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2DA4B-6CFA-7437-F423-C8684D08B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94C06F-53E8-2738-87B6-39F7E11F4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ED5B3-E65E-450F-DF93-54834C5F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A76B-B3DB-4891-8545-40C0805350E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EE542-9706-71E4-D5E7-E69E2591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8F50-073B-BBFF-5707-F4A5DB0D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25D2-C2A8-43DE-ADFD-94AA9CF0A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44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A9252-47C9-14B3-6392-62BCE1980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11618-3BE5-C5AE-4DDC-FDFA0CE6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4B2A0-E51D-C88D-40CA-AC4751BF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A76B-B3DB-4891-8545-40C0805350E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8393E-A2CB-78BC-6FA9-9CC48B8D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D927C-80B3-3B0A-5FF9-1CA838CD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25D2-C2A8-43DE-ADFD-94AA9CF0A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88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304648-F548-4D92-1411-43F790089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C346B-ECDF-C094-3424-C308A6982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E114E-B664-6124-DE31-469CAC05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A76B-B3DB-4891-8545-40C0805350E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8B884-52E7-C8D7-EAC7-399162E4F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A48F1-CF4D-A5AB-2FC7-12742941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25D2-C2A8-43DE-ADFD-94AA9CF0A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8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1C08-C5E1-3434-D156-705C35C2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D5AF0-511A-A59F-0279-357FDCA1A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9CDA0-8676-C0D2-DAE3-A9975E20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A76B-B3DB-4891-8545-40C0805350E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F17D8-4911-1EBD-2BAA-C8C7EE0E0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7C375-2B09-AD59-78B0-C97BAFBA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25D2-C2A8-43DE-ADFD-94AA9CF0A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4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98D25-FAE4-E85E-E152-36DF8F7D5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025A0-BB3B-94BE-B53B-81689A47C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BC218-0A37-2CD0-50C4-18447812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A76B-B3DB-4891-8545-40C0805350E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044E9-F90F-12CC-E62D-0BAF3EB54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320AD-2096-5F43-2D67-0B217F23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25D2-C2A8-43DE-ADFD-94AA9CF0A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84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728A9-CE08-4FC0-584A-81566CF9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0922-E93F-EFB4-1F7A-27C2A3420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DC73D-E515-0578-2738-67BED6DFC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3C704-596A-C501-1528-1F39E3E5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A76B-B3DB-4891-8545-40C0805350E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80F53-FBBB-513A-2505-C8B31EBD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0179D-E788-1923-A576-E37A1C80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25D2-C2A8-43DE-ADFD-94AA9CF0A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4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F1CF-B06A-052D-20A9-95EF69444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01A3B-11D6-53F2-2C72-B9565A2C7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53993-04EC-D768-1E65-9023FA26F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BACBA-E385-9C11-5035-D9085DC62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46A85C-A4CC-35C1-48F2-FA43C2EEC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0F9DC-C473-2B6A-C5F9-AC312986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A76B-B3DB-4891-8545-40C0805350E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DDC0A-F38A-7CA2-D73F-CE7FC39C0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62F8C-2A49-7254-6222-92791293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25D2-C2A8-43DE-ADFD-94AA9CF0A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2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E1F6-820F-8391-94F1-9882F5E4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24CC7-ED60-D3C8-3D63-FAEABFBB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A76B-B3DB-4891-8545-40C0805350E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9AEBD-58D7-4C68-8A5A-6A4274B0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B96C2-EE42-9EDE-AD0D-3868B610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25D2-C2A8-43DE-ADFD-94AA9CF0A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2BF54-A540-CE70-8EB2-AFFD8F2B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A76B-B3DB-4891-8545-40C0805350E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BE70A1-11F1-B458-739A-83C5BCDC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21EFF-66C8-252E-F6CB-FF43B9A3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25D2-C2A8-43DE-ADFD-94AA9CF0A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32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2117-2297-2EE4-6B5D-CA9F29FC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B490E-22DC-72C4-2049-79A978512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C488-7E8F-FC06-7CBD-AD5D61BB1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8B756-C224-9220-125A-22FEF67B0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A76B-B3DB-4891-8545-40C0805350E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05BBE-257C-4E38-7A75-8CB66902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D0E04-A94E-F7A5-58D9-47D96893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25D2-C2A8-43DE-ADFD-94AA9CF0A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9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0CDF0-F2A3-5125-C45E-578321DEF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FAC34-7D8D-99A1-EAAA-6CF54275E7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A0237-33B1-4AE8-AEE0-4C50391E2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DE4B4-2535-66C5-CFFD-4295F0C6E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2A76B-B3DB-4891-8545-40C0805350E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43F6F-0310-3D04-01FE-3F28ACA98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4401B-E702-1AFD-13DF-D7414A00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25D2-C2A8-43DE-ADFD-94AA9CF0A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ED351-CD59-BC2D-F02A-3FD8FBBDC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7AA95-C051-168D-FB69-782589D20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A9335-239C-5A23-1C90-74FCD0137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2A76B-B3DB-4891-8545-40C0805350E6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CC407-4242-E7B8-871E-5D774BE29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0CCA8-0485-C696-5BFF-AE51588FD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925D2-C2A8-43DE-ADFD-94AA9CF0A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8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B3C7-9216-8764-63E2-CD660E36E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6BDA8-F554-4C3C-8AE5-9837D33F8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2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DB1B8D-D0A2-4BA2-FE16-CC754B16B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</a:blip>
          <a:stretch>
            <a:fillRect/>
          </a:stretch>
        </p:blipFill>
        <p:spPr>
          <a:xfrm>
            <a:off x="1549661" y="2006928"/>
            <a:ext cx="7074692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0B9A4F-02CD-0840-E846-C1B8B7E2C28F}"/>
              </a:ext>
            </a:extLst>
          </p:cNvPr>
          <p:cNvSpPr/>
          <p:nvPr/>
        </p:nvSpPr>
        <p:spPr>
          <a:xfrm>
            <a:off x="1549661" y="2053458"/>
            <a:ext cx="1772922" cy="2522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5F732F-C224-F673-B368-4B4F54874CDB}"/>
              </a:ext>
            </a:extLst>
          </p:cNvPr>
          <p:cNvSpPr/>
          <p:nvPr/>
        </p:nvSpPr>
        <p:spPr>
          <a:xfrm>
            <a:off x="5628289" y="2053457"/>
            <a:ext cx="881555" cy="2522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288D3F-4C1A-85BF-F764-06B45A52C6E7}"/>
              </a:ext>
            </a:extLst>
          </p:cNvPr>
          <p:cNvSpPr/>
          <p:nvPr/>
        </p:nvSpPr>
        <p:spPr>
          <a:xfrm>
            <a:off x="6584731" y="2053456"/>
            <a:ext cx="881555" cy="2522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E765A1-A288-ECB6-DB47-DF4DE52E9919}"/>
              </a:ext>
            </a:extLst>
          </p:cNvPr>
          <p:cNvSpPr/>
          <p:nvPr/>
        </p:nvSpPr>
        <p:spPr>
          <a:xfrm>
            <a:off x="7637078" y="2053455"/>
            <a:ext cx="292977" cy="25224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71214C-8B1F-B504-86B0-90EDAD8C9400}"/>
              </a:ext>
            </a:extLst>
          </p:cNvPr>
          <p:cNvSpPr/>
          <p:nvPr/>
        </p:nvSpPr>
        <p:spPr>
          <a:xfrm>
            <a:off x="1549661" y="2352231"/>
            <a:ext cx="6995249" cy="117924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6036BF-5EA8-3D81-8BC4-82078F2A4FD5}"/>
              </a:ext>
            </a:extLst>
          </p:cNvPr>
          <p:cNvSpPr/>
          <p:nvPr/>
        </p:nvSpPr>
        <p:spPr>
          <a:xfrm>
            <a:off x="1549660" y="3876779"/>
            <a:ext cx="4204753" cy="252801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5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Chih-Jen Huang</dc:creator>
  <cp:lastModifiedBy>Chih-Jen Huang</cp:lastModifiedBy>
  <cp:revision>2</cp:revision>
  <dcterms:created xsi:type="dcterms:W3CDTF">2023-12-13T19:28:31Z</dcterms:created>
  <dcterms:modified xsi:type="dcterms:W3CDTF">2023-12-13T19:30:54Z</dcterms:modified>
</cp:coreProperties>
</file>