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403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288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06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20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546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42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0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6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7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8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restful/restful_messages.htm" TargetMode="External"/><Relationship Id="rId2" Type="http://schemas.openxmlformats.org/officeDocument/2006/relationships/hyperlink" Target="https://restfulapi.net/statelessnes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cs.uci.edu/~fielding/pubs/dissertation/top.htm" TargetMode="External"/><Relationship Id="rId4" Type="http://schemas.openxmlformats.org/officeDocument/2006/relationships/hyperlink" Target="https://tools.ietf.org/html/rfc19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3766-EFCB-4B0B-8FF6-71980594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6853162" cy="2616199"/>
          </a:xfrm>
        </p:spPr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6E11-35F0-43D3-B640-1145F44F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996267"/>
            <a:ext cx="5266186" cy="1388534"/>
          </a:xfrm>
        </p:spPr>
        <p:txBody>
          <a:bodyPr/>
          <a:lstStyle/>
          <a:p>
            <a:r>
              <a:rPr lang="en-US" dirty="0"/>
              <a:t>Representational State Transfer</a:t>
            </a:r>
          </a:p>
          <a:p>
            <a:r>
              <a:rPr lang="en-US" dirty="0"/>
              <a:t>Assignment 1.3 Jeff Shepherd</a:t>
            </a:r>
          </a:p>
        </p:txBody>
      </p:sp>
    </p:spTree>
    <p:extLst>
      <p:ext uri="{BB962C8B-B14F-4D97-AF65-F5344CB8AC3E}">
        <p14:creationId xmlns:p14="http://schemas.microsoft.com/office/powerpoint/2010/main" val="985968927"/>
      </p:ext>
    </p:extLst>
  </p:cSld>
  <p:clrMapOvr>
    <a:masterClrMapping/>
  </p:clrMapOvr>
  <p:transition spd="slow" advTm="4173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4A2D-1AD6-4D08-91B1-ECC2C798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5800"/>
            <a:ext cx="12191999" cy="1752599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B4DE-996B-4D5E-BC29-925ABCFC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424" y="2004969"/>
            <a:ext cx="9314576" cy="4167231"/>
          </a:xfrm>
        </p:spPr>
        <p:txBody>
          <a:bodyPr/>
          <a:lstStyle/>
          <a:p>
            <a:r>
              <a:rPr lang="en-US" sz="2400" dirty="0"/>
              <a:t>Stateless client/server protocol.</a:t>
            </a:r>
          </a:p>
          <a:p>
            <a:r>
              <a:rPr lang="en-US" sz="2400" dirty="0"/>
              <a:t>The role REST plays in modern web applications.</a:t>
            </a:r>
          </a:p>
          <a:p>
            <a:r>
              <a:rPr lang="en-US" sz="2400" dirty="0"/>
              <a:t>The relationship between HTTP messages and REST.</a:t>
            </a:r>
          </a:p>
          <a:p>
            <a:r>
              <a:rPr lang="en-US" sz="2400" dirty="0"/>
              <a:t>The key features of REST.</a:t>
            </a:r>
          </a:p>
          <a:p>
            <a:r>
              <a:rPr lang="en-US" sz="2400" dirty="0"/>
              <a:t>HTTP verbs.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78708"/>
      </p:ext>
    </p:extLst>
  </p:cSld>
  <p:clrMapOvr>
    <a:masterClrMapping/>
  </p:clrMapOvr>
  <p:transition spd="slow" advTm="11105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8930747" cy="1510018"/>
          </a:xfrm>
        </p:spPr>
        <p:txBody>
          <a:bodyPr/>
          <a:lstStyle/>
          <a:p>
            <a:pPr algn="l"/>
            <a:r>
              <a:rPr lang="en-US" dirty="0"/>
              <a:t>Stateless client/server protocol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810312" y="2004969"/>
            <a:ext cx="8692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We’re not talking about the District of Columbia, a major metropolitan area that is stateless.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We’re talking state such as which web page your browser has 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the client and the server have state, but the server does not store any information about the client’s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condition is why the protocol is called “stateless.”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Necessary information is sent along with every request.</a:t>
            </a:r>
          </a:p>
        </p:txBody>
      </p:sp>
    </p:spTree>
    <p:extLst>
      <p:ext uri="{BB962C8B-B14F-4D97-AF65-F5344CB8AC3E}">
        <p14:creationId xmlns:p14="http://schemas.microsoft.com/office/powerpoint/2010/main" val="2813441742"/>
      </p:ext>
    </p:extLst>
  </p:cSld>
  <p:clrMapOvr>
    <a:masterClrMapping/>
  </p:clrMapOvr>
  <p:transition spd="slow" advTm="20718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8930747" cy="1510018"/>
          </a:xfrm>
        </p:spPr>
        <p:txBody>
          <a:bodyPr/>
          <a:lstStyle/>
          <a:p>
            <a:pPr algn="l"/>
            <a:r>
              <a:rPr lang="en-US" dirty="0"/>
              <a:t>REST’s Role in the modern web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759978" y="1988191"/>
            <a:ext cx="87430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came the world wide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Roy Fielding defined REST in his doctoral dissertation in 2000, based on his work on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 is an architectural style not a protocol.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defines guidelines for how computers can interact with each other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REST, through the WWW, overshadowed early protocols such as GOPHER and FTP (file transfer protocol).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Alternatives like SOAP (simple object access protocol) are out of favor.</a:t>
            </a:r>
          </a:p>
        </p:txBody>
      </p:sp>
    </p:spTree>
    <p:extLst>
      <p:ext uri="{BB962C8B-B14F-4D97-AF65-F5344CB8AC3E}">
        <p14:creationId xmlns:p14="http://schemas.microsoft.com/office/powerpoint/2010/main" val="3715476658"/>
      </p:ext>
    </p:extLst>
  </p:cSld>
  <p:clrMapOvr>
    <a:masterClrMapping/>
  </p:clrMapOvr>
  <p:transition spd="slow" advTm="22818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11" y="209725"/>
            <a:ext cx="9682615" cy="1510018"/>
          </a:xfrm>
        </p:spPr>
        <p:txBody>
          <a:bodyPr/>
          <a:lstStyle/>
          <a:p>
            <a:r>
              <a:rPr lang="en-US" dirty="0"/>
              <a:t>The HTTP Message and REST relationship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843868" y="2002908"/>
            <a:ext cx="8659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RESTful web services use HTTP protocols to communicate between client and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HTTP is a protocol (hyper text transfer protocol) whereas REST is an architecture that can make use of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HTTP message takes the form of a request and a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 does not prescribe the format of the request / response.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format could be XML, JSON, plain text, or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response is considered a representation of a resource.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71347"/>
      </p:ext>
    </p:extLst>
  </p:cSld>
  <p:clrMapOvr>
    <a:masterClrMapping/>
  </p:clrMapOvr>
  <p:transition spd="slow" advTm="2703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80" y="209725"/>
            <a:ext cx="6487830" cy="1510018"/>
          </a:xfrm>
        </p:spPr>
        <p:txBody>
          <a:bodyPr/>
          <a:lstStyle/>
          <a:p>
            <a:pPr algn="l"/>
            <a:r>
              <a:rPr lang="en-US" dirty="0"/>
              <a:t>REST’s 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944537" y="1859339"/>
            <a:ext cx="85584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Stateless</a:t>
            </a:r>
          </a:p>
          <a:p>
            <a:r>
              <a:rPr lang="en-US" dirty="0"/>
              <a:t>	The server does not rely on stored information about the application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architecture</a:t>
            </a:r>
          </a:p>
          <a:p>
            <a:r>
              <a:rPr lang="en-US" dirty="0"/>
              <a:t>	Separates data storage from the user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</a:t>
            </a:r>
          </a:p>
          <a:p>
            <a:r>
              <a:rPr lang="en-US" dirty="0"/>
              <a:t>	Responses must implicitly or explicitly label itself as cacheable or non-cacheable.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 Interface</a:t>
            </a:r>
          </a:p>
          <a:p>
            <a:r>
              <a:rPr lang="en-US" dirty="0"/>
              <a:t>	The REST interface is optimized for “the common case of the web,” but degrades 	efficiency for specific needs. (Fielding)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Layered System</a:t>
            </a:r>
          </a:p>
          <a:p>
            <a:r>
              <a:rPr lang="en-US" dirty="0"/>
              <a:t>	Components can only see the current layer. Reduces one layer’s dependence 	(coupling) on another, which makes the layers easier to change and reuse.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Code-On-Demand</a:t>
            </a:r>
          </a:p>
          <a:p>
            <a:r>
              <a:rPr lang="en-US" dirty="0"/>
              <a:t>	“REST allows client functionality to be extended by downloading and executing 	code …” (Fielding) Optional constraint.</a:t>
            </a:r>
          </a:p>
        </p:txBody>
      </p:sp>
    </p:spTree>
    <p:extLst>
      <p:ext uri="{BB962C8B-B14F-4D97-AF65-F5344CB8AC3E}">
        <p14:creationId xmlns:p14="http://schemas.microsoft.com/office/powerpoint/2010/main" val="1920493986"/>
      </p:ext>
    </p:extLst>
  </p:cSld>
  <p:clrMapOvr>
    <a:masterClrMapping/>
  </p:clrMapOvr>
  <p:transition spd="slow" advTm="36305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4843589" cy="1510018"/>
          </a:xfrm>
        </p:spPr>
        <p:txBody>
          <a:bodyPr/>
          <a:lstStyle/>
          <a:p>
            <a:pPr algn="l"/>
            <a:r>
              <a:rPr lang="en-US" dirty="0"/>
              <a:t>HTTP Verbs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919369" y="2323750"/>
            <a:ext cx="8583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eight HTTP verbs. Four are commonly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– requests a representation of a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– delete a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 – create a new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PUT – replace a resource or replace its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 documents are limited to GET and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24297"/>
      </p:ext>
    </p:extLst>
  </p:cSld>
  <p:clrMapOvr>
    <a:masterClrMapping/>
  </p:clrMapOvr>
  <p:transition spd="slow" advTm="16488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8CA-7A6B-4D1A-A991-1FD55095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51671"/>
            <a:ext cx="8930747" cy="1476462"/>
          </a:xfrm>
        </p:spPr>
        <p:txBody>
          <a:bodyPr/>
          <a:lstStyle/>
          <a:p>
            <a:pPr algn="l"/>
            <a:r>
              <a:rPr lang="en-US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F120-8077-412E-9228-246DD99A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1921080"/>
            <a:ext cx="10283826" cy="3716702"/>
          </a:xfrm>
        </p:spPr>
        <p:txBody>
          <a:bodyPr/>
          <a:lstStyle/>
          <a:p>
            <a:r>
              <a:rPr lang="en-US" dirty="0"/>
              <a:t>Richardson, L., &amp; Amundsen, M. (2013). </a:t>
            </a:r>
            <a:r>
              <a:rPr lang="en-US" i="1" dirty="0"/>
              <a:t>RESTful Web APIs</a:t>
            </a:r>
            <a:r>
              <a:rPr lang="en-US" dirty="0"/>
              <a:t>. O’Reilly</a:t>
            </a:r>
          </a:p>
          <a:p>
            <a:r>
              <a:rPr lang="en-US" dirty="0"/>
              <a:t>RestfulAPI.com (n.d.). </a:t>
            </a:r>
            <a:r>
              <a:rPr lang="en-US" i="1" dirty="0"/>
              <a:t>REST API Tutorial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https://restfulapi.net/statelessness/</a:t>
            </a:r>
            <a:endParaRPr lang="en-US" dirty="0"/>
          </a:p>
          <a:p>
            <a:r>
              <a:rPr lang="en-US" dirty="0"/>
              <a:t>TutorialsPoint.com (n.d.). </a:t>
            </a:r>
            <a:r>
              <a:rPr lang="en-US" i="1" dirty="0"/>
              <a:t>RESTful Web Services – Messages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https://www.tutorialspoint.com/restful/restful_messages.htm</a:t>
            </a:r>
            <a:r>
              <a:rPr lang="en-US" dirty="0"/>
              <a:t> </a:t>
            </a:r>
          </a:p>
          <a:p>
            <a:r>
              <a:rPr lang="en-US" dirty="0"/>
              <a:t>Berners-Lee, T. &amp; Fielding, R. &amp; </a:t>
            </a:r>
            <a:r>
              <a:rPr lang="en-US" dirty="0" err="1"/>
              <a:t>Frystyk</a:t>
            </a:r>
            <a:r>
              <a:rPr lang="en-US" dirty="0"/>
              <a:t>, H. (1996). </a:t>
            </a:r>
            <a:r>
              <a:rPr lang="en-US" i="1" dirty="0"/>
              <a:t>Request For Comments: 1945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https://tools.ietf.org/html/rfc1945</a:t>
            </a:r>
            <a:r>
              <a:rPr lang="en-US" dirty="0"/>
              <a:t> </a:t>
            </a:r>
          </a:p>
          <a:p>
            <a:r>
              <a:rPr lang="en-US" dirty="0"/>
              <a:t>Fielding, R. (2000). Architectural Styles and the Design of Network-based Software Architectures. </a:t>
            </a:r>
            <a:r>
              <a:rPr lang="en-US" dirty="0">
                <a:hlinkClick r:id="rId5"/>
              </a:rPr>
              <a:t>https://www.ics.uci.edu/~fielding/pubs/dissertation/top.htm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12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23"/>
    </mc:Choice>
    <mc:Fallback>
      <p:transition spd="slow" advTm="752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211</TotalTime>
  <Words>606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REST</vt:lpstr>
      <vt:lpstr>Topics</vt:lpstr>
      <vt:lpstr>Stateless client/server protocol</vt:lpstr>
      <vt:lpstr>REST’s Role in the modern web</vt:lpstr>
      <vt:lpstr>The HTTP Message and REST relationship</vt:lpstr>
      <vt:lpstr>REST’s key features</vt:lpstr>
      <vt:lpstr>HTTP Verbs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jeffa</dc:creator>
  <cp:lastModifiedBy> </cp:lastModifiedBy>
  <cp:revision>19</cp:revision>
  <dcterms:created xsi:type="dcterms:W3CDTF">2020-05-01T18:56:34Z</dcterms:created>
  <dcterms:modified xsi:type="dcterms:W3CDTF">2020-05-03T03:53:29Z</dcterms:modified>
</cp:coreProperties>
</file>