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59" r:id="rId3"/>
    <p:sldId id="266" r:id="rId4"/>
    <p:sldId id="260" r:id="rId5"/>
    <p:sldId id="261" r:id="rId6"/>
    <p:sldId id="268" r:id="rId7"/>
    <p:sldId id="262" r:id="rId8"/>
    <p:sldId id="267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71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67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336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287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294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15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62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1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8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54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7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4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3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nostic.com/blog/what-is-an-api-gateway-aws-express-kong" TargetMode="External"/><Relationship Id="rId7" Type="http://schemas.openxmlformats.org/officeDocument/2006/relationships/hyperlink" Target="https://techbeacon.com/app-dev-testing/challenges-scaling-microservices" TargetMode="External"/><Relationship Id="rId2" Type="http://schemas.openxmlformats.org/officeDocument/2006/relationships/hyperlink" Target="https://opensource.com/resources/what-are-microservic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ginx.com/blog/deploying-microservices/" TargetMode="External"/><Relationship Id="rId5" Type="http://schemas.openxmlformats.org/officeDocument/2006/relationships/hyperlink" Target="https://cloudacademy.com/blog/microservices-architecture-challenge-advantage-drawback/" TargetMode="External"/><Relationship Id="rId4" Type="http://schemas.openxmlformats.org/officeDocument/2006/relationships/hyperlink" Target="https://stackify.com/6-key-benefits-of-microservices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3766-EFCB-4B0B-8FF6-71980594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187116"/>
            <a:ext cx="6853162" cy="18983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All about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6E11-35F0-43D3-B640-1145F44F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085431"/>
            <a:ext cx="5266186" cy="1759285"/>
          </a:xfrm>
        </p:spPr>
        <p:txBody>
          <a:bodyPr>
            <a:normAutofit/>
          </a:bodyPr>
          <a:lstStyle/>
          <a:p>
            <a:r>
              <a:rPr lang="en-US" dirty="0"/>
              <a:t>Assignment 7.2 Jeff Shepherd</a:t>
            </a:r>
          </a:p>
        </p:txBody>
      </p:sp>
    </p:spTree>
    <p:extLst>
      <p:ext uri="{BB962C8B-B14F-4D97-AF65-F5344CB8AC3E}">
        <p14:creationId xmlns:p14="http://schemas.microsoft.com/office/powerpoint/2010/main" val="985968927"/>
      </p:ext>
    </p:extLst>
  </p:cSld>
  <p:clrMapOvr>
    <a:masterClrMapping/>
  </p:clrMapOvr>
  <p:transition spd="slow" advTm="32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8CA-7A6B-4D1A-A991-1FD55095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11" y="251671"/>
            <a:ext cx="8984415" cy="791066"/>
          </a:xfrm>
        </p:spPr>
        <p:txBody>
          <a:bodyPr/>
          <a:lstStyle/>
          <a:p>
            <a:pPr algn="l"/>
            <a:r>
              <a:rPr lang="en-US" cap="none" dirty="0"/>
              <a:t>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190594-76C5-4311-B2B2-7A3EF1940C73}"/>
              </a:ext>
            </a:extLst>
          </p:cNvPr>
          <p:cNvSpPr/>
          <p:nvPr/>
        </p:nvSpPr>
        <p:spPr>
          <a:xfrm>
            <a:off x="2983830" y="1133356"/>
            <a:ext cx="89844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Opensource.com. (n.d.). </a:t>
            </a:r>
            <a:r>
              <a:rPr lang="en-US" i="1" dirty="0"/>
              <a:t>What are microservices</a:t>
            </a:r>
            <a:r>
              <a:rPr lang="en-US" dirty="0"/>
              <a:t>? </a:t>
            </a:r>
            <a:r>
              <a:rPr lang="en-US" dirty="0">
                <a:hlinkClick r:id="rId2"/>
              </a:rPr>
              <a:t>https://opensource.com/resources/what-are-microservices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Schiesser</a:t>
            </a:r>
            <a:r>
              <a:rPr lang="en-US" dirty="0"/>
              <a:t>, M. (2019). </a:t>
            </a:r>
            <a:r>
              <a:rPr lang="en-US" i="1" dirty="0"/>
              <a:t>What is an API Gateway</a:t>
            </a:r>
            <a:r>
              <a:rPr lang="en-US" dirty="0"/>
              <a:t>? </a:t>
            </a:r>
            <a:r>
              <a:rPr lang="en-US" dirty="0">
                <a:hlinkClick r:id="rId3"/>
              </a:rPr>
              <a:t>https://glasnostic.com/blog/what-is-an-api-gateway-aws-express-kong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Kuprenko</a:t>
            </a:r>
            <a:r>
              <a:rPr lang="en-US" dirty="0"/>
              <a:t>, V. (2019). </a:t>
            </a:r>
            <a:r>
              <a:rPr lang="en-US" i="1" dirty="0"/>
              <a:t>6 Key Benefits of Microservices Architecture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https://stackify.com/6-key-benefits-of-microservices-architecture/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Nemer</a:t>
            </a:r>
            <a:r>
              <a:rPr lang="en-US" dirty="0"/>
              <a:t>, J. (2019</a:t>
            </a:r>
            <a:r>
              <a:rPr lang="en-US" i="1" dirty="0"/>
              <a:t>). Advantages and Disadvantages of Microservices Architecture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https://cloudacademy.com/blog/microservices-architecture-challenge-advantage-drawback/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NGINX. (n.d.). </a:t>
            </a:r>
            <a:r>
              <a:rPr lang="en-US" i="1" dirty="0"/>
              <a:t>Choosing a Microservices Deployment Strategy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https://www.nginx.com/blog/deploying-microservices/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Bradley, T. (n.d.) </a:t>
            </a:r>
            <a:r>
              <a:rPr lang="en-US" i="1" dirty="0"/>
              <a:t>The challenges of scaling microservices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https://techbeacon.com/app-dev-testing/challenges-scaling-microservices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6202"/>
      </p:ext>
    </p:extLst>
  </p:cSld>
  <p:clrMapOvr>
    <a:masterClrMapping/>
  </p:clrMapOvr>
  <p:transition spd="slow" advTm="7535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4A2D-1AD6-4D08-91B1-ECC2C798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779" y="1138990"/>
            <a:ext cx="6731797" cy="978568"/>
          </a:xfrm>
        </p:spPr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B4DE-996B-4D5E-BC29-925ABCFC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716" y="1828801"/>
            <a:ext cx="8871284" cy="4716378"/>
          </a:xfrm>
        </p:spPr>
        <p:txBody>
          <a:bodyPr>
            <a:normAutofit/>
          </a:bodyPr>
          <a:lstStyle/>
          <a:p>
            <a:r>
              <a:rPr lang="en-US" sz="2800" dirty="0"/>
              <a:t>What are microservices?</a:t>
            </a:r>
          </a:p>
          <a:p>
            <a:r>
              <a:rPr lang="en-US" sz="2800" dirty="0"/>
              <a:t>What is an API gateway?</a:t>
            </a:r>
          </a:p>
          <a:p>
            <a:r>
              <a:rPr lang="en-US" sz="2800" dirty="0"/>
              <a:t>Microservice advantages</a:t>
            </a:r>
          </a:p>
          <a:p>
            <a:r>
              <a:rPr lang="en-US" sz="2800" dirty="0"/>
              <a:t>Microservice disadvantages</a:t>
            </a:r>
          </a:p>
          <a:p>
            <a:r>
              <a:rPr lang="en-US" sz="2800" dirty="0"/>
              <a:t>How are microservices deployed?</a:t>
            </a:r>
          </a:p>
          <a:p>
            <a:r>
              <a:rPr lang="en-US" sz="2800" dirty="0"/>
              <a:t>How are microservices scaled?</a:t>
            </a:r>
          </a:p>
        </p:txBody>
      </p:sp>
    </p:spTree>
    <p:extLst>
      <p:ext uri="{BB962C8B-B14F-4D97-AF65-F5344CB8AC3E}">
        <p14:creationId xmlns:p14="http://schemas.microsoft.com/office/powerpoint/2010/main" val="3144078708"/>
      </p:ext>
    </p:extLst>
  </p:cSld>
  <p:clrMapOvr>
    <a:masterClrMapping/>
  </p:clrMapOvr>
  <p:transition spd="slow" advTm="10068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FB6-60B9-4DB4-A2D5-D893D30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1" y="328716"/>
            <a:ext cx="8904203" cy="1339663"/>
          </a:xfrm>
        </p:spPr>
        <p:txBody>
          <a:bodyPr/>
          <a:lstStyle/>
          <a:p>
            <a:pPr algn="l"/>
            <a:r>
              <a:rPr lang="en-US" dirty="0"/>
              <a:t>What are microservices?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1901D-F1F0-42BF-A309-4F86825EE8FB}"/>
              </a:ext>
            </a:extLst>
          </p:cNvPr>
          <p:cNvSpPr txBox="1"/>
          <p:nvPr/>
        </p:nvSpPr>
        <p:spPr>
          <a:xfrm>
            <a:off x="2810310" y="1668379"/>
            <a:ext cx="8692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Microservices are like the web version software modularity, and it brings similar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reason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parts are composable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 work to be divided between small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Offer resilience to the whole system because the failure of one microservice should not affect other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708311550"/>
      </p:ext>
    </p:extLst>
  </p:cSld>
  <p:clrMapOvr>
    <a:masterClrMapping/>
  </p:clrMapOvr>
  <p:transition spd="slow" advTm="1709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8930747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What is an API gateway?</a:t>
            </a:r>
            <a:endParaRPr lang="en-US" sz="2800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810312" y="2004969"/>
            <a:ext cx="79058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API gateway is a software layer that acts as a gatekeeper and traffic director.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Authenticates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Enforces security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Handles load 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Reduces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impose limits and throttle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Routes requests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441742"/>
      </p:ext>
    </p:extLst>
  </p:cSld>
  <p:clrMapOvr>
    <a:masterClrMapping/>
  </p:clrMapOvr>
  <p:transition spd="slow" advTm="10475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8930747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Microservice 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759978" y="1988191"/>
            <a:ext cx="874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83045-A6D8-4632-A83A-4896454AC4E7}"/>
              </a:ext>
            </a:extLst>
          </p:cNvPr>
          <p:cNvSpPr txBox="1"/>
          <p:nvPr/>
        </p:nvSpPr>
        <p:spPr>
          <a:xfrm>
            <a:off x="2572279" y="1988191"/>
            <a:ext cx="8930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Microservices offer the following advantages.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Simpler client code by decoupling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Resilience because each microservice stands on its 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 because microservices distribute load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Easier to understand than a monolithic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Diverse use of programming languages made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Much easier to evolve over time compared with a monolithic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58"/>
      </p:ext>
    </p:extLst>
  </p:cSld>
  <p:clrMapOvr>
    <a:masterClrMapping/>
  </p:clrMapOvr>
  <p:transition spd="slow" advTm="15237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CE1D-9AC6-45C9-A21F-0AD1252619B9}"/>
              </a:ext>
            </a:extLst>
          </p:cNvPr>
          <p:cNvSpPr txBox="1">
            <a:spLocks/>
          </p:cNvSpPr>
          <p:nvPr/>
        </p:nvSpPr>
        <p:spPr>
          <a:xfrm>
            <a:off x="2598821" y="1026695"/>
            <a:ext cx="8904205" cy="9614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Microservice 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D192-408C-41C5-B1DE-0857AEA2510B}"/>
              </a:ext>
            </a:extLst>
          </p:cNvPr>
          <p:cNvSpPr txBox="1"/>
          <p:nvPr/>
        </p:nvSpPr>
        <p:spPr>
          <a:xfrm>
            <a:off x="3192379" y="1988191"/>
            <a:ext cx="7839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Communication between services is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resources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testing is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team will need DevOps and release automation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Debugging can be more difficult because each service can have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expensive in terms of remote calls and resulting latency</a:t>
            </a:r>
          </a:p>
        </p:txBody>
      </p:sp>
    </p:spTree>
    <p:extLst>
      <p:ext uri="{BB962C8B-B14F-4D97-AF65-F5344CB8AC3E}">
        <p14:creationId xmlns:p14="http://schemas.microsoft.com/office/powerpoint/2010/main" val="2402281807"/>
      </p:ext>
    </p:extLst>
  </p:cSld>
  <p:clrMapOvr>
    <a:masterClrMapping/>
  </p:clrMapOvr>
  <p:transition spd="slow" advTm="13017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63" y="209725"/>
            <a:ext cx="8888163" cy="15100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are microservices deployed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843868" y="2002908"/>
            <a:ext cx="8659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a few options for microservices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services instances per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service per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 per virtual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 per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Serverless deployment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use of third party cloud like AWS or Azure</a:t>
            </a:r>
          </a:p>
        </p:txBody>
      </p:sp>
    </p:spTree>
    <p:extLst>
      <p:ext uri="{BB962C8B-B14F-4D97-AF65-F5344CB8AC3E}">
        <p14:creationId xmlns:p14="http://schemas.microsoft.com/office/powerpoint/2010/main" val="244971347"/>
      </p:ext>
    </p:extLst>
  </p:cSld>
  <p:clrMapOvr>
    <a:masterClrMapping/>
  </p:clrMapOvr>
  <p:transition spd="slow" advTm="13843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E0C6A2-0049-42E6-BD67-86B4BDCE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63" y="209725"/>
            <a:ext cx="8888163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How are microservices scaled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812A0-AF9E-4FE3-B06F-0118CCE8BEE1}"/>
              </a:ext>
            </a:extLst>
          </p:cNvPr>
          <p:cNvSpPr txBox="1"/>
          <p:nvPr/>
        </p:nvSpPr>
        <p:spPr>
          <a:xfrm>
            <a:off x="2843868" y="1886603"/>
            <a:ext cx="8659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Scaling is dependent on statelessness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instances of a service are instantiated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virtual machines &amp;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or a serverless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 balancing is used, perhaps through an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Monitoring can allow autoscaling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 times of heavy use, create new instances of the service in a new container /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Autoscaling happens automatically with serverless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849940"/>
      </p:ext>
    </p:extLst>
  </p:cSld>
  <p:clrMapOvr>
    <a:masterClrMapping/>
  </p:clrMapOvr>
  <p:transition spd="slow" advTm="2061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7630499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944537" y="1859339"/>
            <a:ext cx="8558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Microservices offer many benefits. Benefits include modularization (which adds resilience), scalability, and flexibility – each team can use the technology best suited to the job. While it does have drawbacks, many are finding the trade to be a large gain overall. With that said, if your entire organization has three developers, you might not find the effort worthwhile. I believe most will find microservices architecture to be the right choice, however. </a:t>
            </a:r>
          </a:p>
        </p:txBody>
      </p:sp>
    </p:spTree>
    <p:extLst>
      <p:ext uri="{BB962C8B-B14F-4D97-AF65-F5344CB8AC3E}">
        <p14:creationId xmlns:p14="http://schemas.microsoft.com/office/powerpoint/2010/main" val="2926439572"/>
      </p:ext>
    </p:extLst>
  </p:cSld>
  <p:clrMapOvr>
    <a:masterClrMapping/>
  </p:clrMapOvr>
  <p:transition spd="slow" advTm="18441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556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All about microservices</vt:lpstr>
      <vt:lpstr>Topics</vt:lpstr>
      <vt:lpstr>What are microservices?</vt:lpstr>
      <vt:lpstr>What is an API gateway?</vt:lpstr>
      <vt:lpstr>Microservice Advantages</vt:lpstr>
      <vt:lpstr>PowerPoint Presentation</vt:lpstr>
      <vt:lpstr>How are microservices deployed</vt:lpstr>
      <vt:lpstr>How are microservices scaled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jeffa</dc:creator>
  <cp:lastModifiedBy> </cp:lastModifiedBy>
  <cp:revision>129</cp:revision>
  <dcterms:created xsi:type="dcterms:W3CDTF">2020-05-01T18:56:34Z</dcterms:created>
  <dcterms:modified xsi:type="dcterms:W3CDTF">2020-06-20T19:55:55Z</dcterms:modified>
</cp:coreProperties>
</file>