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691800" cx="7559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984">
          <p15:clr>
            <a:srgbClr val="A4A3A4"/>
          </p15:clr>
        </p15:guide>
        <p15:guide id="2" pos="159">
          <p15:clr>
            <a:srgbClr val="9AA0A6"/>
          </p15:clr>
        </p15:guide>
        <p15:guide id="3" pos="1837">
          <p15:clr>
            <a:srgbClr val="9AA0A6"/>
          </p15:clr>
        </p15:guide>
        <p15:guide id="4" pos="296">
          <p15:clr>
            <a:srgbClr val="9AA0A6"/>
          </p15:clr>
        </p15:guide>
        <p15:guide id="5" orient="horz" pos="3367">
          <p15:clr>
            <a:srgbClr val="000000"/>
          </p15:clr>
        </p15:guide>
      </p15:sldGuideLst>
    </p:ext>
    <p:ext uri="GoogleSlidesCustomDataVersion2">
      <go:slidesCustomData xmlns:go="http://customooxmlschemas.google.com/" r:id="rId7" roundtripDataSignature="AMtx7mje7zLaeFYwbgT0fz0g70cbZuOH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84"/>
        <p:guide pos="159"/>
        <p:guide pos="1837"/>
        <p:guide pos="296"/>
        <p:guide pos="336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2217738" y="685800"/>
            <a:ext cx="24241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52425" y="0"/>
            <a:ext cx="2664600" cy="10692000"/>
          </a:xfrm>
          <a:prstGeom prst="rect">
            <a:avLst/>
          </a:prstGeom>
          <a:solidFill>
            <a:srgbClr val="C6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64975" y="3505654"/>
            <a:ext cx="178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Profile:</a:t>
            </a:r>
            <a:endParaRPr b="1" i="0" sz="14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64975" y="3841903"/>
            <a:ext cx="234911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Creative and analytical student with a passion for technology. Proven ability to work independently and collaboratively, with strong communication, problem-solving, and time-management skills.</a:t>
            </a:r>
            <a:endParaRPr b="0" i="0" sz="10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82500" y="5607380"/>
            <a:ext cx="220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Contact Information:</a:t>
            </a:r>
            <a:endParaRPr b="1" i="0" sz="14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82500" y="6064478"/>
            <a:ext cx="23634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r>
              <a:rPr lang="ru" sz="1100">
                <a:solidFill>
                  <a:srgbClr val="231F20"/>
                </a:solidFill>
              </a:rPr>
              <a:t>jeffinjohn7344@gmail.com</a:t>
            </a:r>
            <a:endParaRPr b="0" i="0" sz="11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Phone: 9</a:t>
            </a:r>
            <a:r>
              <a:rPr lang="ru" sz="1100">
                <a:solidFill>
                  <a:srgbClr val="231F20"/>
                </a:solidFill>
              </a:rPr>
              <a:t>361695963</a:t>
            </a:r>
            <a:endParaRPr sz="1100">
              <a:solidFill>
                <a:srgbClr val="231F20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Location: </a:t>
            </a:r>
            <a:r>
              <a:rPr lang="ru" sz="1100">
                <a:solidFill>
                  <a:srgbClr val="231F20"/>
                </a:solidFill>
              </a:rPr>
              <a:t>Convent jn</a:t>
            </a: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1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231F20"/>
                </a:solidFill>
              </a:rPr>
              <a:t>                Kanniyakumari</a:t>
            </a: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 D</a:t>
            </a:r>
            <a:r>
              <a:rPr lang="ru" sz="1100">
                <a:solidFill>
                  <a:srgbClr val="231F20"/>
                </a:solidFill>
              </a:rPr>
              <a:t>istrict</a:t>
            </a: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lang="ru" sz="1100">
                <a:solidFill>
                  <a:srgbClr val="231F20"/>
                </a:solidFill>
              </a:rPr>
              <a:t>  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               Tamil Nadu,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               India.</a:t>
            </a:r>
            <a:endParaRPr b="0" i="0" sz="11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15930" t="20063"/>
          <a:stretch/>
        </p:blipFill>
        <p:spPr>
          <a:xfrm>
            <a:off x="5533700" y="17836"/>
            <a:ext cx="20259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37362" l="16463" r="0" t="0"/>
          <a:stretch/>
        </p:blipFill>
        <p:spPr>
          <a:xfrm>
            <a:off x="0" y="9543575"/>
            <a:ext cx="1488850" cy="11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27456" l="0" r="0" t="0"/>
          <a:stretch/>
        </p:blipFill>
        <p:spPr>
          <a:xfrm>
            <a:off x="5367350" y="8765700"/>
            <a:ext cx="1938325" cy="19266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3082422" y="956975"/>
            <a:ext cx="3938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" sz="4800"/>
              <a:t>effin john J E 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135000" y="2320561"/>
            <a:ext cx="17823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Education:</a:t>
            </a:r>
            <a:endParaRPr b="1" i="0" sz="18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156000" y="2799934"/>
            <a:ext cx="3938700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KARUNYA INSTITUTE OF  TECHNOLOGY AND SCIENCE(KITS)</a:t>
            </a:r>
            <a:endParaRPr b="1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2024-2028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Bachelor of Technology in Computer Science and Engineering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124188" y="3624352"/>
            <a:ext cx="39387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EXPECTED GRADUATION: MAY 2028</a:t>
            </a:r>
            <a:endParaRPr b="0" i="0" sz="11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3124188" y="4643363"/>
            <a:ext cx="3970512" cy="955049"/>
            <a:chOff x="3124188" y="4643363"/>
            <a:chExt cx="3970512" cy="955049"/>
          </a:xfrm>
        </p:grpSpPr>
        <p:sp>
          <p:nvSpPr>
            <p:cNvPr id="67" name="Google Shape;67;p1"/>
            <p:cNvSpPr txBox="1"/>
            <p:nvPr/>
          </p:nvSpPr>
          <p:spPr>
            <a:xfrm>
              <a:off x="3124188" y="4643363"/>
              <a:ext cx="1782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 txBox="1"/>
            <p:nvPr/>
          </p:nvSpPr>
          <p:spPr>
            <a:xfrm>
              <a:off x="3138475" y="4986275"/>
              <a:ext cx="2967000" cy="207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 txBox="1"/>
            <p:nvPr/>
          </p:nvSpPr>
          <p:spPr>
            <a:xfrm>
              <a:off x="5875500" y="5179588"/>
              <a:ext cx="1219200" cy="207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93959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 txBox="1"/>
            <p:nvPr/>
          </p:nvSpPr>
          <p:spPr>
            <a:xfrm>
              <a:off x="3138475" y="5390663"/>
              <a:ext cx="3938700" cy="207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"/>
          <p:cNvGrpSpPr/>
          <p:nvPr/>
        </p:nvGrpSpPr>
        <p:grpSpPr>
          <a:xfrm>
            <a:off x="3128483" y="5954641"/>
            <a:ext cx="3956300" cy="720162"/>
            <a:chOff x="3138475" y="6285450"/>
            <a:chExt cx="3956300" cy="720162"/>
          </a:xfrm>
        </p:grpSpPr>
        <p:sp>
          <p:nvSpPr>
            <p:cNvPr id="72" name="Google Shape;72;p1"/>
            <p:cNvSpPr txBox="1"/>
            <p:nvPr/>
          </p:nvSpPr>
          <p:spPr>
            <a:xfrm>
              <a:off x="3138475" y="6285450"/>
              <a:ext cx="2967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6238875" y="6488300"/>
              <a:ext cx="8559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93959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 txBox="1"/>
            <p:nvPr/>
          </p:nvSpPr>
          <p:spPr>
            <a:xfrm>
              <a:off x="3138475" y="6728613"/>
              <a:ext cx="3938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"/>
          <p:cNvSpPr txBox="1"/>
          <p:nvPr/>
        </p:nvSpPr>
        <p:spPr>
          <a:xfrm>
            <a:off x="3156000" y="4590240"/>
            <a:ext cx="17823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Skills:</a:t>
            </a:r>
            <a:endParaRPr b="1" i="0" sz="18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3110958" y="5099553"/>
            <a:ext cx="39387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Proficient in programming languages such as C, C++, 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and Python.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Strong understanding of algorithms.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Experience with web development using technologies such as HTML, CSS, and JavaScript.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problem-solving and coding skills by actively participating in HackerRank challenges and contests.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Excellent problem-solving and critical thinking skills.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110947" y="7745600"/>
            <a:ext cx="17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Languages:</a:t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3110942" y="8283375"/>
            <a:ext cx="164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English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Tamil</a:t>
            </a:r>
            <a:endParaRPr b="0" i="0" sz="14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31F20"/>
                </a:solidFill>
              </a:rPr>
              <a:t>   Malayalam</a:t>
            </a:r>
            <a:endParaRPr>
              <a:solidFill>
                <a:srgbClr val="231F2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