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1" r:id="rId9"/>
    <p:sldId id="272" r:id="rId10"/>
    <p:sldId id="277" r:id="rId11"/>
    <p:sldId id="273" r:id="rId12"/>
    <p:sldId id="274" r:id="rId13"/>
    <p:sldId id="275" r:id="rId14"/>
    <p:sldId id="276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5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2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7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0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A44A-C410-4F8E-B47E-DB3FCA9A941A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DE8A-FCDC-4EA6-B16C-1652E09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ermarket.chef.i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968" y="8822732"/>
            <a:ext cx="7632677" cy="11521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18" y="1869382"/>
            <a:ext cx="2750944" cy="27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3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Chef Resources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resource is a statement of configuration policy </a:t>
            </a:r>
            <a:r>
              <a:rPr lang="en-US" dirty="0" smtClean="0"/>
              <a:t>that describes </a:t>
            </a:r>
            <a:r>
              <a:rPr lang="en-US" dirty="0"/>
              <a:t>the desired state for a configuration </a:t>
            </a:r>
            <a:r>
              <a:rPr lang="en-US" dirty="0" smtClean="0"/>
              <a:t>item.</a:t>
            </a:r>
          </a:p>
          <a:p>
            <a:r>
              <a:rPr lang="en-US" dirty="0" err="1" smtClean="0"/>
              <a:t>Egs</a:t>
            </a:r>
            <a:r>
              <a:rPr lang="en-US" dirty="0" smtClean="0"/>
              <a:t> of chef resources are package, service, templates, directory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39" y="3350808"/>
            <a:ext cx="5267401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Chef Attributes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4348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Create a directory ‘attributes’ in cookbook. Inside it create </a:t>
            </a:r>
            <a:r>
              <a:rPr lang="en-US" dirty="0" err="1" smtClean="0"/>
              <a:t>default.rb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Helps us to specify </a:t>
            </a:r>
            <a:r>
              <a:rPr lang="en-US" dirty="0" err="1" smtClean="0"/>
              <a:t>harcoded</a:t>
            </a:r>
            <a:r>
              <a:rPr lang="en-US" dirty="0" smtClean="0"/>
              <a:t> values that need to be used in the chef code.</a:t>
            </a:r>
          </a:p>
          <a:p>
            <a:r>
              <a:rPr lang="en-US" dirty="0" smtClean="0"/>
              <a:t>&lt;%= default[‘</a:t>
            </a:r>
            <a:r>
              <a:rPr lang="en-US" dirty="0" err="1" smtClean="0"/>
              <a:t>mysql</a:t>
            </a:r>
            <a:r>
              <a:rPr lang="en-US" dirty="0" smtClean="0"/>
              <a:t>’][‘username’] %&gt; will fetch the value of that variable.</a:t>
            </a:r>
          </a:p>
          <a:p>
            <a:r>
              <a:rPr lang="en-US" dirty="0" smtClean="0"/>
              <a:t>Chef also provides some inbuilt attributes that provide information of the nodes. For </a:t>
            </a:r>
            <a:r>
              <a:rPr lang="en-US" dirty="0" err="1" smtClean="0"/>
              <a:t>eg</a:t>
            </a:r>
            <a:r>
              <a:rPr lang="en-US" dirty="0"/>
              <a:t> &lt;%= node['</a:t>
            </a:r>
            <a:r>
              <a:rPr lang="en-US" dirty="0" err="1"/>
              <a:t>ipaddress</a:t>
            </a:r>
            <a:r>
              <a:rPr lang="en-US" dirty="0"/>
              <a:t>'] </a:t>
            </a:r>
            <a:r>
              <a:rPr lang="en-US" dirty="0" smtClean="0"/>
              <a:t>%&gt; will output the corresponding </a:t>
            </a:r>
            <a:r>
              <a:rPr lang="en-US" dirty="0" err="1" smtClean="0"/>
              <a:t>ip</a:t>
            </a:r>
            <a:r>
              <a:rPr lang="en-US" dirty="0" smtClean="0"/>
              <a:t> address of the node when chef code runs in that node.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0" y="1720234"/>
            <a:ext cx="4734662" cy="14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Chef Files Server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directory called files in your cookbook and place the static  files that you want to copy into your nodes. </a:t>
            </a:r>
            <a:r>
              <a:rPr lang="en-US" dirty="0" err="1" smtClean="0"/>
              <a:t>Eg</a:t>
            </a:r>
            <a:r>
              <a:rPr lang="en-US" dirty="0" smtClean="0"/>
              <a:t> tomcat </a:t>
            </a:r>
            <a:r>
              <a:rPr lang="en-US" dirty="0" err="1" smtClean="0"/>
              <a:t>config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Inside recipe file we could refer to these files 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69" y="3464417"/>
            <a:ext cx="7143952" cy="23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Template files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1825625"/>
            <a:ext cx="10515600" cy="4351338"/>
          </a:xfrm>
        </p:spPr>
        <p:txBody>
          <a:bodyPr/>
          <a:lstStyle/>
          <a:p>
            <a:r>
              <a:rPr lang="en-US" dirty="0" smtClean="0"/>
              <a:t>Templates are used to generate dynamic content from static files.</a:t>
            </a:r>
          </a:p>
          <a:p>
            <a:r>
              <a:rPr lang="en-US" dirty="0" smtClean="0"/>
              <a:t>Create a directory called templates in your cookbook and create the template files in that directory. The extension for template files is ‘.</a:t>
            </a:r>
            <a:r>
              <a:rPr lang="en-US" dirty="0" err="1" smtClean="0"/>
              <a:t>erb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 : Creating dynamic index file for tomcat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ndex.html.erb</a:t>
            </a:r>
            <a:r>
              <a:rPr lang="en-US" dirty="0" smtClean="0"/>
              <a:t> 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47" y="4239764"/>
            <a:ext cx="4850505" cy="14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6" y="1257836"/>
            <a:ext cx="5950911" cy="20520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76" y="3773510"/>
            <a:ext cx="6484513" cy="24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Chef Supermarket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cookbooks contributed by chef developers</a:t>
            </a:r>
          </a:p>
          <a:p>
            <a:r>
              <a:rPr lang="en-US" dirty="0">
                <a:hlinkClick r:id="rId2"/>
              </a:rPr>
              <a:t>https://supermarket.chef.io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Could reuse these cookbooks for our requirement</a:t>
            </a:r>
          </a:p>
          <a:p>
            <a:r>
              <a:rPr lang="en-US" dirty="0" smtClean="0"/>
              <a:t>To download a cookbook into our workstation execute the command :</a:t>
            </a:r>
          </a:p>
          <a:p>
            <a:pPr marL="0" indent="0">
              <a:buNone/>
            </a:pPr>
            <a:r>
              <a:rPr lang="en-US" i="1" dirty="0"/>
              <a:t>knife cookbook site download &lt;cookbook-name&gt;</a:t>
            </a:r>
          </a:p>
        </p:txBody>
      </p:sp>
    </p:spTree>
    <p:extLst>
      <p:ext uri="{BB962C8B-B14F-4D97-AF65-F5344CB8AC3E}">
        <p14:creationId xmlns:p14="http://schemas.microsoft.com/office/powerpoint/2010/main" val="28218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Setting up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2"/>
            <a:ext cx="10515600" cy="517241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sz="2400" dirty="0" smtClean="0"/>
              <a:t>Switch to </a:t>
            </a:r>
            <a:r>
              <a:rPr lang="en-US" sz="2400" dirty="0" err="1" smtClean="0"/>
              <a:t>sudo</a:t>
            </a:r>
            <a:r>
              <a:rPr lang="en-US" sz="2400" dirty="0" smtClean="0"/>
              <a:t> user and install chef development kit on the Chef workstation.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Make a work directory for chef. We will put all the cookbooks and fire the chef commands from this directory.</a:t>
            </a:r>
          </a:p>
          <a:p>
            <a:pPr marL="514350" indent="-514350">
              <a:buAutoNum type="arabicParenR"/>
            </a:pPr>
            <a:r>
              <a:rPr lang="en-US" sz="2400" dirty="0" smtClean="0"/>
              <a:t>Create a directory called cookbooks and execute </a:t>
            </a:r>
            <a:r>
              <a:rPr lang="en-US" sz="2400" dirty="0"/>
              <a:t>the </a:t>
            </a:r>
            <a:r>
              <a:rPr lang="en-US" sz="2400" dirty="0" smtClean="0"/>
              <a:t>command : </a:t>
            </a:r>
            <a:r>
              <a:rPr lang="en-US" sz="2400" i="1" dirty="0" smtClean="0"/>
              <a:t>chef </a:t>
            </a:r>
            <a:r>
              <a:rPr lang="en-US" sz="2400" i="1" dirty="0"/>
              <a:t>generate cookbook &lt;cookbook-name</a:t>
            </a:r>
            <a:r>
              <a:rPr lang="en-US" sz="2400" i="1" dirty="0" smtClean="0"/>
              <a:t>&gt;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learn_chef_apache2 :</a:t>
            </a:r>
            <a:endParaRPr lang="en-US" sz="24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279" y="2871990"/>
            <a:ext cx="2999369" cy="318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4) Generate </a:t>
            </a:r>
            <a:r>
              <a:rPr lang="en-US" sz="2400" dirty="0"/>
              <a:t>a template file </a:t>
            </a:r>
            <a:r>
              <a:rPr lang="en-US" sz="2400" dirty="0" smtClean="0"/>
              <a:t>and edit its contents : </a:t>
            </a:r>
            <a:r>
              <a:rPr lang="en-US" sz="2400" i="1" dirty="0"/>
              <a:t>chef generate template &lt;cookbook-name&gt; &lt;file-name</a:t>
            </a:r>
            <a:r>
              <a:rPr lang="en-US" sz="2400" i="1" dirty="0" smtClean="0"/>
              <a:t>&gt;</a:t>
            </a:r>
          </a:p>
          <a:p>
            <a:pPr marL="0" indent="0">
              <a:buNone/>
            </a:pPr>
            <a:r>
              <a:rPr lang="en-US" sz="2400" i="1" dirty="0" err="1" smtClean="0"/>
              <a:t>index.html.erb</a:t>
            </a:r>
            <a:r>
              <a:rPr lang="en-US" sz="2400" i="1" dirty="0" smtClean="0"/>
              <a:t> : 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5) </a:t>
            </a:r>
            <a:r>
              <a:rPr lang="en-US" sz="2400" dirty="0" smtClean="0"/>
              <a:t>Edit the </a:t>
            </a:r>
            <a:r>
              <a:rPr lang="en-US" sz="2400" dirty="0" err="1" smtClean="0"/>
              <a:t>default.rb</a:t>
            </a:r>
            <a:r>
              <a:rPr lang="en-US" sz="2400" dirty="0" smtClean="0"/>
              <a:t> file</a:t>
            </a:r>
            <a:r>
              <a:rPr lang="en-US" sz="2400" i="1" dirty="0" smtClean="0"/>
              <a:t>.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11" y="3142344"/>
            <a:ext cx="4823340" cy="2794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29" y="1172162"/>
            <a:ext cx="6969349" cy="12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6) Signup for a hosted chef server in ‘manage.chef.io’.</a:t>
            </a:r>
          </a:p>
          <a:p>
            <a:pPr marL="0" indent="0">
              <a:buNone/>
            </a:pPr>
            <a:r>
              <a:rPr lang="en-US" sz="2400" dirty="0" smtClean="0"/>
              <a:t>7) Create an organization.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8) Download the starter kit for that organization. It contains the </a:t>
            </a:r>
            <a:r>
              <a:rPr lang="en-US" sz="2400" dirty="0" err="1" smtClean="0"/>
              <a:t>pem</a:t>
            </a:r>
            <a:r>
              <a:rPr lang="en-US" sz="2400" dirty="0" smtClean="0"/>
              <a:t> files and other credentials to connect to this chef server.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1" y="1503809"/>
            <a:ext cx="11210187" cy="35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9) Extract the contents of the downloaded chef-starter kit and copy them into our chef working directory in the workstation machine. Chef starter kit contains the </a:t>
            </a:r>
            <a:r>
              <a:rPr lang="en-US" sz="2400" dirty="0" err="1" smtClean="0"/>
              <a:t>pem</a:t>
            </a:r>
            <a:r>
              <a:rPr lang="en-US" sz="2400" dirty="0" smtClean="0"/>
              <a:t> file which will allow the workstation to connect to the chef server.</a:t>
            </a:r>
          </a:p>
          <a:p>
            <a:pPr marL="0" indent="0">
              <a:buNone/>
            </a:pPr>
            <a:r>
              <a:rPr lang="en-US" sz="2400" dirty="0" smtClean="0"/>
              <a:t>10) Execute </a:t>
            </a:r>
            <a:r>
              <a:rPr lang="en-US" sz="2400" dirty="0"/>
              <a:t>the command : </a:t>
            </a:r>
            <a:r>
              <a:rPr lang="en-US" sz="2400" i="1" dirty="0" smtClean="0"/>
              <a:t>knife </a:t>
            </a:r>
            <a:r>
              <a:rPr lang="en-US" sz="2400" i="1" dirty="0"/>
              <a:t>cookbook upload &lt;cookbook-name</a:t>
            </a:r>
            <a:r>
              <a:rPr lang="en-US" sz="2400" i="1" dirty="0" smtClean="0"/>
              <a:t>&gt;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8" y="1909762"/>
            <a:ext cx="10779617" cy="34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</a:t>
            </a:r>
            <a:r>
              <a:rPr lang="en-US" dirty="0" err="1" smtClean="0">
                <a:solidFill>
                  <a:srgbClr val="C00000"/>
                </a:solidFill>
              </a:rPr>
              <a:t>DevOps</a:t>
            </a:r>
            <a:r>
              <a:rPr lang="en-US" dirty="0" smtClean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79" y="1825625"/>
            <a:ext cx="10515600" cy="4351338"/>
          </a:xfrm>
        </p:spPr>
        <p:txBody>
          <a:bodyPr/>
          <a:lstStyle/>
          <a:p>
            <a:r>
              <a:rPr lang="en-US" dirty="0" smtClean="0"/>
              <a:t>Stands for ‘development and operations’.</a:t>
            </a:r>
          </a:p>
          <a:p>
            <a:r>
              <a:rPr lang="en-US" dirty="0" err="1" smtClean="0"/>
              <a:t>DevOps</a:t>
            </a:r>
            <a:r>
              <a:rPr lang="en-US" dirty="0" smtClean="0"/>
              <a:t> is an operational philosophy that promotes better communication between development team and operations team as more elements of operations become programmable.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DevOps</a:t>
            </a:r>
            <a:r>
              <a:rPr lang="en-US" dirty="0" smtClean="0"/>
              <a:t> approach seeks to meld application development and deployment into a more streamlined process by automating some of the operation team’s responsibilities.</a:t>
            </a:r>
          </a:p>
          <a:p>
            <a:r>
              <a:rPr lang="en-US" dirty="0" smtClean="0"/>
              <a:t>Helps the operations’ tasks to keep in pace with agile software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7882"/>
            <a:ext cx="10515600" cy="5739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11) Connect a node to chef server so that the chef server could manage it.</a:t>
            </a:r>
          </a:p>
          <a:p>
            <a:pPr marL="0" indent="0">
              <a:buNone/>
            </a:pPr>
            <a:r>
              <a:rPr lang="en-US" sz="2400" i="1" dirty="0"/>
              <a:t> knife bootstrap ec2-54-67-74-215.us-west-1.compute.amazonaws.com -x </a:t>
            </a:r>
            <a:r>
              <a:rPr lang="en-US" sz="2400" i="1" dirty="0" err="1"/>
              <a:t>ubuntu</a:t>
            </a:r>
            <a:r>
              <a:rPr lang="en-US" sz="2400" i="1" dirty="0"/>
              <a:t> -</a:t>
            </a:r>
            <a:r>
              <a:rPr lang="en-US" sz="2400" i="1" dirty="0" err="1"/>
              <a:t>i</a:t>
            </a:r>
            <a:r>
              <a:rPr lang="en-US" sz="2400" i="1" dirty="0"/>
              <a:t> /home/</a:t>
            </a:r>
            <a:r>
              <a:rPr lang="en-US" sz="2400" i="1" dirty="0" err="1"/>
              <a:t>ubuntu</a:t>
            </a:r>
            <a:r>
              <a:rPr lang="en-US" sz="2400" i="1" dirty="0"/>
              <a:t>/</a:t>
            </a:r>
            <a:r>
              <a:rPr lang="en-US" sz="2400" i="1" dirty="0" err="1"/>
              <a:t>pemstoconnect</a:t>
            </a:r>
            <a:r>
              <a:rPr lang="en-US" sz="2400" i="1" dirty="0"/>
              <a:t>/</a:t>
            </a:r>
            <a:r>
              <a:rPr lang="en-US" sz="2400" i="1" dirty="0" err="1"/>
              <a:t>itcgbastion.pem</a:t>
            </a:r>
            <a:r>
              <a:rPr lang="en-US" sz="2400" i="1" dirty="0"/>
              <a:t> --</a:t>
            </a:r>
            <a:r>
              <a:rPr lang="en-US" sz="2400" i="1" dirty="0" err="1"/>
              <a:t>sudo</a:t>
            </a:r>
            <a:r>
              <a:rPr lang="en-US" sz="2400" i="1" dirty="0"/>
              <a:t> --node-name cnode1 --run-list 'recipe[learn_chef_apache2</a:t>
            </a:r>
            <a:r>
              <a:rPr lang="en-US" sz="2400" i="1" dirty="0" smtClean="0"/>
              <a:t>]‘</a:t>
            </a:r>
          </a:p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71" y="2030435"/>
            <a:ext cx="11760658" cy="399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12) On executing the bootstrap command for the first time chef-client will get automatically installed on the node machine.</a:t>
            </a:r>
          </a:p>
          <a:p>
            <a:pPr marL="0" indent="0">
              <a:buNone/>
            </a:pPr>
            <a:r>
              <a:rPr lang="en-US" sz="2400" dirty="0" smtClean="0"/>
              <a:t>13) Every 30 minutes the chef-client will run and sync in with the  chef server.</a:t>
            </a:r>
          </a:p>
          <a:p>
            <a:pPr marL="0" indent="0">
              <a:buNone/>
            </a:pPr>
            <a:r>
              <a:rPr lang="en-US" sz="2400" dirty="0" smtClean="0"/>
              <a:t>To manually run chef-client in the node execute </a:t>
            </a:r>
            <a:r>
              <a:rPr lang="en-US" sz="2400" dirty="0"/>
              <a:t>the command </a:t>
            </a:r>
            <a:r>
              <a:rPr lang="en-US" sz="2400" dirty="0" smtClean="0"/>
              <a:t>on the node machine :</a:t>
            </a:r>
          </a:p>
          <a:p>
            <a:pPr marL="0" indent="0">
              <a:buNone/>
            </a:pPr>
            <a:r>
              <a:rPr lang="en-US" sz="2400" i="1" dirty="0" smtClean="0"/>
              <a:t>chef-client --</a:t>
            </a:r>
            <a:r>
              <a:rPr lang="en-US" sz="2400" i="1" dirty="0" err="1"/>
              <a:t>runlist</a:t>
            </a:r>
            <a:r>
              <a:rPr lang="en-US" sz="2400" i="1" dirty="0"/>
              <a:t> 'recipe</a:t>
            </a:r>
            <a:r>
              <a:rPr lang="en-US" sz="2400" i="1" dirty="0" smtClean="0"/>
              <a:t>[&lt;cookbook-name&gt;]'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402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Unit testing </a:t>
            </a:r>
            <a:r>
              <a:rPr lang="en-US" dirty="0" err="1" smtClean="0">
                <a:solidFill>
                  <a:srgbClr val="C00000"/>
                </a:solidFill>
              </a:rPr>
              <a:t>recipies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7777766" cy="43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49"/>
            <a:ext cx="10515600" cy="55974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run the unit test make sure you are in the cookbook directory and execute the command :</a:t>
            </a:r>
          </a:p>
          <a:p>
            <a:pPr marL="0" indent="0">
              <a:buNone/>
            </a:pPr>
            <a:r>
              <a:rPr lang="en-US" i="1" dirty="0"/>
              <a:t>chef exec </a:t>
            </a:r>
            <a:r>
              <a:rPr lang="en-US" i="1" dirty="0" err="1"/>
              <a:t>rspec</a:t>
            </a:r>
            <a:r>
              <a:rPr lang="en-US" i="1" dirty="0"/>
              <a:t> --color </a:t>
            </a:r>
            <a:r>
              <a:rPr lang="en-US" i="1" dirty="0" smtClean="0"/>
              <a:t>spec/unit/recipes/</a:t>
            </a:r>
            <a:r>
              <a:rPr lang="en-US" i="1" dirty="0" err="1" smtClean="0"/>
              <a:t>default_spec.rb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9256"/>
            <a:ext cx="10636876" cy="311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What is Chef?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is an automation platform that configures and manages your infrastructure.</a:t>
            </a:r>
          </a:p>
          <a:p>
            <a:r>
              <a:rPr lang="en-US" dirty="0" smtClean="0"/>
              <a:t>Chef transforms infrastructure into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How Chef works?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Chef Framework is a combination of Chef Server, nodes and workstation.</a:t>
            </a:r>
          </a:p>
          <a:p>
            <a:r>
              <a:rPr lang="en-US" dirty="0" smtClean="0"/>
              <a:t>Chef server manages the nodes that make up the infrastructure.</a:t>
            </a:r>
          </a:p>
          <a:p>
            <a:r>
              <a:rPr lang="en-US" dirty="0" smtClean="0"/>
              <a:t>Chef-client tool must </a:t>
            </a:r>
            <a:r>
              <a:rPr lang="en-US" dirty="0" smtClean="0"/>
              <a:t>be </a:t>
            </a:r>
            <a:r>
              <a:rPr lang="en-US" dirty="0" smtClean="0"/>
              <a:t>installed on all the nodes.</a:t>
            </a:r>
          </a:p>
          <a:p>
            <a:r>
              <a:rPr lang="en-US" dirty="0" smtClean="0"/>
              <a:t>Chef </a:t>
            </a:r>
            <a:r>
              <a:rPr lang="en-US" dirty="0" smtClean="0"/>
              <a:t>Server contains the configurations information called Cookbook.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				&lt;contd..&gt;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2" y="824249"/>
            <a:ext cx="10689465" cy="52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Open Source Chef vs Enterprise Chef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Source Chef</a:t>
            </a:r>
            <a:endParaRPr lang="en-US" dirty="0"/>
          </a:p>
          <a:p>
            <a:pPr lvl="1"/>
            <a:r>
              <a:rPr lang="en-US" dirty="0" smtClean="0"/>
              <a:t>No support</a:t>
            </a:r>
          </a:p>
          <a:p>
            <a:pPr lvl="1"/>
            <a:r>
              <a:rPr lang="en-US" dirty="0" smtClean="0"/>
              <a:t>Wide user community</a:t>
            </a:r>
            <a:endParaRPr lang="en-US" dirty="0"/>
          </a:p>
          <a:p>
            <a:r>
              <a:rPr lang="en-US" dirty="0" smtClean="0"/>
              <a:t>Enterprise Chef</a:t>
            </a:r>
            <a:endParaRPr lang="en-US" dirty="0"/>
          </a:p>
          <a:p>
            <a:pPr lvl="1"/>
            <a:r>
              <a:rPr lang="en-US" dirty="0" smtClean="0"/>
              <a:t>Provides Chef add-ons(</a:t>
            </a:r>
            <a:r>
              <a:rPr lang="en-US" dirty="0" err="1" smtClean="0"/>
              <a:t>eg</a:t>
            </a:r>
            <a:r>
              <a:rPr lang="en-US" dirty="0" smtClean="0"/>
              <a:t> Reporting, Analytics etc.) and support</a:t>
            </a:r>
            <a:endParaRPr lang="en-US" dirty="0"/>
          </a:p>
          <a:p>
            <a:pPr lvl="1"/>
            <a:r>
              <a:rPr lang="en-US" dirty="0" smtClean="0"/>
              <a:t>2 types : Hosted Chef (chef server is cloud hosted and completely managed by Chef) and On Premises Chef (chef server is setup within customer’s private infrastructure)</a:t>
            </a:r>
          </a:p>
          <a:p>
            <a:pPr lvl="1"/>
            <a:r>
              <a:rPr lang="en-US" dirty="0" smtClean="0"/>
              <a:t>Free </a:t>
            </a:r>
            <a:r>
              <a:rPr lang="en-US" dirty="0" err="1" smtClean="0"/>
              <a:t>upto</a:t>
            </a:r>
            <a:r>
              <a:rPr lang="en-US" dirty="0" smtClean="0"/>
              <a:t> 5 nodes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83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System 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Chef Server can be installed only on 64 bit </a:t>
            </a:r>
            <a:r>
              <a:rPr lang="en-US" dirty="0" err="1" smtClean="0"/>
              <a:t>linux</a:t>
            </a:r>
            <a:r>
              <a:rPr lang="en-US" dirty="0" smtClean="0"/>
              <a:t> machines</a:t>
            </a:r>
          </a:p>
          <a:p>
            <a:r>
              <a:rPr lang="en-US" dirty="0" smtClean="0"/>
              <a:t>Chef Client supports all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</a:rPr>
              <a:t>Recipies</a:t>
            </a:r>
            <a:r>
              <a:rPr lang="en-US" dirty="0" smtClean="0">
                <a:solidFill>
                  <a:srgbClr val="C00000"/>
                </a:solidFill>
              </a:rPr>
              <a:t> and Cookbooks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1826"/>
            <a:ext cx="10515600" cy="5095137"/>
          </a:xfrm>
        </p:spPr>
        <p:txBody>
          <a:bodyPr/>
          <a:lstStyle/>
          <a:p>
            <a:r>
              <a:rPr lang="en-US" dirty="0" smtClean="0"/>
              <a:t>A recipe is a file that contains the chef code. It has ‘.</a:t>
            </a:r>
            <a:r>
              <a:rPr lang="en-US" dirty="0" err="1" smtClean="0"/>
              <a:t>rb</a:t>
            </a:r>
            <a:r>
              <a:rPr lang="en-US" dirty="0" smtClean="0"/>
              <a:t>’ extension.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Cookbooks are collection of recipe files. The recipe file called ‘</a:t>
            </a:r>
            <a:r>
              <a:rPr lang="en-US" dirty="0" err="1" smtClean="0"/>
              <a:t>default.rb</a:t>
            </a:r>
            <a:r>
              <a:rPr lang="en-US" dirty="0" smtClean="0"/>
              <a:t>’ will be the first recipe file to get executed.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09" y="1521920"/>
            <a:ext cx="5266454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1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507" y="1199893"/>
            <a:ext cx="4847085" cy="44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816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What is DevOps?</vt:lpstr>
      <vt:lpstr>What is Chef?</vt:lpstr>
      <vt:lpstr>How Chef works?</vt:lpstr>
      <vt:lpstr>PowerPoint Presentation</vt:lpstr>
      <vt:lpstr>Open Source Chef vs Enterprise Chef</vt:lpstr>
      <vt:lpstr>System Requirements</vt:lpstr>
      <vt:lpstr>Recipies and Cookbooks</vt:lpstr>
      <vt:lpstr>PowerPoint Presentation</vt:lpstr>
      <vt:lpstr>Chef Resources</vt:lpstr>
      <vt:lpstr>Chef Attributes</vt:lpstr>
      <vt:lpstr>Chef Files Server</vt:lpstr>
      <vt:lpstr>Template files</vt:lpstr>
      <vt:lpstr>PowerPoint Presentation</vt:lpstr>
      <vt:lpstr>Chef Supermarket</vt:lpstr>
      <vt:lpstr>Setting 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 recipies</vt:lpstr>
      <vt:lpstr>PowerPoint Presentation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Chef</dc:title>
  <dc:creator>Pulickal, Jeffin (Cognizant)</dc:creator>
  <cp:lastModifiedBy>Pulickal, Jeffin (Cognizant)</cp:lastModifiedBy>
  <cp:revision>52</cp:revision>
  <dcterms:created xsi:type="dcterms:W3CDTF">2016-12-06T11:42:44Z</dcterms:created>
  <dcterms:modified xsi:type="dcterms:W3CDTF">2016-12-08T09:52:59Z</dcterms:modified>
</cp:coreProperties>
</file>