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1"/>
  </p:normalViewPr>
  <p:slideViewPr>
    <p:cSldViewPr snapToGrid="0" snapToObjects="1">
      <p:cViewPr>
        <p:scale>
          <a:sx n="87" d="100"/>
          <a:sy n="87" d="100"/>
        </p:scale>
        <p:origin x="10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D2BD-9B32-A04F-8677-F6D75071643C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0569-FBE6-B245-8C96-0FC4840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30569-FBE6-B245-8C96-0FC4840CF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72DC-B898-0C4F-AEAC-152C0735B4A5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🔎 GENERAL COMMANDS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(1/2) 🔎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@challenge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Sends a friendly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@stake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&lt;amount&gt;: Sends a duel request for the specified amount.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@random: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Joins the random match waiting pool.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@leave: Leaves the random match waiting pool.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@cancel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Cancels a pending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accept/@reject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Accepts/Rejects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@stats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Displays stats for the specified user.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@me: Displays your stats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 GENERAL COMMANDS (2/2) 🔎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friend/@unfriend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&lt;username&gt;: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Add/remove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user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to/from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your friends list. 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@friends: Display your friends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list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@chat &lt;user&gt; &lt;message&gt;: Sends a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direct message.</a:t>
            </a:r>
          </a:p>
          <a:p>
            <a:pPr marL="274320"/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@shop: Opens the shop.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@buy &lt;item&gt;: Buys the specified item.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 &lt;class&gt;: Switch to another class.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@classes: Displays all of your unlocked classes.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@feedback &lt;feedback&gt;: Feel free to leave us feedback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!</a:t>
            </a:r>
          </a:p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327442"/>
            <a:ext cx="6868243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🔰 DUEL COMMANDS 🔰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@sword or @s: An accurate attack.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@dagger or @d: The weakest, most accurate weapon with a chance of causing your opponent to bleed for 3 turns.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@club or @c: The strongest, least accurate weapon with a chance of stunning your opponent.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@heal or @h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: Heal yourself for 10 health. 3 per duel.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@pressure: Start a 30 second timer for your opponent to move, or else they lose.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@forfeit: Forfeit the match.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13</cp:revision>
  <dcterms:created xsi:type="dcterms:W3CDTF">2016-05-26T03:13:01Z</dcterms:created>
  <dcterms:modified xsi:type="dcterms:W3CDTF">2016-07-04T19:21:41Z</dcterms:modified>
</cp:coreProperties>
</file>