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31"/>
  </p:normalViewPr>
  <p:slideViewPr>
    <p:cSldViewPr snapToGrid="0" snapToObjects="1">
      <p:cViewPr>
        <p:scale>
          <a:sx n="87" d="100"/>
          <a:sy n="87" d="100"/>
        </p:scale>
        <p:origin x="14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72DC-B898-0C4F-AEAC-152C0735B4A5}" type="datetimeFigureOut">
              <a:rPr lang="en-US" smtClean="0"/>
              <a:t>5/27/16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FF95-A7BA-EA4B-B8EA-5A2778B0A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379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72DC-B898-0C4F-AEAC-152C0735B4A5}" type="datetimeFigureOut">
              <a:rPr lang="en-US" smtClean="0"/>
              <a:t>5/27/16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FF95-A7BA-EA4B-B8EA-5A2778B0A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91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72DC-B898-0C4F-AEAC-152C0735B4A5}" type="datetimeFigureOut">
              <a:rPr lang="en-US" smtClean="0"/>
              <a:t>5/27/16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FF95-A7BA-EA4B-B8EA-5A2778B0A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35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72DC-B898-0C4F-AEAC-152C0735B4A5}" type="datetimeFigureOut">
              <a:rPr lang="en-US" smtClean="0"/>
              <a:t>5/27/16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FF95-A7BA-EA4B-B8EA-5A2778B0A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22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72DC-B898-0C4F-AEAC-152C0735B4A5}" type="datetimeFigureOut">
              <a:rPr lang="en-US" smtClean="0"/>
              <a:t>5/27/16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FF95-A7BA-EA4B-B8EA-5A2778B0A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181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72DC-B898-0C4F-AEAC-152C0735B4A5}" type="datetimeFigureOut">
              <a:rPr lang="en-US" smtClean="0"/>
              <a:t>5/27/16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FF95-A7BA-EA4B-B8EA-5A2778B0A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055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72DC-B898-0C4F-AEAC-152C0735B4A5}" type="datetimeFigureOut">
              <a:rPr lang="en-US" smtClean="0"/>
              <a:t>5/27/16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FF95-A7BA-EA4B-B8EA-5A2778B0A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57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72DC-B898-0C4F-AEAC-152C0735B4A5}" type="datetimeFigureOut">
              <a:rPr lang="en-US" smtClean="0"/>
              <a:t>5/27/16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FF95-A7BA-EA4B-B8EA-5A2778B0A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707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72DC-B898-0C4F-AEAC-152C0735B4A5}" type="datetimeFigureOut">
              <a:rPr lang="en-US" smtClean="0"/>
              <a:t>5/27/16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FF95-A7BA-EA4B-B8EA-5A2778B0A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25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72DC-B898-0C4F-AEAC-152C0735B4A5}" type="datetimeFigureOut">
              <a:rPr lang="en-US" smtClean="0"/>
              <a:t>5/27/16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FF95-A7BA-EA4B-B8EA-5A2778B0A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73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72DC-B898-0C4F-AEAC-152C0735B4A5}" type="datetimeFigureOut">
              <a:rPr lang="en-US" smtClean="0"/>
              <a:t>5/27/16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FF95-A7BA-EA4B-B8EA-5A2778B0A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594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172DC-B898-0C4F-AEAC-152C0735B4A5}" type="datetimeFigureOut">
              <a:rPr lang="en-US" smtClean="0"/>
              <a:t>5/27/16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8FF95-A7BA-EA4B-B8EA-5A2778B0A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144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00572" y="504422"/>
            <a:ext cx="6868241" cy="3416320"/>
          </a:xfrm>
          <a:prstGeom prst="rect">
            <a:avLst/>
          </a:prstGeom>
          <a:solidFill>
            <a:srgbClr val="F1F0F0"/>
          </a:solidFill>
        </p:spPr>
        <p:txBody>
          <a:bodyPr wrap="square">
            <a:spAutoFit/>
          </a:bodyPr>
          <a:lstStyle/>
          <a:p>
            <a:pPr marL="274320"/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274320"/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🔎 GENERAL COMMANDS 🔎</a:t>
            </a:r>
            <a:br>
              <a:rPr lang="en-US" dirty="0" smtClean="0">
                <a:latin typeface="Helvetica" charset="0"/>
                <a:ea typeface="Helvetica" charset="0"/>
                <a:cs typeface="Helvetica" charset="0"/>
              </a:rPr>
            </a:b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⚪ @challenge &lt;username&gt;: Sends a friendly duel request.</a:t>
            </a:r>
            <a:br>
              <a:rPr lang="en-US" dirty="0" smtClean="0">
                <a:latin typeface="Helvetica" charset="0"/>
                <a:ea typeface="Helvetica" charset="0"/>
                <a:cs typeface="Helvetica" charset="0"/>
              </a:rPr>
            </a:b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⚪ @stake &lt;username&gt; &lt;amount&gt;: Sends a duel request for the specified amount.</a:t>
            </a:r>
            <a:br>
              <a:rPr lang="en-US" dirty="0" smtClean="0">
                <a:latin typeface="Helvetica" charset="0"/>
                <a:ea typeface="Helvetica" charset="0"/>
                <a:cs typeface="Helvetica" charset="0"/>
              </a:rPr>
            </a:b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⚪ @cancel &lt;username&gt;: Cancels a pending duel request.</a:t>
            </a:r>
            <a:br>
              <a:rPr lang="en-US" dirty="0" smtClean="0">
                <a:latin typeface="Helvetica" charset="0"/>
                <a:ea typeface="Helvetica" charset="0"/>
                <a:cs typeface="Helvetica" charset="0"/>
              </a:rPr>
            </a:b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⚪ @accept &lt;username&gt;: Accepts a duel request.</a:t>
            </a:r>
            <a:br>
              <a:rPr lang="en-US" dirty="0" smtClean="0">
                <a:latin typeface="Helvetica" charset="0"/>
                <a:ea typeface="Helvetica" charset="0"/>
                <a:cs typeface="Helvetica" charset="0"/>
              </a:rPr>
            </a:b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⚪ @reject &lt;username&gt;: Rejects a duel request.</a:t>
            </a:r>
            <a:br>
              <a:rPr lang="en-US" dirty="0" smtClean="0">
                <a:latin typeface="Helvetica" charset="0"/>
                <a:ea typeface="Helvetica" charset="0"/>
                <a:cs typeface="Helvetica" charset="0"/>
              </a:rPr>
            </a:b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⚪ @stats &lt;username&gt;: Displays stats for the specified user.</a:t>
            </a:r>
            <a:br>
              <a:rPr lang="en-US" dirty="0" smtClean="0">
                <a:latin typeface="Helvetica" charset="0"/>
                <a:ea typeface="Helvetica" charset="0"/>
                <a:cs typeface="Helvetica" charset="0"/>
              </a:rPr>
            </a:b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⚪ @me: Displays your stats.</a:t>
            </a:r>
          </a:p>
          <a:p>
            <a:pPr marL="274320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⚪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@feedback &lt;feedback&gt;: Feel free to leave </a:t>
            </a:r>
            <a:r>
              <a:rPr lang="en-US" smtClean="0">
                <a:latin typeface="Helvetica" charset="0"/>
                <a:ea typeface="Helvetica" charset="0"/>
                <a:cs typeface="Helvetica" charset="0"/>
              </a:rPr>
              <a:t>us feedback!</a:t>
            </a:r>
            <a:endParaRPr lang="en-US" dirty="0" smtClean="0">
              <a:latin typeface="Helvetica" charset="0"/>
              <a:ea typeface="Helvetica" charset="0"/>
              <a:cs typeface="Helvetica" charset="0"/>
            </a:endParaRPr>
          </a:p>
          <a:p>
            <a:pPr marL="274320"/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304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0699" y="327442"/>
            <a:ext cx="6868243" cy="3416320"/>
          </a:xfrm>
          <a:prstGeom prst="rect">
            <a:avLst/>
          </a:prstGeom>
          <a:solidFill>
            <a:srgbClr val="F1F0F0"/>
          </a:solidFill>
        </p:spPr>
        <p:txBody>
          <a:bodyPr wrap="square">
            <a:spAutoFit/>
          </a:bodyPr>
          <a:lstStyle/>
          <a:p>
            <a:pPr marL="274320"/>
            <a:endParaRPr lang="en-US" dirty="0" smtClean="0">
              <a:latin typeface="Helvetica" charset="0"/>
              <a:ea typeface="Helvetica" charset="0"/>
              <a:cs typeface="Helvetica" charset="0"/>
            </a:endParaRPr>
          </a:p>
          <a:p>
            <a:pPr marL="274320"/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🔰 DUEL COMMANDS 🔰</a:t>
            </a:r>
            <a:br>
              <a:rPr lang="en-US" dirty="0" smtClean="0">
                <a:latin typeface="Helvetica" charset="0"/>
                <a:ea typeface="Helvetica" charset="0"/>
                <a:cs typeface="Helvetica" charset="0"/>
              </a:rPr>
            </a:b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⚪ @sword/@s: An accurate attack.</a:t>
            </a:r>
          </a:p>
          <a:p>
            <a:pPr marL="274320"/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⚪ @dagger/@d: The weakest, most accurate weapon with a chance of causing your opponent to bleed for 3 turns.</a:t>
            </a:r>
          </a:p>
          <a:p>
            <a:pPr marL="274320"/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⚪ @club/@c: The strongest, least accurate weapon with a chance of stunning your opponent.</a:t>
            </a:r>
          </a:p>
          <a:p>
            <a:pPr marL="274320"/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⚪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@heal/@h: Heal yourself for 10 health. 3 per duel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.</a:t>
            </a:r>
          </a:p>
          <a:p>
            <a:pPr marL="274320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⚪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@pressure: Start a 30 second timer for your opponent to move, or else they lose.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/>
            </a:r>
            <a:br>
              <a:rPr lang="en-US" dirty="0" smtClean="0">
                <a:latin typeface="Helvetica" charset="0"/>
                <a:ea typeface="Helvetica" charset="0"/>
                <a:cs typeface="Helvetica" charset="0"/>
              </a:rPr>
            </a:b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⚪ @forfeit: Forfeit the match.</a:t>
            </a:r>
          </a:p>
          <a:p>
            <a:pPr marL="274320"/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944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8</Words>
  <Application>Microsoft Macintosh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 Chang</dc:creator>
  <cp:lastModifiedBy>Jeffrey Chang</cp:lastModifiedBy>
  <cp:revision>6</cp:revision>
  <dcterms:created xsi:type="dcterms:W3CDTF">2016-05-26T03:13:01Z</dcterms:created>
  <dcterms:modified xsi:type="dcterms:W3CDTF">2016-05-28T07:06:44Z</dcterms:modified>
</cp:coreProperties>
</file>