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31"/>
  </p:normalViewPr>
  <p:slideViewPr>
    <p:cSldViewPr snapToGrid="0" snapToObjects="1">
      <p:cViewPr>
        <p:scale>
          <a:sx n="87" d="100"/>
          <a:sy n="87" d="100"/>
        </p:scale>
        <p:origin x="14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7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9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3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2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8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5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5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0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2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9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172DC-B898-0C4F-AEAC-152C0735B4A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4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00572" y="504422"/>
            <a:ext cx="6868241" cy="3416320"/>
          </a:xfrm>
          <a:prstGeom prst="rect">
            <a:avLst/>
          </a:prstGeom>
          <a:solidFill>
            <a:srgbClr val="F1F0F0"/>
          </a:solidFill>
        </p:spPr>
        <p:txBody>
          <a:bodyPr wrap="square">
            <a:spAutoFit/>
          </a:bodyPr>
          <a:lstStyle/>
          <a:p>
            <a:pPr marL="274320"/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274320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🔎 GENERAL COMMANDS 🔎</a:t>
            </a:r>
            <a:br>
              <a:rPr lang="en-US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@help: Self-explanatory.</a:t>
            </a:r>
            <a:br>
              <a:rPr lang="en-US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@challenge &lt;username&gt;: Sends a friendly duel request.</a:t>
            </a:r>
            <a:br>
              <a:rPr lang="en-US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@stake &lt;username&gt; &lt;amount&gt;: Sends a duel request for the specified amount.</a:t>
            </a:r>
            <a:br>
              <a:rPr lang="en-US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@cancel &lt;username&gt;: Cancels a pending duel request.</a:t>
            </a:r>
            <a:br>
              <a:rPr lang="en-US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@accept &lt;username&gt;: Accepts a duel request.</a:t>
            </a:r>
            <a:br>
              <a:rPr lang="en-US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@reject &lt;username&gt;: Rejects a duel request.</a:t>
            </a:r>
            <a:br>
              <a:rPr lang="en-US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@stats &lt;username&gt;: Displays stats for the specified user.</a:t>
            </a:r>
            <a:br>
              <a:rPr lang="en-US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@me: Displays your stats.</a:t>
            </a:r>
          </a:p>
          <a:p>
            <a:pPr marL="274320"/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30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0699" y="327442"/>
            <a:ext cx="6263559" cy="3139321"/>
          </a:xfrm>
          <a:prstGeom prst="rect">
            <a:avLst/>
          </a:prstGeom>
          <a:solidFill>
            <a:srgbClr val="F1F0F0"/>
          </a:solidFill>
        </p:spPr>
        <p:txBody>
          <a:bodyPr wrap="square">
            <a:spAutoFit/>
          </a:bodyPr>
          <a:lstStyle/>
          <a:p>
            <a:pPr marL="274320"/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274320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🔰 DUEL COMMANDS 🔰</a:t>
            </a:r>
            <a:br>
              <a:rPr lang="en-US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@sword/@s: An accurate attack.</a:t>
            </a:r>
          </a:p>
          <a:p>
            <a:pPr marL="274320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@dagger/@d: The weakest, most accurate weapon with a chance of causing your opponent to bleed for 3 turns.</a:t>
            </a:r>
          </a:p>
          <a:p>
            <a:pPr marL="274320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@club/@c: The strongest, least accurate weapon with a chance of stunning your opponent.</a:t>
            </a:r>
          </a:p>
          <a:p>
            <a:pPr marL="274320"/>
            <a:r>
              <a:rPr lang="en-US" smtClean="0">
                <a:latin typeface="Helvetica" charset="0"/>
                <a:ea typeface="Helvetica" charset="0"/>
                <a:cs typeface="Helvetica" charset="0"/>
              </a:rPr>
              <a:t>⚪ </a:t>
            </a:r>
            <a:r>
              <a:rPr lang="en-US" smtClean="0">
                <a:latin typeface="Helvetica" charset="0"/>
                <a:ea typeface="Helvetica" charset="0"/>
                <a:cs typeface="Helvetica" charset="0"/>
              </a:rPr>
              <a:t>@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heal/@h: Heal yourself for 10 health. 3 per duel.</a:t>
            </a:r>
            <a:br>
              <a:rPr lang="en-US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@forfeit: Forfeit the match.</a:t>
            </a:r>
          </a:p>
          <a:p>
            <a:pPr marL="274320"/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944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Chang</dc:creator>
  <cp:lastModifiedBy>Jeffrey Chang</cp:lastModifiedBy>
  <cp:revision>3</cp:revision>
  <dcterms:created xsi:type="dcterms:W3CDTF">2016-05-26T03:13:01Z</dcterms:created>
  <dcterms:modified xsi:type="dcterms:W3CDTF">2016-05-26T03:32:01Z</dcterms:modified>
</cp:coreProperties>
</file>