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51"/>
  </p:normalViewPr>
  <p:slideViewPr>
    <p:cSldViewPr snapToGrid="0" snapToObjects="1">
      <p:cViewPr>
        <p:scale>
          <a:sx n="87" d="100"/>
          <a:sy n="87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🔎 GENERAL COMMANDS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(1/2) 🔎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@challenge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Sends a friendly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@stake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&lt;amount&gt;: Sends a duel request for the specified amount.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@random: Sends a friendly duel request to a random user.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@cancel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Cancels a pending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@accept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Accepts a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@reject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Rejects a duel request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@stats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Displays stats for the specified user.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@me: Displays your stats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(2/2)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friend/@unfriend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&lt;username&gt;: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Add/remove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user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to/from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your friends list. 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@friends: Display your friends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list.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@shop: Opens the shop.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@buy &lt;item&gt;: Buys the specified item.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 &lt;class&gt;: Switch to another class.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@classes: Displays all of your unlocked classes.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@feedback &lt;feedback&gt;: Feel free to leave us feedback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868243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@sword/@s: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@dagger/@d: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@club/@c: The strongest, least accurate weapon with a chance of stunning your opponent.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@heal/@h: Heal yourself for 10 health. 3 per duel.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@pressure: Start a 30 second timer for your opponent to move, or else they lose.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8</cp:revision>
  <dcterms:created xsi:type="dcterms:W3CDTF">2016-05-26T03:13:01Z</dcterms:created>
  <dcterms:modified xsi:type="dcterms:W3CDTF">2016-06-26T01:11:04Z</dcterms:modified>
</cp:coreProperties>
</file>