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712"/>
  </p:normalViewPr>
  <p:slideViewPr>
    <p:cSldViewPr snapToGrid="0" snapToObjects="1">
      <p:cViewPr varScale="1">
        <p:scale>
          <a:sx n="81" d="100"/>
          <a:sy n="81" d="100"/>
        </p:scale>
        <p:origin x="20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AC497-76C0-8440-950E-5258750A9E14}" type="datetimeFigureOut">
              <a:rPr lang="en-US" smtClean="0"/>
              <a:t>6/25/16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1B86-8CE4-C949-A004-B15B63554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1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AC497-76C0-8440-950E-5258750A9E14}" type="datetimeFigureOut">
              <a:rPr lang="en-US" smtClean="0"/>
              <a:t>6/25/16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1B86-8CE4-C949-A004-B15B63554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9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AC497-76C0-8440-950E-5258750A9E14}" type="datetimeFigureOut">
              <a:rPr lang="en-US" smtClean="0"/>
              <a:t>6/25/16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1B86-8CE4-C949-A004-B15B63554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AC497-76C0-8440-950E-5258750A9E14}" type="datetimeFigureOut">
              <a:rPr lang="en-US" smtClean="0"/>
              <a:t>6/25/16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1B86-8CE4-C949-A004-B15B63554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2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AC497-76C0-8440-950E-5258750A9E14}" type="datetimeFigureOut">
              <a:rPr lang="en-US" smtClean="0"/>
              <a:t>6/25/16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1B86-8CE4-C949-A004-B15B63554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95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AC497-76C0-8440-950E-5258750A9E14}" type="datetimeFigureOut">
              <a:rPr lang="en-US" smtClean="0"/>
              <a:t>6/25/16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1B86-8CE4-C949-A004-B15B63554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AC497-76C0-8440-950E-5258750A9E14}" type="datetimeFigureOut">
              <a:rPr lang="en-US" smtClean="0"/>
              <a:t>6/25/16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1B86-8CE4-C949-A004-B15B63554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14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AC497-76C0-8440-950E-5258750A9E14}" type="datetimeFigureOut">
              <a:rPr lang="en-US" smtClean="0"/>
              <a:t>6/25/16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1B86-8CE4-C949-A004-B15B63554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71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AC497-76C0-8440-950E-5258750A9E14}" type="datetimeFigureOut">
              <a:rPr lang="en-US" smtClean="0"/>
              <a:t>6/25/16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1B86-8CE4-C949-A004-B15B63554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48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AC497-76C0-8440-950E-5258750A9E14}" type="datetimeFigureOut">
              <a:rPr lang="en-US" smtClean="0"/>
              <a:t>6/25/16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1B86-8CE4-C949-A004-B15B63554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35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AC497-76C0-8440-950E-5258750A9E14}" type="datetimeFigureOut">
              <a:rPr lang="en-US" smtClean="0"/>
              <a:t>6/25/16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1B86-8CE4-C949-A004-B15B63554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40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AC497-76C0-8440-950E-5258750A9E14}" type="datetimeFigureOut">
              <a:rPr lang="en-US" smtClean="0"/>
              <a:t>6/25/16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21B86-8CE4-C949-A004-B15B63554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46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>
            <a:spLocks noChangeAspect="1"/>
          </p:cNvSpPr>
          <p:nvPr/>
        </p:nvSpPr>
        <p:spPr>
          <a:xfrm>
            <a:off x="9661022" y="4496843"/>
            <a:ext cx="2120355" cy="212035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>
            <a:grpSpLocks noChangeAspect="1"/>
          </p:cNvGrpSpPr>
          <p:nvPr/>
        </p:nvGrpSpPr>
        <p:grpSpPr>
          <a:xfrm>
            <a:off x="3786356" y="527819"/>
            <a:ext cx="2743200" cy="2743200"/>
            <a:chOff x="3917985" y="839243"/>
            <a:chExt cx="2120355" cy="2120355"/>
          </a:xfrm>
        </p:grpSpPr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3917985" y="839243"/>
              <a:ext cx="2120355" cy="212035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995" y="1024583"/>
              <a:ext cx="1356334" cy="1749671"/>
            </a:xfrm>
            <a:prstGeom prst="rect">
              <a:avLst/>
            </a:prstGeom>
          </p:spPr>
        </p:pic>
      </p:grp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809367" y="527819"/>
            <a:ext cx="2743200" cy="2743200"/>
            <a:chOff x="1127341" y="839243"/>
            <a:chExt cx="2120355" cy="2120355"/>
          </a:xfrm>
        </p:grpSpPr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1127341" y="839243"/>
              <a:ext cx="2120355" cy="212035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7528" y="1037038"/>
              <a:ext cx="959980" cy="1724763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747" y="5029396"/>
            <a:ext cx="1106903" cy="1055247"/>
          </a:xfrm>
          <a:prstGeom prst="rect">
            <a:avLst/>
          </a:prstGeom>
        </p:spPr>
      </p:pic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6763345" y="527816"/>
            <a:ext cx="2743200" cy="2743200"/>
            <a:chOff x="6696957" y="839243"/>
            <a:chExt cx="2120355" cy="2120355"/>
          </a:xfrm>
        </p:grpSpPr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6696957" y="839243"/>
              <a:ext cx="2120355" cy="212035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7895" y="1500757"/>
              <a:ext cx="1798477" cy="7973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5428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65176" y="3389587"/>
            <a:ext cx="5486400" cy="2743200"/>
            <a:chOff x="1279576" y="3720662"/>
            <a:chExt cx="5486400" cy="2743200"/>
          </a:xfrm>
        </p:grpSpPr>
        <p:sp>
          <p:nvSpPr>
            <p:cNvPr id="2" name="Rectangle 1"/>
            <p:cNvSpPr/>
            <p:nvPr/>
          </p:nvSpPr>
          <p:spPr>
            <a:xfrm>
              <a:off x="1279576" y="3720662"/>
              <a:ext cx="5486400" cy="2743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1791" y="3976559"/>
              <a:ext cx="1241970" cy="2231405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6144991" y="3389587"/>
            <a:ext cx="5486400" cy="2743200"/>
            <a:chOff x="6144991" y="3271014"/>
            <a:chExt cx="5486400" cy="2743200"/>
          </a:xfrm>
        </p:grpSpPr>
        <p:sp>
          <p:nvSpPr>
            <p:cNvPr id="19" name="Rectangle 18"/>
            <p:cNvSpPr/>
            <p:nvPr/>
          </p:nvSpPr>
          <p:spPr>
            <a:xfrm>
              <a:off x="6144991" y="3271014"/>
              <a:ext cx="5486400" cy="2743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815" y="3510800"/>
              <a:ext cx="1754751" cy="2263629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658591" y="145478"/>
            <a:ext cx="5486400" cy="2743200"/>
            <a:chOff x="658591" y="145478"/>
            <a:chExt cx="5486400" cy="2743200"/>
          </a:xfrm>
        </p:grpSpPr>
        <p:sp>
          <p:nvSpPr>
            <p:cNvPr id="18" name="Rectangle 17"/>
            <p:cNvSpPr/>
            <p:nvPr/>
          </p:nvSpPr>
          <p:spPr>
            <a:xfrm>
              <a:off x="658591" y="145478"/>
              <a:ext cx="5486400" cy="27432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8405" y="1001310"/>
              <a:ext cx="2326772" cy="10315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7356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Chang</dc:creator>
  <cp:lastModifiedBy>Jeffrey Chang</cp:lastModifiedBy>
  <cp:revision>5</cp:revision>
  <dcterms:created xsi:type="dcterms:W3CDTF">2016-06-26T00:02:44Z</dcterms:created>
  <dcterms:modified xsi:type="dcterms:W3CDTF">2016-06-26T00:37:58Z</dcterms:modified>
</cp:coreProperties>
</file>