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51"/>
  </p:normalViewPr>
  <p:slideViewPr>
    <p:cSldViewPr snapToGrid="0" snapToObjects="1">
      <p:cViewPr>
        <p:scale>
          <a:sx n="87" d="100"/>
          <a:sy n="87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D2BD-9B32-A04F-8677-F6D75071643C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0569-FBE6-B245-8C96-0FC4840C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30569-FBE6-B245-8C96-0FC4840CF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3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72DC-B898-0C4F-AEAC-152C0735B4A5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8FF95-A7BA-EA4B-B8EA-5A2778B0A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🔎 GENERAL COMMANDS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(1/2) 🔎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@challenge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Sends a friendly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@stake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&lt;amount&gt;: Sends a duel request for the specified amount.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@random: Sends a friendly duel request to a random user.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@cancel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Cancels a pending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@accept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Accepts a duel request.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@reject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Rejects a duel request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@stats &lt;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user&gt;: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Displays stats for the specified user.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@me: Displays your stats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.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0572" y="504422"/>
            <a:ext cx="6868241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🔎 GENERAL COMMANDS (2/2) 🔎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friend/@unfriend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&lt;username&gt;: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Add/remove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user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to/from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your friends list. 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@friends: Display your friends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list.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@shop: Opens the shop.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@buy &lt;item&gt;: Buys the specified item.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 &lt;class&gt;: Switch to another class.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@classes: Displays all of your unlocked classes.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@feedback &lt;feedback&gt;: Feel free to leave us feedback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!</a:t>
            </a:r>
          </a:p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0699" y="327442"/>
            <a:ext cx="6868243" cy="3416320"/>
          </a:xfrm>
          <a:prstGeom prst="rect">
            <a:avLst/>
          </a:prstGeom>
          <a:solidFill>
            <a:srgbClr val="F1F0F0"/>
          </a:solidFill>
        </p:spPr>
        <p:txBody>
          <a:bodyPr wrap="square">
            <a:spAutoFit/>
          </a:bodyPr>
          <a:lstStyle/>
          <a:p>
            <a:pPr marL="274320"/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🔰 DUEL COMMANDS 🔰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@sword/@s: An accurate attack.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@dagger/@d: The weakest, most accurate weapon with a chance of causing your opponent to bleed for 3 turns.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@club/@c: The strongest, least accurate weapon with a chance of stunning your opponent.</a:t>
            </a:r>
          </a:p>
          <a:p>
            <a:pPr marL="274320"/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@heal/@h: Heal yourself for 10 health. 3 per duel.</a:t>
            </a:r>
          </a:p>
          <a:p>
            <a:pPr marL="274320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⚪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@pressure: Start a 30 second timer for your opponent to move, or else they lose.</a:t>
            </a:r>
            <a:br>
              <a:rPr lang="en-US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⚪ @forfeit: Forfeit the match.</a:t>
            </a:r>
          </a:p>
          <a:p>
            <a:pPr marL="274320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4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Chang</dc:creator>
  <cp:lastModifiedBy>Jeffrey Chang</cp:lastModifiedBy>
  <cp:revision>9</cp:revision>
  <dcterms:created xsi:type="dcterms:W3CDTF">2016-05-26T03:13:01Z</dcterms:created>
  <dcterms:modified xsi:type="dcterms:W3CDTF">2016-06-26T01:21:18Z</dcterms:modified>
</cp:coreProperties>
</file>