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0" r:id="rId1"/>
  </p:sldMasterIdLst>
  <p:notesMasterIdLst>
    <p:notesMasterId r:id="rId19"/>
  </p:notesMasterIdLst>
  <p:sldIdLst>
    <p:sldId id="289" r:id="rId2"/>
    <p:sldId id="283" r:id="rId3"/>
    <p:sldId id="270" r:id="rId4"/>
    <p:sldId id="272" r:id="rId5"/>
    <p:sldId id="293" r:id="rId6"/>
    <p:sldId id="291" r:id="rId7"/>
    <p:sldId id="295" r:id="rId8"/>
    <p:sldId id="296" r:id="rId9"/>
    <p:sldId id="297" r:id="rId10"/>
    <p:sldId id="298" r:id="rId11"/>
    <p:sldId id="276" r:id="rId12"/>
    <p:sldId id="274" r:id="rId13"/>
    <p:sldId id="263" r:id="rId14"/>
    <p:sldId id="277" r:id="rId15"/>
    <p:sldId id="300" r:id="rId16"/>
    <p:sldId id="268" r:id="rId17"/>
    <p:sldId id="287" r:id="rId18"/>
  </p:sldIdLst>
  <p:sldSz cx="12192000" cy="6858000"/>
  <p:notesSz cx="6858000" cy="9144000"/>
  <p:custDataLst>
    <p:tags r:id="rId2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宇哲 施" initials="宇施" lastIdx="1" clrIdx="0">
    <p:extLst>
      <p:ext uri="{19B8F6BF-5375-455C-9EA6-DF929625EA0E}">
        <p15:presenceInfo xmlns:p15="http://schemas.microsoft.com/office/powerpoint/2012/main" userId="b69c53007300329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4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53" autoAdjust="0"/>
    <p:restoredTop sz="96314" autoAdjust="0"/>
  </p:normalViewPr>
  <p:slideViewPr>
    <p:cSldViewPr snapToGrid="0">
      <p:cViewPr varScale="1">
        <p:scale>
          <a:sx n="81" d="100"/>
          <a:sy n="81" d="100"/>
        </p:scale>
        <p:origin x="850" y="58"/>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宇哲 施" userId="b69c530073003297" providerId="LiveId" clId="{7012641F-7D94-46B1-BE36-6CF8F3CC9062}"/>
    <pc:docChg chg="undo custSel addSld delSld modSld sldOrd delMainMaster">
      <pc:chgData name="宇哲 施" userId="b69c530073003297" providerId="LiveId" clId="{7012641F-7D94-46B1-BE36-6CF8F3CC9062}" dt="2023-01-03T19:18:29.825" v="782"/>
      <pc:docMkLst>
        <pc:docMk/>
      </pc:docMkLst>
      <pc:sldChg chg="del">
        <pc:chgData name="宇哲 施" userId="b69c530073003297" providerId="LiveId" clId="{7012641F-7D94-46B1-BE36-6CF8F3CC9062}" dt="2023-01-03T19:14:05.750" v="757" actId="2696"/>
        <pc:sldMkLst>
          <pc:docMk/>
          <pc:sldMk cId="1469127629" sldId="260"/>
        </pc:sldMkLst>
      </pc:sldChg>
      <pc:sldChg chg="del">
        <pc:chgData name="宇哲 施" userId="b69c530073003297" providerId="LiveId" clId="{7012641F-7D94-46B1-BE36-6CF8F3CC9062}" dt="2023-01-03T19:14:13.982" v="763" actId="2696"/>
        <pc:sldMkLst>
          <pc:docMk/>
          <pc:sldMk cId="414745841" sldId="261"/>
        </pc:sldMkLst>
      </pc:sldChg>
      <pc:sldChg chg="del">
        <pc:chgData name="宇哲 施" userId="b69c530073003297" providerId="LiveId" clId="{7012641F-7D94-46B1-BE36-6CF8F3CC9062}" dt="2023-01-03T19:14:16.638" v="764" actId="2696"/>
        <pc:sldMkLst>
          <pc:docMk/>
          <pc:sldMk cId="2676492365" sldId="262"/>
        </pc:sldMkLst>
      </pc:sldChg>
      <pc:sldChg chg="delSp mod delAnim">
        <pc:chgData name="宇哲 施" userId="b69c530073003297" providerId="LiveId" clId="{7012641F-7D94-46B1-BE36-6CF8F3CC9062}" dt="2023-01-03T18:43:45.381" v="36" actId="478"/>
        <pc:sldMkLst>
          <pc:docMk/>
          <pc:sldMk cId="1927884274" sldId="263"/>
        </pc:sldMkLst>
        <pc:spChg chg="del topLvl">
          <ac:chgData name="宇哲 施" userId="b69c530073003297" providerId="LiveId" clId="{7012641F-7D94-46B1-BE36-6CF8F3CC9062}" dt="2023-01-03T18:43:45.381" v="36" actId="478"/>
          <ac:spMkLst>
            <pc:docMk/>
            <pc:sldMk cId="1927884274" sldId="263"/>
            <ac:spMk id="23" creationId="{00000000-0000-0000-0000-000000000000}"/>
          </ac:spMkLst>
        </pc:spChg>
        <pc:spChg chg="topLvl">
          <ac:chgData name="宇哲 施" userId="b69c530073003297" providerId="LiveId" clId="{7012641F-7D94-46B1-BE36-6CF8F3CC9062}" dt="2023-01-03T18:43:45.381" v="36" actId="478"/>
          <ac:spMkLst>
            <pc:docMk/>
            <pc:sldMk cId="1927884274" sldId="263"/>
            <ac:spMk id="24" creationId="{00000000-0000-0000-0000-000000000000}"/>
          </ac:spMkLst>
        </pc:spChg>
        <pc:grpChg chg="del">
          <ac:chgData name="宇哲 施" userId="b69c530073003297" providerId="LiveId" clId="{7012641F-7D94-46B1-BE36-6CF8F3CC9062}" dt="2023-01-03T18:41:32.324" v="35" actId="478"/>
          <ac:grpSpMkLst>
            <pc:docMk/>
            <pc:sldMk cId="1927884274" sldId="263"/>
            <ac:grpSpMk id="21" creationId="{00000000-0000-0000-0000-000000000000}"/>
          </ac:grpSpMkLst>
        </pc:grpChg>
        <pc:grpChg chg="del">
          <ac:chgData name="宇哲 施" userId="b69c530073003297" providerId="LiveId" clId="{7012641F-7D94-46B1-BE36-6CF8F3CC9062}" dt="2023-01-03T18:43:45.381" v="36" actId="478"/>
          <ac:grpSpMkLst>
            <pc:docMk/>
            <pc:sldMk cId="1927884274" sldId="263"/>
            <ac:grpSpMk id="22" creationId="{00000000-0000-0000-0000-000000000000}"/>
          </ac:grpSpMkLst>
        </pc:grpChg>
      </pc:sldChg>
      <pc:sldChg chg="del">
        <pc:chgData name="宇哲 施" userId="b69c530073003297" providerId="LiveId" clId="{7012641F-7D94-46B1-BE36-6CF8F3CC9062}" dt="2023-01-03T19:14:12.075" v="761" actId="2696"/>
        <pc:sldMkLst>
          <pc:docMk/>
          <pc:sldMk cId="1968400308" sldId="264"/>
        </pc:sldMkLst>
      </pc:sldChg>
      <pc:sldChg chg="del">
        <pc:chgData name="宇哲 施" userId="b69c530073003297" providerId="LiveId" clId="{7012641F-7D94-46B1-BE36-6CF8F3CC9062}" dt="2023-01-03T19:14:07.280" v="759" actId="2696"/>
        <pc:sldMkLst>
          <pc:docMk/>
          <pc:sldMk cId="2416110456" sldId="265"/>
        </pc:sldMkLst>
      </pc:sldChg>
      <pc:sldChg chg="del">
        <pc:chgData name="宇哲 施" userId="b69c530073003297" providerId="LiveId" clId="{7012641F-7D94-46B1-BE36-6CF8F3CC9062}" dt="2023-01-03T19:14:05.031" v="756" actId="2696"/>
        <pc:sldMkLst>
          <pc:docMk/>
          <pc:sldMk cId="2563566413" sldId="266"/>
        </pc:sldMkLst>
      </pc:sldChg>
      <pc:sldChg chg="del">
        <pc:chgData name="宇哲 施" userId="b69c530073003297" providerId="LiveId" clId="{7012641F-7D94-46B1-BE36-6CF8F3CC9062}" dt="2023-01-03T19:14:11.031" v="760" actId="2696"/>
        <pc:sldMkLst>
          <pc:docMk/>
          <pc:sldMk cId="3818435383" sldId="267"/>
        </pc:sldMkLst>
      </pc:sldChg>
      <pc:sldChg chg="delSp modSp mod delAnim">
        <pc:chgData name="宇哲 施" userId="b69c530073003297" providerId="LiveId" clId="{7012641F-7D94-46B1-BE36-6CF8F3CC9062}" dt="2023-01-03T18:52:40.847" v="311" actId="20577"/>
        <pc:sldMkLst>
          <pc:docMk/>
          <pc:sldMk cId="1110971241" sldId="268"/>
        </pc:sldMkLst>
        <pc:spChg chg="mod">
          <ac:chgData name="宇哲 施" userId="b69c530073003297" providerId="LiveId" clId="{7012641F-7D94-46B1-BE36-6CF8F3CC9062}" dt="2023-01-03T18:46:42.057" v="293" actId="20577"/>
          <ac:spMkLst>
            <pc:docMk/>
            <pc:sldMk cId="1110971241" sldId="268"/>
            <ac:spMk id="19" creationId="{00000000-0000-0000-0000-000000000000}"/>
          </ac:spMkLst>
        </pc:spChg>
        <pc:spChg chg="mod">
          <ac:chgData name="宇哲 施" userId="b69c530073003297" providerId="LiveId" clId="{7012641F-7D94-46B1-BE36-6CF8F3CC9062}" dt="2023-01-03T18:44:00.870" v="43" actId="20577"/>
          <ac:spMkLst>
            <pc:docMk/>
            <pc:sldMk cId="1110971241" sldId="268"/>
            <ac:spMk id="20" creationId="{00000000-0000-0000-0000-000000000000}"/>
          </ac:spMkLst>
        </pc:spChg>
        <pc:spChg chg="mod">
          <ac:chgData name="宇哲 施" userId="b69c530073003297" providerId="LiveId" clId="{7012641F-7D94-46B1-BE36-6CF8F3CC9062}" dt="2023-01-03T18:45:06.070" v="144" actId="20577"/>
          <ac:spMkLst>
            <pc:docMk/>
            <pc:sldMk cId="1110971241" sldId="268"/>
            <ac:spMk id="22" creationId="{00000000-0000-0000-0000-000000000000}"/>
          </ac:spMkLst>
        </pc:spChg>
        <pc:spChg chg="mod">
          <ac:chgData name="宇哲 施" userId="b69c530073003297" providerId="LiveId" clId="{7012641F-7D94-46B1-BE36-6CF8F3CC9062}" dt="2023-01-03T18:44:28.718" v="85" actId="20577"/>
          <ac:spMkLst>
            <pc:docMk/>
            <pc:sldMk cId="1110971241" sldId="268"/>
            <ac:spMk id="23" creationId="{00000000-0000-0000-0000-000000000000}"/>
          </ac:spMkLst>
        </pc:spChg>
        <pc:spChg chg="mod">
          <ac:chgData name="宇哲 施" userId="b69c530073003297" providerId="LiveId" clId="{7012641F-7D94-46B1-BE36-6CF8F3CC9062}" dt="2023-01-03T18:47:09.538" v="297" actId="20577"/>
          <ac:spMkLst>
            <pc:docMk/>
            <pc:sldMk cId="1110971241" sldId="268"/>
            <ac:spMk id="25" creationId="{00000000-0000-0000-0000-000000000000}"/>
          </ac:spMkLst>
        </pc:spChg>
        <pc:spChg chg="mod">
          <ac:chgData name="宇哲 施" userId="b69c530073003297" providerId="LiveId" clId="{7012641F-7D94-46B1-BE36-6CF8F3CC9062}" dt="2023-01-03T18:45:33.363" v="177" actId="20577"/>
          <ac:spMkLst>
            <pc:docMk/>
            <pc:sldMk cId="1110971241" sldId="268"/>
            <ac:spMk id="26" creationId="{00000000-0000-0000-0000-000000000000}"/>
          </ac:spMkLst>
        </pc:spChg>
        <pc:spChg chg="mod">
          <ac:chgData name="宇哲 施" userId="b69c530073003297" providerId="LiveId" clId="{7012641F-7D94-46B1-BE36-6CF8F3CC9062}" dt="2023-01-03T18:52:40.847" v="311" actId="20577"/>
          <ac:spMkLst>
            <pc:docMk/>
            <pc:sldMk cId="1110971241" sldId="268"/>
            <ac:spMk id="33" creationId="{00000000-0000-0000-0000-000000000000}"/>
          </ac:spMkLst>
        </pc:spChg>
        <pc:grpChg chg="del">
          <ac:chgData name="宇哲 施" userId="b69c530073003297" providerId="LiveId" clId="{7012641F-7D94-46B1-BE36-6CF8F3CC9062}" dt="2023-01-03T18:47:13.850" v="298" actId="478"/>
          <ac:grpSpMkLst>
            <pc:docMk/>
            <pc:sldMk cId="1110971241" sldId="268"/>
            <ac:grpSpMk id="45" creationId="{00000000-0000-0000-0000-000000000000}"/>
          </ac:grpSpMkLst>
        </pc:grpChg>
        <pc:picChg chg="mod">
          <ac:chgData name="宇哲 施" userId="b69c530073003297" providerId="LiveId" clId="{7012641F-7D94-46B1-BE36-6CF8F3CC9062}" dt="2023-01-03T18:47:21.537" v="302" actId="1076"/>
          <ac:picMkLst>
            <pc:docMk/>
            <pc:sldMk cId="1110971241" sldId="268"/>
            <ac:picMk id="3" creationId="{B641512D-ABA5-57C7-3AF1-62F0853308F8}"/>
          </ac:picMkLst>
        </pc:picChg>
      </pc:sldChg>
      <pc:sldChg chg="del">
        <pc:chgData name="宇哲 施" userId="b69c530073003297" providerId="LiveId" clId="{7012641F-7D94-46B1-BE36-6CF8F3CC9062}" dt="2023-01-03T19:14:13.153" v="762" actId="2696"/>
        <pc:sldMkLst>
          <pc:docMk/>
          <pc:sldMk cId="2409508657" sldId="269"/>
        </pc:sldMkLst>
      </pc:sldChg>
      <pc:sldChg chg="addSp delSp modSp del">
        <pc:chgData name="宇哲 施" userId="b69c530073003297" providerId="LiveId" clId="{7012641F-7D94-46B1-BE36-6CF8F3CC9062}" dt="2023-01-03T18:40:45.688" v="34" actId="2696"/>
        <pc:sldMkLst>
          <pc:docMk/>
          <pc:sldMk cId="1759776487" sldId="271"/>
        </pc:sldMkLst>
        <pc:spChg chg="add del mod">
          <ac:chgData name="宇哲 施" userId="b69c530073003297" providerId="LiveId" clId="{7012641F-7D94-46B1-BE36-6CF8F3CC9062}" dt="2023-01-03T18:40:05.448" v="26"/>
          <ac:spMkLst>
            <pc:docMk/>
            <pc:sldMk cId="1759776487" sldId="271"/>
            <ac:spMk id="2" creationId="{CE9EB134-E662-0692-46A5-12AB1144D48C}"/>
          </ac:spMkLst>
        </pc:spChg>
        <pc:spChg chg="mod">
          <ac:chgData name="宇哲 施" userId="b69c530073003297" providerId="LiveId" clId="{7012641F-7D94-46B1-BE36-6CF8F3CC9062}" dt="2023-01-03T18:40:00.183" v="25"/>
          <ac:spMkLst>
            <pc:docMk/>
            <pc:sldMk cId="1759776487" sldId="271"/>
            <ac:spMk id="4" creationId="{ADBB79C2-08D8-585E-D468-00C6C6ABED8E}"/>
          </ac:spMkLst>
        </pc:spChg>
        <pc:spChg chg="mod">
          <ac:chgData name="宇哲 施" userId="b69c530073003297" providerId="LiveId" clId="{7012641F-7D94-46B1-BE36-6CF8F3CC9062}" dt="2023-01-03T18:40:00.183" v="25"/>
          <ac:spMkLst>
            <pc:docMk/>
            <pc:sldMk cId="1759776487" sldId="271"/>
            <ac:spMk id="10" creationId="{DB281170-92FD-A3AF-5A00-793CFED482E1}"/>
          </ac:spMkLst>
        </pc:spChg>
        <pc:spChg chg="mod">
          <ac:chgData name="宇哲 施" userId="b69c530073003297" providerId="LiveId" clId="{7012641F-7D94-46B1-BE36-6CF8F3CC9062}" dt="2023-01-03T18:40:00.183" v="25"/>
          <ac:spMkLst>
            <pc:docMk/>
            <pc:sldMk cId="1759776487" sldId="271"/>
            <ac:spMk id="11" creationId="{CD581BE7-7439-03D4-08B6-F807AA0C5762}"/>
          </ac:spMkLst>
        </pc:spChg>
        <pc:spChg chg="mod">
          <ac:chgData name="宇哲 施" userId="b69c530073003297" providerId="LiveId" clId="{7012641F-7D94-46B1-BE36-6CF8F3CC9062}" dt="2023-01-03T18:40:00.183" v="25"/>
          <ac:spMkLst>
            <pc:docMk/>
            <pc:sldMk cId="1759776487" sldId="271"/>
            <ac:spMk id="14" creationId="{88D5C28E-3631-D6EB-8AF7-5423DB7918B4}"/>
          </ac:spMkLst>
        </pc:spChg>
        <pc:spChg chg="mod">
          <ac:chgData name="宇哲 施" userId="b69c530073003297" providerId="LiveId" clId="{7012641F-7D94-46B1-BE36-6CF8F3CC9062}" dt="2023-01-03T18:40:00.183" v="25"/>
          <ac:spMkLst>
            <pc:docMk/>
            <pc:sldMk cId="1759776487" sldId="271"/>
            <ac:spMk id="15" creationId="{B2FBD981-BD33-15D1-E969-83F8180260B5}"/>
          </ac:spMkLst>
        </pc:spChg>
        <pc:spChg chg="mod">
          <ac:chgData name="宇哲 施" userId="b69c530073003297" providerId="LiveId" clId="{7012641F-7D94-46B1-BE36-6CF8F3CC9062}" dt="2023-01-03T18:40:00.183" v="25"/>
          <ac:spMkLst>
            <pc:docMk/>
            <pc:sldMk cId="1759776487" sldId="271"/>
            <ac:spMk id="16" creationId="{4B559BDC-3287-B4E2-1D63-F68C4A3541CC}"/>
          </ac:spMkLst>
        </pc:spChg>
        <pc:spChg chg="mod">
          <ac:chgData name="宇哲 施" userId="b69c530073003297" providerId="LiveId" clId="{7012641F-7D94-46B1-BE36-6CF8F3CC9062}" dt="2023-01-03T18:40:00.183" v="25"/>
          <ac:spMkLst>
            <pc:docMk/>
            <pc:sldMk cId="1759776487" sldId="271"/>
            <ac:spMk id="33" creationId="{86A6837A-92A2-1B41-A36D-CD5871AEA853}"/>
          </ac:spMkLst>
        </pc:spChg>
        <pc:spChg chg="mod">
          <ac:chgData name="宇哲 施" userId="b69c530073003297" providerId="LiveId" clId="{7012641F-7D94-46B1-BE36-6CF8F3CC9062}" dt="2023-01-03T18:40:00.183" v="25"/>
          <ac:spMkLst>
            <pc:docMk/>
            <pc:sldMk cId="1759776487" sldId="271"/>
            <ac:spMk id="34" creationId="{FFAC6C61-4BD5-B923-2DC7-63683F0FFE6E}"/>
          </ac:spMkLst>
        </pc:spChg>
        <pc:spChg chg="mod">
          <ac:chgData name="宇哲 施" userId="b69c530073003297" providerId="LiveId" clId="{7012641F-7D94-46B1-BE36-6CF8F3CC9062}" dt="2023-01-03T18:40:00.183" v="25"/>
          <ac:spMkLst>
            <pc:docMk/>
            <pc:sldMk cId="1759776487" sldId="271"/>
            <ac:spMk id="36" creationId="{31622092-CB26-4A66-2F45-5785D6BF0B93}"/>
          </ac:spMkLst>
        </pc:spChg>
        <pc:spChg chg="mod">
          <ac:chgData name="宇哲 施" userId="b69c530073003297" providerId="LiveId" clId="{7012641F-7D94-46B1-BE36-6CF8F3CC9062}" dt="2023-01-03T18:40:00.183" v="25"/>
          <ac:spMkLst>
            <pc:docMk/>
            <pc:sldMk cId="1759776487" sldId="271"/>
            <ac:spMk id="47" creationId="{807A82DD-6460-CBBB-25FB-5069066C3BB0}"/>
          </ac:spMkLst>
        </pc:spChg>
        <pc:spChg chg="mod">
          <ac:chgData name="宇哲 施" userId="b69c530073003297" providerId="LiveId" clId="{7012641F-7D94-46B1-BE36-6CF8F3CC9062}" dt="2023-01-03T18:40:00.183" v="25"/>
          <ac:spMkLst>
            <pc:docMk/>
            <pc:sldMk cId="1759776487" sldId="271"/>
            <ac:spMk id="48" creationId="{252EBA8B-D7D0-D7F4-758F-9DCF7250E506}"/>
          </ac:spMkLst>
        </pc:spChg>
        <pc:spChg chg="mod">
          <ac:chgData name="宇哲 施" userId="b69c530073003297" providerId="LiveId" clId="{7012641F-7D94-46B1-BE36-6CF8F3CC9062}" dt="2023-01-03T18:40:00.183" v="25"/>
          <ac:spMkLst>
            <pc:docMk/>
            <pc:sldMk cId="1759776487" sldId="271"/>
            <ac:spMk id="50" creationId="{763B8127-607A-F0DB-DA89-CD14D2D969DF}"/>
          </ac:spMkLst>
        </pc:spChg>
        <pc:spChg chg="mod">
          <ac:chgData name="宇哲 施" userId="b69c530073003297" providerId="LiveId" clId="{7012641F-7D94-46B1-BE36-6CF8F3CC9062}" dt="2023-01-03T18:40:00.183" v="25"/>
          <ac:spMkLst>
            <pc:docMk/>
            <pc:sldMk cId="1759776487" sldId="271"/>
            <ac:spMk id="51" creationId="{3B9B3778-B7DB-6326-480B-DD0609B50718}"/>
          </ac:spMkLst>
        </pc:spChg>
        <pc:spChg chg="mod">
          <ac:chgData name="宇哲 施" userId="b69c530073003297" providerId="LiveId" clId="{7012641F-7D94-46B1-BE36-6CF8F3CC9062}" dt="2023-01-03T18:40:00.183" v="25"/>
          <ac:spMkLst>
            <pc:docMk/>
            <pc:sldMk cId="1759776487" sldId="271"/>
            <ac:spMk id="53" creationId="{2C5A3628-83ED-52C1-DC13-584287E90A1B}"/>
          </ac:spMkLst>
        </pc:spChg>
        <pc:spChg chg="mod">
          <ac:chgData name="宇哲 施" userId="b69c530073003297" providerId="LiveId" clId="{7012641F-7D94-46B1-BE36-6CF8F3CC9062}" dt="2023-01-03T18:40:00.183" v="25"/>
          <ac:spMkLst>
            <pc:docMk/>
            <pc:sldMk cId="1759776487" sldId="271"/>
            <ac:spMk id="54" creationId="{4B263802-0790-F4DE-17FA-87B92107BE85}"/>
          </ac:spMkLst>
        </pc:spChg>
        <pc:spChg chg="mod">
          <ac:chgData name="宇哲 施" userId="b69c530073003297" providerId="LiveId" clId="{7012641F-7D94-46B1-BE36-6CF8F3CC9062}" dt="2023-01-03T18:40:00.183" v="25"/>
          <ac:spMkLst>
            <pc:docMk/>
            <pc:sldMk cId="1759776487" sldId="271"/>
            <ac:spMk id="56" creationId="{90341CD4-E39D-CB2B-99A8-0BA0A90250B5}"/>
          </ac:spMkLst>
        </pc:spChg>
        <pc:spChg chg="mod">
          <ac:chgData name="宇哲 施" userId="b69c530073003297" providerId="LiveId" clId="{7012641F-7D94-46B1-BE36-6CF8F3CC9062}" dt="2023-01-03T18:40:00.183" v="25"/>
          <ac:spMkLst>
            <pc:docMk/>
            <pc:sldMk cId="1759776487" sldId="271"/>
            <ac:spMk id="57" creationId="{A2F7F057-8681-C115-0E57-2B32AF200A4B}"/>
          </ac:spMkLst>
        </pc:spChg>
        <pc:spChg chg="mod">
          <ac:chgData name="宇哲 施" userId="b69c530073003297" providerId="LiveId" clId="{7012641F-7D94-46B1-BE36-6CF8F3CC9062}" dt="2023-01-03T18:40:00.183" v="25"/>
          <ac:spMkLst>
            <pc:docMk/>
            <pc:sldMk cId="1759776487" sldId="271"/>
            <ac:spMk id="59" creationId="{82590C5F-45A6-4B17-EC9A-376559FC93D8}"/>
          </ac:spMkLst>
        </pc:spChg>
        <pc:spChg chg="mod">
          <ac:chgData name="宇哲 施" userId="b69c530073003297" providerId="LiveId" clId="{7012641F-7D94-46B1-BE36-6CF8F3CC9062}" dt="2023-01-03T18:40:00.183" v="25"/>
          <ac:spMkLst>
            <pc:docMk/>
            <pc:sldMk cId="1759776487" sldId="271"/>
            <ac:spMk id="60" creationId="{D8D351C4-204E-6B0A-1C21-14116302EF40}"/>
          </ac:spMkLst>
        </pc:spChg>
        <pc:spChg chg="mod">
          <ac:chgData name="宇哲 施" userId="b69c530073003297" providerId="LiveId" clId="{7012641F-7D94-46B1-BE36-6CF8F3CC9062}" dt="2023-01-03T18:40:00.183" v="25"/>
          <ac:spMkLst>
            <pc:docMk/>
            <pc:sldMk cId="1759776487" sldId="271"/>
            <ac:spMk id="62" creationId="{854ED436-1CC8-4EFE-AF17-9E1D3D8E69F9}"/>
          </ac:spMkLst>
        </pc:spChg>
        <pc:spChg chg="mod">
          <ac:chgData name="宇哲 施" userId="b69c530073003297" providerId="LiveId" clId="{7012641F-7D94-46B1-BE36-6CF8F3CC9062}" dt="2023-01-03T18:40:00.183" v="25"/>
          <ac:spMkLst>
            <pc:docMk/>
            <pc:sldMk cId="1759776487" sldId="271"/>
            <ac:spMk id="63" creationId="{93F75CA3-46FC-C390-0ABA-3A8D7FBE2D76}"/>
          </ac:spMkLst>
        </pc:spChg>
        <pc:spChg chg="mod">
          <ac:chgData name="宇哲 施" userId="b69c530073003297" providerId="LiveId" clId="{7012641F-7D94-46B1-BE36-6CF8F3CC9062}" dt="2023-01-03T18:40:00.183" v="25"/>
          <ac:spMkLst>
            <pc:docMk/>
            <pc:sldMk cId="1759776487" sldId="271"/>
            <ac:spMk id="65" creationId="{68F22B21-2791-2DBA-24B3-C8FEF661D5BB}"/>
          </ac:spMkLst>
        </pc:spChg>
        <pc:spChg chg="mod">
          <ac:chgData name="宇哲 施" userId="b69c530073003297" providerId="LiveId" clId="{7012641F-7D94-46B1-BE36-6CF8F3CC9062}" dt="2023-01-03T18:40:00.183" v="25"/>
          <ac:spMkLst>
            <pc:docMk/>
            <pc:sldMk cId="1759776487" sldId="271"/>
            <ac:spMk id="66" creationId="{7294E8B5-2C5B-2220-7937-F89A13D3FF13}"/>
          </ac:spMkLst>
        </pc:spChg>
        <pc:spChg chg="mod">
          <ac:chgData name="宇哲 施" userId="b69c530073003297" providerId="LiveId" clId="{7012641F-7D94-46B1-BE36-6CF8F3CC9062}" dt="2023-01-03T18:40:00.183" v="25"/>
          <ac:spMkLst>
            <pc:docMk/>
            <pc:sldMk cId="1759776487" sldId="271"/>
            <ac:spMk id="68" creationId="{882E4B22-AC82-4A9E-9622-2E11283C0701}"/>
          </ac:spMkLst>
        </pc:spChg>
        <pc:spChg chg="mod">
          <ac:chgData name="宇哲 施" userId="b69c530073003297" providerId="LiveId" clId="{7012641F-7D94-46B1-BE36-6CF8F3CC9062}" dt="2023-01-03T18:40:00.183" v="25"/>
          <ac:spMkLst>
            <pc:docMk/>
            <pc:sldMk cId="1759776487" sldId="271"/>
            <ac:spMk id="69" creationId="{68ED934D-05BE-6EA4-0CE7-6A7EF0F232C5}"/>
          </ac:spMkLst>
        </pc:spChg>
        <pc:spChg chg="mod">
          <ac:chgData name="宇哲 施" userId="b69c530073003297" providerId="LiveId" clId="{7012641F-7D94-46B1-BE36-6CF8F3CC9062}" dt="2023-01-03T18:40:00.183" v="25"/>
          <ac:spMkLst>
            <pc:docMk/>
            <pc:sldMk cId="1759776487" sldId="271"/>
            <ac:spMk id="71" creationId="{7734BB46-3A51-3526-03A2-AF3C304C6AC9}"/>
          </ac:spMkLst>
        </pc:spChg>
        <pc:spChg chg="mod">
          <ac:chgData name="宇哲 施" userId="b69c530073003297" providerId="LiveId" clId="{7012641F-7D94-46B1-BE36-6CF8F3CC9062}" dt="2023-01-03T18:40:00.183" v="25"/>
          <ac:spMkLst>
            <pc:docMk/>
            <pc:sldMk cId="1759776487" sldId="271"/>
            <ac:spMk id="72" creationId="{389F5E6E-5ED9-8E9A-4F8D-356C59519FC5}"/>
          </ac:spMkLst>
        </pc:spChg>
        <pc:spChg chg="mod">
          <ac:chgData name="宇哲 施" userId="b69c530073003297" providerId="LiveId" clId="{7012641F-7D94-46B1-BE36-6CF8F3CC9062}" dt="2023-01-03T18:40:00.183" v="25"/>
          <ac:spMkLst>
            <pc:docMk/>
            <pc:sldMk cId="1759776487" sldId="271"/>
            <ac:spMk id="74" creationId="{1DC972B7-105C-A404-46A2-9B6CB18E427D}"/>
          </ac:spMkLst>
        </pc:spChg>
        <pc:spChg chg="mod">
          <ac:chgData name="宇哲 施" userId="b69c530073003297" providerId="LiveId" clId="{7012641F-7D94-46B1-BE36-6CF8F3CC9062}" dt="2023-01-03T18:40:00.183" v="25"/>
          <ac:spMkLst>
            <pc:docMk/>
            <pc:sldMk cId="1759776487" sldId="271"/>
            <ac:spMk id="75" creationId="{28B03552-1097-5B90-56EA-0A01FAAD1415}"/>
          </ac:spMkLst>
        </pc:spChg>
        <pc:spChg chg="add del mod">
          <ac:chgData name="宇哲 施" userId="b69c530073003297" providerId="LiveId" clId="{7012641F-7D94-46B1-BE36-6CF8F3CC9062}" dt="2023-01-03T18:40:05.448" v="26"/>
          <ac:spMkLst>
            <pc:docMk/>
            <pc:sldMk cId="1759776487" sldId="271"/>
            <ac:spMk id="76" creationId="{04B94DA9-D0F0-0EB4-014B-2FE98CC44707}"/>
          </ac:spMkLst>
        </pc:spChg>
        <pc:spChg chg="add del mod">
          <ac:chgData name="宇哲 施" userId="b69c530073003297" providerId="LiveId" clId="{7012641F-7D94-46B1-BE36-6CF8F3CC9062}" dt="2023-01-03T18:40:05.448" v="26"/>
          <ac:spMkLst>
            <pc:docMk/>
            <pc:sldMk cId="1759776487" sldId="271"/>
            <ac:spMk id="77" creationId="{E163DDB1-CE8A-9792-0A8F-AFD0791D2050}"/>
          </ac:spMkLst>
        </pc:spChg>
        <pc:spChg chg="add del mod">
          <ac:chgData name="宇哲 施" userId="b69c530073003297" providerId="LiveId" clId="{7012641F-7D94-46B1-BE36-6CF8F3CC9062}" dt="2023-01-03T18:40:05.448" v="26"/>
          <ac:spMkLst>
            <pc:docMk/>
            <pc:sldMk cId="1759776487" sldId="271"/>
            <ac:spMk id="78" creationId="{9E99459E-350E-0FB2-9492-BAD1847918BD}"/>
          </ac:spMkLst>
        </pc:spChg>
        <pc:spChg chg="add del mod">
          <ac:chgData name="宇哲 施" userId="b69c530073003297" providerId="LiveId" clId="{7012641F-7D94-46B1-BE36-6CF8F3CC9062}" dt="2023-01-03T18:40:10.421" v="28"/>
          <ac:spMkLst>
            <pc:docMk/>
            <pc:sldMk cId="1759776487" sldId="271"/>
            <ac:spMk id="79" creationId="{80D6EE2A-B291-5411-1027-E72930A2CB80}"/>
          </ac:spMkLst>
        </pc:spChg>
        <pc:spChg chg="mod">
          <ac:chgData name="宇哲 施" userId="b69c530073003297" providerId="LiveId" clId="{7012641F-7D94-46B1-BE36-6CF8F3CC9062}" dt="2023-01-03T18:40:08.295" v="27"/>
          <ac:spMkLst>
            <pc:docMk/>
            <pc:sldMk cId="1759776487" sldId="271"/>
            <ac:spMk id="81" creationId="{086B056D-E87E-3705-D5A9-E514DC1E3A07}"/>
          </ac:spMkLst>
        </pc:spChg>
        <pc:spChg chg="mod">
          <ac:chgData name="宇哲 施" userId="b69c530073003297" providerId="LiveId" clId="{7012641F-7D94-46B1-BE36-6CF8F3CC9062}" dt="2023-01-03T18:40:08.295" v="27"/>
          <ac:spMkLst>
            <pc:docMk/>
            <pc:sldMk cId="1759776487" sldId="271"/>
            <ac:spMk id="83" creationId="{168C9D30-10EF-BDD2-503D-CA3CBC25176A}"/>
          </ac:spMkLst>
        </pc:spChg>
        <pc:spChg chg="mod">
          <ac:chgData name="宇哲 施" userId="b69c530073003297" providerId="LiveId" clId="{7012641F-7D94-46B1-BE36-6CF8F3CC9062}" dt="2023-01-03T18:40:08.295" v="27"/>
          <ac:spMkLst>
            <pc:docMk/>
            <pc:sldMk cId="1759776487" sldId="271"/>
            <ac:spMk id="84" creationId="{80B2771F-3CA2-51D1-9828-8B0C202CF2C9}"/>
          </ac:spMkLst>
        </pc:spChg>
        <pc:spChg chg="mod">
          <ac:chgData name="宇哲 施" userId="b69c530073003297" providerId="LiveId" clId="{7012641F-7D94-46B1-BE36-6CF8F3CC9062}" dt="2023-01-03T18:40:08.295" v="27"/>
          <ac:spMkLst>
            <pc:docMk/>
            <pc:sldMk cId="1759776487" sldId="271"/>
            <ac:spMk id="85" creationId="{8A65AEA3-6F5A-D269-EC1D-A921F0D99F4E}"/>
          </ac:spMkLst>
        </pc:spChg>
        <pc:spChg chg="mod">
          <ac:chgData name="宇哲 施" userId="b69c530073003297" providerId="LiveId" clId="{7012641F-7D94-46B1-BE36-6CF8F3CC9062}" dt="2023-01-03T18:40:08.295" v="27"/>
          <ac:spMkLst>
            <pc:docMk/>
            <pc:sldMk cId="1759776487" sldId="271"/>
            <ac:spMk id="86" creationId="{5EFF6FC2-9EF8-BD10-A44C-0A60C3589B4F}"/>
          </ac:spMkLst>
        </pc:spChg>
        <pc:spChg chg="mod">
          <ac:chgData name="宇哲 施" userId="b69c530073003297" providerId="LiveId" clId="{7012641F-7D94-46B1-BE36-6CF8F3CC9062}" dt="2023-01-03T18:40:08.295" v="27"/>
          <ac:spMkLst>
            <pc:docMk/>
            <pc:sldMk cId="1759776487" sldId="271"/>
            <ac:spMk id="87" creationId="{DBCA730E-1D01-BD1E-4323-154FD3C6A8EA}"/>
          </ac:spMkLst>
        </pc:spChg>
        <pc:spChg chg="mod">
          <ac:chgData name="宇哲 施" userId="b69c530073003297" providerId="LiveId" clId="{7012641F-7D94-46B1-BE36-6CF8F3CC9062}" dt="2023-01-03T18:40:08.295" v="27"/>
          <ac:spMkLst>
            <pc:docMk/>
            <pc:sldMk cId="1759776487" sldId="271"/>
            <ac:spMk id="88" creationId="{521B2B3B-75A7-8CAA-E5A2-DFF0A2697CF3}"/>
          </ac:spMkLst>
        </pc:spChg>
        <pc:spChg chg="mod">
          <ac:chgData name="宇哲 施" userId="b69c530073003297" providerId="LiveId" clId="{7012641F-7D94-46B1-BE36-6CF8F3CC9062}" dt="2023-01-03T18:40:08.295" v="27"/>
          <ac:spMkLst>
            <pc:docMk/>
            <pc:sldMk cId="1759776487" sldId="271"/>
            <ac:spMk id="89" creationId="{979CE628-40A5-E480-9C31-D14CEA2B2EA9}"/>
          </ac:spMkLst>
        </pc:spChg>
        <pc:spChg chg="mod">
          <ac:chgData name="宇哲 施" userId="b69c530073003297" providerId="LiveId" clId="{7012641F-7D94-46B1-BE36-6CF8F3CC9062}" dt="2023-01-03T18:40:08.295" v="27"/>
          <ac:spMkLst>
            <pc:docMk/>
            <pc:sldMk cId="1759776487" sldId="271"/>
            <ac:spMk id="90" creationId="{7BFF3D29-F8DB-94E2-46D2-2C40BD225747}"/>
          </ac:spMkLst>
        </pc:spChg>
        <pc:spChg chg="mod">
          <ac:chgData name="宇哲 施" userId="b69c530073003297" providerId="LiveId" clId="{7012641F-7D94-46B1-BE36-6CF8F3CC9062}" dt="2023-01-03T18:40:08.295" v="27"/>
          <ac:spMkLst>
            <pc:docMk/>
            <pc:sldMk cId="1759776487" sldId="271"/>
            <ac:spMk id="92" creationId="{0A898470-A1F7-6AC3-F60D-4BBAAAFD8604}"/>
          </ac:spMkLst>
        </pc:spChg>
        <pc:spChg chg="mod">
          <ac:chgData name="宇哲 施" userId="b69c530073003297" providerId="LiveId" clId="{7012641F-7D94-46B1-BE36-6CF8F3CC9062}" dt="2023-01-03T18:40:08.295" v="27"/>
          <ac:spMkLst>
            <pc:docMk/>
            <pc:sldMk cId="1759776487" sldId="271"/>
            <ac:spMk id="93" creationId="{EF336273-9215-54DB-3EEC-43DF05A5000A}"/>
          </ac:spMkLst>
        </pc:spChg>
        <pc:spChg chg="mod">
          <ac:chgData name="宇哲 施" userId="b69c530073003297" providerId="LiveId" clId="{7012641F-7D94-46B1-BE36-6CF8F3CC9062}" dt="2023-01-03T18:40:08.295" v="27"/>
          <ac:spMkLst>
            <pc:docMk/>
            <pc:sldMk cId="1759776487" sldId="271"/>
            <ac:spMk id="95" creationId="{7BDC9738-991A-79BC-FD3B-65521262C68B}"/>
          </ac:spMkLst>
        </pc:spChg>
        <pc:spChg chg="mod">
          <ac:chgData name="宇哲 施" userId="b69c530073003297" providerId="LiveId" clId="{7012641F-7D94-46B1-BE36-6CF8F3CC9062}" dt="2023-01-03T18:40:08.295" v="27"/>
          <ac:spMkLst>
            <pc:docMk/>
            <pc:sldMk cId="1759776487" sldId="271"/>
            <ac:spMk id="96" creationId="{E2FE6C2C-9DF8-8242-B50A-FEE24217E922}"/>
          </ac:spMkLst>
        </pc:spChg>
        <pc:spChg chg="mod">
          <ac:chgData name="宇哲 施" userId="b69c530073003297" providerId="LiveId" clId="{7012641F-7D94-46B1-BE36-6CF8F3CC9062}" dt="2023-01-03T18:40:08.295" v="27"/>
          <ac:spMkLst>
            <pc:docMk/>
            <pc:sldMk cId="1759776487" sldId="271"/>
            <ac:spMk id="98" creationId="{57CC7980-5139-92F7-9F38-D10ABD606800}"/>
          </ac:spMkLst>
        </pc:spChg>
        <pc:spChg chg="mod">
          <ac:chgData name="宇哲 施" userId="b69c530073003297" providerId="LiveId" clId="{7012641F-7D94-46B1-BE36-6CF8F3CC9062}" dt="2023-01-03T18:40:08.295" v="27"/>
          <ac:spMkLst>
            <pc:docMk/>
            <pc:sldMk cId="1759776487" sldId="271"/>
            <ac:spMk id="99" creationId="{4DD4E45A-E138-B6B4-5F67-D511E0C9B7D4}"/>
          </ac:spMkLst>
        </pc:spChg>
        <pc:spChg chg="mod">
          <ac:chgData name="宇哲 施" userId="b69c530073003297" providerId="LiveId" clId="{7012641F-7D94-46B1-BE36-6CF8F3CC9062}" dt="2023-01-03T18:40:08.295" v="27"/>
          <ac:spMkLst>
            <pc:docMk/>
            <pc:sldMk cId="1759776487" sldId="271"/>
            <ac:spMk id="101" creationId="{BF58A9A6-AD2B-B4B9-C987-06776B688B61}"/>
          </ac:spMkLst>
        </pc:spChg>
        <pc:spChg chg="mod">
          <ac:chgData name="宇哲 施" userId="b69c530073003297" providerId="LiveId" clId="{7012641F-7D94-46B1-BE36-6CF8F3CC9062}" dt="2023-01-03T18:40:08.295" v="27"/>
          <ac:spMkLst>
            <pc:docMk/>
            <pc:sldMk cId="1759776487" sldId="271"/>
            <ac:spMk id="102" creationId="{FFB55678-5F30-744F-10FB-FF3111B92E76}"/>
          </ac:spMkLst>
        </pc:spChg>
        <pc:spChg chg="mod">
          <ac:chgData name="宇哲 施" userId="b69c530073003297" providerId="LiveId" clId="{7012641F-7D94-46B1-BE36-6CF8F3CC9062}" dt="2023-01-03T18:40:08.295" v="27"/>
          <ac:spMkLst>
            <pc:docMk/>
            <pc:sldMk cId="1759776487" sldId="271"/>
            <ac:spMk id="104" creationId="{A2C2049B-212C-018D-F2FC-C92B160AD71E}"/>
          </ac:spMkLst>
        </pc:spChg>
        <pc:spChg chg="mod">
          <ac:chgData name="宇哲 施" userId="b69c530073003297" providerId="LiveId" clId="{7012641F-7D94-46B1-BE36-6CF8F3CC9062}" dt="2023-01-03T18:40:08.295" v="27"/>
          <ac:spMkLst>
            <pc:docMk/>
            <pc:sldMk cId="1759776487" sldId="271"/>
            <ac:spMk id="105" creationId="{887DFE5D-183B-FB87-514B-675331D7AF74}"/>
          </ac:spMkLst>
        </pc:spChg>
        <pc:spChg chg="mod">
          <ac:chgData name="宇哲 施" userId="b69c530073003297" providerId="LiveId" clId="{7012641F-7D94-46B1-BE36-6CF8F3CC9062}" dt="2023-01-03T18:40:08.295" v="27"/>
          <ac:spMkLst>
            <pc:docMk/>
            <pc:sldMk cId="1759776487" sldId="271"/>
            <ac:spMk id="107" creationId="{497EA042-8C6E-730C-C274-328DD448F39A}"/>
          </ac:spMkLst>
        </pc:spChg>
        <pc:spChg chg="mod">
          <ac:chgData name="宇哲 施" userId="b69c530073003297" providerId="LiveId" clId="{7012641F-7D94-46B1-BE36-6CF8F3CC9062}" dt="2023-01-03T18:40:08.295" v="27"/>
          <ac:spMkLst>
            <pc:docMk/>
            <pc:sldMk cId="1759776487" sldId="271"/>
            <ac:spMk id="108" creationId="{E53D163C-A260-CDB8-6DB1-B3F70DE433D2}"/>
          </ac:spMkLst>
        </pc:spChg>
        <pc:spChg chg="mod">
          <ac:chgData name="宇哲 施" userId="b69c530073003297" providerId="LiveId" clId="{7012641F-7D94-46B1-BE36-6CF8F3CC9062}" dt="2023-01-03T18:40:08.295" v="27"/>
          <ac:spMkLst>
            <pc:docMk/>
            <pc:sldMk cId="1759776487" sldId="271"/>
            <ac:spMk id="110" creationId="{FF568B57-DE1C-7699-D26D-E65E73BAC7EA}"/>
          </ac:spMkLst>
        </pc:spChg>
        <pc:spChg chg="mod">
          <ac:chgData name="宇哲 施" userId="b69c530073003297" providerId="LiveId" clId="{7012641F-7D94-46B1-BE36-6CF8F3CC9062}" dt="2023-01-03T18:40:08.295" v="27"/>
          <ac:spMkLst>
            <pc:docMk/>
            <pc:sldMk cId="1759776487" sldId="271"/>
            <ac:spMk id="111" creationId="{69A3B09D-C000-81C2-E219-3AD6C3733D8C}"/>
          </ac:spMkLst>
        </pc:spChg>
        <pc:spChg chg="mod">
          <ac:chgData name="宇哲 施" userId="b69c530073003297" providerId="LiveId" clId="{7012641F-7D94-46B1-BE36-6CF8F3CC9062}" dt="2023-01-03T18:40:08.295" v="27"/>
          <ac:spMkLst>
            <pc:docMk/>
            <pc:sldMk cId="1759776487" sldId="271"/>
            <ac:spMk id="113" creationId="{4493C253-7B46-CEA2-36D6-CACBA716B6CB}"/>
          </ac:spMkLst>
        </pc:spChg>
        <pc:spChg chg="mod">
          <ac:chgData name="宇哲 施" userId="b69c530073003297" providerId="LiveId" clId="{7012641F-7D94-46B1-BE36-6CF8F3CC9062}" dt="2023-01-03T18:40:08.295" v="27"/>
          <ac:spMkLst>
            <pc:docMk/>
            <pc:sldMk cId="1759776487" sldId="271"/>
            <ac:spMk id="114" creationId="{80973876-A368-D241-29A5-3E2705762085}"/>
          </ac:spMkLst>
        </pc:spChg>
        <pc:spChg chg="mod">
          <ac:chgData name="宇哲 施" userId="b69c530073003297" providerId="LiveId" clId="{7012641F-7D94-46B1-BE36-6CF8F3CC9062}" dt="2023-01-03T18:40:08.295" v="27"/>
          <ac:spMkLst>
            <pc:docMk/>
            <pc:sldMk cId="1759776487" sldId="271"/>
            <ac:spMk id="116" creationId="{7995A74E-6577-5F58-BB5D-5B1C3A0CBB02}"/>
          </ac:spMkLst>
        </pc:spChg>
        <pc:spChg chg="mod">
          <ac:chgData name="宇哲 施" userId="b69c530073003297" providerId="LiveId" clId="{7012641F-7D94-46B1-BE36-6CF8F3CC9062}" dt="2023-01-03T18:40:08.295" v="27"/>
          <ac:spMkLst>
            <pc:docMk/>
            <pc:sldMk cId="1759776487" sldId="271"/>
            <ac:spMk id="117" creationId="{430BF06F-66A3-A9DD-88EC-15C0738731B3}"/>
          </ac:spMkLst>
        </pc:spChg>
        <pc:spChg chg="mod">
          <ac:chgData name="宇哲 施" userId="b69c530073003297" providerId="LiveId" clId="{7012641F-7D94-46B1-BE36-6CF8F3CC9062}" dt="2023-01-03T18:40:08.295" v="27"/>
          <ac:spMkLst>
            <pc:docMk/>
            <pc:sldMk cId="1759776487" sldId="271"/>
            <ac:spMk id="119" creationId="{B9D121FA-466F-EFCA-6223-A37CFB7BF01B}"/>
          </ac:spMkLst>
        </pc:spChg>
        <pc:spChg chg="mod">
          <ac:chgData name="宇哲 施" userId="b69c530073003297" providerId="LiveId" clId="{7012641F-7D94-46B1-BE36-6CF8F3CC9062}" dt="2023-01-03T18:40:08.295" v="27"/>
          <ac:spMkLst>
            <pc:docMk/>
            <pc:sldMk cId="1759776487" sldId="271"/>
            <ac:spMk id="120" creationId="{FAA9A290-85AF-4DD8-48A7-3A95ED351730}"/>
          </ac:spMkLst>
        </pc:spChg>
        <pc:spChg chg="add del mod">
          <ac:chgData name="宇哲 施" userId="b69c530073003297" providerId="LiveId" clId="{7012641F-7D94-46B1-BE36-6CF8F3CC9062}" dt="2023-01-03T18:40:10.421" v="28"/>
          <ac:spMkLst>
            <pc:docMk/>
            <pc:sldMk cId="1759776487" sldId="271"/>
            <ac:spMk id="121" creationId="{3AF3896B-4B99-BE91-0142-9E6D7EEA11D2}"/>
          </ac:spMkLst>
        </pc:spChg>
        <pc:spChg chg="add del mod">
          <ac:chgData name="宇哲 施" userId="b69c530073003297" providerId="LiveId" clId="{7012641F-7D94-46B1-BE36-6CF8F3CC9062}" dt="2023-01-03T18:40:10.421" v="28"/>
          <ac:spMkLst>
            <pc:docMk/>
            <pc:sldMk cId="1759776487" sldId="271"/>
            <ac:spMk id="122" creationId="{1B7D1D63-3D3A-8CF4-869B-5F1DD8F697F6}"/>
          </ac:spMkLst>
        </pc:spChg>
        <pc:spChg chg="add del mod">
          <ac:chgData name="宇哲 施" userId="b69c530073003297" providerId="LiveId" clId="{7012641F-7D94-46B1-BE36-6CF8F3CC9062}" dt="2023-01-03T18:40:10.421" v="28"/>
          <ac:spMkLst>
            <pc:docMk/>
            <pc:sldMk cId="1759776487" sldId="271"/>
            <ac:spMk id="123" creationId="{D4B9A473-FDA7-5AB9-9129-DAEB18A201C8}"/>
          </ac:spMkLst>
        </pc:spChg>
        <pc:grpChg chg="add del mod">
          <ac:chgData name="宇哲 施" userId="b69c530073003297" providerId="LiveId" clId="{7012641F-7D94-46B1-BE36-6CF8F3CC9062}" dt="2023-01-03T18:40:05.448" v="26"/>
          <ac:grpSpMkLst>
            <pc:docMk/>
            <pc:sldMk cId="1759776487" sldId="271"/>
            <ac:grpSpMk id="3" creationId="{9ACB7DDD-C45B-AC1E-DD61-19ACC5C56B9A}"/>
          </ac:grpSpMkLst>
        </pc:grpChg>
        <pc:grpChg chg="mod">
          <ac:chgData name="宇哲 施" userId="b69c530073003297" providerId="LiveId" clId="{7012641F-7D94-46B1-BE36-6CF8F3CC9062}" dt="2023-01-03T18:40:00.183" v="25"/>
          <ac:grpSpMkLst>
            <pc:docMk/>
            <pc:sldMk cId="1759776487" sldId="271"/>
            <ac:grpSpMk id="5" creationId="{924217EA-B246-D48B-8F4B-78E9A91C87F6}"/>
          </ac:grpSpMkLst>
        </pc:grpChg>
        <pc:grpChg chg="add del mod">
          <ac:chgData name="宇哲 施" userId="b69c530073003297" providerId="LiveId" clId="{7012641F-7D94-46B1-BE36-6CF8F3CC9062}" dt="2023-01-03T18:40:05.448" v="26"/>
          <ac:grpSpMkLst>
            <pc:docMk/>
            <pc:sldMk cId="1759776487" sldId="271"/>
            <ac:grpSpMk id="37" creationId="{E49CB5B7-439F-EF74-BA63-3499076CB5F5}"/>
          </ac:grpSpMkLst>
        </pc:grpChg>
        <pc:grpChg chg="add del mod">
          <ac:chgData name="宇哲 施" userId="b69c530073003297" providerId="LiveId" clId="{7012641F-7D94-46B1-BE36-6CF8F3CC9062}" dt="2023-01-03T18:40:05.448" v="26"/>
          <ac:grpSpMkLst>
            <pc:docMk/>
            <pc:sldMk cId="1759776487" sldId="271"/>
            <ac:grpSpMk id="49" creationId="{4F844F86-2418-E3C8-5EDE-BAC611FCE966}"/>
          </ac:grpSpMkLst>
        </pc:grpChg>
        <pc:grpChg chg="add del mod">
          <ac:chgData name="宇哲 施" userId="b69c530073003297" providerId="LiveId" clId="{7012641F-7D94-46B1-BE36-6CF8F3CC9062}" dt="2023-01-03T18:40:05.448" v="26"/>
          <ac:grpSpMkLst>
            <pc:docMk/>
            <pc:sldMk cId="1759776487" sldId="271"/>
            <ac:grpSpMk id="52" creationId="{3EF626B8-B60C-5693-82FD-C60F18CB2F0B}"/>
          </ac:grpSpMkLst>
        </pc:grpChg>
        <pc:grpChg chg="add del mod">
          <ac:chgData name="宇哲 施" userId="b69c530073003297" providerId="LiveId" clId="{7012641F-7D94-46B1-BE36-6CF8F3CC9062}" dt="2023-01-03T18:40:05.448" v="26"/>
          <ac:grpSpMkLst>
            <pc:docMk/>
            <pc:sldMk cId="1759776487" sldId="271"/>
            <ac:grpSpMk id="55" creationId="{ECBFAF9A-B4C5-7139-1A29-EFB610F4E1F5}"/>
          </ac:grpSpMkLst>
        </pc:grpChg>
        <pc:grpChg chg="add del mod">
          <ac:chgData name="宇哲 施" userId="b69c530073003297" providerId="LiveId" clId="{7012641F-7D94-46B1-BE36-6CF8F3CC9062}" dt="2023-01-03T18:40:05.448" v="26"/>
          <ac:grpSpMkLst>
            <pc:docMk/>
            <pc:sldMk cId="1759776487" sldId="271"/>
            <ac:grpSpMk id="58" creationId="{6E2DE239-81F9-69E5-FD36-291AA93604B2}"/>
          </ac:grpSpMkLst>
        </pc:grpChg>
        <pc:grpChg chg="add del mod">
          <ac:chgData name="宇哲 施" userId="b69c530073003297" providerId="LiveId" clId="{7012641F-7D94-46B1-BE36-6CF8F3CC9062}" dt="2023-01-03T18:40:05.448" v="26"/>
          <ac:grpSpMkLst>
            <pc:docMk/>
            <pc:sldMk cId="1759776487" sldId="271"/>
            <ac:grpSpMk id="61" creationId="{633E22A5-58A0-A695-50C5-53B7870F173B}"/>
          </ac:grpSpMkLst>
        </pc:grpChg>
        <pc:grpChg chg="add del mod">
          <ac:chgData name="宇哲 施" userId="b69c530073003297" providerId="LiveId" clId="{7012641F-7D94-46B1-BE36-6CF8F3CC9062}" dt="2023-01-03T18:40:05.448" v="26"/>
          <ac:grpSpMkLst>
            <pc:docMk/>
            <pc:sldMk cId="1759776487" sldId="271"/>
            <ac:grpSpMk id="64" creationId="{20734B11-554D-A730-40BC-DF3C2BC032B1}"/>
          </ac:grpSpMkLst>
        </pc:grpChg>
        <pc:grpChg chg="add del mod">
          <ac:chgData name="宇哲 施" userId="b69c530073003297" providerId="LiveId" clId="{7012641F-7D94-46B1-BE36-6CF8F3CC9062}" dt="2023-01-03T18:40:05.448" v="26"/>
          <ac:grpSpMkLst>
            <pc:docMk/>
            <pc:sldMk cId="1759776487" sldId="271"/>
            <ac:grpSpMk id="67" creationId="{F92A41B9-F64A-B79D-76CA-EC406E7D0AB3}"/>
          </ac:grpSpMkLst>
        </pc:grpChg>
        <pc:grpChg chg="add del mod">
          <ac:chgData name="宇哲 施" userId="b69c530073003297" providerId="LiveId" clId="{7012641F-7D94-46B1-BE36-6CF8F3CC9062}" dt="2023-01-03T18:40:05.448" v="26"/>
          <ac:grpSpMkLst>
            <pc:docMk/>
            <pc:sldMk cId="1759776487" sldId="271"/>
            <ac:grpSpMk id="70" creationId="{055EA750-0AC1-F1EF-93A3-4422666DE688}"/>
          </ac:grpSpMkLst>
        </pc:grpChg>
        <pc:grpChg chg="add del mod">
          <ac:chgData name="宇哲 施" userId="b69c530073003297" providerId="LiveId" clId="{7012641F-7D94-46B1-BE36-6CF8F3CC9062}" dt="2023-01-03T18:40:05.448" v="26"/>
          <ac:grpSpMkLst>
            <pc:docMk/>
            <pc:sldMk cId="1759776487" sldId="271"/>
            <ac:grpSpMk id="73" creationId="{4F47F9C7-5E98-2542-EF90-7A1E683A9A06}"/>
          </ac:grpSpMkLst>
        </pc:grpChg>
        <pc:grpChg chg="add del mod">
          <ac:chgData name="宇哲 施" userId="b69c530073003297" providerId="LiveId" clId="{7012641F-7D94-46B1-BE36-6CF8F3CC9062}" dt="2023-01-03T18:40:10.421" v="28"/>
          <ac:grpSpMkLst>
            <pc:docMk/>
            <pc:sldMk cId="1759776487" sldId="271"/>
            <ac:grpSpMk id="80" creationId="{6E961618-0153-6B5B-89A4-5170A773CCF7}"/>
          </ac:grpSpMkLst>
        </pc:grpChg>
        <pc:grpChg chg="mod">
          <ac:chgData name="宇哲 施" userId="b69c530073003297" providerId="LiveId" clId="{7012641F-7D94-46B1-BE36-6CF8F3CC9062}" dt="2023-01-03T18:40:08.295" v="27"/>
          <ac:grpSpMkLst>
            <pc:docMk/>
            <pc:sldMk cId="1759776487" sldId="271"/>
            <ac:grpSpMk id="82" creationId="{EFB83D12-DF42-7C3E-6F72-F202DDD0F7CB}"/>
          </ac:grpSpMkLst>
        </pc:grpChg>
        <pc:grpChg chg="add del mod">
          <ac:chgData name="宇哲 施" userId="b69c530073003297" providerId="LiveId" clId="{7012641F-7D94-46B1-BE36-6CF8F3CC9062}" dt="2023-01-03T18:40:10.421" v="28"/>
          <ac:grpSpMkLst>
            <pc:docMk/>
            <pc:sldMk cId="1759776487" sldId="271"/>
            <ac:grpSpMk id="91" creationId="{F3541EA4-C4C5-D38A-7CAF-1F80B30154C1}"/>
          </ac:grpSpMkLst>
        </pc:grpChg>
        <pc:grpChg chg="add del mod">
          <ac:chgData name="宇哲 施" userId="b69c530073003297" providerId="LiveId" clId="{7012641F-7D94-46B1-BE36-6CF8F3CC9062}" dt="2023-01-03T18:40:10.421" v="28"/>
          <ac:grpSpMkLst>
            <pc:docMk/>
            <pc:sldMk cId="1759776487" sldId="271"/>
            <ac:grpSpMk id="94" creationId="{A15883EE-FC69-05B9-BDF6-1A0FEF0A38AE}"/>
          </ac:grpSpMkLst>
        </pc:grpChg>
        <pc:grpChg chg="add del mod">
          <ac:chgData name="宇哲 施" userId="b69c530073003297" providerId="LiveId" clId="{7012641F-7D94-46B1-BE36-6CF8F3CC9062}" dt="2023-01-03T18:40:10.421" v="28"/>
          <ac:grpSpMkLst>
            <pc:docMk/>
            <pc:sldMk cId="1759776487" sldId="271"/>
            <ac:grpSpMk id="97" creationId="{CECBA238-F08D-6327-B3ED-0092F779210B}"/>
          </ac:grpSpMkLst>
        </pc:grpChg>
        <pc:grpChg chg="add del mod">
          <ac:chgData name="宇哲 施" userId="b69c530073003297" providerId="LiveId" clId="{7012641F-7D94-46B1-BE36-6CF8F3CC9062}" dt="2023-01-03T18:40:10.421" v="28"/>
          <ac:grpSpMkLst>
            <pc:docMk/>
            <pc:sldMk cId="1759776487" sldId="271"/>
            <ac:grpSpMk id="100" creationId="{65926D8E-6B3B-09BD-D781-28812A99D98C}"/>
          </ac:grpSpMkLst>
        </pc:grpChg>
        <pc:grpChg chg="add del mod">
          <ac:chgData name="宇哲 施" userId="b69c530073003297" providerId="LiveId" clId="{7012641F-7D94-46B1-BE36-6CF8F3CC9062}" dt="2023-01-03T18:40:10.421" v="28"/>
          <ac:grpSpMkLst>
            <pc:docMk/>
            <pc:sldMk cId="1759776487" sldId="271"/>
            <ac:grpSpMk id="103" creationId="{F3BB652E-B8A5-3731-AF96-0E2AF8F457C1}"/>
          </ac:grpSpMkLst>
        </pc:grpChg>
        <pc:grpChg chg="add del mod">
          <ac:chgData name="宇哲 施" userId="b69c530073003297" providerId="LiveId" clId="{7012641F-7D94-46B1-BE36-6CF8F3CC9062}" dt="2023-01-03T18:40:10.421" v="28"/>
          <ac:grpSpMkLst>
            <pc:docMk/>
            <pc:sldMk cId="1759776487" sldId="271"/>
            <ac:grpSpMk id="106" creationId="{82F2E2D2-F494-3E32-1280-B59C9670B0AF}"/>
          </ac:grpSpMkLst>
        </pc:grpChg>
        <pc:grpChg chg="add del mod">
          <ac:chgData name="宇哲 施" userId="b69c530073003297" providerId="LiveId" clId="{7012641F-7D94-46B1-BE36-6CF8F3CC9062}" dt="2023-01-03T18:40:10.421" v="28"/>
          <ac:grpSpMkLst>
            <pc:docMk/>
            <pc:sldMk cId="1759776487" sldId="271"/>
            <ac:grpSpMk id="109" creationId="{D75638FF-735D-E051-933A-A4D7039077B4}"/>
          </ac:grpSpMkLst>
        </pc:grpChg>
        <pc:grpChg chg="add del mod">
          <ac:chgData name="宇哲 施" userId="b69c530073003297" providerId="LiveId" clId="{7012641F-7D94-46B1-BE36-6CF8F3CC9062}" dt="2023-01-03T18:40:10.421" v="28"/>
          <ac:grpSpMkLst>
            <pc:docMk/>
            <pc:sldMk cId="1759776487" sldId="271"/>
            <ac:grpSpMk id="112" creationId="{9583B7C9-90D1-97F7-61DD-B640C69236C8}"/>
          </ac:grpSpMkLst>
        </pc:grpChg>
        <pc:grpChg chg="add del mod">
          <ac:chgData name="宇哲 施" userId="b69c530073003297" providerId="LiveId" clId="{7012641F-7D94-46B1-BE36-6CF8F3CC9062}" dt="2023-01-03T18:40:10.421" v="28"/>
          <ac:grpSpMkLst>
            <pc:docMk/>
            <pc:sldMk cId="1759776487" sldId="271"/>
            <ac:grpSpMk id="115" creationId="{0C29571F-ADBD-8F2F-73BA-5E41581F2DFA}"/>
          </ac:grpSpMkLst>
        </pc:grpChg>
        <pc:grpChg chg="add del mod">
          <ac:chgData name="宇哲 施" userId="b69c530073003297" providerId="LiveId" clId="{7012641F-7D94-46B1-BE36-6CF8F3CC9062}" dt="2023-01-03T18:40:10.421" v="28"/>
          <ac:grpSpMkLst>
            <pc:docMk/>
            <pc:sldMk cId="1759776487" sldId="271"/>
            <ac:grpSpMk id="118" creationId="{59F8C865-DAF7-E188-A93F-6F1772578E79}"/>
          </ac:grpSpMkLst>
        </pc:grpChg>
      </pc:sldChg>
      <pc:sldChg chg="del">
        <pc:chgData name="宇哲 施" userId="b69c530073003297" providerId="LiveId" clId="{7012641F-7D94-46B1-BE36-6CF8F3CC9062}" dt="2023-01-03T19:14:03.984" v="755" actId="2696"/>
        <pc:sldMkLst>
          <pc:docMk/>
          <pc:sldMk cId="2208795391" sldId="273"/>
        </pc:sldMkLst>
      </pc:sldChg>
      <pc:sldChg chg="del">
        <pc:chgData name="宇哲 施" userId="b69c530073003297" providerId="LiveId" clId="{7012641F-7D94-46B1-BE36-6CF8F3CC9062}" dt="2023-01-03T19:14:03.109" v="754" actId="2696"/>
        <pc:sldMkLst>
          <pc:docMk/>
          <pc:sldMk cId="114869810" sldId="275"/>
        </pc:sldMkLst>
      </pc:sldChg>
      <pc:sldChg chg="del">
        <pc:chgData name="宇哲 施" userId="b69c530073003297" providerId="LiveId" clId="{7012641F-7D94-46B1-BE36-6CF8F3CC9062}" dt="2023-01-03T19:14:06.515" v="758" actId="2696"/>
        <pc:sldMkLst>
          <pc:docMk/>
          <pc:sldMk cId="831728699" sldId="285"/>
        </pc:sldMkLst>
      </pc:sldChg>
      <pc:sldChg chg="delSp modSp mod modTransition">
        <pc:chgData name="宇哲 施" userId="b69c530073003297" providerId="LiveId" clId="{7012641F-7D94-46B1-BE36-6CF8F3CC9062}" dt="2023-01-03T19:18:29.825" v="782"/>
        <pc:sldMkLst>
          <pc:docMk/>
          <pc:sldMk cId="168086333" sldId="287"/>
        </pc:sldMkLst>
        <pc:spChg chg="del">
          <ac:chgData name="宇哲 施" userId="b69c530073003297" providerId="LiveId" clId="{7012641F-7D94-46B1-BE36-6CF8F3CC9062}" dt="2023-01-03T19:14:27.762" v="781" actId="478"/>
          <ac:spMkLst>
            <pc:docMk/>
            <pc:sldMk cId="168086333" sldId="287"/>
            <ac:spMk id="10" creationId="{00000000-0000-0000-0000-000000000000}"/>
          </ac:spMkLst>
        </pc:spChg>
        <pc:spChg chg="mod">
          <ac:chgData name="宇哲 施" userId="b69c530073003297" providerId="LiveId" clId="{7012641F-7D94-46B1-BE36-6CF8F3CC9062}" dt="2023-01-03T19:14:24.386" v="780" actId="20577"/>
          <ac:spMkLst>
            <pc:docMk/>
            <pc:sldMk cId="168086333" sldId="287"/>
            <ac:spMk id="11" creationId="{00000000-0000-0000-0000-000000000000}"/>
          </ac:spMkLst>
        </pc:spChg>
        <pc:grpChg chg="del">
          <ac:chgData name="宇哲 施" userId="b69c530073003297" providerId="LiveId" clId="{7012641F-7D94-46B1-BE36-6CF8F3CC9062}" dt="2023-01-03T19:14:27.762" v="781" actId="478"/>
          <ac:grpSpMkLst>
            <pc:docMk/>
            <pc:sldMk cId="168086333" sldId="287"/>
            <ac:grpSpMk id="9" creationId="{00000000-0000-0000-0000-000000000000}"/>
          </ac:grpSpMkLst>
        </pc:grpChg>
      </pc:sldChg>
      <pc:sldChg chg="del">
        <pc:chgData name="宇哲 施" userId="b69c530073003297" providerId="LiveId" clId="{7012641F-7D94-46B1-BE36-6CF8F3CC9062}" dt="2023-01-03T19:14:02.125" v="753" actId="2696"/>
        <pc:sldMkLst>
          <pc:docMk/>
          <pc:sldMk cId="1980736820" sldId="288"/>
        </pc:sldMkLst>
      </pc:sldChg>
      <pc:sldChg chg="del">
        <pc:chgData name="宇哲 施" userId="b69c530073003297" providerId="LiveId" clId="{7012641F-7D94-46B1-BE36-6CF8F3CC9062}" dt="2023-01-03T19:13:38.499" v="748" actId="2696"/>
        <pc:sldMkLst>
          <pc:docMk/>
          <pc:sldMk cId="1101458041" sldId="290"/>
        </pc:sldMkLst>
      </pc:sldChg>
      <pc:sldChg chg="addSp delSp modSp mod">
        <pc:chgData name="宇哲 施" userId="b69c530073003297" providerId="LiveId" clId="{7012641F-7D94-46B1-BE36-6CF8F3CC9062}" dt="2023-01-03T18:37:42.545" v="16" actId="478"/>
        <pc:sldMkLst>
          <pc:docMk/>
          <pc:sldMk cId="1484072283" sldId="291"/>
        </pc:sldMkLst>
        <pc:spChg chg="mod">
          <ac:chgData name="宇哲 施" userId="b69c530073003297" providerId="LiveId" clId="{7012641F-7D94-46B1-BE36-6CF8F3CC9062}" dt="2023-01-03T18:37:14.247" v="13"/>
          <ac:spMkLst>
            <pc:docMk/>
            <pc:sldMk cId="1484072283" sldId="291"/>
            <ac:spMk id="9" creationId="{A2A0E532-18D5-7940-D714-87EDC1FE1DCC}"/>
          </ac:spMkLst>
        </pc:spChg>
        <pc:spChg chg="mod">
          <ac:chgData name="宇哲 施" userId="b69c530073003297" providerId="LiveId" clId="{7012641F-7D94-46B1-BE36-6CF8F3CC9062}" dt="2023-01-03T18:37:14.247" v="13"/>
          <ac:spMkLst>
            <pc:docMk/>
            <pc:sldMk cId="1484072283" sldId="291"/>
            <ac:spMk id="10" creationId="{F6379342-9A78-FD3A-B3C8-AA750D371B8D}"/>
          </ac:spMkLst>
        </pc:spChg>
        <pc:spChg chg="mod">
          <ac:chgData name="宇哲 施" userId="b69c530073003297" providerId="LiveId" clId="{7012641F-7D94-46B1-BE36-6CF8F3CC9062}" dt="2023-01-03T18:37:14.247" v="13"/>
          <ac:spMkLst>
            <pc:docMk/>
            <pc:sldMk cId="1484072283" sldId="291"/>
            <ac:spMk id="11" creationId="{7430BF6D-E316-3D75-9247-5E9AC69249DB}"/>
          </ac:spMkLst>
        </pc:spChg>
        <pc:spChg chg="mod">
          <ac:chgData name="宇哲 施" userId="b69c530073003297" providerId="LiveId" clId="{7012641F-7D94-46B1-BE36-6CF8F3CC9062}" dt="2023-01-03T18:37:14.247" v="13"/>
          <ac:spMkLst>
            <pc:docMk/>
            <pc:sldMk cId="1484072283" sldId="291"/>
            <ac:spMk id="12" creationId="{E736271F-E28F-A96A-B35C-B4294A533F52}"/>
          </ac:spMkLst>
        </pc:spChg>
        <pc:spChg chg="mod">
          <ac:chgData name="宇哲 施" userId="b69c530073003297" providerId="LiveId" clId="{7012641F-7D94-46B1-BE36-6CF8F3CC9062}" dt="2023-01-03T18:37:14.247" v="13"/>
          <ac:spMkLst>
            <pc:docMk/>
            <pc:sldMk cId="1484072283" sldId="291"/>
            <ac:spMk id="13" creationId="{6D59E5AC-44E5-0CA2-BA51-89D48216E972}"/>
          </ac:spMkLst>
        </pc:spChg>
        <pc:spChg chg="mod">
          <ac:chgData name="宇哲 施" userId="b69c530073003297" providerId="LiveId" clId="{7012641F-7D94-46B1-BE36-6CF8F3CC9062}" dt="2023-01-03T18:37:14.247" v="13"/>
          <ac:spMkLst>
            <pc:docMk/>
            <pc:sldMk cId="1484072283" sldId="291"/>
            <ac:spMk id="14" creationId="{E7D45381-79B2-84BB-AD6F-B14D9810246F}"/>
          </ac:spMkLst>
        </pc:spChg>
        <pc:spChg chg="mod">
          <ac:chgData name="宇哲 施" userId="b69c530073003297" providerId="LiveId" clId="{7012641F-7D94-46B1-BE36-6CF8F3CC9062}" dt="2023-01-03T18:37:14.247" v="13"/>
          <ac:spMkLst>
            <pc:docMk/>
            <pc:sldMk cId="1484072283" sldId="291"/>
            <ac:spMk id="15" creationId="{76A578D7-153A-97F1-4DC0-2C0213B69189}"/>
          </ac:spMkLst>
        </pc:spChg>
        <pc:spChg chg="mod">
          <ac:chgData name="宇哲 施" userId="b69c530073003297" providerId="LiveId" clId="{7012641F-7D94-46B1-BE36-6CF8F3CC9062}" dt="2023-01-03T18:37:14.247" v="13"/>
          <ac:spMkLst>
            <pc:docMk/>
            <pc:sldMk cId="1484072283" sldId="291"/>
            <ac:spMk id="16" creationId="{C3E337A5-55F5-391F-3C23-1C9AA8E93DD9}"/>
          </ac:spMkLst>
        </pc:spChg>
        <pc:spChg chg="mod">
          <ac:chgData name="宇哲 施" userId="b69c530073003297" providerId="LiveId" clId="{7012641F-7D94-46B1-BE36-6CF8F3CC9062}" dt="2023-01-03T18:37:14.247" v="13"/>
          <ac:spMkLst>
            <pc:docMk/>
            <pc:sldMk cId="1484072283" sldId="291"/>
            <ac:spMk id="17" creationId="{845D2FCC-1E76-C03E-1D24-9E434D730369}"/>
          </ac:spMkLst>
        </pc:spChg>
        <pc:spChg chg="mod">
          <ac:chgData name="宇哲 施" userId="b69c530073003297" providerId="LiveId" clId="{7012641F-7D94-46B1-BE36-6CF8F3CC9062}" dt="2023-01-03T18:37:14.247" v="13"/>
          <ac:spMkLst>
            <pc:docMk/>
            <pc:sldMk cId="1484072283" sldId="291"/>
            <ac:spMk id="18" creationId="{511E92EE-3FAE-751F-FF12-30E318A084F8}"/>
          </ac:spMkLst>
        </pc:spChg>
        <pc:spChg chg="mod">
          <ac:chgData name="宇哲 施" userId="b69c530073003297" providerId="LiveId" clId="{7012641F-7D94-46B1-BE36-6CF8F3CC9062}" dt="2023-01-03T18:37:14.247" v="13"/>
          <ac:spMkLst>
            <pc:docMk/>
            <pc:sldMk cId="1484072283" sldId="291"/>
            <ac:spMk id="19" creationId="{A7113E90-8791-445C-7770-70586C4A24BB}"/>
          </ac:spMkLst>
        </pc:spChg>
        <pc:spChg chg="mod">
          <ac:chgData name="宇哲 施" userId="b69c530073003297" providerId="LiveId" clId="{7012641F-7D94-46B1-BE36-6CF8F3CC9062}" dt="2023-01-03T18:37:14.247" v="13"/>
          <ac:spMkLst>
            <pc:docMk/>
            <pc:sldMk cId="1484072283" sldId="291"/>
            <ac:spMk id="20" creationId="{391BAA2B-5CA9-23BF-53DA-5F4584076EA2}"/>
          </ac:spMkLst>
        </pc:spChg>
        <pc:spChg chg="add mod">
          <ac:chgData name="宇哲 施" userId="b69c530073003297" providerId="LiveId" clId="{7012641F-7D94-46B1-BE36-6CF8F3CC9062}" dt="2023-01-03T18:37:23.716" v="14"/>
          <ac:spMkLst>
            <pc:docMk/>
            <pc:sldMk cId="1484072283" sldId="291"/>
            <ac:spMk id="21" creationId="{73A86500-C63A-5306-24EB-FC066076F34C}"/>
          </ac:spMkLst>
        </pc:spChg>
        <pc:spChg chg="add mod">
          <ac:chgData name="宇哲 施" userId="b69c530073003297" providerId="LiveId" clId="{7012641F-7D94-46B1-BE36-6CF8F3CC9062}" dt="2023-01-03T18:37:23.716" v="14"/>
          <ac:spMkLst>
            <pc:docMk/>
            <pc:sldMk cId="1484072283" sldId="291"/>
            <ac:spMk id="23" creationId="{E7DA6DC2-BCB0-8661-8251-5B4337E9DE75}"/>
          </ac:spMkLst>
        </pc:spChg>
        <pc:spChg chg="add del mod">
          <ac:chgData name="宇哲 施" userId="b69c530073003297" providerId="LiveId" clId="{7012641F-7D94-46B1-BE36-6CF8F3CC9062}" dt="2023-01-03T18:37:42.545" v="16" actId="478"/>
          <ac:spMkLst>
            <pc:docMk/>
            <pc:sldMk cId="1484072283" sldId="291"/>
            <ac:spMk id="24" creationId="{0FCDB89B-1278-4EDD-84D3-906F3BAA7144}"/>
          </ac:spMkLst>
        </pc:spChg>
        <pc:spChg chg="del">
          <ac:chgData name="宇哲 施" userId="b69c530073003297" providerId="LiveId" clId="{7012641F-7D94-46B1-BE36-6CF8F3CC9062}" dt="2023-01-03T18:36:52.456" v="6" actId="478"/>
          <ac:spMkLst>
            <pc:docMk/>
            <pc:sldMk cId="1484072283" sldId="291"/>
            <ac:spMk id="53" creationId="{4B5561C2-F4FB-78AC-3686-85D37AA10745}"/>
          </ac:spMkLst>
        </pc:spChg>
        <pc:spChg chg="del">
          <ac:chgData name="宇哲 施" userId="b69c530073003297" providerId="LiveId" clId="{7012641F-7D94-46B1-BE36-6CF8F3CC9062}" dt="2023-01-03T18:36:59.785" v="10" actId="478"/>
          <ac:spMkLst>
            <pc:docMk/>
            <pc:sldMk cId="1484072283" sldId="291"/>
            <ac:spMk id="54" creationId="{F9685450-AF53-D9F4-99E3-17614B618148}"/>
          </ac:spMkLst>
        </pc:spChg>
        <pc:spChg chg="del">
          <ac:chgData name="宇哲 施" userId="b69c530073003297" providerId="LiveId" clId="{7012641F-7D94-46B1-BE36-6CF8F3CC9062}" dt="2023-01-03T18:37:00.378" v="11" actId="478"/>
          <ac:spMkLst>
            <pc:docMk/>
            <pc:sldMk cId="1484072283" sldId="291"/>
            <ac:spMk id="55" creationId="{67783CF1-A4BA-EBB7-7270-EF53BF1361C1}"/>
          </ac:spMkLst>
        </pc:spChg>
        <pc:spChg chg="del mod">
          <ac:chgData name="宇哲 施" userId="b69c530073003297" providerId="LiveId" clId="{7012641F-7D94-46B1-BE36-6CF8F3CC9062}" dt="2023-01-03T18:36:59.097" v="9" actId="478"/>
          <ac:spMkLst>
            <pc:docMk/>
            <pc:sldMk cId="1484072283" sldId="291"/>
            <ac:spMk id="57" creationId="{9A49B7F6-E618-296A-902F-19F19D2B40B4}"/>
          </ac:spMkLst>
        </pc:spChg>
        <pc:spChg chg="del mod">
          <ac:chgData name="宇哲 施" userId="b69c530073003297" providerId="LiveId" clId="{7012641F-7D94-46B1-BE36-6CF8F3CC9062}" dt="2023-01-03T18:36:56.847" v="8" actId="478"/>
          <ac:spMkLst>
            <pc:docMk/>
            <pc:sldMk cId="1484072283" sldId="291"/>
            <ac:spMk id="61" creationId="{E8BC2023-BC84-0BD6-1FB7-D07A2C2309C4}"/>
          </ac:spMkLst>
        </pc:spChg>
        <pc:spChg chg="del">
          <ac:chgData name="宇哲 施" userId="b69c530073003297" providerId="LiveId" clId="{7012641F-7D94-46B1-BE36-6CF8F3CC9062}" dt="2023-01-03T18:37:01.519" v="12" actId="478"/>
          <ac:spMkLst>
            <pc:docMk/>
            <pc:sldMk cId="1484072283" sldId="291"/>
            <ac:spMk id="62" creationId="{5657AD67-34E3-D2E3-73B5-AC397F43A856}"/>
          </ac:spMkLst>
        </pc:spChg>
        <pc:grpChg chg="add mod">
          <ac:chgData name="宇哲 施" userId="b69c530073003297" providerId="LiveId" clId="{7012641F-7D94-46B1-BE36-6CF8F3CC9062}" dt="2023-01-03T18:37:14.247" v="13"/>
          <ac:grpSpMkLst>
            <pc:docMk/>
            <pc:sldMk cId="1484072283" sldId="291"/>
            <ac:grpSpMk id="2" creationId="{C4CFB539-162F-8EF9-F488-E49DDB5A27FD}"/>
          </ac:grpSpMkLst>
        </pc:grpChg>
        <pc:grpChg chg="mod">
          <ac:chgData name="宇哲 施" userId="b69c530073003297" providerId="LiveId" clId="{7012641F-7D94-46B1-BE36-6CF8F3CC9062}" dt="2023-01-03T18:37:14.247" v="13"/>
          <ac:grpSpMkLst>
            <pc:docMk/>
            <pc:sldMk cId="1484072283" sldId="291"/>
            <ac:grpSpMk id="3" creationId="{9859E4FC-06A1-6CA9-6E41-BBC3468FBF98}"/>
          </ac:grpSpMkLst>
        </pc:grpChg>
        <pc:grpChg chg="mod">
          <ac:chgData name="宇哲 施" userId="b69c530073003297" providerId="LiveId" clId="{7012641F-7D94-46B1-BE36-6CF8F3CC9062}" dt="2023-01-03T18:37:14.247" v="13"/>
          <ac:grpSpMkLst>
            <pc:docMk/>
            <pc:sldMk cId="1484072283" sldId="291"/>
            <ac:grpSpMk id="4" creationId="{CECFEBBF-341C-D10A-6CA1-533D007D80E3}"/>
          </ac:grpSpMkLst>
        </pc:grpChg>
        <pc:grpChg chg="mod">
          <ac:chgData name="宇哲 施" userId="b69c530073003297" providerId="LiveId" clId="{7012641F-7D94-46B1-BE36-6CF8F3CC9062}" dt="2023-01-03T18:37:14.247" v="13"/>
          <ac:grpSpMkLst>
            <pc:docMk/>
            <pc:sldMk cId="1484072283" sldId="291"/>
            <ac:grpSpMk id="5" creationId="{1E4721C7-4544-E9B5-7A80-E8BF55A64211}"/>
          </ac:grpSpMkLst>
        </pc:grpChg>
        <pc:grpChg chg="mod">
          <ac:chgData name="宇哲 施" userId="b69c530073003297" providerId="LiveId" clId="{7012641F-7D94-46B1-BE36-6CF8F3CC9062}" dt="2023-01-03T18:37:14.247" v="13"/>
          <ac:grpSpMkLst>
            <pc:docMk/>
            <pc:sldMk cId="1484072283" sldId="291"/>
            <ac:grpSpMk id="6" creationId="{9D737660-68E3-7017-B5DD-238A75FFA0A8}"/>
          </ac:grpSpMkLst>
        </pc:grpChg>
        <pc:grpChg chg="mod">
          <ac:chgData name="宇哲 施" userId="b69c530073003297" providerId="LiveId" clId="{7012641F-7D94-46B1-BE36-6CF8F3CC9062}" dt="2023-01-03T18:37:14.247" v="13"/>
          <ac:grpSpMkLst>
            <pc:docMk/>
            <pc:sldMk cId="1484072283" sldId="291"/>
            <ac:grpSpMk id="7" creationId="{30288CD6-6992-5BF1-9683-88C7F83ADB3E}"/>
          </ac:grpSpMkLst>
        </pc:grpChg>
        <pc:grpChg chg="mod">
          <ac:chgData name="宇哲 施" userId="b69c530073003297" providerId="LiveId" clId="{7012641F-7D94-46B1-BE36-6CF8F3CC9062}" dt="2023-01-03T18:37:14.247" v="13"/>
          <ac:grpSpMkLst>
            <pc:docMk/>
            <pc:sldMk cId="1484072283" sldId="291"/>
            <ac:grpSpMk id="8" creationId="{2EE48856-74E8-217E-C3E7-2F4BDDAD52CE}"/>
          </ac:grpSpMkLst>
        </pc:grpChg>
        <pc:cxnChg chg="add mod">
          <ac:chgData name="宇哲 施" userId="b69c530073003297" providerId="LiveId" clId="{7012641F-7D94-46B1-BE36-6CF8F3CC9062}" dt="2023-01-03T18:37:23.716" v="14"/>
          <ac:cxnSpMkLst>
            <pc:docMk/>
            <pc:sldMk cId="1484072283" sldId="291"/>
            <ac:cxnSpMk id="22" creationId="{BC9692FA-8F74-DD8D-AE66-5B4FB6D971C7}"/>
          </ac:cxnSpMkLst>
        </pc:cxnChg>
      </pc:sldChg>
      <pc:sldChg chg="modSp mod">
        <pc:chgData name="宇哲 施" userId="b69c530073003297" providerId="LiveId" clId="{7012641F-7D94-46B1-BE36-6CF8F3CC9062}" dt="2023-01-03T18:38:46.466" v="24" actId="207"/>
        <pc:sldMkLst>
          <pc:docMk/>
          <pc:sldMk cId="1256870211" sldId="293"/>
        </pc:sldMkLst>
        <pc:spChg chg="mod">
          <ac:chgData name="宇哲 施" userId="b69c530073003297" providerId="LiveId" clId="{7012641F-7D94-46B1-BE36-6CF8F3CC9062}" dt="2023-01-03T18:38:46.466" v="24" actId="207"/>
          <ac:spMkLst>
            <pc:docMk/>
            <pc:sldMk cId="1256870211" sldId="293"/>
            <ac:spMk id="10" creationId="{9CF55A86-E5DE-CE1B-B878-FD0A51853827}"/>
          </ac:spMkLst>
        </pc:spChg>
        <pc:spChg chg="mod">
          <ac:chgData name="宇哲 施" userId="b69c530073003297" providerId="LiveId" clId="{7012641F-7D94-46B1-BE36-6CF8F3CC9062}" dt="2023-01-03T18:38:16.275" v="18" actId="113"/>
          <ac:spMkLst>
            <pc:docMk/>
            <pc:sldMk cId="1256870211" sldId="293"/>
            <ac:spMk id="92" creationId="{00000000-0000-0000-0000-000000000000}"/>
          </ac:spMkLst>
        </pc:spChg>
      </pc:sldChg>
      <pc:sldChg chg="addSp delSp modSp add mod delAnim">
        <pc:chgData name="宇哲 施" userId="b69c530073003297" providerId="LiveId" clId="{7012641F-7D94-46B1-BE36-6CF8F3CC9062}" dt="2023-01-03T18:40:23.146" v="33"/>
        <pc:sldMkLst>
          <pc:docMk/>
          <pc:sldMk cId="1732190601" sldId="298"/>
        </pc:sldMkLst>
        <pc:spChg chg="add mod">
          <ac:chgData name="宇哲 施" userId="b69c530073003297" providerId="LiveId" clId="{7012641F-7D94-46B1-BE36-6CF8F3CC9062}" dt="2023-01-03T18:40:23.146" v="33"/>
          <ac:spMkLst>
            <pc:docMk/>
            <pc:sldMk cId="1732190601" sldId="298"/>
            <ac:spMk id="2" creationId="{49CF6B42-2E10-A62A-9115-AAE3908D3DD9}"/>
          </ac:spMkLst>
        </pc:spChg>
        <pc:spChg chg="mod">
          <ac:chgData name="宇哲 施" userId="b69c530073003297" providerId="LiveId" clId="{7012641F-7D94-46B1-BE36-6CF8F3CC9062}" dt="2023-01-03T18:40:23.146" v="33"/>
          <ac:spMkLst>
            <pc:docMk/>
            <pc:sldMk cId="1732190601" sldId="298"/>
            <ac:spMk id="4" creationId="{57D205E0-BC2A-4CFC-6EBD-073592065643}"/>
          </ac:spMkLst>
        </pc:spChg>
        <pc:spChg chg="mod">
          <ac:chgData name="宇哲 施" userId="b69c530073003297" providerId="LiveId" clId="{7012641F-7D94-46B1-BE36-6CF8F3CC9062}" dt="2023-01-03T18:40:23.146" v="33"/>
          <ac:spMkLst>
            <pc:docMk/>
            <pc:sldMk cId="1732190601" sldId="298"/>
            <ac:spMk id="10" creationId="{6835ED80-B5EB-A8A2-4B05-253936653379}"/>
          </ac:spMkLst>
        </pc:spChg>
        <pc:spChg chg="mod">
          <ac:chgData name="宇哲 施" userId="b69c530073003297" providerId="LiveId" clId="{7012641F-7D94-46B1-BE36-6CF8F3CC9062}" dt="2023-01-03T18:40:23.146" v="33"/>
          <ac:spMkLst>
            <pc:docMk/>
            <pc:sldMk cId="1732190601" sldId="298"/>
            <ac:spMk id="11" creationId="{A46D1AD3-CD16-DFF3-1868-4B5788D09AE0}"/>
          </ac:spMkLst>
        </pc:spChg>
        <pc:spChg chg="mod">
          <ac:chgData name="宇哲 施" userId="b69c530073003297" providerId="LiveId" clId="{7012641F-7D94-46B1-BE36-6CF8F3CC9062}" dt="2023-01-03T18:40:23.146" v="33"/>
          <ac:spMkLst>
            <pc:docMk/>
            <pc:sldMk cId="1732190601" sldId="298"/>
            <ac:spMk id="14" creationId="{AB902F57-2751-A2B2-63B7-DC1E19703BDF}"/>
          </ac:spMkLst>
        </pc:spChg>
        <pc:spChg chg="mod">
          <ac:chgData name="宇哲 施" userId="b69c530073003297" providerId="LiveId" clId="{7012641F-7D94-46B1-BE36-6CF8F3CC9062}" dt="2023-01-03T18:40:23.146" v="33"/>
          <ac:spMkLst>
            <pc:docMk/>
            <pc:sldMk cId="1732190601" sldId="298"/>
            <ac:spMk id="15" creationId="{721D956D-006A-A3DC-792E-2677F420ECB0}"/>
          </ac:spMkLst>
        </pc:spChg>
        <pc:spChg chg="mod">
          <ac:chgData name="宇哲 施" userId="b69c530073003297" providerId="LiveId" clId="{7012641F-7D94-46B1-BE36-6CF8F3CC9062}" dt="2023-01-03T18:40:23.146" v="33"/>
          <ac:spMkLst>
            <pc:docMk/>
            <pc:sldMk cId="1732190601" sldId="298"/>
            <ac:spMk id="16" creationId="{621A0D0D-0537-464D-A0C2-1C0E0CA9846E}"/>
          </ac:spMkLst>
        </pc:spChg>
        <pc:spChg chg="del">
          <ac:chgData name="宇哲 施" userId="b69c530073003297" providerId="LiveId" clId="{7012641F-7D94-46B1-BE36-6CF8F3CC9062}" dt="2023-01-03T18:40:17.247" v="30" actId="478"/>
          <ac:spMkLst>
            <pc:docMk/>
            <pc:sldMk cId="1732190601" sldId="298"/>
            <ac:spMk id="18" creationId="{00000000-0000-0000-0000-000000000000}"/>
          </ac:spMkLst>
        </pc:spChg>
        <pc:spChg chg="del">
          <ac:chgData name="宇哲 施" userId="b69c530073003297" providerId="LiveId" clId="{7012641F-7D94-46B1-BE36-6CF8F3CC9062}" dt="2023-01-03T18:40:17.247" v="30" actId="478"/>
          <ac:spMkLst>
            <pc:docMk/>
            <pc:sldMk cId="1732190601" sldId="298"/>
            <ac:spMk id="19" creationId="{00000000-0000-0000-0000-000000000000}"/>
          </ac:spMkLst>
        </pc:spChg>
        <pc:spChg chg="del">
          <ac:chgData name="宇哲 施" userId="b69c530073003297" providerId="LiveId" clId="{7012641F-7D94-46B1-BE36-6CF8F3CC9062}" dt="2023-01-03T18:40:17.247" v="30" actId="478"/>
          <ac:spMkLst>
            <pc:docMk/>
            <pc:sldMk cId="1732190601" sldId="298"/>
            <ac:spMk id="20" creationId="{00000000-0000-0000-0000-000000000000}"/>
          </ac:spMkLst>
        </pc:spChg>
        <pc:spChg chg="mod">
          <ac:chgData name="宇哲 施" userId="b69c530073003297" providerId="LiveId" clId="{7012641F-7D94-46B1-BE36-6CF8F3CC9062}" dt="2023-01-03T18:40:20.756" v="31" actId="6549"/>
          <ac:spMkLst>
            <pc:docMk/>
            <pc:sldMk cId="1732190601" sldId="298"/>
            <ac:spMk id="21" creationId="{00000000-0000-0000-0000-000000000000}"/>
          </ac:spMkLst>
        </pc:spChg>
        <pc:spChg chg="mod">
          <ac:chgData name="宇哲 施" userId="b69c530073003297" providerId="LiveId" clId="{7012641F-7D94-46B1-BE36-6CF8F3CC9062}" dt="2023-01-03T18:40:23.146" v="33"/>
          <ac:spMkLst>
            <pc:docMk/>
            <pc:sldMk cId="1732190601" sldId="298"/>
            <ac:spMk id="33" creationId="{158132AC-990D-8C55-9A0A-8A41A64FDD3F}"/>
          </ac:spMkLst>
        </pc:spChg>
        <pc:spChg chg="mod">
          <ac:chgData name="宇哲 施" userId="b69c530073003297" providerId="LiveId" clId="{7012641F-7D94-46B1-BE36-6CF8F3CC9062}" dt="2023-01-03T18:40:23.146" v="33"/>
          <ac:spMkLst>
            <pc:docMk/>
            <pc:sldMk cId="1732190601" sldId="298"/>
            <ac:spMk id="34" creationId="{0F273692-8BBD-E286-CF1A-712AFED6E841}"/>
          </ac:spMkLst>
        </pc:spChg>
        <pc:spChg chg="mod">
          <ac:chgData name="宇哲 施" userId="b69c530073003297" providerId="LiveId" clId="{7012641F-7D94-46B1-BE36-6CF8F3CC9062}" dt="2023-01-03T18:40:23.146" v="33"/>
          <ac:spMkLst>
            <pc:docMk/>
            <pc:sldMk cId="1732190601" sldId="298"/>
            <ac:spMk id="36" creationId="{9C032397-D091-7903-2BE9-2066D0D5BEC5}"/>
          </ac:spMkLst>
        </pc:spChg>
        <pc:spChg chg="mod">
          <ac:chgData name="宇哲 施" userId="b69c530073003297" providerId="LiveId" clId="{7012641F-7D94-46B1-BE36-6CF8F3CC9062}" dt="2023-01-03T18:40:23.146" v="33"/>
          <ac:spMkLst>
            <pc:docMk/>
            <pc:sldMk cId="1732190601" sldId="298"/>
            <ac:spMk id="47" creationId="{56533923-73A1-EDFC-BE09-D0A12FA00B79}"/>
          </ac:spMkLst>
        </pc:spChg>
        <pc:spChg chg="mod">
          <ac:chgData name="宇哲 施" userId="b69c530073003297" providerId="LiveId" clId="{7012641F-7D94-46B1-BE36-6CF8F3CC9062}" dt="2023-01-03T18:40:23.146" v="33"/>
          <ac:spMkLst>
            <pc:docMk/>
            <pc:sldMk cId="1732190601" sldId="298"/>
            <ac:spMk id="48" creationId="{B3BAB9E4-819A-455B-58BA-A4F9C50EE0DB}"/>
          </ac:spMkLst>
        </pc:spChg>
        <pc:spChg chg="mod">
          <ac:chgData name="宇哲 施" userId="b69c530073003297" providerId="LiveId" clId="{7012641F-7D94-46B1-BE36-6CF8F3CC9062}" dt="2023-01-03T18:40:23.146" v="33"/>
          <ac:spMkLst>
            <pc:docMk/>
            <pc:sldMk cId="1732190601" sldId="298"/>
            <ac:spMk id="50" creationId="{CCCF15DF-E213-5DCB-2DFE-796B59686587}"/>
          </ac:spMkLst>
        </pc:spChg>
        <pc:spChg chg="mod">
          <ac:chgData name="宇哲 施" userId="b69c530073003297" providerId="LiveId" clId="{7012641F-7D94-46B1-BE36-6CF8F3CC9062}" dt="2023-01-03T18:40:23.146" v="33"/>
          <ac:spMkLst>
            <pc:docMk/>
            <pc:sldMk cId="1732190601" sldId="298"/>
            <ac:spMk id="51" creationId="{3C848C34-5E24-F77E-B3BD-CDF10E16D927}"/>
          </ac:spMkLst>
        </pc:spChg>
        <pc:spChg chg="mod">
          <ac:chgData name="宇哲 施" userId="b69c530073003297" providerId="LiveId" clId="{7012641F-7D94-46B1-BE36-6CF8F3CC9062}" dt="2023-01-03T18:40:23.146" v="33"/>
          <ac:spMkLst>
            <pc:docMk/>
            <pc:sldMk cId="1732190601" sldId="298"/>
            <ac:spMk id="53" creationId="{0DD42171-8E61-E237-371E-1B312B0AF600}"/>
          </ac:spMkLst>
        </pc:spChg>
        <pc:spChg chg="mod">
          <ac:chgData name="宇哲 施" userId="b69c530073003297" providerId="LiveId" clId="{7012641F-7D94-46B1-BE36-6CF8F3CC9062}" dt="2023-01-03T18:40:23.146" v="33"/>
          <ac:spMkLst>
            <pc:docMk/>
            <pc:sldMk cId="1732190601" sldId="298"/>
            <ac:spMk id="54" creationId="{D397A702-CD6B-D10B-E00A-6B6CCB020F20}"/>
          </ac:spMkLst>
        </pc:spChg>
        <pc:spChg chg="mod">
          <ac:chgData name="宇哲 施" userId="b69c530073003297" providerId="LiveId" clId="{7012641F-7D94-46B1-BE36-6CF8F3CC9062}" dt="2023-01-03T18:40:23.146" v="33"/>
          <ac:spMkLst>
            <pc:docMk/>
            <pc:sldMk cId="1732190601" sldId="298"/>
            <ac:spMk id="56" creationId="{E602AF73-65A6-1DAB-44BC-98819E5DFB16}"/>
          </ac:spMkLst>
        </pc:spChg>
        <pc:spChg chg="mod">
          <ac:chgData name="宇哲 施" userId="b69c530073003297" providerId="LiveId" clId="{7012641F-7D94-46B1-BE36-6CF8F3CC9062}" dt="2023-01-03T18:40:23.146" v="33"/>
          <ac:spMkLst>
            <pc:docMk/>
            <pc:sldMk cId="1732190601" sldId="298"/>
            <ac:spMk id="57" creationId="{261F66EF-6126-A74B-F4F2-5AC88B5C8FBD}"/>
          </ac:spMkLst>
        </pc:spChg>
        <pc:spChg chg="mod">
          <ac:chgData name="宇哲 施" userId="b69c530073003297" providerId="LiveId" clId="{7012641F-7D94-46B1-BE36-6CF8F3CC9062}" dt="2023-01-03T18:40:23.146" v="33"/>
          <ac:spMkLst>
            <pc:docMk/>
            <pc:sldMk cId="1732190601" sldId="298"/>
            <ac:spMk id="59" creationId="{09BCB4EC-E3E8-695F-DDB5-357B062B99F3}"/>
          </ac:spMkLst>
        </pc:spChg>
        <pc:spChg chg="mod">
          <ac:chgData name="宇哲 施" userId="b69c530073003297" providerId="LiveId" clId="{7012641F-7D94-46B1-BE36-6CF8F3CC9062}" dt="2023-01-03T18:40:23.146" v="33"/>
          <ac:spMkLst>
            <pc:docMk/>
            <pc:sldMk cId="1732190601" sldId="298"/>
            <ac:spMk id="60" creationId="{1E9C5C1C-A4D3-7010-D50C-48F7B57326EF}"/>
          </ac:spMkLst>
        </pc:spChg>
        <pc:spChg chg="mod">
          <ac:chgData name="宇哲 施" userId="b69c530073003297" providerId="LiveId" clId="{7012641F-7D94-46B1-BE36-6CF8F3CC9062}" dt="2023-01-03T18:40:23.146" v="33"/>
          <ac:spMkLst>
            <pc:docMk/>
            <pc:sldMk cId="1732190601" sldId="298"/>
            <ac:spMk id="62" creationId="{583B0541-B827-D6A9-4D9C-7C82B342B01F}"/>
          </ac:spMkLst>
        </pc:spChg>
        <pc:spChg chg="mod">
          <ac:chgData name="宇哲 施" userId="b69c530073003297" providerId="LiveId" clId="{7012641F-7D94-46B1-BE36-6CF8F3CC9062}" dt="2023-01-03T18:40:23.146" v="33"/>
          <ac:spMkLst>
            <pc:docMk/>
            <pc:sldMk cId="1732190601" sldId="298"/>
            <ac:spMk id="63" creationId="{AF03CF39-6766-52F6-766A-3F593E1081FE}"/>
          </ac:spMkLst>
        </pc:spChg>
        <pc:spChg chg="mod">
          <ac:chgData name="宇哲 施" userId="b69c530073003297" providerId="LiveId" clId="{7012641F-7D94-46B1-BE36-6CF8F3CC9062}" dt="2023-01-03T18:40:23.146" v="33"/>
          <ac:spMkLst>
            <pc:docMk/>
            <pc:sldMk cId="1732190601" sldId="298"/>
            <ac:spMk id="65" creationId="{0FF86140-3EF7-5C29-4B61-C8A661CE4251}"/>
          </ac:spMkLst>
        </pc:spChg>
        <pc:spChg chg="mod">
          <ac:chgData name="宇哲 施" userId="b69c530073003297" providerId="LiveId" clId="{7012641F-7D94-46B1-BE36-6CF8F3CC9062}" dt="2023-01-03T18:40:23.146" v="33"/>
          <ac:spMkLst>
            <pc:docMk/>
            <pc:sldMk cId="1732190601" sldId="298"/>
            <ac:spMk id="66" creationId="{4A8642BD-B827-2117-9EB8-3CD318CB9382}"/>
          </ac:spMkLst>
        </pc:spChg>
        <pc:spChg chg="mod">
          <ac:chgData name="宇哲 施" userId="b69c530073003297" providerId="LiveId" clId="{7012641F-7D94-46B1-BE36-6CF8F3CC9062}" dt="2023-01-03T18:40:23.146" v="33"/>
          <ac:spMkLst>
            <pc:docMk/>
            <pc:sldMk cId="1732190601" sldId="298"/>
            <ac:spMk id="68" creationId="{6A1EB879-5AEA-4854-968E-6688F47D9924}"/>
          </ac:spMkLst>
        </pc:spChg>
        <pc:spChg chg="mod">
          <ac:chgData name="宇哲 施" userId="b69c530073003297" providerId="LiveId" clId="{7012641F-7D94-46B1-BE36-6CF8F3CC9062}" dt="2023-01-03T18:40:23.146" v="33"/>
          <ac:spMkLst>
            <pc:docMk/>
            <pc:sldMk cId="1732190601" sldId="298"/>
            <ac:spMk id="69" creationId="{7925C06D-067B-4ED7-0676-8A8F67C08E47}"/>
          </ac:spMkLst>
        </pc:spChg>
        <pc:spChg chg="mod">
          <ac:chgData name="宇哲 施" userId="b69c530073003297" providerId="LiveId" clId="{7012641F-7D94-46B1-BE36-6CF8F3CC9062}" dt="2023-01-03T18:40:23.146" v="33"/>
          <ac:spMkLst>
            <pc:docMk/>
            <pc:sldMk cId="1732190601" sldId="298"/>
            <ac:spMk id="71" creationId="{A24F56CB-0B19-8C1D-31F2-85887822CD66}"/>
          </ac:spMkLst>
        </pc:spChg>
        <pc:spChg chg="mod">
          <ac:chgData name="宇哲 施" userId="b69c530073003297" providerId="LiveId" clId="{7012641F-7D94-46B1-BE36-6CF8F3CC9062}" dt="2023-01-03T18:40:23.146" v="33"/>
          <ac:spMkLst>
            <pc:docMk/>
            <pc:sldMk cId="1732190601" sldId="298"/>
            <ac:spMk id="72" creationId="{9105D831-351C-DB27-1AF6-4A4EB008B559}"/>
          </ac:spMkLst>
        </pc:spChg>
        <pc:spChg chg="mod">
          <ac:chgData name="宇哲 施" userId="b69c530073003297" providerId="LiveId" clId="{7012641F-7D94-46B1-BE36-6CF8F3CC9062}" dt="2023-01-03T18:40:23.146" v="33"/>
          <ac:spMkLst>
            <pc:docMk/>
            <pc:sldMk cId="1732190601" sldId="298"/>
            <ac:spMk id="74" creationId="{055A804C-ED4F-21E9-D2F1-EEA35B7F023B}"/>
          </ac:spMkLst>
        </pc:spChg>
        <pc:spChg chg="mod">
          <ac:chgData name="宇哲 施" userId="b69c530073003297" providerId="LiveId" clId="{7012641F-7D94-46B1-BE36-6CF8F3CC9062}" dt="2023-01-03T18:40:23.146" v="33"/>
          <ac:spMkLst>
            <pc:docMk/>
            <pc:sldMk cId="1732190601" sldId="298"/>
            <ac:spMk id="75" creationId="{F64D39DA-D302-B065-8AFD-AB296F81CF42}"/>
          </ac:spMkLst>
        </pc:spChg>
        <pc:spChg chg="add mod">
          <ac:chgData name="宇哲 施" userId="b69c530073003297" providerId="LiveId" clId="{7012641F-7D94-46B1-BE36-6CF8F3CC9062}" dt="2023-01-03T18:40:23.146" v="33"/>
          <ac:spMkLst>
            <pc:docMk/>
            <pc:sldMk cId="1732190601" sldId="298"/>
            <ac:spMk id="76" creationId="{2A89E78F-65FC-F5A5-A828-74C838FEF397}"/>
          </ac:spMkLst>
        </pc:spChg>
        <pc:spChg chg="add mod">
          <ac:chgData name="宇哲 施" userId="b69c530073003297" providerId="LiveId" clId="{7012641F-7D94-46B1-BE36-6CF8F3CC9062}" dt="2023-01-03T18:40:23.146" v="33"/>
          <ac:spMkLst>
            <pc:docMk/>
            <pc:sldMk cId="1732190601" sldId="298"/>
            <ac:spMk id="77" creationId="{E2C6D368-1ECE-A8A9-B4C9-9EE0AE6EFEED}"/>
          </ac:spMkLst>
        </pc:spChg>
        <pc:spChg chg="add mod">
          <ac:chgData name="宇哲 施" userId="b69c530073003297" providerId="LiveId" clId="{7012641F-7D94-46B1-BE36-6CF8F3CC9062}" dt="2023-01-03T18:40:23.146" v="33"/>
          <ac:spMkLst>
            <pc:docMk/>
            <pc:sldMk cId="1732190601" sldId="298"/>
            <ac:spMk id="78" creationId="{4B5E43D3-9FBB-A34A-770D-8EB7303BB749}"/>
          </ac:spMkLst>
        </pc:spChg>
        <pc:grpChg chg="add mod">
          <ac:chgData name="宇哲 施" userId="b69c530073003297" providerId="LiveId" clId="{7012641F-7D94-46B1-BE36-6CF8F3CC9062}" dt="2023-01-03T18:40:23.146" v="33"/>
          <ac:grpSpMkLst>
            <pc:docMk/>
            <pc:sldMk cId="1732190601" sldId="298"/>
            <ac:grpSpMk id="3" creationId="{C4ACCD68-A72D-B92C-622D-2ACCFE59E4B3}"/>
          </ac:grpSpMkLst>
        </pc:grpChg>
        <pc:grpChg chg="mod">
          <ac:chgData name="宇哲 施" userId="b69c530073003297" providerId="LiveId" clId="{7012641F-7D94-46B1-BE36-6CF8F3CC9062}" dt="2023-01-03T18:40:23.146" v="33"/>
          <ac:grpSpMkLst>
            <pc:docMk/>
            <pc:sldMk cId="1732190601" sldId="298"/>
            <ac:grpSpMk id="5" creationId="{A30BAC21-8BA8-BC2E-98A2-825FC1494A65}"/>
          </ac:grpSpMkLst>
        </pc:grpChg>
        <pc:grpChg chg="del">
          <ac:chgData name="宇哲 施" userId="b69c530073003297" providerId="LiveId" clId="{7012641F-7D94-46B1-BE36-6CF8F3CC9062}" dt="2023-01-03T18:40:22.787" v="32" actId="478"/>
          <ac:grpSpMkLst>
            <pc:docMk/>
            <pc:sldMk cId="1732190601" sldId="298"/>
            <ac:grpSpMk id="23" creationId="{00000000-0000-0000-0000-000000000000}"/>
          </ac:grpSpMkLst>
        </pc:grpChg>
        <pc:grpChg chg="del">
          <ac:chgData name="宇哲 施" userId="b69c530073003297" providerId="LiveId" clId="{7012641F-7D94-46B1-BE36-6CF8F3CC9062}" dt="2023-01-03T18:40:17.247" v="30" actId="478"/>
          <ac:grpSpMkLst>
            <pc:docMk/>
            <pc:sldMk cId="1732190601" sldId="298"/>
            <ac:grpSpMk id="24" creationId="{00000000-0000-0000-0000-000000000000}"/>
          </ac:grpSpMkLst>
        </pc:grpChg>
        <pc:grpChg chg="del">
          <ac:chgData name="宇哲 施" userId="b69c530073003297" providerId="LiveId" clId="{7012641F-7D94-46B1-BE36-6CF8F3CC9062}" dt="2023-01-03T18:40:17.247" v="30" actId="478"/>
          <ac:grpSpMkLst>
            <pc:docMk/>
            <pc:sldMk cId="1732190601" sldId="298"/>
            <ac:grpSpMk id="27" creationId="{00000000-0000-0000-0000-000000000000}"/>
          </ac:grpSpMkLst>
        </pc:grpChg>
        <pc:grpChg chg="del">
          <ac:chgData name="宇哲 施" userId="b69c530073003297" providerId="LiveId" clId="{7012641F-7D94-46B1-BE36-6CF8F3CC9062}" dt="2023-01-03T18:40:17.247" v="30" actId="478"/>
          <ac:grpSpMkLst>
            <pc:docMk/>
            <pc:sldMk cId="1732190601" sldId="298"/>
            <ac:grpSpMk id="30" creationId="{00000000-0000-0000-0000-000000000000}"/>
          </ac:grpSpMkLst>
        </pc:grpChg>
        <pc:grpChg chg="add mod">
          <ac:chgData name="宇哲 施" userId="b69c530073003297" providerId="LiveId" clId="{7012641F-7D94-46B1-BE36-6CF8F3CC9062}" dt="2023-01-03T18:40:23.146" v="33"/>
          <ac:grpSpMkLst>
            <pc:docMk/>
            <pc:sldMk cId="1732190601" sldId="298"/>
            <ac:grpSpMk id="37" creationId="{CCF7C099-8681-B7DD-103D-84CD5B33272F}"/>
          </ac:grpSpMkLst>
        </pc:grpChg>
        <pc:grpChg chg="del">
          <ac:chgData name="宇哲 施" userId="b69c530073003297" providerId="LiveId" clId="{7012641F-7D94-46B1-BE36-6CF8F3CC9062}" dt="2023-01-03T18:40:17.247" v="30" actId="478"/>
          <ac:grpSpMkLst>
            <pc:docMk/>
            <pc:sldMk cId="1732190601" sldId="298"/>
            <ac:grpSpMk id="42" creationId="{00000000-0000-0000-0000-000000000000}"/>
          </ac:grpSpMkLst>
        </pc:grpChg>
        <pc:grpChg chg="del">
          <ac:chgData name="宇哲 施" userId="b69c530073003297" providerId="LiveId" clId="{7012641F-7D94-46B1-BE36-6CF8F3CC9062}" dt="2023-01-03T18:40:17.247" v="30" actId="478"/>
          <ac:grpSpMkLst>
            <pc:docMk/>
            <pc:sldMk cId="1732190601" sldId="298"/>
            <ac:grpSpMk id="43" creationId="{00000000-0000-0000-0000-000000000000}"/>
          </ac:grpSpMkLst>
        </pc:grpChg>
        <pc:grpChg chg="del">
          <ac:chgData name="宇哲 施" userId="b69c530073003297" providerId="LiveId" clId="{7012641F-7D94-46B1-BE36-6CF8F3CC9062}" dt="2023-01-03T18:40:17.247" v="30" actId="478"/>
          <ac:grpSpMkLst>
            <pc:docMk/>
            <pc:sldMk cId="1732190601" sldId="298"/>
            <ac:grpSpMk id="44" creationId="{00000000-0000-0000-0000-000000000000}"/>
          </ac:grpSpMkLst>
        </pc:grpChg>
        <pc:grpChg chg="del">
          <ac:chgData name="宇哲 施" userId="b69c530073003297" providerId="LiveId" clId="{7012641F-7D94-46B1-BE36-6CF8F3CC9062}" dt="2023-01-03T18:40:17.247" v="30" actId="478"/>
          <ac:grpSpMkLst>
            <pc:docMk/>
            <pc:sldMk cId="1732190601" sldId="298"/>
            <ac:grpSpMk id="45" creationId="{00000000-0000-0000-0000-000000000000}"/>
          </ac:grpSpMkLst>
        </pc:grpChg>
        <pc:grpChg chg="del">
          <ac:chgData name="宇哲 施" userId="b69c530073003297" providerId="LiveId" clId="{7012641F-7D94-46B1-BE36-6CF8F3CC9062}" dt="2023-01-03T18:40:17.247" v="30" actId="478"/>
          <ac:grpSpMkLst>
            <pc:docMk/>
            <pc:sldMk cId="1732190601" sldId="298"/>
            <ac:grpSpMk id="46" creationId="{00000000-0000-0000-0000-000000000000}"/>
          </ac:grpSpMkLst>
        </pc:grpChg>
        <pc:grpChg chg="add mod">
          <ac:chgData name="宇哲 施" userId="b69c530073003297" providerId="LiveId" clId="{7012641F-7D94-46B1-BE36-6CF8F3CC9062}" dt="2023-01-03T18:40:23.146" v="33"/>
          <ac:grpSpMkLst>
            <pc:docMk/>
            <pc:sldMk cId="1732190601" sldId="298"/>
            <ac:grpSpMk id="49" creationId="{96928DED-05C8-490A-8B8F-39D0120E9B3E}"/>
          </ac:grpSpMkLst>
        </pc:grpChg>
        <pc:grpChg chg="add mod">
          <ac:chgData name="宇哲 施" userId="b69c530073003297" providerId="LiveId" clId="{7012641F-7D94-46B1-BE36-6CF8F3CC9062}" dt="2023-01-03T18:40:23.146" v="33"/>
          <ac:grpSpMkLst>
            <pc:docMk/>
            <pc:sldMk cId="1732190601" sldId="298"/>
            <ac:grpSpMk id="52" creationId="{1E2AE05A-C327-532D-C50C-ABBB881B65FB}"/>
          </ac:grpSpMkLst>
        </pc:grpChg>
        <pc:grpChg chg="add mod">
          <ac:chgData name="宇哲 施" userId="b69c530073003297" providerId="LiveId" clId="{7012641F-7D94-46B1-BE36-6CF8F3CC9062}" dt="2023-01-03T18:40:23.146" v="33"/>
          <ac:grpSpMkLst>
            <pc:docMk/>
            <pc:sldMk cId="1732190601" sldId="298"/>
            <ac:grpSpMk id="55" creationId="{E21ED1D5-51A7-A945-FEBA-2D3A2F4A1308}"/>
          </ac:grpSpMkLst>
        </pc:grpChg>
        <pc:grpChg chg="add mod">
          <ac:chgData name="宇哲 施" userId="b69c530073003297" providerId="LiveId" clId="{7012641F-7D94-46B1-BE36-6CF8F3CC9062}" dt="2023-01-03T18:40:23.146" v="33"/>
          <ac:grpSpMkLst>
            <pc:docMk/>
            <pc:sldMk cId="1732190601" sldId="298"/>
            <ac:grpSpMk id="58" creationId="{FF642E2A-BE70-2ECF-AC1A-3A6DFC6EB438}"/>
          </ac:grpSpMkLst>
        </pc:grpChg>
        <pc:grpChg chg="add mod">
          <ac:chgData name="宇哲 施" userId="b69c530073003297" providerId="LiveId" clId="{7012641F-7D94-46B1-BE36-6CF8F3CC9062}" dt="2023-01-03T18:40:23.146" v="33"/>
          <ac:grpSpMkLst>
            <pc:docMk/>
            <pc:sldMk cId="1732190601" sldId="298"/>
            <ac:grpSpMk id="61" creationId="{ABD3025F-8FD2-0F99-21D5-C0C5F86C063B}"/>
          </ac:grpSpMkLst>
        </pc:grpChg>
        <pc:grpChg chg="add mod">
          <ac:chgData name="宇哲 施" userId="b69c530073003297" providerId="LiveId" clId="{7012641F-7D94-46B1-BE36-6CF8F3CC9062}" dt="2023-01-03T18:40:23.146" v="33"/>
          <ac:grpSpMkLst>
            <pc:docMk/>
            <pc:sldMk cId="1732190601" sldId="298"/>
            <ac:grpSpMk id="64" creationId="{605B3757-D067-1402-437F-9A5E9F80CA3A}"/>
          </ac:grpSpMkLst>
        </pc:grpChg>
        <pc:grpChg chg="add mod">
          <ac:chgData name="宇哲 施" userId="b69c530073003297" providerId="LiveId" clId="{7012641F-7D94-46B1-BE36-6CF8F3CC9062}" dt="2023-01-03T18:40:23.146" v="33"/>
          <ac:grpSpMkLst>
            <pc:docMk/>
            <pc:sldMk cId="1732190601" sldId="298"/>
            <ac:grpSpMk id="67" creationId="{63BB55A6-6A72-5978-C38F-55B628C3A832}"/>
          </ac:grpSpMkLst>
        </pc:grpChg>
        <pc:grpChg chg="add mod">
          <ac:chgData name="宇哲 施" userId="b69c530073003297" providerId="LiveId" clId="{7012641F-7D94-46B1-BE36-6CF8F3CC9062}" dt="2023-01-03T18:40:23.146" v="33"/>
          <ac:grpSpMkLst>
            <pc:docMk/>
            <pc:sldMk cId="1732190601" sldId="298"/>
            <ac:grpSpMk id="70" creationId="{1206A290-52C6-5B59-47A3-C01A0AFACE61}"/>
          </ac:grpSpMkLst>
        </pc:grpChg>
        <pc:grpChg chg="add mod">
          <ac:chgData name="宇哲 施" userId="b69c530073003297" providerId="LiveId" clId="{7012641F-7D94-46B1-BE36-6CF8F3CC9062}" dt="2023-01-03T18:40:23.146" v="33"/>
          <ac:grpSpMkLst>
            <pc:docMk/>
            <pc:sldMk cId="1732190601" sldId="298"/>
            <ac:grpSpMk id="73" creationId="{2D3AA022-5B5B-1F4F-5092-2E125362FA8B}"/>
          </ac:grpSpMkLst>
        </pc:grpChg>
      </pc:sldChg>
      <pc:sldChg chg="addSp delSp modSp new del">
        <pc:chgData name="宇哲 施" userId="b69c530073003297" providerId="LiveId" clId="{7012641F-7D94-46B1-BE36-6CF8F3CC9062}" dt="2023-01-03T18:54:25.813" v="317" actId="2696"/>
        <pc:sldMkLst>
          <pc:docMk/>
          <pc:sldMk cId="1820662477" sldId="299"/>
        </pc:sldMkLst>
        <pc:spChg chg="add del mod">
          <ac:chgData name="宇哲 施" userId="b69c530073003297" providerId="LiveId" clId="{7012641F-7D94-46B1-BE36-6CF8F3CC9062}" dt="2023-01-03T18:54:03.705" v="313"/>
          <ac:spMkLst>
            <pc:docMk/>
            <pc:sldMk cId="1820662477" sldId="299"/>
            <ac:spMk id="2" creationId="{42F77F49-6138-7A6D-C502-57CCA7898132}"/>
          </ac:spMkLst>
        </pc:spChg>
        <pc:spChg chg="mod">
          <ac:chgData name="宇哲 施" userId="b69c530073003297" providerId="LiveId" clId="{7012641F-7D94-46B1-BE36-6CF8F3CC9062}" dt="2023-01-03T18:54:02.070" v="312"/>
          <ac:spMkLst>
            <pc:docMk/>
            <pc:sldMk cId="1820662477" sldId="299"/>
            <ac:spMk id="4" creationId="{3C870EC9-E42D-C243-9458-C2A5F9EED4B5}"/>
          </ac:spMkLst>
        </pc:spChg>
        <pc:spChg chg="mod">
          <ac:chgData name="宇哲 施" userId="b69c530073003297" providerId="LiveId" clId="{7012641F-7D94-46B1-BE36-6CF8F3CC9062}" dt="2023-01-03T18:54:02.070" v="312"/>
          <ac:spMkLst>
            <pc:docMk/>
            <pc:sldMk cId="1820662477" sldId="299"/>
            <ac:spMk id="6" creationId="{096B1280-8562-7281-932B-9D35C5BB7F54}"/>
          </ac:spMkLst>
        </pc:spChg>
        <pc:spChg chg="mod">
          <ac:chgData name="宇哲 施" userId="b69c530073003297" providerId="LiveId" clId="{7012641F-7D94-46B1-BE36-6CF8F3CC9062}" dt="2023-01-03T18:54:02.070" v="312"/>
          <ac:spMkLst>
            <pc:docMk/>
            <pc:sldMk cId="1820662477" sldId="299"/>
            <ac:spMk id="7" creationId="{9628C915-A6E2-7BA9-7CE4-D585D98EEE52}"/>
          </ac:spMkLst>
        </pc:spChg>
        <pc:spChg chg="mod">
          <ac:chgData name="宇哲 施" userId="b69c530073003297" providerId="LiveId" clId="{7012641F-7D94-46B1-BE36-6CF8F3CC9062}" dt="2023-01-03T18:54:02.070" v="312"/>
          <ac:spMkLst>
            <pc:docMk/>
            <pc:sldMk cId="1820662477" sldId="299"/>
            <ac:spMk id="8" creationId="{772FE3E5-13C4-EA52-7E37-DE19591EA9C9}"/>
          </ac:spMkLst>
        </pc:spChg>
        <pc:spChg chg="mod">
          <ac:chgData name="宇哲 施" userId="b69c530073003297" providerId="LiveId" clId="{7012641F-7D94-46B1-BE36-6CF8F3CC9062}" dt="2023-01-03T18:54:02.070" v="312"/>
          <ac:spMkLst>
            <pc:docMk/>
            <pc:sldMk cId="1820662477" sldId="299"/>
            <ac:spMk id="9" creationId="{913EC4C3-2958-C36B-6C66-C72C56C136D2}"/>
          </ac:spMkLst>
        </pc:spChg>
        <pc:spChg chg="mod">
          <ac:chgData name="宇哲 施" userId="b69c530073003297" providerId="LiveId" clId="{7012641F-7D94-46B1-BE36-6CF8F3CC9062}" dt="2023-01-03T18:54:02.070" v="312"/>
          <ac:spMkLst>
            <pc:docMk/>
            <pc:sldMk cId="1820662477" sldId="299"/>
            <ac:spMk id="10" creationId="{03E64F92-67AE-C117-4A47-FE2DA740FB5A}"/>
          </ac:spMkLst>
        </pc:spChg>
        <pc:spChg chg="mod">
          <ac:chgData name="宇哲 施" userId="b69c530073003297" providerId="LiveId" clId="{7012641F-7D94-46B1-BE36-6CF8F3CC9062}" dt="2023-01-03T18:54:02.070" v="312"/>
          <ac:spMkLst>
            <pc:docMk/>
            <pc:sldMk cId="1820662477" sldId="299"/>
            <ac:spMk id="11" creationId="{FB10AF55-9718-8AA6-98B5-343E93E1AB5A}"/>
          </ac:spMkLst>
        </pc:spChg>
        <pc:spChg chg="mod">
          <ac:chgData name="宇哲 施" userId="b69c530073003297" providerId="LiveId" clId="{7012641F-7D94-46B1-BE36-6CF8F3CC9062}" dt="2023-01-03T18:54:02.070" v="312"/>
          <ac:spMkLst>
            <pc:docMk/>
            <pc:sldMk cId="1820662477" sldId="299"/>
            <ac:spMk id="12" creationId="{4078D8AA-844E-B164-9B7C-FC9C8B0F4237}"/>
          </ac:spMkLst>
        </pc:spChg>
        <pc:spChg chg="mod">
          <ac:chgData name="宇哲 施" userId="b69c530073003297" providerId="LiveId" clId="{7012641F-7D94-46B1-BE36-6CF8F3CC9062}" dt="2023-01-03T18:54:02.070" v="312"/>
          <ac:spMkLst>
            <pc:docMk/>
            <pc:sldMk cId="1820662477" sldId="299"/>
            <ac:spMk id="13" creationId="{938D65E2-9D3D-7588-38A1-DB3775D7BDE8}"/>
          </ac:spMkLst>
        </pc:spChg>
        <pc:spChg chg="mod">
          <ac:chgData name="宇哲 施" userId="b69c530073003297" providerId="LiveId" clId="{7012641F-7D94-46B1-BE36-6CF8F3CC9062}" dt="2023-01-03T18:54:02.070" v="312"/>
          <ac:spMkLst>
            <pc:docMk/>
            <pc:sldMk cId="1820662477" sldId="299"/>
            <ac:spMk id="15" creationId="{2DBB640A-568B-E0D7-77B5-B354B1E822F3}"/>
          </ac:spMkLst>
        </pc:spChg>
        <pc:spChg chg="mod">
          <ac:chgData name="宇哲 施" userId="b69c530073003297" providerId="LiveId" clId="{7012641F-7D94-46B1-BE36-6CF8F3CC9062}" dt="2023-01-03T18:54:02.070" v="312"/>
          <ac:spMkLst>
            <pc:docMk/>
            <pc:sldMk cId="1820662477" sldId="299"/>
            <ac:spMk id="16" creationId="{E949261B-6540-CDD9-38DA-D4B3B9B3C3F6}"/>
          </ac:spMkLst>
        </pc:spChg>
        <pc:spChg chg="mod">
          <ac:chgData name="宇哲 施" userId="b69c530073003297" providerId="LiveId" clId="{7012641F-7D94-46B1-BE36-6CF8F3CC9062}" dt="2023-01-03T18:54:02.070" v="312"/>
          <ac:spMkLst>
            <pc:docMk/>
            <pc:sldMk cId="1820662477" sldId="299"/>
            <ac:spMk id="18" creationId="{7F82860A-CB31-C159-BC7B-EF195CDF7F60}"/>
          </ac:spMkLst>
        </pc:spChg>
        <pc:spChg chg="mod">
          <ac:chgData name="宇哲 施" userId="b69c530073003297" providerId="LiveId" clId="{7012641F-7D94-46B1-BE36-6CF8F3CC9062}" dt="2023-01-03T18:54:02.070" v="312"/>
          <ac:spMkLst>
            <pc:docMk/>
            <pc:sldMk cId="1820662477" sldId="299"/>
            <ac:spMk id="19" creationId="{04627354-2970-518B-452D-97FE49A2D7E9}"/>
          </ac:spMkLst>
        </pc:spChg>
        <pc:spChg chg="mod">
          <ac:chgData name="宇哲 施" userId="b69c530073003297" providerId="LiveId" clId="{7012641F-7D94-46B1-BE36-6CF8F3CC9062}" dt="2023-01-03T18:54:02.070" v="312"/>
          <ac:spMkLst>
            <pc:docMk/>
            <pc:sldMk cId="1820662477" sldId="299"/>
            <ac:spMk id="21" creationId="{EFD6DECF-09B2-0593-D955-DA3EC8D57A9B}"/>
          </ac:spMkLst>
        </pc:spChg>
        <pc:spChg chg="mod">
          <ac:chgData name="宇哲 施" userId="b69c530073003297" providerId="LiveId" clId="{7012641F-7D94-46B1-BE36-6CF8F3CC9062}" dt="2023-01-03T18:54:02.070" v="312"/>
          <ac:spMkLst>
            <pc:docMk/>
            <pc:sldMk cId="1820662477" sldId="299"/>
            <ac:spMk id="22" creationId="{694939A3-4AD2-2248-4FCF-064FF1534B7D}"/>
          </ac:spMkLst>
        </pc:spChg>
        <pc:spChg chg="mod">
          <ac:chgData name="宇哲 施" userId="b69c530073003297" providerId="LiveId" clId="{7012641F-7D94-46B1-BE36-6CF8F3CC9062}" dt="2023-01-03T18:54:02.070" v="312"/>
          <ac:spMkLst>
            <pc:docMk/>
            <pc:sldMk cId="1820662477" sldId="299"/>
            <ac:spMk id="24" creationId="{BFCF4907-AC1A-9811-6429-C4AD68FF6BC1}"/>
          </ac:spMkLst>
        </pc:spChg>
        <pc:spChg chg="mod">
          <ac:chgData name="宇哲 施" userId="b69c530073003297" providerId="LiveId" clId="{7012641F-7D94-46B1-BE36-6CF8F3CC9062}" dt="2023-01-03T18:54:02.070" v="312"/>
          <ac:spMkLst>
            <pc:docMk/>
            <pc:sldMk cId="1820662477" sldId="299"/>
            <ac:spMk id="25" creationId="{B1C61514-B359-13E0-1B96-24C7A6308D05}"/>
          </ac:spMkLst>
        </pc:spChg>
        <pc:spChg chg="mod">
          <ac:chgData name="宇哲 施" userId="b69c530073003297" providerId="LiveId" clId="{7012641F-7D94-46B1-BE36-6CF8F3CC9062}" dt="2023-01-03T18:54:02.070" v="312"/>
          <ac:spMkLst>
            <pc:docMk/>
            <pc:sldMk cId="1820662477" sldId="299"/>
            <ac:spMk id="27" creationId="{2C4802BB-FC40-A0DF-7DB0-6854025E7B69}"/>
          </ac:spMkLst>
        </pc:spChg>
        <pc:spChg chg="mod">
          <ac:chgData name="宇哲 施" userId="b69c530073003297" providerId="LiveId" clId="{7012641F-7D94-46B1-BE36-6CF8F3CC9062}" dt="2023-01-03T18:54:02.070" v="312"/>
          <ac:spMkLst>
            <pc:docMk/>
            <pc:sldMk cId="1820662477" sldId="299"/>
            <ac:spMk id="28" creationId="{D15D49B6-B78B-33B0-6164-49B83026C6EE}"/>
          </ac:spMkLst>
        </pc:spChg>
        <pc:spChg chg="mod">
          <ac:chgData name="宇哲 施" userId="b69c530073003297" providerId="LiveId" clId="{7012641F-7D94-46B1-BE36-6CF8F3CC9062}" dt="2023-01-03T18:54:02.070" v="312"/>
          <ac:spMkLst>
            <pc:docMk/>
            <pc:sldMk cId="1820662477" sldId="299"/>
            <ac:spMk id="30" creationId="{5952CE2D-BC00-9119-4897-121006241564}"/>
          </ac:spMkLst>
        </pc:spChg>
        <pc:spChg chg="mod">
          <ac:chgData name="宇哲 施" userId="b69c530073003297" providerId="LiveId" clId="{7012641F-7D94-46B1-BE36-6CF8F3CC9062}" dt="2023-01-03T18:54:02.070" v="312"/>
          <ac:spMkLst>
            <pc:docMk/>
            <pc:sldMk cId="1820662477" sldId="299"/>
            <ac:spMk id="31" creationId="{004AA8B1-1A46-B21C-77B6-D04E344A162E}"/>
          </ac:spMkLst>
        </pc:spChg>
        <pc:spChg chg="mod">
          <ac:chgData name="宇哲 施" userId="b69c530073003297" providerId="LiveId" clId="{7012641F-7D94-46B1-BE36-6CF8F3CC9062}" dt="2023-01-03T18:54:02.070" v="312"/>
          <ac:spMkLst>
            <pc:docMk/>
            <pc:sldMk cId="1820662477" sldId="299"/>
            <ac:spMk id="33" creationId="{18F602A3-8C15-BC6C-DEC5-804F06E8EF00}"/>
          </ac:spMkLst>
        </pc:spChg>
        <pc:spChg chg="mod">
          <ac:chgData name="宇哲 施" userId="b69c530073003297" providerId="LiveId" clId="{7012641F-7D94-46B1-BE36-6CF8F3CC9062}" dt="2023-01-03T18:54:02.070" v="312"/>
          <ac:spMkLst>
            <pc:docMk/>
            <pc:sldMk cId="1820662477" sldId="299"/>
            <ac:spMk id="34" creationId="{1E41C25A-1636-408B-C291-04DE96EC94E2}"/>
          </ac:spMkLst>
        </pc:spChg>
        <pc:spChg chg="mod">
          <ac:chgData name="宇哲 施" userId="b69c530073003297" providerId="LiveId" clId="{7012641F-7D94-46B1-BE36-6CF8F3CC9062}" dt="2023-01-03T18:54:02.070" v="312"/>
          <ac:spMkLst>
            <pc:docMk/>
            <pc:sldMk cId="1820662477" sldId="299"/>
            <ac:spMk id="36" creationId="{90B7C249-A2FB-5646-B30D-72A87AAFDC4D}"/>
          </ac:spMkLst>
        </pc:spChg>
        <pc:spChg chg="mod">
          <ac:chgData name="宇哲 施" userId="b69c530073003297" providerId="LiveId" clId="{7012641F-7D94-46B1-BE36-6CF8F3CC9062}" dt="2023-01-03T18:54:02.070" v="312"/>
          <ac:spMkLst>
            <pc:docMk/>
            <pc:sldMk cId="1820662477" sldId="299"/>
            <ac:spMk id="37" creationId="{4CC4E158-D246-0354-956D-3D999FAA6DFE}"/>
          </ac:spMkLst>
        </pc:spChg>
        <pc:spChg chg="mod">
          <ac:chgData name="宇哲 施" userId="b69c530073003297" providerId="LiveId" clId="{7012641F-7D94-46B1-BE36-6CF8F3CC9062}" dt="2023-01-03T18:54:02.070" v="312"/>
          <ac:spMkLst>
            <pc:docMk/>
            <pc:sldMk cId="1820662477" sldId="299"/>
            <ac:spMk id="39" creationId="{3170D777-3E09-5049-44AB-A625CF793C2D}"/>
          </ac:spMkLst>
        </pc:spChg>
        <pc:spChg chg="mod">
          <ac:chgData name="宇哲 施" userId="b69c530073003297" providerId="LiveId" clId="{7012641F-7D94-46B1-BE36-6CF8F3CC9062}" dt="2023-01-03T18:54:02.070" v="312"/>
          <ac:spMkLst>
            <pc:docMk/>
            <pc:sldMk cId="1820662477" sldId="299"/>
            <ac:spMk id="40" creationId="{3355EBFF-EE90-8019-56C9-DDB421B3FD83}"/>
          </ac:spMkLst>
        </pc:spChg>
        <pc:spChg chg="mod">
          <ac:chgData name="宇哲 施" userId="b69c530073003297" providerId="LiveId" clId="{7012641F-7D94-46B1-BE36-6CF8F3CC9062}" dt="2023-01-03T18:54:02.070" v="312"/>
          <ac:spMkLst>
            <pc:docMk/>
            <pc:sldMk cId="1820662477" sldId="299"/>
            <ac:spMk id="42" creationId="{CC5B6797-5A7B-5F47-BD2C-1858E57262F3}"/>
          </ac:spMkLst>
        </pc:spChg>
        <pc:spChg chg="mod">
          <ac:chgData name="宇哲 施" userId="b69c530073003297" providerId="LiveId" clId="{7012641F-7D94-46B1-BE36-6CF8F3CC9062}" dt="2023-01-03T18:54:02.070" v="312"/>
          <ac:spMkLst>
            <pc:docMk/>
            <pc:sldMk cId="1820662477" sldId="299"/>
            <ac:spMk id="43" creationId="{CC46C414-84D2-B2E3-304C-05200731518C}"/>
          </ac:spMkLst>
        </pc:spChg>
        <pc:spChg chg="add del mod">
          <ac:chgData name="宇哲 施" userId="b69c530073003297" providerId="LiveId" clId="{7012641F-7D94-46B1-BE36-6CF8F3CC9062}" dt="2023-01-03T18:54:03.705" v="313"/>
          <ac:spMkLst>
            <pc:docMk/>
            <pc:sldMk cId="1820662477" sldId="299"/>
            <ac:spMk id="44" creationId="{BC4A75CC-4604-8304-CDE1-62E75A9410E5}"/>
          </ac:spMkLst>
        </pc:spChg>
        <pc:spChg chg="add del mod">
          <ac:chgData name="宇哲 施" userId="b69c530073003297" providerId="LiveId" clId="{7012641F-7D94-46B1-BE36-6CF8F3CC9062}" dt="2023-01-03T18:54:03.705" v="313"/>
          <ac:spMkLst>
            <pc:docMk/>
            <pc:sldMk cId="1820662477" sldId="299"/>
            <ac:spMk id="45" creationId="{022E47D7-BC9D-8188-03D3-786586B738B4}"/>
          </ac:spMkLst>
        </pc:spChg>
        <pc:spChg chg="add del mod">
          <ac:chgData name="宇哲 施" userId="b69c530073003297" providerId="LiveId" clId="{7012641F-7D94-46B1-BE36-6CF8F3CC9062}" dt="2023-01-03T18:54:03.705" v="313"/>
          <ac:spMkLst>
            <pc:docMk/>
            <pc:sldMk cId="1820662477" sldId="299"/>
            <ac:spMk id="46" creationId="{7915EB35-07C9-9A5C-6DD8-CBC10D1A41AC}"/>
          </ac:spMkLst>
        </pc:spChg>
        <pc:grpChg chg="add del mod">
          <ac:chgData name="宇哲 施" userId="b69c530073003297" providerId="LiveId" clId="{7012641F-7D94-46B1-BE36-6CF8F3CC9062}" dt="2023-01-03T18:54:03.705" v="313"/>
          <ac:grpSpMkLst>
            <pc:docMk/>
            <pc:sldMk cId="1820662477" sldId="299"/>
            <ac:grpSpMk id="3" creationId="{0ED6BF0D-E1F1-106B-BB8D-C45EE94E8763}"/>
          </ac:grpSpMkLst>
        </pc:grpChg>
        <pc:grpChg chg="mod">
          <ac:chgData name="宇哲 施" userId="b69c530073003297" providerId="LiveId" clId="{7012641F-7D94-46B1-BE36-6CF8F3CC9062}" dt="2023-01-03T18:54:02.070" v="312"/>
          <ac:grpSpMkLst>
            <pc:docMk/>
            <pc:sldMk cId="1820662477" sldId="299"/>
            <ac:grpSpMk id="5" creationId="{1F0754C4-B606-4BB6-AE61-CEE2E0B85CA9}"/>
          </ac:grpSpMkLst>
        </pc:grpChg>
        <pc:grpChg chg="add del mod">
          <ac:chgData name="宇哲 施" userId="b69c530073003297" providerId="LiveId" clId="{7012641F-7D94-46B1-BE36-6CF8F3CC9062}" dt="2023-01-03T18:54:03.705" v="313"/>
          <ac:grpSpMkLst>
            <pc:docMk/>
            <pc:sldMk cId="1820662477" sldId="299"/>
            <ac:grpSpMk id="14" creationId="{C36F80F1-FA4A-7EC6-EAA6-3CED02FB24D8}"/>
          </ac:grpSpMkLst>
        </pc:grpChg>
        <pc:grpChg chg="add del mod">
          <ac:chgData name="宇哲 施" userId="b69c530073003297" providerId="LiveId" clId="{7012641F-7D94-46B1-BE36-6CF8F3CC9062}" dt="2023-01-03T18:54:03.705" v="313"/>
          <ac:grpSpMkLst>
            <pc:docMk/>
            <pc:sldMk cId="1820662477" sldId="299"/>
            <ac:grpSpMk id="17" creationId="{0B87CFE0-E138-13C8-6131-E21C2016778B}"/>
          </ac:grpSpMkLst>
        </pc:grpChg>
        <pc:grpChg chg="add del mod">
          <ac:chgData name="宇哲 施" userId="b69c530073003297" providerId="LiveId" clId="{7012641F-7D94-46B1-BE36-6CF8F3CC9062}" dt="2023-01-03T18:54:03.705" v="313"/>
          <ac:grpSpMkLst>
            <pc:docMk/>
            <pc:sldMk cId="1820662477" sldId="299"/>
            <ac:grpSpMk id="20" creationId="{08C24BE7-A533-5D36-C5CF-EA364BA0AF12}"/>
          </ac:grpSpMkLst>
        </pc:grpChg>
        <pc:grpChg chg="add del mod">
          <ac:chgData name="宇哲 施" userId="b69c530073003297" providerId="LiveId" clId="{7012641F-7D94-46B1-BE36-6CF8F3CC9062}" dt="2023-01-03T18:54:03.705" v="313"/>
          <ac:grpSpMkLst>
            <pc:docMk/>
            <pc:sldMk cId="1820662477" sldId="299"/>
            <ac:grpSpMk id="23" creationId="{A0588F14-CE92-291F-98C1-95E8B06A2231}"/>
          </ac:grpSpMkLst>
        </pc:grpChg>
        <pc:grpChg chg="add del mod">
          <ac:chgData name="宇哲 施" userId="b69c530073003297" providerId="LiveId" clId="{7012641F-7D94-46B1-BE36-6CF8F3CC9062}" dt="2023-01-03T18:54:03.705" v="313"/>
          <ac:grpSpMkLst>
            <pc:docMk/>
            <pc:sldMk cId="1820662477" sldId="299"/>
            <ac:grpSpMk id="26" creationId="{CA796DD8-CA94-5C2B-BCE9-30B793A8DD98}"/>
          </ac:grpSpMkLst>
        </pc:grpChg>
        <pc:grpChg chg="add del mod">
          <ac:chgData name="宇哲 施" userId="b69c530073003297" providerId="LiveId" clId="{7012641F-7D94-46B1-BE36-6CF8F3CC9062}" dt="2023-01-03T18:54:03.705" v="313"/>
          <ac:grpSpMkLst>
            <pc:docMk/>
            <pc:sldMk cId="1820662477" sldId="299"/>
            <ac:grpSpMk id="29" creationId="{C560F5AA-93B6-6EE7-9C99-58747DA17AF4}"/>
          </ac:grpSpMkLst>
        </pc:grpChg>
        <pc:grpChg chg="add del mod">
          <ac:chgData name="宇哲 施" userId="b69c530073003297" providerId="LiveId" clId="{7012641F-7D94-46B1-BE36-6CF8F3CC9062}" dt="2023-01-03T18:54:03.705" v="313"/>
          <ac:grpSpMkLst>
            <pc:docMk/>
            <pc:sldMk cId="1820662477" sldId="299"/>
            <ac:grpSpMk id="32" creationId="{9008141F-E692-6316-B682-2FF003397E2E}"/>
          </ac:grpSpMkLst>
        </pc:grpChg>
        <pc:grpChg chg="add del mod">
          <ac:chgData name="宇哲 施" userId="b69c530073003297" providerId="LiveId" clId="{7012641F-7D94-46B1-BE36-6CF8F3CC9062}" dt="2023-01-03T18:54:03.705" v="313"/>
          <ac:grpSpMkLst>
            <pc:docMk/>
            <pc:sldMk cId="1820662477" sldId="299"/>
            <ac:grpSpMk id="35" creationId="{CC889340-4387-BE02-4C96-1FE59A6197D1}"/>
          </ac:grpSpMkLst>
        </pc:grpChg>
        <pc:grpChg chg="add del mod">
          <ac:chgData name="宇哲 施" userId="b69c530073003297" providerId="LiveId" clId="{7012641F-7D94-46B1-BE36-6CF8F3CC9062}" dt="2023-01-03T18:54:03.705" v="313"/>
          <ac:grpSpMkLst>
            <pc:docMk/>
            <pc:sldMk cId="1820662477" sldId="299"/>
            <ac:grpSpMk id="38" creationId="{A62E9914-F6B0-5310-AA22-4E700ABF3351}"/>
          </ac:grpSpMkLst>
        </pc:grpChg>
        <pc:grpChg chg="add del mod">
          <ac:chgData name="宇哲 施" userId="b69c530073003297" providerId="LiveId" clId="{7012641F-7D94-46B1-BE36-6CF8F3CC9062}" dt="2023-01-03T18:54:03.705" v="313"/>
          <ac:grpSpMkLst>
            <pc:docMk/>
            <pc:sldMk cId="1820662477" sldId="299"/>
            <ac:grpSpMk id="41" creationId="{6A4BB894-F480-5255-0827-187C1E6A2568}"/>
          </ac:grpSpMkLst>
        </pc:grpChg>
      </pc:sldChg>
      <pc:sldChg chg="addSp delSp modSp add mod ord modAnim">
        <pc:chgData name="宇哲 施" userId="b69c530073003297" providerId="LiveId" clId="{7012641F-7D94-46B1-BE36-6CF8F3CC9062}" dt="2023-01-03T19:12:54.391" v="747" actId="20577"/>
        <pc:sldMkLst>
          <pc:docMk/>
          <pc:sldMk cId="3244296349" sldId="300"/>
        </pc:sldMkLst>
        <pc:spChg chg="add del mod">
          <ac:chgData name="宇哲 施" userId="b69c530073003297" providerId="LiveId" clId="{7012641F-7D94-46B1-BE36-6CF8F3CC9062}" dt="2023-01-03T18:56:54.296" v="319"/>
          <ac:spMkLst>
            <pc:docMk/>
            <pc:sldMk cId="3244296349" sldId="300"/>
            <ac:spMk id="4" creationId="{04FA8830-DEF1-D5B5-C967-BC89C8319F52}"/>
          </ac:spMkLst>
        </pc:spChg>
        <pc:spChg chg="mod">
          <ac:chgData name="宇哲 施" userId="b69c530073003297" providerId="LiveId" clId="{7012641F-7D94-46B1-BE36-6CF8F3CC9062}" dt="2023-01-03T18:56:52.875" v="318"/>
          <ac:spMkLst>
            <pc:docMk/>
            <pc:sldMk cId="3244296349" sldId="300"/>
            <ac:spMk id="6" creationId="{16648C02-CE23-72C3-1DD4-5CF2859C31F0}"/>
          </ac:spMkLst>
        </pc:spChg>
        <pc:spChg chg="mod">
          <ac:chgData name="宇哲 施" userId="b69c530073003297" providerId="LiveId" clId="{7012641F-7D94-46B1-BE36-6CF8F3CC9062}" dt="2023-01-03T18:56:52.875" v="318"/>
          <ac:spMkLst>
            <pc:docMk/>
            <pc:sldMk cId="3244296349" sldId="300"/>
            <ac:spMk id="8" creationId="{2A6011C7-612E-9F9E-E5A6-492802DBBCE1}"/>
          </ac:spMkLst>
        </pc:spChg>
        <pc:spChg chg="mod">
          <ac:chgData name="宇哲 施" userId="b69c530073003297" providerId="LiveId" clId="{7012641F-7D94-46B1-BE36-6CF8F3CC9062}" dt="2023-01-03T18:56:52.875" v="318"/>
          <ac:spMkLst>
            <pc:docMk/>
            <pc:sldMk cId="3244296349" sldId="300"/>
            <ac:spMk id="9" creationId="{06AEEEB0-5C18-40DA-22C3-AB5379121D4C}"/>
          </ac:spMkLst>
        </pc:spChg>
        <pc:spChg chg="mod">
          <ac:chgData name="宇哲 施" userId="b69c530073003297" providerId="LiveId" clId="{7012641F-7D94-46B1-BE36-6CF8F3CC9062}" dt="2023-01-03T18:58:51.105" v="443" actId="20577"/>
          <ac:spMkLst>
            <pc:docMk/>
            <pc:sldMk cId="3244296349" sldId="300"/>
            <ac:spMk id="11" creationId="{00000000-0000-0000-0000-000000000000}"/>
          </ac:spMkLst>
        </pc:spChg>
        <pc:spChg chg="mod">
          <ac:chgData name="宇哲 施" userId="b69c530073003297" providerId="LiveId" clId="{7012641F-7D94-46B1-BE36-6CF8F3CC9062}" dt="2023-01-03T18:57:25.412" v="367" actId="20577"/>
          <ac:spMkLst>
            <pc:docMk/>
            <pc:sldMk cId="3244296349" sldId="300"/>
            <ac:spMk id="12" creationId="{00000000-0000-0000-0000-000000000000}"/>
          </ac:spMkLst>
        </pc:spChg>
        <pc:spChg chg="mod">
          <ac:chgData name="宇哲 施" userId="b69c530073003297" providerId="LiveId" clId="{7012641F-7D94-46B1-BE36-6CF8F3CC9062}" dt="2023-01-03T19:02:44.168" v="616" actId="20577"/>
          <ac:spMkLst>
            <pc:docMk/>
            <pc:sldMk cId="3244296349" sldId="300"/>
            <ac:spMk id="14" creationId="{00000000-0000-0000-0000-000000000000}"/>
          </ac:spMkLst>
        </pc:spChg>
        <pc:spChg chg="mod">
          <ac:chgData name="宇哲 施" userId="b69c530073003297" providerId="LiveId" clId="{7012641F-7D94-46B1-BE36-6CF8F3CC9062}" dt="2023-01-03T19:05:02.749" v="631" actId="20577"/>
          <ac:spMkLst>
            <pc:docMk/>
            <pc:sldMk cId="3244296349" sldId="300"/>
            <ac:spMk id="15" creationId="{00000000-0000-0000-0000-000000000000}"/>
          </ac:spMkLst>
        </pc:spChg>
        <pc:spChg chg="mod">
          <ac:chgData name="宇哲 施" userId="b69c530073003297" providerId="LiveId" clId="{7012641F-7D94-46B1-BE36-6CF8F3CC9062}" dt="2023-01-03T18:56:52.875" v="318"/>
          <ac:spMkLst>
            <pc:docMk/>
            <pc:sldMk cId="3244296349" sldId="300"/>
            <ac:spMk id="16" creationId="{E16DE4A5-B292-6DB7-69C0-F58D575D4FC9}"/>
          </ac:spMkLst>
        </pc:spChg>
        <pc:spChg chg="mod">
          <ac:chgData name="宇哲 施" userId="b69c530073003297" providerId="LiveId" clId="{7012641F-7D94-46B1-BE36-6CF8F3CC9062}" dt="2023-01-03T18:56:52.875" v="318"/>
          <ac:spMkLst>
            <pc:docMk/>
            <pc:sldMk cId="3244296349" sldId="300"/>
            <ac:spMk id="17" creationId="{D93187E0-8CAD-3278-53B3-D90CAC88F830}"/>
          </ac:spMkLst>
        </pc:spChg>
        <pc:spChg chg="mod">
          <ac:chgData name="宇哲 施" userId="b69c530073003297" providerId="LiveId" clId="{7012641F-7D94-46B1-BE36-6CF8F3CC9062}" dt="2023-01-03T18:56:52.875" v="318"/>
          <ac:spMkLst>
            <pc:docMk/>
            <pc:sldMk cId="3244296349" sldId="300"/>
            <ac:spMk id="18" creationId="{8E183639-847C-516A-EE81-13AA29E50431}"/>
          </ac:spMkLst>
        </pc:spChg>
        <pc:spChg chg="mod">
          <ac:chgData name="宇哲 施" userId="b69c530073003297" providerId="LiveId" clId="{7012641F-7D94-46B1-BE36-6CF8F3CC9062}" dt="2023-01-03T18:56:52.875" v="318"/>
          <ac:spMkLst>
            <pc:docMk/>
            <pc:sldMk cId="3244296349" sldId="300"/>
            <ac:spMk id="21" creationId="{BE6EC44E-AA93-1374-A881-816F9DDA576E}"/>
          </ac:spMkLst>
        </pc:spChg>
        <pc:spChg chg="mod">
          <ac:chgData name="宇哲 施" userId="b69c530073003297" providerId="LiveId" clId="{7012641F-7D94-46B1-BE36-6CF8F3CC9062}" dt="2023-01-03T18:56:52.875" v="318"/>
          <ac:spMkLst>
            <pc:docMk/>
            <pc:sldMk cId="3244296349" sldId="300"/>
            <ac:spMk id="22" creationId="{AA1C4992-D9A7-1A5E-015C-806C72BDE923}"/>
          </ac:spMkLst>
        </pc:spChg>
        <pc:spChg chg="mod">
          <ac:chgData name="宇哲 施" userId="b69c530073003297" providerId="LiveId" clId="{7012641F-7D94-46B1-BE36-6CF8F3CC9062}" dt="2023-01-03T18:56:52.875" v="318"/>
          <ac:spMkLst>
            <pc:docMk/>
            <pc:sldMk cId="3244296349" sldId="300"/>
            <ac:spMk id="23" creationId="{C76BB406-F8CD-4826-B0FE-1508CC0325B4}"/>
          </ac:spMkLst>
        </pc:spChg>
        <pc:spChg chg="mod">
          <ac:chgData name="宇哲 施" userId="b69c530073003297" providerId="LiveId" clId="{7012641F-7D94-46B1-BE36-6CF8F3CC9062}" dt="2023-01-03T18:57:01.306" v="336" actId="20577"/>
          <ac:spMkLst>
            <pc:docMk/>
            <pc:sldMk cId="3244296349" sldId="300"/>
            <ac:spMk id="24" creationId="{00000000-0000-0000-0000-000000000000}"/>
          </ac:spMkLst>
        </pc:spChg>
        <pc:spChg chg="mod">
          <ac:chgData name="宇哲 施" userId="b69c530073003297" providerId="LiveId" clId="{7012641F-7D94-46B1-BE36-6CF8F3CC9062}" dt="2023-01-03T18:56:52.875" v="318"/>
          <ac:spMkLst>
            <pc:docMk/>
            <pc:sldMk cId="3244296349" sldId="300"/>
            <ac:spMk id="26" creationId="{E844B652-958D-6924-58FA-ABF3FDC8C878}"/>
          </ac:spMkLst>
        </pc:spChg>
        <pc:spChg chg="mod">
          <ac:chgData name="宇哲 施" userId="b69c530073003297" providerId="LiveId" clId="{7012641F-7D94-46B1-BE36-6CF8F3CC9062}" dt="2023-01-03T18:56:52.875" v="318"/>
          <ac:spMkLst>
            <pc:docMk/>
            <pc:sldMk cId="3244296349" sldId="300"/>
            <ac:spMk id="27" creationId="{B334BA10-0DF7-285A-9E3C-EC8386875805}"/>
          </ac:spMkLst>
        </pc:spChg>
        <pc:spChg chg="mod">
          <ac:chgData name="宇哲 施" userId="b69c530073003297" providerId="LiveId" clId="{7012641F-7D94-46B1-BE36-6CF8F3CC9062}" dt="2023-01-03T18:56:52.875" v="318"/>
          <ac:spMkLst>
            <pc:docMk/>
            <pc:sldMk cId="3244296349" sldId="300"/>
            <ac:spMk id="29" creationId="{751FD235-36A0-830A-B06F-7800525596D1}"/>
          </ac:spMkLst>
        </pc:spChg>
        <pc:spChg chg="mod">
          <ac:chgData name="宇哲 施" userId="b69c530073003297" providerId="LiveId" clId="{7012641F-7D94-46B1-BE36-6CF8F3CC9062}" dt="2023-01-03T18:56:52.875" v="318"/>
          <ac:spMkLst>
            <pc:docMk/>
            <pc:sldMk cId="3244296349" sldId="300"/>
            <ac:spMk id="30" creationId="{B8799AE4-A7C3-7E63-5494-83F5B63622F6}"/>
          </ac:spMkLst>
        </pc:spChg>
        <pc:spChg chg="mod">
          <ac:chgData name="宇哲 施" userId="b69c530073003297" providerId="LiveId" clId="{7012641F-7D94-46B1-BE36-6CF8F3CC9062}" dt="2023-01-03T18:56:52.875" v="318"/>
          <ac:spMkLst>
            <pc:docMk/>
            <pc:sldMk cId="3244296349" sldId="300"/>
            <ac:spMk id="32" creationId="{03260A52-7D0C-BE4A-9268-D4AB15493C53}"/>
          </ac:spMkLst>
        </pc:spChg>
        <pc:spChg chg="mod">
          <ac:chgData name="宇哲 施" userId="b69c530073003297" providerId="LiveId" clId="{7012641F-7D94-46B1-BE36-6CF8F3CC9062}" dt="2023-01-03T18:56:52.875" v="318"/>
          <ac:spMkLst>
            <pc:docMk/>
            <pc:sldMk cId="3244296349" sldId="300"/>
            <ac:spMk id="33" creationId="{BC40CD5D-59E5-6FAF-A4AA-555DDD541EF3}"/>
          </ac:spMkLst>
        </pc:spChg>
        <pc:spChg chg="mod">
          <ac:chgData name="宇哲 施" userId="b69c530073003297" providerId="LiveId" clId="{7012641F-7D94-46B1-BE36-6CF8F3CC9062}" dt="2023-01-03T18:56:52.875" v="318"/>
          <ac:spMkLst>
            <pc:docMk/>
            <pc:sldMk cId="3244296349" sldId="300"/>
            <ac:spMk id="35" creationId="{C97919B5-3E5D-1686-2A6B-05323B02E445}"/>
          </ac:spMkLst>
        </pc:spChg>
        <pc:spChg chg="mod">
          <ac:chgData name="宇哲 施" userId="b69c530073003297" providerId="LiveId" clId="{7012641F-7D94-46B1-BE36-6CF8F3CC9062}" dt="2023-01-03T18:56:52.875" v="318"/>
          <ac:spMkLst>
            <pc:docMk/>
            <pc:sldMk cId="3244296349" sldId="300"/>
            <ac:spMk id="36" creationId="{4F4BF261-168E-AAF0-095B-5ADC1CBBEEBD}"/>
          </ac:spMkLst>
        </pc:spChg>
        <pc:spChg chg="mod">
          <ac:chgData name="宇哲 施" userId="b69c530073003297" providerId="LiveId" clId="{7012641F-7D94-46B1-BE36-6CF8F3CC9062}" dt="2023-01-03T18:56:52.875" v="318"/>
          <ac:spMkLst>
            <pc:docMk/>
            <pc:sldMk cId="3244296349" sldId="300"/>
            <ac:spMk id="38" creationId="{6BE8F751-54F7-4BCC-73C0-17E3F048632C}"/>
          </ac:spMkLst>
        </pc:spChg>
        <pc:spChg chg="mod">
          <ac:chgData name="宇哲 施" userId="b69c530073003297" providerId="LiveId" clId="{7012641F-7D94-46B1-BE36-6CF8F3CC9062}" dt="2023-01-03T18:56:52.875" v="318"/>
          <ac:spMkLst>
            <pc:docMk/>
            <pc:sldMk cId="3244296349" sldId="300"/>
            <ac:spMk id="39" creationId="{F02F64B0-4423-E2F9-F728-12BF603467CC}"/>
          </ac:spMkLst>
        </pc:spChg>
        <pc:spChg chg="mod">
          <ac:chgData name="宇哲 施" userId="b69c530073003297" providerId="LiveId" clId="{7012641F-7D94-46B1-BE36-6CF8F3CC9062}" dt="2023-01-03T18:56:52.875" v="318"/>
          <ac:spMkLst>
            <pc:docMk/>
            <pc:sldMk cId="3244296349" sldId="300"/>
            <ac:spMk id="41" creationId="{7DAB36DB-9DE6-8353-7C70-31BC087D972A}"/>
          </ac:spMkLst>
        </pc:spChg>
        <pc:spChg chg="mod">
          <ac:chgData name="宇哲 施" userId="b69c530073003297" providerId="LiveId" clId="{7012641F-7D94-46B1-BE36-6CF8F3CC9062}" dt="2023-01-03T18:56:52.875" v="318"/>
          <ac:spMkLst>
            <pc:docMk/>
            <pc:sldMk cId="3244296349" sldId="300"/>
            <ac:spMk id="42" creationId="{3E1DB0F4-A395-36DC-F139-E8711C437256}"/>
          </ac:spMkLst>
        </pc:spChg>
        <pc:spChg chg="mod">
          <ac:chgData name="宇哲 施" userId="b69c530073003297" providerId="LiveId" clId="{7012641F-7D94-46B1-BE36-6CF8F3CC9062}" dt="2023-01-03T18:56:52.875" v="318"/>
          <ac:spMkLst>
            <pc:docMk/>
            <pc:sldMk cId="3244296349" sldId="300"/>
            <ac:spMk id="44" creationId="{9C43133B-5E70-1446-45FD-C7F22F95BA7C}"/>
          </ac:spMkLst>
        </pc:spChg>
        <pc:spChg chg="mod">
          <ac:chgData name="宇哲 施" userId="b69c530073003297" providerId="LiveId" clId="{7012641F-7D94-46B1-BE36-6CF8F3CC9062}" dt="2023-01-03T18:56:52.875" v="318"/>
          <ac:spMkLst>
            <pc:docMk/>
            <pc:sldMk cId="3244296349" sldId="300"/>
            <ac:spMk id="45" creationId="{1F48B366-BE1B-59CA-E8C7-2010EFA6B937}"/>
          </ac:spMkLst>
        </pc:spChg>
        <pc:spChg chg="mod">
          <ac:chgData name="宇哲 施" userId="b69c530073003297" providerId="LiveId" clId="{7012641F-7D94-46B1-BE36-6CF8F3CC9062}" dt="2023-01-03T18:56:52.875" v="318"/>
          <ac:spMkLst>
            <pc:docMk/>
            <pc:sldMk cId="3244296349" sldId="300"/>
            <ac:spMk id="47" creationId="{87E1346C-35B5-9447-B4E1-7A5A5A64BFA8}"/>
          </ac:spMkLst>
        </pc:spChg>
        <pc:spChg chg="mod">
          <ac:chgData name="宇哲 施" userId="b69c530073003297" providerId="LiveId" clId="{7012641F-7D94-46B1-BE36-6CF8F3CC9062}" dt="2023-01-03T18:56:52.875" v="318"/>
          <ac:spMkLst>
            <pc:docMk/>
            <pc:sldMk cId="3244296349" sldId="300"/>
            <ac:spMk id="48" creationId="{E06D4463-BFB1-FB4E-0189-53CA54305986}"/>
          </ac:spMkLst>
        </pc:spChg>
        <pc:spChg chg="mod">
          <ac:chgData name="宇哲 施" userId="b69c530073003297" providerId="LiveId" clId="{7012641F-7D94-46B1-BE36-6CF8F3CC9062}" dt="2023-01-03T18:56:52.875" v="318"/>
          <ac:spMkLst>
            <pc:docMk/>
            <pc:sldMk cId="3244296349" sldId="300"/>
            <ac:spMk id="50" creationId="{8F2D656C-192C-B019-A902-CED8BA1DB33D}"/>
          </ac:spMkLst>
        </pc:spChg>
        <pc:spChg chg="mod">
          <ac:chgData name="宇哲 施" userId="b69c530073003297" providerId="LiveId" clId="{7012641F-7D94-46B1-BE36-6CF8F3CC9062}" dt="2023-01-03T18:56:52.875" v="318"/>
          <ac:spMkLst>
            <pc:docMk/>
            <pc:sldMk cId="3244296349" sldId="300"/>
            <ac:spMk id="51" creationId="{4BFBDC9C-D324-7B4C-585A-FF01FA1B79F4}"/>
          </ac:spMkLst>
        </pc:spChg>
        <pc:spChg chg="mod">
          <ac:chgData name="宇哲 施" userId="b69c530073003297" providerId="LiveId" clId="{7012641F-7D94-46B1-BE36-6CF8F3CC9062}" dt="2023-01-03T18:56:52.875" v="318"/>
          <ac:spMkLst>
            <pc:docMk/>
            <pc:sldMk cId="3244296349" sldId="300"/>
            <ac:spMk id="53" creationId="{8C65D5AF-7223-F366-1D97-BD96D999F53F}"/>
          </ac:spMkLst>
        </pc:spChg>
        <pc:spChg chg="mod">
          <ac:chgData name="宇哲 施" userId="b69c530073003297" providerId="LiveId" clId="{7012641F-7D94-46B1-BE36-6CF8F3CC9062}" dt="2023-01-03T18:56:52.875" v="318"/>
          <ac:spMkLst>
            <pc:docMk/>
            <pc:sldMk cId="3244296349" sldId="300"/>
            <ac:spMk id="54" creationId="{F6C56360-FF52-8E64-C960-DBC1FEA074A7}"/>
          </ac:spMkLst>
        </pc:spChg>
        <pc:spChg chg="add del mod">
          <ac:chgData name="宇哲 施" userId="b69c530073003297" providerId="LiveId" clId="{7012641F-7D94-46B1-BE36-6CF8F3CC9062}" dt="2023-01-03T18:56:54.296" v="319"/>
          <ac:spMkLst>
            <pc:docMk/>
            <pc:sldMk cId="3244296349" sldId="300"/>
            <ac:spMk id="55" creationId="{C7061FD3-23FB-8FF4-A49C-EF95D13E173A}"/>
          </ac:spMkLst>
        </pc:spChg>
        <pc:spChg chg="add del mod">
          <ac:chgData name="宇哲 施" userId="b69c530073003297" providerId="LiveId" clId="{7012641F-7D94-46B1-BE36-6CF8F3CC9062}" dt="2023-01-03T18:56:54.296" v="319"/>
          <ac:spMkLst>
            <pc:docMk/>
            <pc:sldMk cId="3244296349" sldId="300"/>
            <ac:spMk id="56" creationId="{705B5CBF-356B-6596-B689-0BFEA42D321A}"/>
          </ac:spMkLst>
        </pc:spChg>
        <pc:spChg chg="add del mod">
          <ac:chgData name="宇哲 施" userId="b69c530073003297" providerId="LiveId" clId="{7012641F-7D94-46B1-BE36-6CF8F3CC9062}" dt="2023-01-03T18:56:54.296" v="319"/>
          <ac:spMkLst>
            <pc:docMk/>
            <pc:sldMk cId="3244296349" sldId="300"/>
            <ac:spMk id="57" creationId="{B5C4C7BD-3C01-275A-C328-562A5FAA70AF}"/>
          </ac:spMkLst>
        </pc:spChg>
        <pc:spChg chg="add del">
          <ac:chgData name="宇哲 施" userId="b69c530073003297" providerId="LiveId" clId="{7012641F-7D94-46B1-BE36-6CF8F3CC9062}" dt="2023-01-03T19:02:50.761" v="618" actId="22"/>
          <ac:spMkLst>
            <pc:docMk/>
            <pc:sldMk cId="3244296349" sldId="300"/>
            <ac:spMk id="59" creationId="{FEDA9101-98C6-15CD-6BF0-03AFC0DC4340}"/>
          </ac:spMkLst>
        </pc:spChg>
        <pc:spChg chg="mod">
          <ac:chgData name="宇哲 施" userId="b69c530073003297" providerId="LiveId" clId="{7012641F-7D94-46B1-BE36-6CF8F3CC9062}" dt="2023-01-03T19:02:55.091" v="619"/>
          <ac:spMkLst>
            <pc:docMk/>
            <pc:sldMk cId="3244296349" sldId="300"/>
            <ac:spMk id="61" creationId="{A4F44C82-0E82-F1B8-4F54-8C584205110B}"/>
          </ac:spMkLst>
        </pc:spChg>
        <pc:spChg chg="mod">
          <ac:chgData name="宇哲 施" userId="b69c530073003297" providerId="LiveId" clId="{7012641F-7D94-46B1-BE36-6CF8F3CC9062}" dt="2023-01-03T19:12:54.391" v="747" actId="20577"/>
          <ac:spMkLst>
            <pc:docMk/>
            <pc:sldMk cId="3244296349" sldId="300"/>
            <ac:spMk id="63" creationId="{4506FDDB-20F1-98FB-8448-7EA45C551029}"/>
          </ac:spMkLst>
        </pc:spChg>
        <pc:spChg chg="mod">
          <ac:chgData name="宇哲 施" userId="b69c530073003297" providerId="LiveId" clId="{7012641F-7D94-46B1-BE36-6CF8F3CC9062}" dt="2023-01-03T19:03:28.599" v="627"/>
          <ac:spMkLst>
            <pc:docMk/>
            <pc:sldMk cId="3244296349" sldId="300"/>
            <ac:spMk id="64" creationId="{2220C443-A7B4-5E52-1D39-FD9ED6BFFA9D}"/>
          </ac:spMkLst>
        </pc:spChg>
        <pc:grpChg chg="add del mod">
          <ac:chgData name="宇哲 施" userId="b69c530073003297" providerId="LiveId" clId="{7012641F-7D94-46B1-BE36-6CF8F3CC9062}" dt="2023-01-03T18:56:54.296" v="319"/>
          <ac:grpSpMkLst>
            <pc:docMk/>
            <pc:sldMk cId="3244296349" sldId="300"/>
            <ac:grpSpMk id="5" creationId="{17F5E818-BE78-D7B5-7CAD-C768A6ED1D7A}"/>
          </ac:grpSpMkLst>
        </pc:grpChg>
        <pc:grpChg chg="mod">
          <ac:chgData name="宇哲 施" userId="b69c530073003297" providerId="LiveId" clId="{7012641F-7D94-46B1-BE36-6CF8F3CC9062}" dt="2023-01-03T18:56:52.875" v="318"/>
          <ac:grpSpMkLst>
            <pc:docMk/>
            <pc:sldMk cId="3244296349" sldId="300"/>
            <ac:grpSpMk id="7" creationId="{99DE42D1-301F-0086-F704-273344C81940}"/>
          </ac:grpSpMkLst>
        </pc:grpChg>
        <pc:grpChg chg="add del mod">
          <ac:chgData name="宇哲 施" userId="b69c530073003297" providerId="LiveId" clId="{7012641F-7D94-46B1-BE36-6CF8F3CC9062}" dt="2023-01-03T18:56:54.296" v="319"/>
          <ac:grpSpMkLst>
            <pc:docMk/>
            <pc:sldMk cId="3244296349" sldId="300"/>
            <ac:grpSpMk id="25" creationId="{FBD276A7-6754-E1C6-5148-0FE675310F7A}"/>
          </ac:grpSpMkLst>
        </pc:grpChg>
        <pc:grpChg chg="add del mod">
          <ac:chgData name="宇哲 施" userId="b69c530073003297" providerId="LiveId" clId="{7012641F-7D94-46B1-BE36-6CF8F3CC9062}" dt="2023-01-03T18:56:54.296" v="319"/>
          <ac:grpSpMkLst>
            <pc:docMk/>
            <pc:sldMk cId="3244296349" sldId="300"/>
            <ac:grpSpMk id="28" creationId="{11D2AFDD-6807-7309-9361-A3BC54A120C3}"/>
          </ac:grpSpMkLst>
        </pc:grpChg>
        <pc:grpChg chg="add del mod">
          <ac:chgData name="宇哲 施" userId="b69c530073003297" providerId="LiveId" clId="{7012641F-7D94-46B1-BE36-6CF8F3CC9062}" dt="2023-01-03T18:56:54.296" v="319"/>
          <ac:grpSpMkLst>
            <pc:docMk/>
            <pc:sldMk cId="3244296349" sldId="300"/>
            <ac:grpSpMk id="31" creationId="{FB7908D2-F9CD-CC7C-3B83-747914F9C60B}"/>
          </ac:grpSpMkLst>
        </pc:grpChg>
        <pc:grpChg chg="add del mod">
          <ac:chgData name="宇哲 施" userId="b69c530073003297" providerId="LiveId" clId="{7012641F-7D94-46B1-BE36-6CF8F3CC9062}" dt="2023-01-03T18:56:54.296" v="319"/>
          <ac:grpSpMkLst>
            <pc:docMk/>
            <pc:sldMk cId="3244296349" sldId="300"/>
            <ac:grpSpMk id="34" creationId="{AAD12448-1FA6-FA4E-C7EB-42F86B0A61A2}"/>
          </ac:grpSpMkLst>
        </pc:grpChg>
        <pc:grpChg chg="add del mod">
          <ac:chgData name="宇哲 施" userId="b69c530073003297" providerId="LiveId" clId="{7012641F-7D94-46B1-BE36-6CF8F3CC9062}" dt="2023-01-03T18:56:54.296" v="319"/>
          <ac:grpSpMkLst>
            <pc:docMk/>
            <pc:sldMk cId="3244296349" sldId="300"/>
            <ac:grpSpMk id="37" creationId="{DF45D99D-EE05-0EF8-2831-37EDB92B12E0}"/>
          </ac:grpSpMkLst>
        </pc:grpChg>
        <pc:grpChg chg="add del mod">
          <ac:chgData name="宇哲 施" userId="b69c530073003297" providerId="LiveId" clId="{7012641F-7D94-46B1-BE36-6CF8F3CC9062}" dt="2023-01-03T18:56:54.296" v="319"/>
          <ac:grpSpMkLst>
            <pc:docMk/>
            <pc:sldMk cId="3244296349" sldId="300"/>
            <ac:grpSpMk id="40" creationId="{B54FF247-8566-C1BA-183F-55F96E0FB938}"/>
          </ac:grpSpMkLst>
        </pc:grpChg>
        <pc:grpChg chg="add del mod">
          <ac:chgData name="宇哲 施" userId="b69c530073003297" providerId="LiveId" clId="{7012641F-7D94-46B1-BE36-6CF8F3CC9062}" dt="2023-01-03T18:56:54.296" v="319"/>
          <ac:grpSpMkLst>
            <pc:docMk/>
            <pc:sldMk cId="3244296349" sldId="300"/>
            <ac:grpSpMk id="43" creationId="{4E70829C-DD73-8532-2EEE-A01848F3D2B3}"/>
          </ac:grpSpMkLst>
        </pc:grpChg>
        <pc:grpChg chg="add del mod">
          <ac:chgData name="宇哲 施" userId="b69c530073003297" providerId="LiveId" clId="{7012641F-7D94-46B1-BE36-6CF8F3CC9062}" dt="2023-01-03T18:56:54.296" v="319"/>
          <ac:grpSpMkLst>
            <pc:docMk/>
            <pc:sldMk cId="3244296349" sldId="300"/>
            <ac:grpSpMk id="46" creationId="{0E189659-99AA-A4BF-B896-680D41DCAE75}"/>
          </ac:grpSpMkLst>
        </pc:grpChg>
        <pc:grpChg chg="add del mod">
          <ac:chgData name="宇哲 施" userId="b69c530073003297" providerId="LiveId" clId="{7012641F-7D94-46B1-BE36-6CF8F3CC9062}" dt="2023-01-03T18:56:54.296" v="319"/>
          <ac:grpSpMkLst>
            <pc:docMk/>
            <pc:sldMk cId="3244296349" sldId="300"/>
            <ac:grpSpMk id="49" creationId="{6CB33666-FB66-C29E-51D5-381933EB702E}"/>
          </ac:grpSpMkLst>
        </pc:grpChg>
        <pc:grpChg chg="add del mod">
          <ac:chgData name="宇哲 施" userId="b69c530073003297" providerId="LiveId" clId="{7012641F-7D94-46B1-BE36-6CF8F3CC9062}" dt="2023-01-03T18:56:54.296" v="319"/>
          <ac:grpSpMkLst>
            <pc:docMk/>
            <pc:sldMk cId="3244296349" sldId="300"/>
            <ac:grpSpMk id="52" creationId="{438E8237-C550-9B9E-BB63-54BB49EAE3BA}"/>
          </ac:grpSpMkLst>
        </pc:grpChg>
        <pc:grpChg chg="add mod">
          <ac:chgData name="宇哲 施" userId="b69c530073003297" providerId="LiveId" clId="{7012641F-7D94-46B1-BE36-6CF8F3CC9062}" dt="2023-01-03T19:02:58.593" v="620" actId="1076"/>
          <ac:grpSpMkLst>
            <pc:docMk/>
            <pc:sldMk cId="3244296349" sldId="300"/>
            <ac:grpSpMk id="60" creationId="{F84872A0-CEE4-E8C7-2685-CC2DC9ADC9C2}"/>
          </ac:grpSpMkLst>
        </pc:grpChg>
        <pc:grpChg chg="mod">
          <ac:chgData name="宇哲 施" userId="b69c530073003297" providerId="LiveId" clId="{7012641F-7D94-46B1-BE36-6CF8F3CC9062}" dt="2023-01-03T19:02:55.091" v="619"/>
          <ac:grpSpMkLst>
            <pc:docMk/>
            <pc:sldMk cId="3244296349" sldId="300"/>
            <ac:grpSpMk id="62" creationId="{34D8A2A2-DA11-43FD-6242-771CDE930EDC}"/>
          </ac:grpSpMkLst>
        </pc:grpChg>
      </pc:sldChg>
      <pc:sldChg chg="add del">
        <pc:chgData name="宇哲 施" userId="b69c530073003297" providerId="LiveId" clId="{7012641F-7D94-46B1-BE36-6CF8F3CC9062}" dt="2023-01-03T19:14:01.188" v="752" actId="2696"/>
        <pc:sldMkLst>
          <pc:docMk/>
          <pc:sldMk cId="3277070349" sldId="301"/>
        </pc:sldMkLst>
      </pc:sldChg>
      <pc:sldChg chg="add del">
        <pc:chgData name="宇哲 施" userId="b69c530073003297" providerId="LiveId" clId="{7012641F-7D94-46B1-BE36-6CF8F3CC9062}" dt="2023-01-03T19:13:58.922" v="751" actId="2696"/>
        <pc:sldMkLst>
          <pc:docMk/>
          <pc:sldMk cId="2070747101" sldId="302"/>
        </pc:sldMkLst>
      </pc:sldChg>
      <pc:sldMasterChg chg="delSldLayout">
        <pc:chgData name="宇哲 施" userId="b69c530073003297" providerId="LiveId" clId="{7012641F-7D94-46B1-BE36-6CF8F3CC9062}" dt="2023-01-03T19:14:13.153" v="762" actId="2696"/>
        <pc:sldMasterMkLst>
          <pc:docMk/>
          <pc:sldMasterMk cId="3337063809" sldId="2147483650"/>
        </pc:sldMasterMkLst>
        <pc:sldLayoutChg chg="del">
          <pc:chgData name="宇哲 施" userId="b69c530073003297" providerId="LiveId" clId="{7012641F-7D94-46B1-BE36-6CF8F3CC9062}" dt="2023-01-03T19:14:13.153" v="762" actId="2696"/>
          <pc:sldLayoutMkLst>
            <pc:docMk/>
            <pc:sldMasterMk cId="3337063809" sldId="2147483650"/>
            <pc:sldLayoutMk cId="3420380927" sldId="2147483657"/>
          </pc:sldLayoutMkLst>
        </pc:sldLayoutChg>
      </pc:sldMasterChg>
      <pc:sldMasterChg chg="del delSldLayout">
        <pc:chgData name="宇哲 施" userId="b69c530073003297" providerId="LiveId" clId="{7012641F-7D94-46B1-BE36-6CF8F3CC9062}" dt="2023-01-03T19:13:38.499" v="748" actId="2696"/>
        <pc:sldMasterMkLst>
          <pc:docMk/>
          <pc:sldMasterMk cId="822443925" sldId="2147483661"/>
        </pc:sldMasterMkLst>
        <pc:sldLayoutChg chg="del">
          <pc:chgData name="宇哲 施" userId="b69c530073003297" providerId="LiveId" clId="{7012641F-7D94-46B1-BE36-6CF8F3CC9062}" dt="2023-01-03T19:13:38.499" v="748" actId="2696"/>
          <pc:sldLayoutMkLst>
            <pc:docMk/>
            <pc:sldMasterMk cId="822443925" sldId="2147483661"/>
            <pc:sldLayoutMk cId="876638695" sldId="2147483662"/>
          </pc:sldLayoutMkLst>
        </pc:sldLayoutChg>
        <pc:sldLayoutChg chg="del">
          <pc:chgData name="宇哲 施" userId="b69c530073003297" providerId="LiveId" clId="{7012641F-7D94-46B1-BE36-6CF8F3CC9062}" dt="2023-01-03T19:13:38.499" v="748" actId="2696"/>
          <pc:sldLayoutMkLst>
            <pc:docMk/>
            <pc:sldMasterMk cId="822443925" sldId="2147483661"/>
            <pc:sldLayoutMk cId="1531596975" sldId="2147483663"/>
          </pc:sldLayoutMkLst>
        </pc:sldLayoutChg>
        <pc:sldLayoutChg chg="del">
          <pc:chgData name="宇哲 施" userId="b69c530073003297" providerId="LiveId" clId="{7012641F-7D94-46B1-BE36-6CF8F3CC9062}" dt="2023-01-03T19:13:38.499" v="748" actId="2696"/>
          <pc:sldLayoutMkLst>
            <pc:docMk/>
            <pc:sldMasterMk cId="822443925" sldId="2147483661"/>
            <pc:sldLayoutMk cId="3496380749" sldId="2147483664"/>
          </pc:sldLayoutMkLst>
        </pc:sldLayoutChg>
        <pc:sldLayoutChg chg="del">
          <pc:chgData name="宇哲 施" userId="b69c530073003297" providerId="LiveId" clId="{7012641F-7D94-46B1-BE36-6CF8F3CC9062}" dt="2023-01-03T19:13:38.499" v="748" actId="2696"/>
          <pc:sldLayoutMkLst>
            <pc:docMk/>
            <pc:sldMasterMk cId="822443925" sldId="2147483661"/>
            <pc:sldLayoutMk cId="616446172" sldId="2147483665"/>
          </pc:sldLayoutMkLst>
        </pc:sldLayoutChg>
        <pc:sldLayoutChg chg="del">
          <pc:chgData name="宇哲 施" userId="b69c530073003297" providerId="LiveId" clId="{7012641F-7D94-46B1-BE36-6CF8F3CC9062}" dt="2023-01-03T19:13:38.499" v="748" actId="2696"/>
          <pc:sldLayoutMkLst>
            <pc:docMk/>
            <pc:sldMasterMk cId="822443925" sldId="2147483661"/>
            <pc:sldLayoutMk cId="3658180389" sldId="2147483666"/>
          </pc:sldLayoutMkLst>
        </pc:sldLayoutChg>
        <pc:sldLayoutChg chg="del">
          <pc:chgData name="宇哲 施" userId="b69c530073003297" providerId="LiveId" clId="{7012641F-7D94-46B1-BE36-6CF8F3CC9062}" dt="2023-01-03T19:13:38.499" v="748" actId="2696"/>
          <pc:sldLayoutMkLst>
            <pc:docMk/>
            <pc:sldMasterMk cId="822443925" sldId="2147483661"/>
            <pc:sldLayoutMk cId="69946990" sldId="2147483667"/>
          </pc:sldLayoutMkLst>
        </pc:sldLayoutChg>
        <pc:sldLayoutChg chg="del">
          <pc:chgData name="宇哲 施" userId="b69c530073003297" providerId="LiveId" clId="{7012641F-7D94-46B1-BE36-6CF8F3CC9062}" dt="2023-01-03T19:13:38.499" v="748" actId="2696"/>
          <pc:sldLayoutMkLst>
            <pc:docMk/>
            <pc:sldMasterMk cId="822443925" sldId="2147483661"/>
            <pc:sldLayoutMk cId="2036919475" sldId="2147483668"/>
          </pc:sldLayoutMkLst>
        </pc:sldLayoutChg>
        <pc:sldLayoutChg chg="del">
          <pc:chgData name="宇哲 施" userId="b69c530073003297" providerId="LiveId" clId="{7012641F-7D94-46B1-BE36-6CF8F3CC9062}" dt="2023-01-03T19:13:38.499" v="748" actId="2696"/>
          <pc:sldLayoutMkLst>
            <pc:docMk/>
            <pc:sldMasterMk cId="822443925" sldId="2147483661"/>
            <pc:sldLayoutMk cId="2529369048" sldId="2147483669"/>
          </pc:sldLayoutMkLst>
        </pc:sldLayoutChg>
        <pc:sldLayoutChg chg="del">
          <pc:chgData name="宇哲 施" userId="b69c530073003297" providerId="LiveId" clId="{7012641F-7D94-46B1-BE36-6CF8F3CC9062}" dt="2023-01-03T19:13:38.499" v="748" actId="2696"/>
          <pc:sldLayoutMkLst>
            <pc:docMk/>
            <pc:sldMasterMk cId="822443925" sldId="2147483661"/>
            <pc:sldLayoutMk cId="271397817" sldId="2147483670"/>
          </pc:sldLayoutMkLst>
        </pc:sldLayoutChg>
        <pc:sldLayoutChg chg="del">
          <pc:chgData name="宇哲 施" userId="b69c530073003297" providerId="LiveId" clId="{7012641F-7D94-46B1-BE36-6CF8F3CC9062}" dt="2023-01-03T19:13:38.499" v="748" actId="2696"/>
          <pc:sldLayoutMkLst>
            <pc:docMk/>
            <pc:sldMasterMk cId="822443925" sldId="2147483661"/>
            <pc:sldLayoutMk cId="2429392615" sldId="2147483671"/>
          </pc:sldLayoutMkLst>
        </pc:sldLayoutChg>
        <pc:sldLayoutChg chg="del">
          <pc:chgData name="宇哲 施" userId="b69c530073003297" providerId="LiveId" clId="{7012641F-7D94-46B1-BE36-6CF8F3CC9062}" dt="2023-01-03T19:13:38.499" v="748" actId="2696"/>
          <pc:sldLayoutMkLst>
            <pc:docMk/>
            <pc:sldMasterMk cId="822443925" sldId="2147483661"/>
            <pc:sldLayoutMk cId="555263800" sldId="2147483672"/>
          </pc:sldLayoutMkLst>
        </pc:sldLayoutChg>
      </pc:sldMasterChg>
    </pc:docChg>
  </pc:docChgLst>
  <pc:docChgLst>
    <pc:chgData name="宇哲 施" userId="b69c530073003297" providerId="LiveId" clId="{935F5D6B-68F2-4EC7-BE5A-CF5F16045C79}"/>
    <pc:docChg chg="undo redo custSel modSld">
      <pc:chgData name="宇哲 施" userId="b69c530073003297" providerId="LiveId" clId="{935F5D6B-68F2-4EC7-BE5A-CF5F16045C79}" dt="2023-01-06T13:08:48.611" v="47"/>
      <pc:docMkLst>
        <pc:docMk/>
      </pc:docMkLst>
      <pc:sldChg chg="modSp mod">
        <pc:chgData name="宇哲 施" userId="b69c530073003297" providerId="LiveId" clId="{935F5D6B-68F2-4EC7-BE5A-CF5F16045C79}" dt="2023-01-06T12:53:51.955" v="11" actId="20577"/>
        <pc:sldMkLst>
          <pc:docMk/>
          <pc:sldMk cId="2711247874" sldId="276"/>
        </pc:sldMkLst>
        <pc:spChg chg="mod">
          <ac:chgData name="宇哲 施" userId="b69c530073003297" providerId="LiveId" clId="{935F5D6B-68F2-4EC7-BE5A-CF5F16045C79}" dt="2023-01-06T12:53:51.955" v="11" actId="20577"/>
          <ac:spMkLst>
            <pc:docMk/>
            <pc:sldMk cId="2711247874" sldId="276"/>
            <ac:spMk id="44" creationId="{E3EB1709-6D20-4440-8800-976CC5E9712E}"/>
          </ac:spMkLst>
        </pc:spChg>
      </pc:sldChg>
      <pc:sldChg chg="addSp modSp mod addCm delCm">
        <pc:chgData name="宇哲 施" userId="b69c530073003297" providerId="LiveId" clId="{935F5D6B-68F2-4EC7-BE5A-CF5F16045C79}" dt="2023-01-06T13:07:48.514" v="43" actId="255"/>
        <pc:sldMkLst>
          <pc:docMk/>
          <pc:sldMk cId="798305812" sldId="295"/>
        </pc:sldMkLst>
        <pc:spChg chg="add mod">
          <ac:chgData name="宇哲 施" userId="b69c530073003297" providerId="LiveId" clId="{935F5D6B-68F2-4EC7-BE5A-CF5F16045C79}" dt="2023-01-06T13:07:48.514" v="43" actId="255"/>
          <ac:spMkLst>
            <pc:docMk/>
            <pc:sldMk cId="798305812" sldId="295"/>
            <ac:spMk id="4" creationId="{B3550D36-35BF-AA7A-C51B-FB4A78AD944E}"/>
          </ac:spMkLst>
        </pc:spChg>
      </pc:sldChg>
      <pc:sldChg chg="addSp delSp modSp mod">
        <pc:chgData name="宇哲 施" userId="b69c530073003297" providerId="LiveId" clId="{935F5D6B-68F2-4EC7-BE5A-CF5F16045C79}" dt="2023-01-06T13:08:13.087" v="45"/>
        <pc:sldMkLst>
          <pc:docMk/>
          <pc:sldMk cId="3562258546" sldId="296"/>
        </pc:sldMkLst>
        <pc:spChg chg="add del mod">
          <ac:chgData name="宇哲 施" userId="b69c530073003297" providerId="LiveId" clId="{935F5D6B-68F2-4EC7-BE5A-CF5F16045C79}" dt="2023-01-06T13:07:43.912" v="40" actId="22"/>
          <ac:spMkLst>
            <pc:docMk/>
            <pc:sldMk cId="3562258546" sldId="296"/>
            <ac:spMk id="23" creationId="{A6D2C59F-EC94-97D8-FAD8-EBE7655BEBAA}"/>
          </ac:spMkLst>
        </pc:spChg>
        <pc:spChg chg="add mod">
          <ac:chgData name="宇哲 施" userId="b69c530073003297" providerId="LiveId" clId="{935F5D6B-68F2-4EC7-BE5A-CF5F16045C79}" dt="2023-01-06T13:08:13.087" v="45"/>
          <ac:spMkLst>
            <pc:docMk/>
            <pc:sldMk cId="3562258546" sldId="296"/>
            <ac:spMk id="24" creationId="{2323C078-3B64-1429-EA02-5E08F2D29A95}"/>
          </ac:spMkLst>
        </pc:spChg>
      </pc:sldChg>
      <pc:sldChg chg="addSp modSp mod">
        <pc:chgData name="宇哲 施" userId="b69c530073003297" providerId="LiveId" clId="{935F5D6B-68F2-4EC7-BE5A-CF5F16045C79}" dt="2023-01-06T13:08:48.611" v="47"/>
        <pc:sldMkLst>
          <pc:docMk/>
          <pc:sldMk cId="1498095599" sldId="297"/>
        </pc:sldMkLst>
        <pc:spChg chg="add mod">
          <ac:chgData name="宇哲 施" userId="b69c530073003297" providerId="LiveId" clId="{935F5D6B-68F2-4EC7-BE5A-CF5F16045C79}" dt="2023-01-06T13:08:48.611" v="47"/>
          <ac:spMkLst>
            <pc:docMk/>
            <pc:sldMk cId="1498095599" sldId="297"/>
            <ac:spMk id="4" creationId="{8821869E-4CD4-9246-C6B3-252155D55CC7}"/>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3-01-06T21:05:55.987" idx="1">
    <p:pos x="10" y="10"/>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06C37E-11D3-4DB8-A57E-70919EAB46C6}" type="datetimeFigureOut">
              <a:rPr lang="zh-CN" altLang="en-US" smtClean="0"/>
              <a:t>2023/1/6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8152D9-5CC7-4E9D-A5C4-B9CCFF0E5EE8}" type="slidenum">
              <a:rPr lang="zh-CN" altLang="en-US" smtClean="0"/>
              <a:t>‹#›</a:t>
            </a:fld>
            <a:endParaRPr lang="zh-CN" altLang="en-US"/>
          </a:p>
        </p:txBody>
      </p:sp>
    </p:spTree>
    <p:extLst>
      <p:ext uri="{BB962C8B-B14F-4D97-AF65-F5344CB8AC3E}">
        <p14:creationId xmlns:p14="http://schemas.microsoft.com/office/powerpoint/2010/main" val="1277055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F8152D9-5CC7-4E9D-A5C4-B9CCFF0E5EE8}" type="slidenum">
              <a:rPr lang="zh-CN" altLang="en-US" smtClean="0"/>
              <a:t>1</a:t>
            </a:fld>
            <a:endParaRPr lang="zh-CN" altLang="en-US"/>
          </a:p>
        </p:txBody>
      </p:sp>
    </p:spTree>
    <p:extLst>
      <p:ext uri="{BB962C8B-B14F-4D97-AF65-F5344CB8AC3E}">
        <p14:creationId xmlns:p14="http://schemas.microsoft.com/office/powerpoint/2010/main" val="32576247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C04B92-5184-4370-883C-D72A6DD2061F}" type="slidenum">
              <a:rPr lang="zh-CN" altLang="en-US" smtClean="0"/>
              <a:t>13</a:t>
            </a:fld>
            <a:endParaRPr lang="zh-CN" altLang="en-US"/>
          </a:p>
        </p:txBody>
      </p:sp>
    </p:spTree>
    <p:extLst>
      <p:ext uri="{BB962C8B-B14F-4D97-AF65-F5344CB8AC3E}">
        <p14:creationId xmlns:p14="http://schemas.microsoft.com/office/powerpoint/2010/main" val="27287336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E8F154-D10B-4217-8098-E9B94BCC3F26}" type="slidenum">
              <a:rPr lang="zh-CN" altLang="en-US" smtClean="0"/>
              <a:t>14</a:t>
            </a:fld>
            <a:endParaRPr lang="zh-CN" altLang="en-US"/>
          </a:p>
        </p:txBody>
      </p:sp>
    </p:spTree>
    <p:extLst>
      <p:ext uri="{BB962C8B-B14F-4D97-AF65-F5344CB8AC3E}">
        <p14:creationId xmlns:p14="http://schemas.microsoft.com/office/powerpoint/2010/main" val="29406916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C04B92-5184-4370-883C-D72A6DD2061F}" type="slidenum">
              <a:rPr lang="zh-CN" altLang="en-US" smtClean="0"/>
              <a:t>15</a:t>
            </a:fld>
            <a:endParaRPr lang="zh-CN" altLang="en-US"/>
          </a:p>
        </p:txBody>
      </p:sp>
    </p:spTree>
    <p:extLst>
      <p:ext uri="{BB962C8B-B14F-4D97-AF65-F5344CB8AC3E}">
        <p14:creationId xmlns:p14="http://schemas.microsoft.com/office/powerpoint/2010/main" val="9784236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EEE461-41DB-4DF9-A1AC-E0AD990EAB72}" type="slidenum">
              <a:rPr lang="zh-CN" altLang="en-US" smtClean="0"/>
              <a:t>16</a:t>
            </a:fld>
            <a:endParaRPr lang="zh-CN" altLang="en-US"/>
          </a:p>
        </p:txBody>
      </p:sp>
    </p:spTree>
    <p:extLst>
      <p:ext uri="{BB962C8B-B14F-4D97-AF65-F5344CB8AC3E}">
        <p14:creationId xmlns:p14="http://schemas.microsoft.com/office/powerpoint/2010/main" val="13646726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F8152D9-5CC7-4E9D-A5C4-B9CCFF0E5EE8}" type="slidenum">
              <a:rPr lang="zh-CN" altLang="en-US" smtClean="0"/>
              <a:t>17</a:t>
            </a:fld>
            <a:endParaRPr lang="zh-CN" altLang="en-US"/>
          </a:p>
        </p:txBody>
      </p:sp>
    </p:spTree>
    <p:extLst>
      <p:ext uri="{BB962C8B-B14F-4D97-AF65-F5344CB8AC3E}">
        <p14:creationId xmlns:p14="http://schemas.microsoft.com/office/powerpoint/2010/main" val="2278954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F8152D9-5CC7-4E9D-A5C4-B9CCFF0E5EE8}" type="slidenum">
              <a:rPr lang="zh-CN" altLang="en-US" smtClean="0"/>
              <a:t>2</a:t>
            </a:fld>
            <a:endParaRPr lang="zh-CN" altLang="en-US"/>
          </a:p>
        </p:txBody>
      </p:sp>
    </p:spTree>
    <p:extLst>
      <p:ext uri="{BB962C8B-B14F-4D97-AF65-F5344CB8AC3E}">
        <p14:creationId xmlns:p14="http://schemas.microsoft.com/office/powerpoint/2010/main" val="3729427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87F6AE7-3555-47AF-9DDF-A6E6AF0CA1ED}" type="slidenum">
              <a:rPr lang="zh-CN" altLang="en-US" smtClean="0"/>
              <a:t>3</a:t>
            </a:fld>
            <a:endParaRPr lang="zh-CN" altLang="en-US"/>
          </a:p>
        </p:txBody>
      </p:sp>
    </p:spTree>
    <p:extLst>
      <p:ext uri="{BB962C8B-B14F-4D97-AF65-F5344CB8AC3E}">
        <p14:creationId xmlns:p14="http://schemas.microsoft.com/office/powerpoint/2010/main" val="23585427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9F7401-6E7D-4CE3-89B6-86741D8BF9B5}" type="slidenum">
              <a:rPr lang="zh-CN" altLang="en-US" smtClean="0"/>
              <a:t>4</a:t>
            </a:fld>
            <a:endParaRPr lang="zh-CN" altLang="en-US"/>
          </a:p>
        </p:txBody>
      </p:sp>
    </p:spTree>
    <p:extLst>
      <p:ext uri="{BB962C8B-B14F-4D97-AF65-F5344CB8AC3E}">
        <p14:creationId xmlns:p14="http://schemas.microsoft.com/office/powerpoint/2010/main" val="40882980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4C493B2F-67F1-4FEC-A176-4BDA1A303606}"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5</a:t>
            </a:fld>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9076000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EEE461-41DB-4DF9-A1AC-E0AD990EAB72}" type="slidenum">
              <a:rPr lang="zh-CN" altLang="en-US" smtClean="0"/>
              <a:t>6</a:t>
            </a:fld>
            <a:endParaRPr lang="zh-CN" altLang="en-US"/>
          </a:p>
        </p:txBody>
      </p:sp>
    </p:spTree>
    <p:extLst>
      <p:ext uri="{BB962C8B-B14F-4D97-AF65-F5344CB8AC3E}">
        <p14:creationId xmlns:p14="http://schemas.microsoft.com/office/powerpoint/2010/main" val="42384156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AC0059-71F0-4354-824B-2FFE6EC8EA2C}" type="slidenum">
              <a:rPr lang="zh-CN" altLang="en-US" smtClean="0"/>
              <a:t>10</a:t>
            </a:fld>
            <a:endParaRPr lang="zh-CN" altLang="en-US"/>
          </a:p>
        </p:txBody>
      </p:sp>
    </p:spTree>
    <p:extLst>
      <p:ext uri="{BB962C8B-B14F-4D97-AF65-F5344CB8AC3E}">
        <p14:creationId xmlns:p14="http://schemas.microsoft.com/office/powerpoint/2010/main" val="12526338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E8F154-D10B-4217-8098-E9B94BCC3F26}" type="slidenum">
              <a:rPr lang="zh-CN" altLang="en-US" smtClean="0"/>
              <a:t>11</a:t>
            </a:fld>
            <a:endParaRPr lang="zh-CN" altLang="en-US"/>
          </a:p>
        </p:txBody>
      </p:sp>
    </p:spTree>
    <p:extLst>
      <p:ext uri="{BB962C8B-B14F-4D97-AF65-F5344CB8AC3E}">
        <p14:creationId xmlns:p14="http://schemas.microsoft.com/office/powerpoint/2010/main" val="2719577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https://www.ypppt.com/</a:t>
            </a:r>
            <a:endParaRPr lang="zh-CN" altLang="en-US" dirty="0"/>
          </a:p>
        </p:txBody>
      </p:sp>
      <p:sp>
        <p:nvSpPr>
          <p:cNvPr id="4" name="灯片编号占位符 3"/>
          <p:cNvSpPr>
            <a:spLocks noGrp="1"/>
          </p:cNvSpPr>
          <p:nvPr>
            <p:ph type="sldNum" sz="quarter" idx="10"/>
          </p:nvPr>
        </p:nvSpPr>
        <p:spPr/>
        <p:txBody>
          <a:bodyPr/>
          <a:lstStyle/>
          <a:p>
            <a:fld id="{06A38D33-8C8F-4E14-BE24-35EBEB99B152}" type="slidenum">
              <a:rPr lang="zh-CN" altLang="en-US" smtClean="0"/>
              <a:t>12</a:t>
            </a:fld>
            <a:endParaRPr lang="zh-CN" altLang="en-US"/>
          </a:p>
        </p:txBody>
      </p:sp>
    </p:spTree>
    <p:extLst>
      <p:ext uri="{BB962C8B-B14F-4D97-AF65-F5344CB8AC3E}">
        <p14:creationId xmlns:p14="http://schemas.microsoft.com/office/powerpoint/2010/main" val="2590228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9559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4" name="图片占位符 3"/>
          <p:cNvSpPr>
            <a:spLocks noGrp="1"/>
          </p:cNvSpPr>
          <p:nvPr>
            <p:ph type="pic" sz="quarter" idx="10"/>
          </p:nvPr>
        </p:nvSpPr>
        <p:spPr>
          <a:xfrm>
            <a:off x="0" y="0"/>
            <a:ext cx="12192000" cy="6858000"/>
          </a:xfrm>
          <a:prstGeom prst="rect">
            <a:avLst/>
          </a:prstGeom>
        </p:spPr>
        <p:txBody>
          <a:bodyPr/>
          <a:lstStyle/>
          <a:p>
            <a:endParaRPr lang="zh-CN" altLang="en-US"/>
          </a:p>
        </p:txBody>
      </p:sp>
    </p:spTree>
    <p:extLst>
      <p:ext uri="{BB962C8B-B14F-4D97-AF65-F5344CB8AC3E}">
        <p14:creationId xmlns:p14="http://schemas.microsoft.com/office/powerpoint/2010/main" val="810918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2960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6432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
        <p:nvSpPr>
          <p:cNvPr id="11" name="图片占位符 10"/>
          <p:cNvSpPr>
            <a:spLocks noGrp="1"/>
          </p:cNvSpPr>
          <p:nvPr>
            <p:ph type="pic" sz="quarter" idx="13"/>
          </p:nvPr>
        </p:nvSpPr>
        <p:spPr>
          <a:xfrm>
            <a:off x="1512787" y="2085939"/>
            <a:ext cx="3549384" cy="2143161"/>
          </a:xfrm>
          <a:custGeom>
            <a:avLst/>
            <a:gdLst>
              <a:gd name="connsiteX0" fmla="*/ 1792618 w 3549384"/>
              <a:gd name="connsiteY0" fmla="*/ 0 h 2143161"/>
              <a:gd name="connsiteX1" fmla="*/ 2516836 w 3549384"/>
              <a:gd name="connsiteY1" fmla="*/ 415730 h 2143161"/>
              <a:gd name="connsiteX2" fmla="*/ 2602882 w 3549384"/>
              <a:gd name="connsiteY2" fmla="*/ 408563 h 2143161"/>
              <a:gd name="connsiteX3" fmla="*/ 3248224 w 3549384"/>
              <a:gd name="connsiteY3" fmla="*/ 1060829 h 2143161"/>
              <a:gd name="connsiteX4" fmla="*/ 3549384 w 3549384"/>
              <a:gd name="connsiteY4" fmla="*/ 1562572 h 2143161"/>
              <a:gd name="connsiteX5" fmla="*/ 2968576 w 3549384"/>
              <a:gd name="connsiteY5" fmla="*/ 2143161 h 2143161"/>
              <a:gd name="connsiteX6" fmla="*/ 580808 w 3549384"/>
              <a:gd name="connsiteY6" fmla="*/ 2143161 h 2143161"/>
              <a:gd name="connsiteX7" fmla="*/ 0 w 3549384"/>
              <a:gd name="connsiteY7" fmla="*/ 1562572 h 2143161"/>
              <a:gd name="connsiteX8" fmla="*/ 437399 w 3549384"/>
              <a:gd name="connsiteY8" fmla="*/ 1003487 h 2143161"/>
              <a:gd name="connsiteX9" fmla="*/ 889139 w 3549384"/>
              <a:gd name="connsiteY9" fmla="*/ 645099 h 2143161"/>
              <a:gd name="connsiteX10" fmla="*/ 968014 w 3549384"/>
              <a:gd name="connsiteY10" fmla="*/ 652267 h 2143161"/>
              <a:gd name="connsiteX11" fmla="*/ 1792618 w 3549384"/>
              <a:gd name="connsiteY11" fmla="*/ 0 h 2143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49384" h="2143161">
                <a:moveTo>
                  <a:pt x="1792618" y="0"/>
                </a:moveTo>
                <a:cubicBezTo>
                  <a:pt x="2100949" y="0"/>
                  <a:pt x="2373427" y="164859"/>
                  <a:pt x="2516836" y="415730"/>
                </a:cubicBezTo>
                <a:cubicBezTo>
                  <a:pt x="2545518" y="415730"/>
                  <a:pt x="2574200" y="408563"/>
                  <a:pt x="2602882" y="408563"/>
                </a:cubicBezTo>
                <a:cubicBezTo>
                  <a:pt x="2961405" y="408563"/>
                  <a:pt x="3248224" y="702441"/>
                  <a:pt x="3248224" y="1060829"/>
                </a:cubicBezTo>
                <a:cubicBezTo>
                  <a:pt x="3427486" y="1161178"/>
                  <a:pt x="3549384" y="1347540"/>
                  <a:pt x="3549384" y="1562572"/>
                </a:cubicBezTo>
                <a:cubicBezTo>
                  <a:pt x="3549384" y="1885122"/>
                  <a:pt x="3291247" y="2143161"/>
                  <a:pt x="2968576" y="2143161"/>
                </a:cubicBezTo>
                <a:cubicBezTo>
                  <a:pt x="2968576" y="2143161"/>
                  <a:pt x="2968576" y="2143161"/>
                  <a:pt x="580808" y="2143161"/>
                </a:cubicBezTo>
                <a:cubicBezTo>
                  <a:pt x="265308" y="2143161"/>
                  <a:pt x="0" y="1885122"/>
                  <a:pt x="0" y="1562572"/>
                </a:cubicBezTo>
                <a:cubicBezTo>
                  <a:pt x="0" y="1290197"/>
                  <a:pt x="186432" y="1067997"/>
                  <a:pt x="437399" y="1003487"/>
                </a:cubicBezTo>
                <a:cubicBezTo>
                  <a:pt x="487592" y="802790"/>
                  <a:pt x="674025" y="645099"/>
                  <a:pt x="889139" y="645099"/>
                </a:cubicBezTo>
                <a:cubicBezTo>
                  <a:pt x="917821" y="645099"/>
                  <a:pt x="939332" y="652267"/>
                  <a:pt x="968014" y="652267"/>
                </a:cubicBezTo>
                <a:cubicBezTo>
                  <a:pt x="1054060" y="279543"/>
                  <a:pt x="1391072" y="0"/>
                  <a:pt x="1792618" y="0"/>
                </a:cubicBezTo>
                <a:close/>
              </a:path>
            </a:pathLst>
          </a:custGeom>
        </p:spPr>
        <p:txBody>
          <a:bodyPr wrap="square">
            <a:noAutofit/>
          </a:bodyPr>
          <a:lstStyle/>
          <a:p>
            <a:endParaRPr lang="zh-CN" altLang="en-US"/>
          </a:p>
        </p:txBody>
      </p:sp>
      <p:sp>
        <p:nvSpPr>
          <p:cNvPr id="12" name="图片占位符 11"/>
          <p:cNvSpPr>
            <a:spLocks noGrp="1"/>
          </p:cNvSpPr>
          <p:nvPr>
            <p:ph type="pic" sz="quarter" idx="14"/>
          </p:nvPr>
        </p:nvSpPr>
        <p:spPr>
          <a:xfrm>
            <a:off x="6726693" y="2085939"/>
            <a:ext cx="3549384" cy="2143161"/>
          </a:xfrm>
          <a:custGeom>
            <a:avLst/>
            <a:gdLst>
              <a:gd name="connsiteX0" fmla="*/ 1792618 w 3549384"/>
              <a:gd name="connsiteY0" fmla="*/ 0 h 2143161"/>
              <a:gd name="connsiteX1" fmla="*/ 2516836 w 3549384"/>
              <a:gd name="connsiteY1" fmla="*/ 415730 h 2143161"/>
              <a:gd name="connsiteX2" fmla="*/ 2602881 w 3549384"/>
              <a:gd name="connsiteY2" fmla="*/ 408563 h 2143161"/>
              <a:gd name="connsiteX3" fmla="*/ 3248224 w 3549384"/>
              <a:gd name="connsiteY3" fmla="*/ 1060829 h 2143161"/>
              <a:gd name="connsiteX4" fmla="*/ 3549384 w 3549384"/>
              <a:gd name="connsiteY4" fmla="*/ 1562572 h 2143161"/>
              <a:gd name="connsiteX5" fmla="*/ 2968576 w 3549384"/>
              <a:gd name="connsiteY5" fmla="*/ 2143161 h 2143161"/>
              <a:gd name="connsiteX6" fmla="*/ 580809 w 3549384"/>
              <a:gd name="connsiteY6" fmla="*/ 2143161 h 2143161"/>
              <a:gd name="connsiteX7" fmla="*/ 0 w 3549384"/>
              <a:gd name="connsiteY7" fmla="*/ 1562572 h 2143161"/>
              <a:gd name="connsiteX8" fmla="*/ 437399 w 3549384"/>
              <a:gd name="connsiteY8" fmla="*/ 1003487 h 2143161"/>
              <a:gd name="connsiteX9" fmla="*/ 889139 w 3549384"/>
              <a:gd name="connsiteY9" fmla="*/ 645099 h 2143161"/>
              <a:gd name="connsiteX10" fmla="*/ 968014 w 3549384"/>
              <a:gd name="connsiteY10" fmla="*/ 652267 h 2143161"/>
              <a:gd name="connsiteX11" fmla="*/ 1792618 w 3549384"/>
              <a:gd name="connsiteY11" fmla="*/ 0 h 2143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49384" h="2143161">
                <a:moveTo>
                  <a:pt x="1792618" y="0"/>
                </a:moveTo>
                <a:cubicBezTo>
                  <a:pt x="2100949" y="0"/>
                  <a:pt x="2373427" y="164859"/>
                  <a:pt x="2516836" y="415730"/>
                </a:cubicBezTo>
                <a:cubicBezTo>
                  <a:pt x="2545518" y="415730"/>
                  <a:pt x="2574200" y="408563"/>
                  <a:pt x="2602881" y="408563"/>
                </a:cubicBezTo>
                <a:cubicBezTo>
                  <a:pt x="2961405" y="408563"/>
                  <a:pt x="3248224" y="702441"/>
                  <a:pt x="3248224" y="1060829"/>
                </a:cubicBezTo>
                <a:cubicBezTo>
                  <a:pt x="3427486" y="1161178"/>
                  <a:pt x="3549384" y="1347540"/>
                  <a:pt x="3549384" y="1562572"/>
                </a:cubicBezTo>
                <a:cubicBezTo>
                  <a:pt x="3549384" y="1885122"/>
                  <a:pt x="3291247" y="2143161"/>
                  <a:pt x="2968576" y="2143161"/>
                </a:cubicBezTo>
                <a:cubicBezTo>
                  <a:pt x="2968576" y="2143161"/>
                  <a:pt x="2968576" y="2143161"/>
                  <a:pt x="580809" y="2143161"/>
                </a:cubicBezTo>
                <a:cubicBezTo>
                  <a:pt x="265308" y="2143161"/>
                  <a:pt x="0" y="1885122"/>
                  <a:pt x="0" y="1562572"/>
                </a:cubicBezTo>
                <a:cubicBezTo>
                  <a:pt x="0" y="1290197"/>
                  <a:pt x="186433" y="1067997"/>
                  <a:pt x="437399" y="1003487"/>
                </a:cubicBezTo>
                <a:cubicBezTo>
                  <a:pt x="487592" y="802790"/>
                  <a:pt x="674025" y="645099"/>
                  <a:pt x="889139" y="645099"/>
                </a:cubicBezTo>
                <a:cubicBezTo>
                  <a:pt x="917821" y="645099"/>
                  <a:pt x="939332" y="652267"/>
                  <a:pt x="968014" y="652267"/>
                </a:cubicBezTo>
                <a:cubicBezTo>
                  <a:pt x="1054060" y="279543"/>
                  <a:pt x="1391072" y="0"/>
                  <a:pt x="1792618" y="0"/>
                </a:cubicBezTo>
                <a:close/>
              </a:path>
            </a:pathLst>
          </a:custGeom>
        </p:spPr>
        <p:txBody>
          <a:bodyPr wrap="square">
            <a:noAutofit/>
          </a:bodyPr>
          <a:lstStyle/>
          <a:p>
            <a:endParaRPr lang="zh-CN" altLang="en-US"/>
          </a:p>
        </p:txBody>
      </p:sp>
      <p:sp>
        <p:nvSpPr>
          <p:cNvPr id="3" name="日期占位符 2"/>
          <p:cNvSpPr>
            <a:spLocks noGrp="1"/>
          </p:cNvSpPr>
          <p:nvPr>
            <p:ph type="dt" sz="half" idx="10"/>
          </p:nvPr>
        </p:nvSpPr>
        <p:spPr/>
        <p:txBody>
          <a:bodyPr/>
          <a:lstStyle/>
          <a:p>
            <a:pPr marL="0" marR="0" lvl="0" indent="0" algn="l" defTabSz="1136929" rtl="0" eaLnBrk="1" fontAlgn="auto" latinLnBrk="0" hangingPunct="1">
              <a:lnSpc>
                <a:spcPct val="100000"/>
              </a:lnSpc>
              <a:spcBef>
                <a:spcPts val="0"/>
              </a:spcBef>
              <a:spcAft>
                <a:spcPts val="0"/>
              </a:spcAft>
              <a:buClrTx/>
              <a:buSzTx/>
              <a:buFontTx/>
              <a:buNone/>
              <a:tabLst/>
              <a:defRPr/>
            </a:pPr>
            <a:fld id="{294692E2-2E36-4BA6-BF46-F8FA43FD31EF}" type="datetimeFigureOut">
              <a:rPr kumimoji="0" lang="zh-CN" altLang="en-US" sz="1472"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1136929" rtl="0" eaLnBrk="1" fontAlgn="auto" latinLnBrk="0" hangingPunct="1">
                <a:lnSpc>
                  <a:spcPct val="100000"/>
                </a:lnSpc>
                <a:spcBef>
                  <a:spcPts val="0"/>
                </a:spcBef>
                <a:spcAft>
                  <a:spcPts val="0"/>
                </a:spcAft>
                <a:buClrTx/>
                <a:buSzTx/>
                <a:buFontTx/>
                <a:buNone/>
                <a:tabLst/>
                <a:defRPr/>
              </a:pPr>
              <a:t>2023/1/6</a:t>
            </a:fld>
            <a:endParaRPr kumimoji="0" lang="zh-CN" altLang="en-US" sz="1472"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1136929" rtl="0" eaLnBrk="1" fontAlgn="auto" latinLnBrk="0" hangingPunct="1">
              <a:lnSpc>
                <a:spcPct val="100000"/>
              </a:lnSpc>
              <a:spcBef>
                <a:spcPts val="0"/>
              </a:spcBef>
              <a:spcAft>
                <a:spcPts val="0"/>
              </a:spcAft>
              <a:buClrTx/>
              <a:buSzTx/>
              <a:buFontTx/>
              <a:buNone/>
              <a:tabLst/>
              <a:defRPr/>
            </a:pPr>
            <a:endParaRPr kumimoji="0" lang="zh-CN" altLang="en-US" sz="1472"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1136929" rtl="0" eaLnBrk="1" fontAlgn="auto" latinLnBrk="0" hangingPunct="1">
              <a:lnSpc>
                <a:spcPct val="100000"/>
              </a:lnSpc>
              <a:spcBef>
                <a:spcPts val="0"/>
              </a:spcBef>
              <a:spcAft>
                <a:spcPts val="0"/>
              </a:spcAft>
              <a:buClrTx/>
              <a:buSzTx/>
              <a:buFontTx/>
              <a:buNone/>
              <a:tabLst/>
              <a:defRPr/>
            </a:pPr>
            <a:fld id="{6763B8D0-EB74-4420-911C-521F82DBBECC}" type="slidenum">
              <a:rPr kumimoji="0" lang="zh-CN" altLang="en-US" sz="1472"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1136929" rtl="0" eaLnBrk="1" fontAlgn="auto" latinLnBrk="0" hangingPunct="1">
                <a:lnSpc>
                  <a:spcPct val="100000"/>
                </a:lnSpc>
                <a:spcBef>
                  <a:spcPts val="0"/>
                </a:spcBef>
                <a:spcAft>
                  <a:spcPts val="0"/>
                </a:spcAft>
                <a:buClrTx/>
                <a:buSzTx/>
                <a:buFontTx/>
                <a:buNone/>
                <a:tabLst/>
                <a:defRPr/>
              </a:pPr>
              <a:t>‹#›</a:t>
            </a:fld>
            <a:endParaRPr kumimoji="0" lang="zh-CN" altLang="en-US" sz="1472"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8" name="矩形 7"/>
          <p:cNvSpPr/>
          <p:nvPr userDrawn="1"/>
        </p:nvSpPr>
        <p:spPr>
          <a:xfrm>
            <a:off x="8325228" y="6412425"/>
            <a:ext cx="775136" cy="246221"/>
          </a:xfrm>
          <a:prstGeom prst="rect">
            <a:avLst/>
          </a:prstGeom>
        </p:spPr>
        <p:txBody>
          <a:bodyPr wrap="square">
            <a:spAutoFit/>
          </a:bodyPr>
          <a:lstStyle/>
          <a:p>
            <a:pPr defTabSz="914400"/>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defTabSz="914400"/>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defTabSz="914400"/>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defTabSz="914400"/>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defTabSz="914400"/>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defTabSz="914400"/>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defTabSz="914400"/>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defTabSz="914400"/>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pPr defTabSz="914400"/>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pPr defTabSz="914400"/>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1805448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144930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0_自定义版式">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1248411" y="1930399"/>
            <a:ext cx="4325075" cy="2565401"/>
          </a:xfrm>
          <a:custGeom>
            <a:avLst/>
            <a:gdLst>
              <a:gd name="connsiteX0" fmla="*/ 0 w 4325075"/>
              <a:gd name="connsiteY0" fmla="*/ 0 h 2565401"/>
              <a:gd name="connsiteX1" fmla="*/ 4325075 w 4325075"/>
              <a:gd name="connsiteY1" fmla="*/ 0 h 2565401"/>
              <a:gd name="connsiteX2" fmla="*/ 4325075 w 4325075"/>
              <a:gd name="connsiteY2" fmla="*/ 2565401 h 2565401"/>
              <a:gd name="connsiteX3" fmla="*/ 0 w 4325075"/>
              <a:gd name="connsiteY3" fmla="*/ 2565401 h 2565401"/>
            </a:gdLst>
            <a:ahLst/>
            <a:cxnLst>
              <a:cxn ang="0">
                <a:pos x="connsiteX0" y="connsiteY0"/>
              </a:cxn>
              <a:cxn ang="0">
                <a:pos x="connsiteX1" y="connsiteY1"/>
              </a:cxn>
              <a:cxn ang="0">
                <a:pos x="connsiteX2" y="connsiteY2"/>
              </a:cxn>
              <a:cxn ang="0">
                <a:pos x="connsiteX3" y="connsiteY3"/>
              </a:cxn>
            </a:cxnLst>
            <a:rect l="l" t="t" r="r" b="b"/>
            <a:pathLst>
              <a:path w="4325075" h="2565401">
                <a:moveTo>
                  <a:pt x="0" y="0"/>
                </a:moveTo>
                <a:lnTo>
                  <a:pt x="4325075" y="0"/>
                </a:lnTo>
                <a:lnTo>
                  <a:pt x="4325075" y="2565401"/>
                </a:lnTo>
                <a:lnTo>
                  <a:pt x="0" y="2565401"/>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552660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5_自定义版式">
    <p:spTree>
      <p:nvGrpSpPr>
        <p:cNvPr id="1" name=""/>
        <p:cNvGrpSpPr/>
        <p:nvPr/>
      </p:nvGrpSpPr>
      <p:grpSpPr>
        <a:xfrm>
          <a:off x="0" y="0"/>
          <a:ext cx="0" cy="0"/>
          <a:chOff x="0" y="0"/>
          <a:chExt cx="0" cy="0"/>
        </a:xfrm>
      </p:grpSpPr>
      <p:sp>
        <p:nvSpPr>
          <p:cNvPr id="11" name="图片占位符 10"/>
          <p:cNvSpPr>
            <a:spLocks noGrp="1"/>
          </p:cNvSpPr>
          <p:nvPr>
            <p:ph type="pic" sz="quarter" idx="11"/>
          </p:nvPr>
        </p:nvSpPr>
        <p:spPr>
          <a:xfrm>
            <a:off x="1346220" y="1760715"/>
            <a:ext cx="2325606" cy="2006963"/>
          </a:xfrm>
          <a:custGeom>
            <a:avLst/>
            <a:gdLst>
              <a:gd name="connsiteX0" fmla="*/ 0 w 2325606"/>
              <a:gd name="connsiteY0" fmla="*/ 0 h 2006963"/>
              <a:gd name="connsiteX1" fmla="*/ 2325606 w 2325606"/>
              <a:gd name="connsiteY1" fmla="*/ 0 h 2006963"/>
              <a:gd name="connsiteX2" fmla="*/ 2325606 w 2325606"/>
              <a:gd name="connsiteY2" fmla="*/ 2006963 h 2006963"/>
              <a:gd name="connsiteX3" fmla="*/ 0 w 2325606"/>
              <a:gd name="connsiteY3" fmla="*/ 2006963 h 2006963"/>
            </a:gdLst>
            <a:ahLst/>
            <a:cxnLst>
              <a:cxn ang="0">
                <a:pos x="connsiteX0" y="connsiteY0"/>
              </a:cxn>
              <a:cxn ang="0">
                <a:pos x="connsiteX1" y="connsiteY1"/>
              </a:cxn>
              <a:cxn ang="0">
                <a:pos x="connsiteX2" y="connsiteY2"/>
              </a:cxn>
              <a:cxn ang="0">
                <a:pos x="connsiteX3" y="connsiteY3"/>
              </a:cxn>
            </a:cxnLst>
            <a:rect l="l" t="t" r="r" b="b"/>
            <a:pathLst>
              <a:path w="2325606" h="2006963">
                <a:moveTo>
                  <a:pt x="0" y="0"/>
                </a:moveTo>
                <a:lnTo>
                  <a:pt x="2325606" y="0"/>
                </a:lnTo>
                <a:lnTo>
                  <a:pt x="2325606" y="2006963"/>
                </a:lnTo>
                <a:lnTo>
                  <a:pt x="0" y="2006963"/>
                </a:lnTo>
                <a:close/>
              </a:path>
            </a:pathLst>
          </a:custGeom>
        </p:spPr>
        <p:txBody>
          <a:bodyPr wrap="square">
            <a:noAutofit/>
          </a:bodyPr>
          <a:lstStyle/>
          <a:p>
            <a:endParaRPr lang="zh-CN" altLang="en-US"/>
          </a:p>
        </p:txBody>
      </p:sp>
      <p:sp>
        <p:nvSpPr>
          <p:cNvPr id="13" name="图片占位符 12"/>
          <p:cNvSpPr>
            <a:spLocks noGrp="1"/>
          </p:cNvSpPr>
          <p:nvPr>
            <p:ph type="pic" sz="quarter" idx="12"/>
          </p:nvPr>
        </p:nvSpPr>
        <p:spPr>
          <a:xfrm>
            <a:off x="3741536" y="1760719"/>
            <a:ext cx="4707855" cy="4066187"/>
          </a:xfrm>
          <a:custGeom>
            <a:avLst/>
            <a:gdLst>
              <a:gd name="connsiteX0" fmla="*/ 0 w 4707855"/>
              <a:gd name="connsiteY0" fmla="*/ 0 h 4066187"/>
              <a:gd name="connsiteX1" fmla="*/ 4707855 w 4707855"/>
              <a:gd name="connsiteY1" fmla="*/ 0 h 4066187"/>
              <a:gd name="connsiteX2" fmla="*/ 4707855 w 4707855"/>
              <a:gd name="connsiteY2" fmla="*/ 4066187 h 4066187"/>
              <a:gd name="connsiteX3" fmla="*/ 0 w 4707855"/>
              <a:gd name="connsiteY3" fmla="*/ 4066187 h 4066187"/>
            </a:gdLst>
            <a:ahLst/>
            <a:cxnLst>
              <a:cxn ang="0">
                <a:pos x="connsiteX0" y="connsiteY0"/>
              </a:cxn>
              <a:cxn ang="0">
                <a:pos x="connsiteX1" y="connsiteY1"/>
              </a:cxn>
              <a:cxn ang="0">
                <a:pos x="connsiteX2" y="connsiteY2"/>
              </a:cxn>
              <a:cxn ang="0">
                <a:pos x="connsiteX3" y="connsiteY3"/>
              </a:cxn>
            </a:cxnLst>
            <a:rect l="l" t="t" r="r" b="b"/>
            <a:pathLst>
              <a:path w="4707855" h="4066187">
                <a:moveTo>
                  <a:pt x="0" y="0"/>
                </a:moveTo>
                <a:lnTo>
                  <a:pt x="4707855" y="0"/>
                </a:lnTo>
                <a:lnTo>
                  <a:pt x="4707855" y="4066187"/>
                </a:lnTo>
                <a:lnTo>
                  <a:pt x="0" y="4066187"/>
                </a:lnTo>
                <a:close/>
              </a:path>
            </a:pathLst>
          </a:custGeom>
        </p:spPr>
        <p:txBody>
          <a:bodyPr wrap="square">
            <a:noAutofit/>
          </a:bodyPr>
          <a:lstStyle/>
          <a:p>
            <a:endParaRPr lang="zh-CN" altLang="en-US"/>
          </a:p>
        </p:txBody>
      </p:sp>
      <p:sp>
        <p:nvSpPr>
          <p:cNvPr id="12" name="图片占位符 11"/>
          <p:cNvSpPr>
            <a:spLocks noGrp="1"/>
          </p:cNvSpPr>
          <p:nvPr>
            <p:ph type="pic" sz="quarter" idx="13"/>
          </p:nvPr>
        </p:nvSpPr>
        <p:spPr>
          <a:xfrm>
            <a:off x="8520194" y="3819944"/>
            <a:ext cx="2325606" cy="2006963"/>
          </a:xfrm>
          <a:custGeom>
            <a:avLst/>
            <a:gdLst>
              <a:gd name="connsiteX0" fmla="*/ 0 w 2325606"/>
              <a:gd name="connsiteY0" fmla="*/ 0 h 2006963"/>
              <a:gd name="connsiteX1" fmla="*/ 2325606 w 2325606"/>
              <a:gd name="connsiteY1" fmla="*/ 0 h 2006963"/>
              <a:gd name="connsiteX2" fmla="*/ 2325606 w 2325606"/>
              <a:gd name="connsiteY2" fmla="*/ 2006963 h 2006963"/>
              <a:gd name="connsiteX3" fmla="*/ 0 w 2325606"/>
              <a:gd name="connsiteY3" fmla="*/ 2006963 h 2006963"/>
            </a:gdLst>
            <a:ahLst/>
            <a:cxnLst>
              <a:cxn ang="0">
                <a:pos x="connsiteX0" y="connsiteY0"/>
              </a:cxn>
              <a:cxn ang="0">
                <a:pos x="connsiteX1" y="connsiteY1"/>
              </a:cxn>
              <a:cxn ang="0">
                <a:pos x="connsiteX2" y="connsiteY2"/>
              </a:cxn>
              <a:cxn ang="0">
                <a:pos x="connsiteX3" y="connsiteY3"/>
              </a:cxn>
            </a:cxnLst>
            <a:rect l="l" t="t" r="r" b="b"/>
            <a:pathLst>
              <a:path w="2325606" h="2006963">
                <a:moveTo>
                  <a:pt x="0" y="0"/>
                </a:moveTo>
                <a:lnTo>
                  <a:pt x="2325606" y="0"/>
                </a:lnTo>
                <a:lnTo>
                  <a:pt x="2325606" y="2006963"/>
                </a:lnTo>
                <a:lnTo>
                  <a:pt x="0" y="2006963"/>
                </a:lnTo>
                <a:close/>
              </a:path>
            </a:pathLst>
          </a:custGeom>
        </p:spPr>
        <p:txBody>
          <a:bodyPr wrap="square">
            <a:noAutofit/>
          </a:bodyPr>
          <a:lstStyle/>
          <a:p>
            <a:endParaRPr lang="zh-CN" altLang="en-US"/>
          </a:p>
        </p:txBody>
      </p:sp>
      <p:sp>
        <p:nvSpPr>
          <p:cNvPr id="3" name="灯片编号占位符 2"/>
          <p:cNvSpPr>
            <a:spLocks noGrp="1"/>
          </p:cNvSpPr>
          <p:nvPr>
            <p:ph type="sldNum" sz="quarter" idx="10"/>
          </p:nvPr>
        </p:nvSpPr>
        <p:spPr/>
        <p:txBody>
          <a:bodyPr/>
          <a:lstStyle/>
          <a:p>
            <a:fld id="{791C74C5-49C3-4B91-9805-E5C47E5A7A90}" type="slidenum">
              <a:rPr lang="zh-CN" altLang="en-US" smtClean="0"/>
              <a:pPr/>
              <a:t>‹#›</a:t>
            </a:fld>
            <a:endParaRPr lang="zh-CN" altLang="en-US" dirty="0"/>
          </a:p>
        </p:txBody>
      </p:sp>
    </p:spTree>
    <p:extLst>
      <p:ext uri="{BB962C8B-B14F-4D97-AF65-F5344CB8AC3E}">
        <p14:creationId xmlns:p14="http://schemas.microsoft.com/office/powerpoint/2010/main" val="3079536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矩形 2"/>
          <p:cNvSpPr/>
          <p:nvPr userDrawn="1"/>
        </p:nvSpPr>
        <p:spPr>
          <a:xfrm>
            <a:off x="0" y="0"/>
            <a:ext cx="12192000"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152400" y="150586"/>
            <a:ext cx="11887200" cy="65568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37063809"/>
      </p:ext>
    </p:extLst>
  </p:cSld>
  <p:clrMap bg1="lt1" tx1="dk1" bg2="lt2" tx2="dk2" accent1="accent1" accent2="accent2" accent3="accent3" accent4="accent4" accent5="accent5" accent6="accent6" hlink="hlink" folHlink="folHlink"/>
  <p:sldLayoutIdLst>
    <p:sldLayoutId id="2147483651" r:id="rId1"/>
    <p:sldLayoutId id="2147483659" r:id="rId2"/>
    <p:sldLayoutId id="2147483652" r:id="rId3"/>
    <p:sldLayoutId id="2147483654" r:id="rId4"/>
    <p:sldLayoutId id="2147483655" r:id="rId5"/>
    <p:sldLayoutId id="2147483660" r:id="rId6"/>
    <p:sldLayoutId id="2147483656" r:id="rId7"/>
    <p:sldLayoutId id="2147483658"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4.jpg"/><Relationship Id="rId1" Type="http://schemas.openxmlformats.org/officeDocument/2006/relationships/slideLayout" Target="../slideLayouts/slideLayout3.xml"/><Relationship Id="rId6" Type="http://schemas.openxmlformats.org/officeDocument/2006/relationships/comments" Target="../comments/comment1.xml"/><Relationship Id="rId5" Type="http://schemas.openxmlformats.org/officeDocument/2006/relationships/image" Target="../media/image150.png"/><Relationship Id="rId4" Type="http://schemas.openxmlformats.org/officeDocument/2006/relationships/image" Target="../media/image140.png"/></Relationships>
</file>

<file path=ppt/slides/_rels/slide8.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jpg"/><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30.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3">
            <a:extLst>
              <a:ext uri="{28A0092B-C50C-407E-A947-70E740481C1C}">
                <a14:useLocalDpi xmlns:a14="http://schemas.microsoft.com/office/drawing/2010/main"/>
              </a:ext>
            </a:extLst>
          </a:blip>
          <a:stretch>
            <a:fillRect/>
          </a:stretch>
        </p:blipFill>
        <p:spPr>
          <a:xfrm>
            <a:off x="0" y="0"/>
            <a:ext cx="12192000" cy="6858000"/>
          </a:xfrm>
        </p:spPr>
      </p:pic>
      <p:sp>
        <p:nvSpPr>
          <p:cNvPr id="4" name="矩形 3"/>
          <p:cNvSpPr/>
          <p:nvPr/>
        </p:nvSpPr>
        <p:spPr>
          <a:xfrm>
            <a:off x="12576" y="0"/>
            <a:ext cx="12192000"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图片 21"/>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1676400" y="5498757"/>
            <a:ext cx="8864352" cy="1359243"/>
          </a:xfrm>
          <a:prstGeom prst="rect">
            <a:avLst/>
          </a:prstGeom>
        </p:spPr>
      </p:pic>
      <p:grpSp>
        <p:nvGrpSpPr>
          <p:cNvPr id="23" name="组合 22"/>
          <p:cNvGrpSpPr/>
          <p:nvPr/>
        </p:nvGrpSpPr>
        <p:grpSpPr>
          <a:xfrm>
            <a:off x="1651248" y="1344613"/>
            <a:ext cx="8839200" cy="4168774"/>
            <a:chOff x="1688976" y="1344613"/>
            <a:chExt cx="8839200" cy="4168774"/>
          </a:xfrm>
        </p:grpSpPr>
        <p:sp>
          <p:nvSpPr>
            <p:cNvPr id="5" name="矩形 4"/>
            <p:cNvSpPr/>
            <p:nvPr/>
          </p:nvSpPr>
          <p:spPr>
            <a:xfrm>
              <a:off x="1688976" y="1344613"/>
              <a:ext cx="8839200" cy="4168774"/>
            </a:xfrm>
            <a:prstGeom prst="rect">
              <a:avLst/>
            </a:prstGeom>
            <a:pattFill prst="smConfetti">
              <a:fgClr>
                <a:schemeClr val="bg2">
                  <a:lumMod val="90000"/>
                </a:schemeClr>
              </a:fgClr>
              <a:bgClr>
                <a:schemeClr val="bg1"/>
              </a:bgClr>
            </a:pattFill>
            <a:ln>
              <a:noFill/>
            </a:ln>
            <a:effectLst>
              <a:outerShdw blurRad="457200" dist="38100" dir="16200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1913270" y="1554164"/>
              <a:ext cx="8365460" cy="3730624"/>
              <a:chOff x="1676400" y="1770052"/>
              <a:chExt cx="8839200" cy="3941890"/>
            </a:xfrm>
          </p:grpSpPr>
          <p:sp>
            <p:nvSpPr>
              <p:cNvPr id="8" name="任意多边形 7"/>
              <p:cNvSpPr/>
              <p:nvPr/>
            </p:nvSpPr>
            <p:spPr>
              <a:xfrm>
                <a:off x="1676400" y="5388092"/>
                <a:ext cx="323850" cy="323850"/>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flipH="1">
                <a:off x="10191750" y="5388092"/>
                <a:ext cx="323850" cy="323850"/>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flipV="1">
                <a:off x="1676400" y="1770052"/>
                <a:ext cx="323850" cy="323850"/>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flipH="1" flipV="1">
                <a:off x="10191750" y="1770052"/>
                <a:ext cx="323850" cy="323850"/>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3" name="文本框 12"/>
          <p:cNvSpPr txBox="1"/>
          <p:nvPr/>
        </p:nvSpPr>
        <p:spPr>
          <a:xfrm>
            <a:off x="4775332" y="2402749"/>
            <a:ext cx="2646878" cy="830997"/>
          </a:xfrm>
          <a:prstGeom prst="rect">
            <a:avLst/>
          </a:prstGeom>
          <a:noFill/>
        </p:spPr>
        <p:txBody>
          <a:bodyPr wrap="none" rtlCol="0">
            <a:spAutoFit/>
            <a:scene3d>
              <a:camera prst="orthographicFront"/>
              <a:lightRig rig="threePt" dir="t"/>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TW" altLang="en-US" sz="4800" b="1" dirty="0">
                <a:solidFill>
                  <a:schemeClr val="accent1"/>
                </a:solidFill>
                <a:latin typeface="Arial"/>
                <a:ea typeface="微软雅黑"/>
              </a:rPr>
              <a:t>期末報告</a:t>
            </a:r>
            <a:endParaRPr kumimoji="0" lang="zh-CN" altLang="en-US" sz="4800" b="1" i="0" u="none" strike="noStrike" kern="1200" cap="none" spc="0" normalizeH="0" baseline="0" noProof="0" dirty="0">
              <a:ln>
                <a:noFill/>
              </a:ln>
              <a:solidFill>
                <a:schemeClr val="accent1"/>
              </a:solidFill>
              <a:effectLst/>
              <a:uLnTx/>
              <a:uFillTx/>
              <a:latin typeface="Arial"/>
              <a:ea typeface="微软雅黑"/>
            </a:endParaRPr>
          </a:p>
        </p:txBody>
      </p:sp>
      <p:grpSp>
        <p:nvGrpSpPr>
          <p:cNvPr id="24" name="组合 23"/>
          <p:cNvGrpSpPr/>
          <p:nvPr/>
        </p:nvGrpSpPr>
        <p:grpSpPr>
          <a:xfrm>
            <a:off x="2928673" y="3578469"/>
            <a:ext cx="6340202" cy="524533"/>
            <a:chOff x="2928673" y="3578469"/>
            <a:chExt cx="6340202" cy="524533"/>
          </a:xfrm>
        </p:grpSpPr>
        <p:cxnSp>
          <p:nvCxnSpPr>
            <p:cNvPr id="17" name="直接连接符 16"/>
            <p:cNvCxnSpPr/>
            <p:nvPr/>
          </p:nvCxnSpPr>
          <p:spPr>
            <a:xfrm>
              <a:off x="3067050" y="3578469"/>
              <a:ext cx="620182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067050" y="4038549"/>
              <a:ext cx="620182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28673" y="3623843"/>
              <a:ext cx="6340202" cy="479159"/>
            </a:xfrm>
            <a:prstGeom prst="rect">
              <a:avLst/>
            </a:prstGeom>
            <a:noFill/>
          </p:spPr>
          <p:txBody>
            <a:bodyPr wrap="square" rtlCol="0">
              <a:spAutoFit/>
              <a:scene3d>
                <a:camera prst="orthographicFront"/>
                <a:lightRig rig="threePt" dir="t"/>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微软雅黑"/>
                  <a:cs typeface="+mn-cs"/>
                </a:rPr>
                <a:t>自動即時空汙預警系統</a:t>
              </a:r>
              <a:endParaRPr kumimoji="0" lang="en-US" altLang="zh-CN" sz="24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微软雅黑"/>
                <a:cs typeface="+mn-cs"/>
              </a:endParaRPr>
            </a:p>
          </p:txBody>
        </p:sp>
      </p:grpSp>
      <p:sp>
        <p:nvSpPr>
          <p:cNvPr id="6" name="文字方塊 5">
            <a:extLst>
              <a:ext uri="{FF2B5EF4-FFF2-40B4-BE49-F238E27FC236}">
                <a16:creationId xmlns:a16="http://schemas.microsoft.com/office/drawing/2014/main" id="{B715ECD6-EFC4-A3D2-2492-4BD07ECFE5F9}"/>
              </a:ext>
            </a:extLst>
          </p:cNvPr>
          <p:cNvSpPr txBox="1"/>
          <p:nvPr/>
        </p:nvSpPr>
        <p:spPr>
          <a:xfrm>
            <a:off x="2659740" y="4364786"/>
            <a:ext cx="6101254" cy="369332"/>
          </a:xfrm>
          <a:prstGeom prst="rect">
            <a:avLst/>
          </a:prstGeom>
          <a:noFill/>
        </p:spPr>
        <p:txBody>
          <a:bodyPr wrap="square">
            <a:spAutoFit/>
          </a:bodyPr>
          <a:lstStyle/>
          <a:p>
            <a:r>
              <a:rPr lang="zh-TW" altLang="en-US" dirty="0">
                <a:solidFill>
                  <a:schemeClr val="tx1">
                    <a:lumMod val="65000"/>
                    <a:lumOff val="35000"/>
                  </a:schemeClr>
                </a:solidFill>
                <a:latin typeface="微軟正黑體" panose="020B0604030504040204" pitchFamily="34" charset="-120"/>
                <a:ea typeface="微軟正黑體" panose="020B0604030504040204" pitchFamily="34" charset="-120"/>
                <a:cs typeface="+mn-ea"/>
                <a:sym typeface="+mn-lt"/>
              </a:rPr>
              <a:t>第七組 組員：施宇哲 吳炎庭 劉玲君 鄭揚</a:t>
            </a:r>
            <a:endParaRPr lang="en-US" altLang="zh-CN" dirty="0">
              <a:solidFill>
                <a:schemeClr val="tx1">
                  <a:lumMod val="65000"/>
                  <a:lumOff val="35000"/>
                </a:schemeClr>
              </a:solidFill>
              <a:latin typeface="微軟正黑體" panose="020B0604030504040204" pitchFamily="34" charset="-120"/>
              <a:ea typeface="微軟正黑體" panose="020B0604030504040204" pitchFamily="34" charset="-120"/>
              <a:cs typeface="+mn-ea"/>
              <a:sym typeface="+mn-lt"/>
            </a:endParaRPr>
          </a:p>
        </p:txBody>
      </p:sp>
    </p:spTree>
    <p:extLst>
      <p:ext uri="{BB962C8B-B14F-4D97-AF65-F5344CB8AC3E}">
        <p14:creationId xmlns:p14="http://schemas.microsoft.com/office/powerpoint/2010/main" val="362697876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16" presetClass="entr" presetSubtype="21"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barn(inVertical)">
                                      <p:cBhvr>
                                        <p:cTn id="2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4455166" y="354939"/>
            <a:ext cx="3281669" cy="523220"/>
          </a:xfrm>
          <a:prstGeom prst="rect">
            <a:avLst/>
          </a:prstGeom>
          <a:noFill/>
        </p:spPr>
        <p:txBody>
          <a:bodyPr wrap="none" rtlCol="0">
            <a:spAutoFit/>
            <a:scene3d>
              <a:camera prst="orthographicFront"/>
              <a:lightRig rig="threePt" dir="t"/>
            </a:scene3d>
            <a:sp3d contourW="12700"/>
          </a:bodyPr>
          <a:lstStyle/>
          <a:p>
            <a:pPr algn="ctr"/>
            <a:r>
              <a:rPr lang="en-US" altLang="zh-CN" sz="2800" b="1" dirty="0">
                <a:solidFill>
                  <a:schemeClr val="tx1">
                    <a:lumMod val="75000"/>
                    <a:lumOff val="25000"/>
                  </a:schemeClr>
                </a:solidFill>
              </a:rPr>
              <a:t>Proposed scheme</a:t>
            </a:r>
            <a:endParaRPr lang="zh-CN" altLang="en-US" sz="2800" b="1" dirty="0">
              <a:solidFill>
                <a:schemeClr val="tx1">
                  <a:lumMod val="85000"/>
                  <a:lumOff val="15000"/>
                </a:schemeClr>
              </a:solidFill>
            </a:endParaRPr>
          </a:p>
        </p:txBody>
      </p:sp>
      <p:sp>
        <p:nvSpPr>
          <p:cNvPr id="2" name="Freeform 29">
            <a:extLst>
              <a:ext uri="{FF2B5EF4-FFF2-40B4-BE49-F238E27FC236}">
                <a16:creationId xmlns:a16="http://schemas.microsoft.com/office/drawing/2014/main" id="{49CF6B42-2E10-A62A-9115-AAE3908D3DD9}"/>
              </a:ext>
            </a:extLst>
          </p:cNvPr>
          <p:cNvSpPr/>
          <p:nvPr/>
        </p:nvSpPr>
        <p:spPr bwMode="auto">
          <a:xfrm>
            <a:off x="1813589" y="2208722"/>
            <a:ext cx="7131632" cy="3459849"/>
          </a:xfrm>
          <a:custGeom>
            <a:avLst/>
            <a:gdLst>
              <a:gd name="T0" fmla="*/ 1453 w 1542"/>
              <a:gd name="T1" fmla="*/ 0 h 1107"/>
              <a:gd name="T2" fmla="*/ 1050 w 1542"/>
              <a:gd name="T3" fmla="*/ 457 h 1107"/>
              <a:gd name="T4" fmla="*/ 1035 w 1542"/>
              <a:gd name="T5" fmla="*/ 429 h 1107"/>
              <a:gd name="T6" fmla="*/ 1019 w 1542"/>
              <a:gd name="T7" fmla="*/ 398 h 1107"/>
              <a:gd name="T8" fmla="*/ 1003 w 1542"/>
              <a:gd name="T9" fmla="*/ 368 h 1107"/>
              <a:gd name="T10" fmla="*/ 987 w 1542"/>
              <a:gd name="T11" fmla="*/ 338 h 1107"/>
              <a:gd name="T12" fmla="*/ 970 w 1542"/>
              <a:gd name="T13" fmla="*/ 308 h 1107"/>
              <a:gd name="T14" fmla="*/ 953 w 1542"/>
              <a:gd name="T15" fmla="*/ 278 h 1107"/>
              <a:gd name="T16" fmla="*/ 908 w 1542"/>
              <a:gd name="T17" fmla="*/ 200 h 1107"/>
              <a:gd name="T18" fmla="*/ 863 w 1542"/>
              <a:gd name="T19" fmla="*/ 275 h 1107"/>
              <a:gd name="T20" fmla="*/ 840 w 1542"/>
              <a:gd name="T21" fmla="*/ 312 h 1107"/>
              <a:gd name="T22" fmla="*/ 817 w 1542"/>
              <a:gd name="T23" fmla="*/ 350 h 1107"/>
              <a:gd name="T24" fmla="*/ 772 w 1542"/>
              <a:gd name="T25" fmla="*/ 426 h 1107"/>
              <a:gd name="T26" fmla="*/ 727 w 1542"/>
              <a:gd name="T27" fmla="*/ 501 h 1107"/>
              <a:gd name="T28" fmla="*/ 704 w 1542"/>
              <a:gd name="T29" fmla="*/ 539 h 1107"/>
              <a:gd name="T30" fmla="*/ 681 w 1542"/>
              <a:gd name="T31" fmla="*/ 576 h 1107"/>
              <a:gd name="T32" fmla="*/ 590 w 1542"/>
              <a:gd name="T33" fmla="*/ 726 h 1107"/>
              <a:gd name="T34" fmla="*/ 544 w 1542"/>
              <a:gd name="T35" fmla="*/ 801 h 1107"/>
              <a:gd name="T36" fmla="*/ 524 w 1542"/>
              <a:gd name="T37" fmla="*/ 834 h 1107"/>
              <a:gd name="T38" fmla="*/ 398 w 1542"/>
              <a:gd name="T39" fmla="*/ 658 h 1107"/>
              <a:gd name="T40" fmla="*/ 379 w 1542"/>
              <a:gd name="T41" fmla="*/ 630 h 1107"/>
              <a:gd name="T42" fmla="*/ 359 w 1542"/>
              <a:gd name="T43" fmla="*/ 655 h 1107"/>
              <a:gd name="T44" fmla="*/ 269 w 1542"/>
              <a:gd name="T45" fmla="*/ 766 h 1107"/>
              <a:gd name="T46" fmla="*/ 179 w 1542"/>
              <a:gd name="T47" fmla="*/ 877 h 1107"/>
              <a:gd name="T48" fmla="*/ 89 w 1542"/>
              <a:gd name="T49" fmla="*/ 987 h 1107"/>
              <a:gd name="T50" fmla="*/ 0 w 1542"/>
              <a:gd name="T51" fmla="*/ 1096 h 1107"/>
              <a:gd name="T52" fmla="*/ 0 w 1542"/>
              <a:gd name="T53" fmla="*/ 1107 h 1107"/>
              <a:gd name="T54" fmla="*/ 8 w 1542"/>
              <a:gd name="T55" fmla="*/ 1107 h 1107"/>
              <a:gd name="T56" fmla="*/ 105 w 1542"/>
              <a:gd name="T57" fmla="*/ 1001 h 1107"/>
              <a:gd name="T58" fmla="*/ 203 w 1542"/>
              <a:gd name="T59" fmla="*/ 897 h 1107"/>
              <a:gd name="T60" fmla="*/ 300 w 1542"/>
              <a:gd name="T61" fmla="*/ 793 h 1107"/>
              <a:gd name="T62" fmla="*/ 374 w 1542"/>
              <a:gd name="T63" fmla="*/ 713 h 1107"/>
              <a:gd name="T64" fmla="*/ 498 w 1542"/>
              <a:gd name="T65" fmla="*/ 912 h 1107"/>
              <a:gd name="T66" fmla="*/ 524 w 1542"/>
              <a:gd name="T67" fmla="*/ 953 h 1107"/>
              <a:gd name="T68" fmla="*/ 553 w 1542"/>
              <a:gd name="T69" fmla="*/ 911 h 1107"/>
              <a:gd name="T70" fmla="*/ 603 w 1542"/>
              <a:gd name="T71" fmla="*/ 839 h 1107"/>
              <a:gd name="T72" fmla="*/ 652 w 1542"/>
              <a:gd name="T73" fmla="*/ 766 h 1107"/>
              <a:gd name="T74" fmla="*/ 751 w 1542"/>
              <a:gd name="T75" fmla="*/ 621 h 1107"/>
              <a:gd name="T76" fmla="*/ 776 w 1542"/>
              <a:gd name="T77" fmla="*/ 585 h 1107"/>
              <a:gd name="T78" fmla="*/ 801 w 1542"/>
              <a:gd name="T79" fmla="*/ 549 h 1107"/>
              <a:gd name="T80" fmla="*/ 851 w 1542"/>
              <a:gd name="T81" fmla="*/ 476 h 1107"/>
              <a:gd name="T82" fmla="*/ 901 w 1542"/>
              <a:gd name="T83" fmla="*/ 405 h 1107"/>
              <a:gd name="T84" fmla="*/ 909 w 1542"/>
              <a:gd name="T85" fmla="*/ 419 h 1107"/>
              <a:gd name="T86" fmla="*/ 925 w 1542"/>
              <a:gd name="T87" fmla="*/ 449 h 1107"/>
              <a:gd name="T88" fmla="*/ 942 w 1542"/>
              <a:gd name="T89" fmla="*/ 479 h 1107"/>
              <a:gd name="T90" fmla="*/ 959 w 1542"/>
              <a:gd name="T91" fmla="*/ 509 h 1107"/>
              <a:gd name="T92" fmla="*/ 976 w 1542"/>
              <a:gd name="T93" fmla="*/ 539 h 1107"/>
              <a:gd name="T94" fmla="*/ 993 w 1542"/>
              <a:gd name="T95" fmla="*/ 568 h 1107"/>
              <a:gd name="T96" fmla="*/ 1029 w 1542"/>
              <a:gd name="T97" fmla="*/ 630 h 1107"/>
              <a:gd name="T98" fmla="*/ 1542 w 1542"/>
              <a:gd name="T99" fmla="*/ 89 h 1107"/>
              <a:gd name="T100" fmla="*/ 1453 w 1542"/>
              <a:gd name="T101" fmla="*/ 0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42" h="1107">
                <a:moveTo>
                  <a:pt x="1453" y="0"/>
                </a:moveTo>
                <a:cubicBezTo>
                  <a:pt x="1443" y="8"/>
                  <a:pt x="1133" y="362"/>
                  <a:pt x="1050" y="457"/>
                </a:cubicBezTo>
                <a:cubicBezTo>
                  <a:pt x="1045" y="448"/>
                  <a:pt x="1040" y="438"/>
                  <a:pt x="1035" y="429"/>
                </a:cubicBezTo>
                <a:cubicBezTo>
                  <a:pt x="1030" y="419"/>
                  <a:pt x="1025" y="408"/>
                  <a:pt x="1019" y="398"/>
                </a:cubicBezTo>
                <a:cubicBezTo>
                  <a:pt x="1014" y="388"/>
                  <a:pt x="1009" y="378"/>
                  <a:pt x="1003" y="368"/>
                </a:cubicBezTo>
                <a:cubicBezTo>
                  <a:pt x="998" y="358"/>
                  <a:pt x="992" y="348"/>
                  <a:pt x="987" y="338"/>
                </a:cubicBezTo>
                <a:cubicBezTo>
                  <a:pt x="970" y="308"/>
                  <a:pt x="970" y="308"/>
                  <a:pt x="970" y="308"/>
                </a:cubicBezTo>
                <a:cubicBezTo>
                  <a:pt x="964" y="298"/>
                  <a:pt x="959" y="288"/>
                  <a:pt x="953" y="278"/>
                </a:cubicBezTo>
                <a:cubicBezTo>
                  <a:pt x="908" y="200"/>
                  <a:pt x="908" y="200"/>
                  <a:pt x="908" y="200"/>
                </a:cubicBezTo>
                <a:cubicBezTo>
                  <a:pt x="863" y="275"/>
                  <a:pt x="863" y="275"/>
                  <a:pt x="863" y="275"/>
                </a:cubicBezTo>
                <a:cubicBezTo>
                  <a:pt x="840" y="312"/>
                  <a:pt x="840" y="312"/>
                  <a:pt x="840" y="312"/>
                </a:cubicBezTo>
                <a:cubicBezTo>
                  <a:pt x="832" y="325"/>
                  <a:pt x="825" y="338"/>
                  <a:pt x="817" y="350"/>
                </a:cubicBezTo>
                <a:cubicBezTo>
                  <a:pt x="772" y="426"/>
                  <a:pt x="772" y="426"/>
                  <a:pt x="772" y="426"/>
                </a:cubicBezTo>
                <a:cubicBezTo>
                  <a:pt x="727" y="501"/>
                  <a:pt x="727" y="501"/>
                  <a:pt x="727" y="501"/>
                </a:cubicBezTo>
                <a:cubicBezTo>
                  <a:pt x="704" y="539"/>
                  <a:pt x="704" y="539"/>
                  <a:pt x="704" y="539"/>
                </a:cubicBezTo>
                <a:cubicBezTo>
                  <a:pt x="681" y="576"/>
                  <a:pt x="681" y="576"/>
                  <a:pt x="681" y="576"/>
                </a:cubicBezTo>
                <a:cubicBezTo>
                  <a:pt x="590" y="726"/>
                  <a:pt x="590" y="726"/>
                  <a:pt x="590" y="726"/>
                </a:cubicBezTo>
                <a:cubicBezTo>
                  <a:pt x="544" y="801"/>
                  <a:pt x="544" y="801"/>
                  <a:pt x="544" y="801"/>
                </a:cubicBezTo>
                <a:cubicBezTo>
                  <a:pt x="537" y="812"/>
                  <a:pt x="530" y="823"/>
                  <a:pt x="524" y="834"/>
                </a:cubicBezTo>
                <a:cubicBezTo>
                  <a:pt x="398" y="658"/>
                  <a:pt x="398" y="658"/>
                  <a:pt x="398" y="658"/>
                </a:cubicBezTo>
                <a:cubicBezTo>
                  <a:pt x="379" y="630"/>
                  <a:pt x="379" y="630"/>
                  <a:pt x="379" y="630"/>
                </a:cubicBezTo>
                <a:cubicBezTo>
                  <a:pt x="359" y="655"/>
                  <a:pt x="359" y="655"/>
                  <a:pt x="359" y="655"/>
                </a:cubicBezTo>
                <a:cubicBezTo>
                  <a:pt x="269" y="766"/>
                  <a:pt x="269" y="766"/>
                  <a:pt x="269" y="766"/>
                </a:cubicBezTo>
                <a:cubicBezTo>
                  <a:pt x="179" y="877"/>
                  <a:pt x="179" y="877"/>
                  <a:pt x="179" y="877"/>
                </a:cubicBezTo>
                <a:cubicBezTo>
                  <a:pt x="89" y="987"/>
                  <a:pt x="89" y="987"/>
                  <a:pt x="89" y="987"/>
                </a:cubicBezTo>
                <a:cubicBezTo>
                  <a:pt x="0" y="1096"/>
                  <a:pt x="0" y="1096"/>
                  <a:pt x="0" y="1096"/>
                </a:cubicBezTo>
                <a:cubicBezTo>
                  <a:pt x="0" y="1107"/>
                  <a:pt x="0" y="1107"/>
                  <a:pt x="0" y="1107"/>
                </a:cubicBezTo>
                <a:cubicBezTo>
                  <a:pt x="8" y="1107"/>
                  <a:pt x="8" y="1107"/>
                  <a:pt x="8" y="1107"/>
                </a:cubicBezTo>
                <a:cubicBezTo>
                  <a:pt x="105" y="1001"/>
                  <a:pt x="105" y="1001"/>
                  <a:pt x="105" y="1001"/>
                </a:cubicBezTo>
                <a:cubicBezTo>
                  <a:pt x="203" y="897"/>
                  <a:pt x="203" y="897"/>
                  <a:pt x="203" y="897"/>
                </a:cubicBezTo>
                <a:cubicBezTo>
                  <a:pt x="300" y="793"/>
                  <a:pt x="300" y="793"/>
                  <a:pt x="300" y="793"/>
                </a:cubicBezTo>
                <a:cubicBezTo>
                  <a:pt x="374" y="713"/>
                  <a:pt x="374" y="713"/>
                  <a:pt x="374" y="713"/>
                </a:cubicBezTo>
                <a:cubicBezTo>
                  <a:pt x="498" y="912"/>
                  <a:pt x="498" y="912"/>
                  <a:pt x="498" y="912"/>
                </a:cubicBezTo>
                <a:cubicBezTo>
                  <a:pt x="524" y="953"/>
                  <a:pt x="524" y="953"/>
                  <a:pt x="524" y="953"/>
                </a:cubicBezTo>
                <a:cubicBezTo>
                  <a:pt x="553" y="911"/>
                  <a:pt x="553" y="911"/>
                  <a:pt x="553" y="911"/>
                </a:cubicBezTo>
                <a:cubicBezTo>
                  <a:pt x="570" y="887"/>
                  <a:pt x="586" y="863"/>
                  <a:pt x="603" y="839"/>
                </a:cubicBezTo>
                <a:cubicBezTo>
                  <a:pt x="652" y="766"/>
                  <a:pt x="652" y="766"/>
                  <a:pt x="652" y="766"/>
                </a:cubicBezTo>
                <a:cubicBezTo>
                  <a:pt x="751" y="621"/>
                  <a:pt x="751" y="621"/>
                  <a:pt x="751" y="621"/>
                </a:cubicBezTo>
                <a:cubicBezTo>
                  <a:pt x="776" y="585"/>
                  <a:pt x="776" y="585"/>
                  <a:pt x="776" y="585"/>
                </a:cubicBezTo>
                <a:cubicBezTo>
                  <a:pt x="801" y="549"/>
                  <a:pt x="801" y="549"/>
                  <a:pt x="801" y="549"/>
                </a:cubicBezTo>
                <a:cubicBezTo>
                  <a:pt x="851" y="476"/>
                  <a:pt x="851" y="476"/>
                  <a:pt x="851" y="476"/>
                </a:cubicBezTo>
                <a:cubicBezTo>
                  <a:pt x="901" y="405"/>
                  <a:pt x="901" y="405"/>
                  <a:pt x="901" y="405"/>
                </a:cubicBezTo>
                <a:cubicBezTo>
                  <a:pt x="903" y="410"/>
                  <a:pt x="906" y="415"/>
                  <a:pt x="909" y="419"/>
                </a:cubicBezTo>
                <a:cubicBezTo>
                  <a:pt x="914" y="430"/>
                  <a:pt x="919" y="439"/>
                  <a:pt x="925" y="449"/>
                </a:cubicBezTo>
                <a:cubicBezTo>
                  <a:pt x="930" y="459"/>
                  <a:pt x="936" y="469"/>
                  <a:pt x="942" y="479"/>
                </a:cubicBezTo>
                <a:cubicBezTo>
                  <a:pt x="947" y="489"/>
                  <a:pt x="953" y="499"/>
                  <a:pt x="959" y="509"/>
                </a:cubicBezTo>
                <a:cubicBezTo>
                  <a:pt x="976" y="539"/>
                  <a:pt x="976" y="539"/>
                  <a:pt x="976" y="539"/>
                </a:cubicBezTo>
                <a:cubicBezTo>
                  <a:pt x="993" y="568"/>
                  <a:pt x="993" y="568"/>
                  <a:pt x="993" y="568"/>
                </a:cubicBezTo>
                <a:cubicBezTo>
                  <a:pt x="1029" y="630"/>
                  <a:pt x="1029" y="630"/>
                  <a:pt x="1029" y="630"/>
                </a:cubicBezTo>
                <a:cubicBezTo>
                  <a:pt x="1029" y="630"/>
                  <a:pt x="1534" y="101"/>
                  <a:pt x="1542" y="89"/>
                </a:cubicBezTo>
                <a:lnTo>
                  <a:pt x="1453" y="0"/>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07" tIns="45703" rIns="91407" bIns="45703" numCol="1" anchor="t" anchorCtr="0" compatLnSpc="1"/>
          <a:lstStyle/>
          <a:p>
            <a:endParaRPr lang="en-US" dirty="0">
              <a:solidFill>
                <a:schemeClr val="tx1">
                  <a:lumMod val="50000"/>
                  <a:lumOff val="50000"/>
                </a:schemeClr>
              </a:solidFill>
              <a:cs typeface="+mn-ea"/>
              <a:sym typeface="+mn-lt"/>
            </a:endParaRPr>
          </a:p>
        </p:txBody>
      </p:sp>
      <p:grpSp>
        <p:nvGrpSpPr>
          <p:cNvPr id="3" name="群組 2">
            <a:extLst>
              <a:ext uri="{FF2B5EF4-FFF2-40B4-BE49-F238E27FC236}">
                <a16:creationId xmlns:a16="http://schemas.microsoft.com/office/drawing/2014/main" id="{C4ACCD68-A72D-B92C-622D-2ACCFE59E4B3}"/>
              </a:ext>
            </a:extLst>
          </p:cNvPr>
          <p:cNvGrpSpPr/>
          <p:nvPr/>
        </p:nvGrpSpPr>
        <p:grpSpPr>
          <a:xfrm>
            <a:off x="8197235" y="832574"/>
            <a:ext cx="1905825" cy="2011706"/>
            <a:chOff x="6814798" y="1563333"/>
            <a:chExt cx="1905825" cy="2011706"/>
          </a:xfrm>
        </p:grpSpPr>
        <p:sp>
          <p:nvSpPr>
            <p:cNvPr id="4" name="Freeform 31">
              <a:extLst>
                <a:ext uri="{FF2B5EF4-FFF2-40B4-BE49-F238E27FC236}">
                  <a16:creationId xmlns:a16="http://schemas.microsoft.com/office/drawing/2014/main" id="{57D205E0-BC2A-4CFC-6EBD-073592065643}"/>
                </a:ext>
              </a:extLst>
            </p:cNvPr>
            <p:cNvSpPr/>
            <p:nvPr/>
          </p:nvSpPr>
          <p:spPr bwMode="auto">
            <a:xfrm>
              <a:off x="7592384" y="2829330"/>
              <a:ext cx="368870" cy="745709"/>
            </a:xfrm>
            <a:custGeom>
              <a:avLst/>
              <a:gdLst>
                <a:gd name="T0" fmla="*/ 0 w 137"/>
                <a:gd name="T1" fmla="*/ 68 h 277"/>
                <a:gd name="T2" fmla="*/ 137 w 137"/>
                <a:gd name="T3" fmla="*/ 0 h 277"/>
                <a:gd name="T4" fmla="*/ 132 w 137"/>
                <a:gd name="T5" fmla="*/ 30 h 277"/>
                <a:gd name="T6" fmla="*/ 131 w 137"/>
                <a:gd name="T7" fmla="*/ 30 h 277"/>
                <a:gd name="T8" fmla="*/ 128 w 137"/>
                <a:gd name="T9" fmla="*/ 46 h 277"/>
                <a:gd name="T10" fmla="*/ 126 w 137"/>
                <a:gd name="T11" fmla="*/ 59 h 277"/>
                <a:gd name="T12" fmla="*/ 109 w 137"/>
                <a:gd name="T13" fmla="*/ 192 h 277"/>
                <a:gd name="T14" fmla="*/ 41 w 137"/>
                <a:gd name="T15" fmla="*/ 277 h 277"/>
                <a:gd name="T16" fmla="*/ 0 w 137"/>
                <a:gd name="T17" fmla="*/ 68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 h="277">
                  <a:moveTo>
                    <a:pt x="0" y="68"/>
                  </a:moveTo>
                  <a:cubicBezTo>
                    <a:pt x="137" y="0"/>
                    <a:pt x="137" y="0"/>
                    <a:pt x="137" y="0"/>
                  </a:cubicBezTo>
                  <a:cubicBezTo>
                    <a:pt x="136" y="9"/>
                    <a:pt x="134" y="19"/>
                    <a:pt x="132" y="30"/>
                  </a:cubicBezTo>
                  <a:cubicBezTo>
                    <a:pt x="131" y="30"/>
                    <a:pt x="131" y="30"/>
                    <a:pt x="131" y="30"/>
                  </a:cubicBezTo>
                  <a:cubicBezTo>
                    <a:pt x="130" y="36"/>
                    <a:pt x="129" y="41"/>
                    <a:pt x="128" y="46"/>
                  </a:cubicBezTo>
                  <a:cubicBezTo>
                    <a:pt x="127" y="51"/>
                    <a:pt x="126" y="56"/>
                    <a:pt x="126" y="59"/>
                  </a:cubicBezTo>
                  <a:cubicBezTo>
                    <a:pt x="109" y="192"/>
                    <a:pt x="109" y="192"/>
                    <a:pt x="109" y="192"/>
                  </a:cubicBezTo>
                  <a:cubicBezTo>
                    <a:pt x="41" y="277"/>
                    <a:pt x="41" y="277"/>
                    <a:pt x="41" y="277"/>
                  </a:cubicBezTo>
                  <a:lnTo>
                    <a:pt x="0" y="68"/>
                  </a:lnTo>
                  <a:close/>
                </a:path>
              </a:pathLst>
            </a:custGeom>
            <a:solidFill>
              <a:srgbClr val="009B97"/>
            </a:solidFill>
            <a:ln>
              <a:noFill/>
            </a:ln>
          </p:spPr>
          <p:txBody>
            <a:bodyPr vert="horz" wrap="square" lIns="91407" tIns="45703" rIns="91407" bIns="45703" numCol="1" anchor="t" anchorCtr="0" compatLnSpc="1"/>
            <a:lstStyle/>
            <a:p>
              <a:endParaRPr lang="en-US" dirty="0">
                <a:solidFill>
                  <a:schemeClr val="tx1">
                    <a:lumMod val="50000"/>
                    <a:lumOff val="50000"/>
                  </a:schemeClr>
                </a:solidFill>
                <a:cs typeface="+mn-ea"/>
                <a:sym typeface="+mn-lt"/>
              </a:endParaRPr>
            </a:p>
          </p:txBody>
        </p:sp>
        <p:grpSp>
          <p:nvGrpSpPr>
            <p:cNvPr id="5" name="群組 4">
              <a:extLst>
                <a:ext uri="{FF2B5EF4-FFF2-40B4-BE49-F238E27FC236}">
                  <a16:creationId xmlns:a16="http://schemas.microsoft.com/office/drawing/2014/main" id="{A30BAC21-8BA8-BC2E-98A2-825FC1494A65}"/>
                </a:ext>
              </a:extLst>
            </p:cNvPr>
            <p:cNvGrpSpPr/>
            <p:nvPr/>
          </p:nvGrpSpPr>
          <p:grpSpPr>
            <a:xfrm>
              <a:off x="6814798" y="1563333"/>
              <a:ext cx="1905825" cy="1794253"/>
              <a:chOff x="6814798" y="1563333"/>
              <a:chExt cx="1905825" cy="1794253"/>
            </a:xfrm>
          </p:grpSpPr>
          <p:sp>
            <p:nvSpPr>
              <p:cNvPr id="10" name="Freeform 30">
                <a:extLst>
                  <a:ext uri="{FF2B5EF4-FFF2-40B4-BE49-F238E27FC236}">
                    <a16:creationId xmlns:a16="http://schemas.microsoft.com/office/drawing/2014/main" id="{6835ED80-B5EB-A8A2-4B05-253936653379}"/>
                  </a:ext>
                </a:extLst>
              </p:cNvPr>
              <p:cNvSpPr/>
              <p:nvPr/>
            </p:nvSpPr>
            <p:spPr bwMode="auto">
              <a:xfrm>
                <a:off x="6814798" y="2470707"/>
                <a:ext cx="708138" cy="390501"/>
              </a:xfrm>
              <a:custGeom>
                <a:avLst/>
                <a:gdLst>
                  <a:gd name="T0" fmla="*/ 194 w 263"/>
                  <a:gd name="T1" fmla="*/ 144 h 145"/>
                  <a:gd name="T2" fmla="*/ 0 w 263"/>
                  <a:gd name="T3" fmla="*/ 138 h 145"/>
                  <a:gd name="T4" fmla="*/ 72 w 263"/>
                  <a:gd name="T5" fmla="*/ 57 h 145"/>
                  <a:gd name="T6" fmla="*/ 212 w 263"/>
                  <a:gd name="T7" fmla="*/ 15 h 145"/>
                  <a:gd name="T8" fmla="*/ 237 w 263"/>
                  <a:gd name="T9" fmla="*/ 8 h 145"/>
                  <a:gd name="T10" fmla="*/ 238 w 263"/>
                  <a:gd name="T11" fmla="*/ 7 h 145"/>
                  <a:gd name="T12" fmla="*/ 263 w 263"/>
                  <a:gd name="T13" fmla="*/ 0 h 145"/>
                  <a:gd name="T14" fmla="*/ 212 w 263"/>
                  <a:gd name="T15" fmla="*/ 145 h 145"/>
                  <a:gd name="T16" fmla="*/ 194 w 263"/>
                  <a:gd name="T17" fmla="*/ 14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145">
                    <a:moveTo>
                      <a:pt x="194" y="144"/>
                    </a:moveTo>
                    <a:cubicBezTo>
                      <a:pt x="0" y="138"/>
                      <a:pt x="0" y="138"/>
                      <a:pt x="0" y="138"/>
                    </a:cubicBezTo>
                    <a:cubicBezTo>
                      <a:pt x="72" y="57"/>
                      <a:pt x="72" y="57"/>
                      <a:pt x="72" y="57"/>
                    </a:cubicBezTo>
                    <a:cubicBezTo>
                      <a:pt x="212" y="15"/>
                      <a:pt x="212" y="15"/>
                      <a:pt x="212" y="15"/>
                    </a:cubicBezTo>
                    <a:cubicBezTo>
                      <a:pt x="218" y="14"/>
                      <a:pt x="227" y="11"/>
                      <a:pt x="237" y="8"/>
                    </a:cubicBezTo>
                    <a:cubicBezTo>
                      <a:pt x="238" y="7"/>
                      <a:pt x="238" y="7"/>
                      <a:pt x="238" y="7"/>
                    </a:cubicBezTo>
                    <a:cubicBezTo>
                      <a:pt x="247" y="4"/>
                      <a:pt x="257" y="1"/>
                      <a:pt x="263" y="0"/>
                    </a:cubicBezTo>
                    <a:cubicBezTo>
                      <a:pt x="212" y="145"/>
                      <a:pt x="212" y="145"/>
                      <a:pt x="212" y="145"/>
                    </a:cubicBezTo>
                    <a:cubicBezTo>
                      <a:pt x="204" y="144"/>
                      <a:pt x="196" y="144"/>
                      <a:pt x="194" y="144"/>
                    </a:cubicBezTo>
                    <a:close/>
                  </a:path>
                </a:pathLst>
              </a:custGeom>
              <a:solidFill>
                <a:srgbClr val="009B97"/>
              </a:solidFill>
              <a:ln>
                <a:noFill/>
              </a:ln>
            </p:spPr>
            <p:txBody>
              <a:bodyPr vert="horz" wrap="square" lIns="91407" tIns="45703" rIns="91407" bIns="45703" numCol="1" anchor="t" anchorCtr="0" compatLnSpc="1"/>
              <a:lstStyle/>
              <a:p>
                <a:endParaRPr lang="en-US" dirty="0">
                  <a:solidFill>
                    <a:schemeClr val="tx1">
                      <a:lumMod val="50000"/>
                      <a:lumOff val="50000"/>
                    </a:schemeClr>
                  </a:solidFill>
                  <a:cs typeface="+mn-ea"/>
                  <a:sym typeface="+mn-lt"/>
                </a:endParaRPr>
              </a:p>
            </p:txBody>
          </p:sp>
          <p:sp>
            <p:nvSpPr>
              <p:cNvPr id="11" name="Freeform 32">
                <a:extLst>
                  <a:ext uri="{FF2B5EF4-FFF2-40B4-BE49-F238E27FC236}">
                    <a16:creationId xmlns:a16="http://schemas.microsoft.com/office/drawing/2014/main" id="{A46D1AD3-CD16-DFF3-1868-4B5788D09AE0}"/>
                  </a:ext>
                </a:extLst>
              </p:cNvPr>
              <p:cNvSpPr/>
              <p:nvPr/>
            </p:nvSpPr>
            <p:spPr bwMode="auto">
              <a:xfrm>
                <a:off x="7195052" y="1590656"/>
                <a:ext cx="1495971" cy="1661051"/>
              </a:xfrm>
              <a:custGeom>
                <a:avLst/>
                <a:gdLst>
                  <a:gd name="T0" fmla="*/ 50 w 556"/>
                  <a:gd name="T1" fmla="*/ 617 h 617"/>
                  <a:gd name="T2" fmla="*/ 14 w 556"/>
                  <a:gd name="T3" fmla="*/ 603 h 617"/>
                  <a:gd name="T4" fmla="*/ 3 w 556"/>
                  <a:gd name="T5" fmla="*/ 550 h 617"/>
                  <a:gd name="T6" fmla="*/ 37 w 556"/>
                  <a:gd name="T7" fmla="*/ 451 h 617"/>
                  <a:gd name="T8" fmla="*/ 184 w 556"/>
                  <a:gd name="T9" fmla="*/ 247 h 617"/>
                  <a:gd name="T10" fmla="*/ 506 w 556"/>
                  <a:gd name="T11" fmla="*/ 7 h 617"/>
                  <a:gd name="T12" fmla="*/ 537 w 556"/>
                  <a:gd name="T13" fmla="*/ 0 h 617"/>
                  <a:gd name="T14" fmla="*/ 547 w 556"/>
                  <a:gd name="T15" fmla="*/ 2 h 617"/>
                  <a:gd name="T16" fmla="*/ 547 w 556"/>
                  <a:gd name="T17" fmla="*/ 3 h 617"/>
                  <a:gd name="T18" fmla="*/ 549 w 556"/>
                  <a:gd name="T19" fmla="*/ 48 h 617"/>
                  <a:gd name="T20" fmla="*/ 350 w 556"/>
                  <a:gd name="T21" fmla="*/ 397 h 617"/>
                  <a:gd name="T22" fmla="*/ 165 w 556"/>
                  <a:gd name="T23" fmla="*/ 568 h 617"/>
                  <a:gd name="T24" fmla="*/ 72 w 556"/>
                  <a:gd name="T25" fmla="*/ 614 h 617"/>
                  <a:gd name="T26" fmla="*/ 50 w 556"/>
                  <a:gd name="T27" fmla="*/ 617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6" h="617">
                    <a:moveTo>
                      <a:pt x="50" y="617"/>
                    </a:moveTo>
                    <a:cubicBezTo>
                      <a:pt x="35" y="617"/>
                      <a:pt x="23" y="612"/>
                      <a:pt x="14" y="603"/>
                    </a:cubicBezTo>
                    <a:cubicBezTo>
                      <a:pt x="4" y="591"/>
                      <a:pt x="0" y="574"/>
                      <a:pt x="3" y="550"/>
                    </a:cubicBezTo>
                    <a:cubicBezTo>
                      <a:pt x="6" y="523"/>
                      <a:pt x="17" y="490"/>
                      <a:pt x="37" y="451"/>
                    </a:cubicBezTo>
                    <a:cubicBezTo>
                      <a:pt x="69" y="391"/>
                      <a:pt x="119" y="320"/>
                      <a:pt x="184" y="247"/>
                    </a:cubicBezTo>
                    <a:cubicBezTo>
                      <a:pt x="292" y="124"/>
                      <a:pt x="427" y="33"/>
                      <a:pt x="506" y="7"/>
                    </a:cubicBezTo>
                    <a:cubicBezTo>
                      <a:pt x="519" y="2"/>
                      <a:pt x="529" y="0"/>
                      <a:pt x="537" y="0"/>
                    </a:cubicBezTo>
                    <a:cubicBezTo>
                      <a:pt x="541" y="0"/>
                      <a:pt x="545" y="1"/>
                      <a:pt x="547" y="2"/>
                    </a:cubicBezTo>
                    <a:cubicBezTo>
                      <a:pt x="547" y="3"/>
                      <a:pt x="547" y="3"/>
                      <a:pt x="547" y="3"/>
                    </a:cubicBezTo>
                    <a:cubicBezTo>
                      <a:pt x="550" y="5"/>
                      <a:pt x="556" y="15"/>
                      <a:pt x="549" y="48"/>
                    </a:cubicBezTo>
                    <a:cubicBezTo>
                      <a:pt x="532" y="126"/>
                      <a:pt x="463" y="269"/>
                      <a:pt x="350" y="397"/>
                    </a:cubicBezTo>
                    <a:cubicBezTo>
                      <a:pt x="285" y="471"/>
                      <a:pt x="221" y="530"/>
                      <a:pt x="165" y="568"/>
                    </a:cubicBezTo>
                    <a:cubicBezTo>
                      <a:pt x="129" y="593"/>
                      <a:pt x="98" y="609"/>
                      <a:pt x="72" y="614"/>
                    </a:cubicBezTo>
                    <a:cubicBezTo>
                      <a:pt x="64" y="616"/>
                      <a:pt x="57" y="617"/>
                      <a:pt x="50" y="617"/>
                    </a:cubicBez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vert="horz" wrap="square" lIns="91407" tIns="45703" rIns="91407" bIns="45703" numCol="1" anchor="t" anchorCtr="0" compatLnSpc="1"/>
              <a:lstStyle/>
              <a:p>
                <a:endParaRPr lang="en-US" dirty="0">
                  <a:solidFill>
                    <a:schemeClr val="tx1">
                      <a:lumMod val="50000"/>
                      <a:lumOff val="50000"/>
                    </a:schemeClr>
                  </a:solidFill>
                  <a:cs typeface="+mn-ea"/>
                  <a:sym typeface="+mn-lt"/>
                </a:endParaRPr>
              </a:p>
            </p:txBody>
          </p:sp>
          <p:sp>
            <p:nvSpPr>
              <p:cNvPr id="14" name="Freeform 33">
                <a:extLst>
                  <a:ext uri="{FF2B5EF4-FFF2-40B4-BE49-F238E27FC236}">
                    <a16:creationId xmlns:a16="http://schemas.microsoft.com/office/drawing/2014/main" id="{AB902F57-2751-A2B2-63B7-DC1E19703BDF}"/>
                  </a:ext>
                </a:extLst>
              </p:cNvPr>
              <p:cNvSpPr/>
              <p:nvPr/>
            </p:nvSpPr>
            <p:spPr bwMode="auto">
              <a:xfrm>
                <a:off x="7321424" y="2616433"/>
                <a:ext cx="507764" cy="463364"/>
              </a:xfrm>
              <a:custGeom>
                <a:avLst/>
                <a:gdLst>
                  <a:gd name="T0" fmla="*/ 32 w 189"/>
                  <a:gd name="T1" fmla="*/ 0 h 172"/>
                  <a:gd name="T2" fmla="*/ 0 w 189"/>
                  <a:gd name="T3" fmla="*/ 53 h 172"/>
                  <a:gd name="T4" fmla="*/ 139 w 189"/>
                  <a:gd name="T5" fmla="*/ 172 h 172"/>
                  <a:gd name="T6" fmla="*/ 189 w 189"/>
                  <a:gd name="T7" fmla="*/ 132 h 172"/>
                  <a:gd name="T8" fmla="*/ 32 w 189"/>
                  <a:gd name="T9" fmla="*/ 0 h 172"/>
                </a:gdLst>
                <a:ahLst/>
                <a:cxnLst>
                  <a:cxn ang="0">
                    <a:pos x="T0" y="T1"/>
                  </a:cxn>
                  <a:cxn ang="0">
                    <a:pos x="T2" y="T3"/>
                  </a:cxn>
                  <a:cxn ang="0">
                    <a:pos x="T4" y="T5"/>
                  </a:cxn>
                  <a:cxn ang="0">
                    <a:pos x="T6" y="T7"/>
                  </a:cxn>
                  <a:cxn ang="0">
                    <a:pos x="T8" y="T9"/>
                  </a:cxn>
                </a:cxnLst>
                <a:rect l="0" t="0" r="r" b="b"/>
                <a:pathLst>
                  <a:path w="189" h="172">
                    <a:moveTo>
                      <a:pt x="32" y="0"/>
                    </a:moveTo>
                    <a:cubicBezTo>
                      <a:pt x="32" y="0"/>
                      <a:pt x="3" y="41"/>
                      <a:pt x="0" y="53"/>
                    </a:cubicBezTo>
                    <a:cubicBezTo>
                      <a:pt x="139" y="172"/>
                      <a:pt x="139" y="172"/>
                      <a:pt x="139" y="172"/>
                    </a:cubicBezTo>
                    <a:cubicBezTo>
                      <a:pt x="139" y="172"/>
                      <a:pt x="160" y="159"/>
                      <a:pt x="189" y="132"/>
                    </a:cubicBezTo>
                    <a:lnTo>
                      <a:pt x="32" y="0"/>
                    </a:lnTo>
                    <a:close/>
                  </a:path>
                </a:pathLst>
              </a:custGeom>
              <a:solidFill>
                <a:srgbClr val="509FA4"/>
              </a:solidFill>
              <a:ln>
                <a:noFill/>
              </a:ln>
            </p:spPr>
            <p:txBody>
              <a:bodyPr vert="horz" wrap="square" lIns="91407" tIns="45703" rIns="91407" bIns="45703" numCol="1" anchor="t" anchorCtr="0" compatLnSpc="1"/>
              <a:lstStyle/>
              <a:p>
                <a:endParaRPr lang="en-US" dirty="0">
                  <a:solidFill>
                    <a:schemeClr val="tx1">
                      <a:lumMod val="50000"/>
                      <a:lumOff val="50000"/>
                    </a:schemeClr>
                  </a:solidFill>
                  <a:cs typeface="+mn-ea"/>
                  <a:sym typeface="+mn-lt"/>
                </a:endParaRPr>
              </a:p>
            </p:txBody>
          </p:sp>
          <p:sp>
            <p:nvSpPr>
              <p:cNvPr id="15" name="Freeform 34">
                <a:extLst>
                  <a:ext uri="{FF2B5EF4-FFF2-40B4-BE49-F238E27FC236}">
                    <a16:creationId xmlns:a16="http://schemas.microsoft.com/office/drawing/2014/main" id="{721D956D-006A-A3DC-792E-2677F420ECB0}"/>
                  </a:ext>
                </a:extLst>
              </p:cNvPr>
              <p:cNvSpPr/>
              <p:nvPr/>
            </p:nvSpPr>
            <p:spPr bwMode="auto">
              <a:xfrm>
                <a:off x="7286131" y="2789483"/>
                <a:ext cx="382532" cy="331300"/>
              </a:xfrm>
              <a:custGeom>
                <a:avLst/>
                <a:gdLst>
                  <a:gd name="T0" fmla="*/ 7 w 142"/>
                  <a:gd name="T1" fmla="*/ 0 h 123"/>
                  <a:gd name="T2" fmla="*/ 0 w 142"/>
                  <a:gd name="T3" fmla="*/ 12 h 123"/>
                  <a:gd name="T4" fmla="*/ 131 w 142"/>
                  <a:gd name="T5" fmla="*/ 123 h 123"/>
                  <a:gd name="T6" fmla="*/ 142 w 142"/>
                  <a:gd name="T7" fmla="*/ 116 h 123"/>
                  <a:gd name="T8" fmla="*/ 7 w 142"/>
                  <a:gd name="T9" fmla="*/ 0 h 123"/>
                </a:gdLst>
                <a:ahLst/>
                <a:cxnLst>
                  <a:cxn ang="0">
                    <a:pos x="T0" y="T1"/>
                  </a:cxn>
                  <a:cxn ang="0">
                    <a:pos x="T2" y="T3"/>
                  </a:cxn>
                  <a:cxn ang="0">
                    <a:pos x="T4" y="T5"/>
                  </a:cxn>
                  <a:cxn ang="0">
                    <a:pos x="T6" y="T7"/>
                  </a:cxn>
                  <a:cxn ang="0">
                    <a:pos x="T8" y="T9"/>
                  </a:cxn>
                </a:cxnLst>
                <a:rect l="0" t="0" r="r" b="b"/>
                <a:pathLst>
                  <a:path w="142" h="123">
                    <a:moveTo>
                      <a:pt x="7" y="0"/>
                    </a:moveTo>
                    <a:cubicBezTo>
                      <a:pt x="7" y="0"/>
                      <a:pt x="1" y="9"/>
                      <a:pt x="0" y="12"/>
                    </a:cubicBezTo>
                    <a:cubicBezTo>
                      <a:pt x="131" y="123"/>
                      <a:pt x="131" y="123"/>
                      <a:pt x="131" y="123"/>
                    </a:cubicBezTo>
                    <a:cubicBezTo>
                      <a:pt x="131" y="123"/>
                      <a:pt x="142" y="117"/>
                      <a:pt x="142" y="116"/>
                    </a:cubicBezTo>
                    <a:lnTo>
                      <a:pt x="7" y="0"/>
                    </a:lnTo>
                    <a:close/>
                  </a:path>
                </a:pathLst>
              </a:custGeom>
              <a:solidFill>
                <a:srgbClr val="509FA4"/>
              </a:solidFill>
              <a:ln>
                <a:noFill/>
              </a:ln>
            </p:spPr>
            <p:txBody>
              <a:bodyPr vert="horz" wrap="square" lIns="91407" tIns="45703" rIns="91407" bIns="45703" numCol="1" anchor="t" anchorCtr="0" compatLnSpc="1"/>
              <a:lstStyle/>
              <a:p>
                <a:endParaRPr lang="en-US" dirty="0">
                  <a:solidFill>
                    <a:schemeClr val="tx1">
                      <a:lumMod val="50000"/>
                      <a:lumOff val="50000"/>
                    </a:schemeClr>
                  </a:solidFill>
                  <a:cs typeface="+mn-ea"/>
                  <a:sym typeface="+mn-lt"/>
                </a:endParaRPr>
              </a:p>
            </p:txBody>
          </p:sp>
          <p:sp>
            <p:nvSpPr>
              <p:cNvPr id="16" name="Freeform 35">
                <a:extLst>
                  <a:ext uri="{FF2B5EF4-FFF2-40B4-BE49-F238E27FC236}">
                    <a16:creationId xmlns:a16="http://schemas.microsoft.com/office/drawing/2014/main" id="{621A0D0D-0537-464D-A0C2-1C0E0CA9846E}"/>
                  </a:ext>
                </a:extLst>
              </p:cNvPr>
              <p:cNvSpPr/>
              <p:nvPr/>
            </p:nvSpPr>
            <p:spPr bwMode="auto">
              <a:xfrm>
                <a:off x="8249290" y="1563333"/>
                <a:ext cx="471333" cy="477026"/>
              </a:xfrm>
              <a:custGeom>
                <a:avLst/>
                <a:gdLst>
                  <a:gd name="T0" fmla="*/ 112 w 175"/>
                  <a:gd name="T1" fmla="*/ 177 h 177"/>
                  <a:gd name="T2" fmla="*/ 155 w 175"/>
                  <a:gd name="T3" fmla="*/ 12 h 177"/>
                  <a:gd name="T4" fmla="*/ 0 w 175"/>
                  <a:gd name="T5" fmla="*/ 75 h 177"/>
                  <a:gd name="T6" fmla="*/ 112 w 175"/>
                  <a:gd name="T7" fmla="*/ 177 h 177"/>
                </a:gdLst>
                <a:ahLst/>
                <a:cxnLst>
                  <a:cxn ang="0">
                    <a:pos x="T0" y="T1"/>
                  </a:cxn>
                  <a:cxn ang="0">
                    <a:pos x="T2" y="T3"/>
                  </a:cxn>
                  <a:cxn ang="0">
                    <a:pos x="T4" y="T5"/>
                  </a:cxn>
                  <a:cxn ang="0">
                    <a:pos x="T6" y="T7"/>
                  </a:cxn>
                </a:cxnLst>
                <a:rect l="0" t="0" r="r" b="b"/>
                <a:pathLst>
                  <a:path w="175" h="177">
                    <a:moveTo>
                      <a:pt x="112" y="177"/>
                    </a:moveTo>
                    <a:cubicBezTo>
                      <a:pt x="151" y="100"/>
                      <a:pt x="175" y="27"/>
                      <a:pt x="155" y="12"/>
                    </a:cubicBezTo>
                    <a:cubicBezTo>
                      <a:pt x="137" y="0"/>
                      <a:pt x="69" y="26"/>
                      <a:pt x="0" y="75"/>
                    </a:cubicBezTo>
                    <a:lnTo>
                      <a:pt x="112" y="177"/>
                    </a:lnTo>
                    <a:close/>
                  </a:path>
                </a:pathLst>
              </a:custGeom>
              <a:solidFill>
                <a:srgbClr val="009B97"/>
              </a:solidFill>
              <a:ln>
                <a:noFill/>
              </a:ln>
            </p:spPr>
            <p:txBody>
              <a:bodyPr vert="horz" wrap="square" lIns="91407" tIns="45703" rIns="91407" bIns="45703" numCol="1" anchor="t" anchorCtr="0" compatLnSpc="1"/>
              <a:lstStyle/>
              <a:p>
                <a:endParaRPr lang="en-US" dirty="0">
                  <a:solidFill>
                    <a:schemeClr val="tx1">
                      <a:lumMod val="50000"/>
                      <a:lumOff val="50000"/>
                    </a:schemeClr>
                  </a:solidFill>
                  <a:cs typeface="+mn-ea"/>
                  <a:sym typeface="+mn-lt"/>
                </a:endParaRPr>
              </a:p>
            </p:txBody>
          </p:sp>
          <p:sp>
            <p:nvSpPr>
              <p:cNvPr id="33" name="Freeform 36">
                <a:extLst>
                  <a:ext uri="{FF2B5EF4-FFF2-40B4-BE49-F238E27FC236}">
                    <a16:creationId xmlns:a16="http://schemas.microsoft.com/office/drawing/2014/main" id="{158132AC-990D-8C55-9A0A-8A41A64FDD3F}"/>
                  </a:ext>
                </a:extLst>
              </p:cNvPr>
              <p:cNvSpPr/>
              <p:nvPr/>
            </p:nvSpPr>
            <p:spPr bwMode="auto">
              <a:xfrm>
                <a:off x="7076650" y="2961393"/>
                <a:ext cx="434901" cy="396193"/>
              </a:xfrm>
              <a:custGeom>
                <a:avLst/>
                <a:gdLst>
                  <a:gd name="T0" fmla="*/ 131 w 162"/>
                  <a:gd name="T1" fmla="*/ 147 h 147"/>
                  <a:gd name="T2" fmla="*/ 127 w 162"/>
                  <a:gd name="T3" fmla="*/ 146 h 147"/>
                  <a:gd name="T4" fmla="*/ 121 w 162"/>
                  <a:gd name="T5" fmla="*/ 145 h 147"/>
                  <a:gd name="T6" fmla="*/ 24 w 162"/>
                  <a:gd name="T7" fmla="*/ 70 h 147"/>
                  <a:gd name="T8" fmla="*/ 14 w 162"/>
                  <a:gd name="T9" fmla="*/ 56 h 147"/>
                  <a:gd name="T10" fmla="*/ 13 w 162"/>
                  <a:gd name="T11" fmla="*/ 54 h 147"/>
                  <a:gd name="T12" fmla="*/ 7 w 162"/>
                  <a:gd name="T13" fmla="*/ 43 h 147"/>
                  <a:gd name="T14" fmla="*/ 21 w 162"/>
                  <a:gd name="T15" fmla="*/ 13 h 147"/>
                  <a:gd name="T16" fmla="*/ 56 w 162"/>
                  <a:gd name="T17" fmla="*/ 0 h 147"/>
                  <a:gd name="T18" fmla="*/ 56 w 162"/>
                  <a:gd name="T19" fmla="*/ 0 h 147"/>
                  <a:gd name="T20" fmla="*/ 57 w 162"/>
                  <a:gd name="T21" fmla="*/ 2 h 147"/>
                  <a:gd name="T22" fmla="*/ 59 w 162"/>
                  <a:gd name="T23" fmla="*/ 8 h 147"/>
                  <a:gd name="T24" fmla="*/ 162 w 162"/>
                  <a:gd name="T25" fmla="*/ 88 h 147"/>
                  <a:gd name="T26" fmla="*/ 162 w 162"/>
                  <a:gd name="T27" fmla="*/ 88 h 147"/>
                  <a:gd name="T28" fmla="*/ 161 w 162"/>
                  <a:gd name="T29" fmla="*/ 103 h 147"/>
                  <a:gd name="T30" fmla="*/ 131 w 162"/>
                  <a:gd name="T31"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 h="147">
                    <a:moveTo>
                      <a:pt x="131" y="147"/>
                    </a:moveTo>
                    <a:cubicBezTo>
                      <a:pt x="130" y="147"/>
                      <a:pt x="128" y="147"/>
                      <a:pt x="127" y="146"/>
                    </a:cubicBezTo>
                    <a:cubicBezTo>
                      <a:pt x="125" y="146"/>
                      <a:pt x="123" y="145"/>
                      <a:pt x="121" y="145"/>
                    </a:cubicBezTo>
                    <a:cubicBezTo>
                      <a:pt x="98" y="136"/>
                      <a:pt x="51" y="104"/>
                      <a:pt x="24" y="70"/>
                    </a:cubicBezTo>
                    <a:cubicBezTo>
                      <a:pt x="20" y="65"/>
                      <a:pt x="16" y="60"/>
                      <a:pt x="14" y="56"/>
                    </a:cubicBezTo>
                    <a:cubicBezTo>
                      <a:pt x="13" y="54"/>
                      <a:pt x="13" y="54"/>
                      <a:pt x="13" y="54"/>
                    </a:cubicBezTo>
                    <a:cubicBezTo>
                      <a:pt x="11" y="51"/>
                      <a:pt x="8" y="47"/>
                      <a:pt x="7" y="43"/>
                    </a:cubicBezTo>
                    <a:cubicBezTo>
                      <a:pt x="0" y="25"/>
                      <a:pt x="16" y="16"/>
                      <a:pt x="21" y="13"/>
                    </a:cubicBezTo>
                    <a:cubicBezTo>
                      <a:pt x="29" y="8"/>
                      <a:pt x="41" y="4"/>
                      <a:pt x="56" y="0"/>
                    </a:cubicBezTo>
                    <a:cubicBezTo>
                      <a:pt x="56" y="0"/>
                      <a:pt x="56" y="0"/>
                      <a:pt x="56" y="0"/>
                    </a:cubicBezTo>
                    <a:cubicBezTo>
                      <a:pt x="57" y="2"/>
                      <a:pt x="57" y="2"/>
                      <a:pt x="57" y="2"/>
                    </a:cubicBezTo>
                    <a:cubicBezTo>
                      <a:pt x="57" y="3"/>
                      <a:pt x="58" y="5"/>
                      <a:pt x="59" y="8"/>
                    </a:cubicBezTo>
                    <a:cubicBezTo>
                      <a:pt x="68" y="26"/>
                      <a:pt x="97" y="70"/>
                      <a:pt x="162" y="88"/>
                    </a:cubicBezTo>
                    <a:cubicBezTo>
                      <a:pt x="162" y="88"/>
                      <a:pt x="162" y="88"/>
                      <a:pt x="162" y="88"/>
                    </a:cubicBezTo>
                    <a:cubicBezTo>
                      <a:pt x="162" y="88"/>
                      <a:pt x="162" y="94"/>
                      <a:pt x="161" y="103"/>
                    </a:cubicBezTo>
                    <a:cubicBezTo>
                      <a:pt x="157" y="131"/>
                      <a:pt x="147" y="147"/>
                      <a:pt x="131" y="147"/>
                    </a:cubicBezTo>
                    <a:close/>
                  </a:path>
                </a:pathLst>
              </a:custGeom>
              <a:solidFill>
                <a:srgbClr val="009B97"/>
              </a:solidFill>
              <a:ln>
                <a:noFill/>
              </a:ln>
            </p:spPr>
            <p:txBody>
              <a:bodyPr vert="horz" wrap="square" lIns="91407" tIns="45703" rIns="91407" bIns="45703" numCol="1" anchor="t" anchorCtr="0" compatLnSpc="1"/>
              <a:lstStyle/>
              <a:p>
                <a:endParaRPr lang="en-US" dirty="0">
                  <a:solidFill>
                    <a:schemeClr val="tx1">
                      <a:lumMod val="50000"/>
                      <a:lumOff val="50000"/>
                    </a:schemeClr>
                  </a:solidFill>
                  <a:cs typeface="+mn-ea"/>
                  <a:sym typeface="+mn-lt"/>
                </a:endParaRPr>
              </a:p>
            </p:txBody>
          </p:sp>
          <p:sp>
            <p:nvSpPr>
              <p:cNvPr id="34" name="Freeform 37">
                <a:extLst>
                  <a:ext uri="{FF2B5EF4-FFF2-40B4-BE49-F238E27FC236}">
                    <a16:creationId xmlns:a16="http://schemas.microsoft.com/office/drawing/2014/main" id="{0F273692-8BBD-E286-CF1A-712AFED6E841}"/>
                  </a:ext>
                </a:extLst>
              </p:cNvPr>
              <p:cNvSpPr/>
              <p:nvPr/>
            </p:nvSpPr>
            <p:spPr bwMode="auto">
              <a:xfrm>
                <a:off x="7840574" y="2158761"/>
                <a:ext cx="373423" cy="374562"/>
              </a:xfrm>
              <a:custGeom>
                <a:avLst/>
                <a:gdLst>
                  <a:gd name="T0" fmla="*/ 117 w 139"/>
                  <a:gd name="T1" fmla="*/ 109 h 139"/>
                  <a:gd name="T2" fmla="*/ 30 w 139"/>
                  <a:gd name="T3" fmla="*/ 117 h 139"/>
                  <a:gd name="T4" fmla="*/ 22 w 139"/>
                  <a:gd name="T5" fmla="*/ 30 h 139"/>
                  <a:gd name="T6" fmla="*/ 109 w 139"/>
                  <a:gd name="T7" fmla="*/ 22 h 139"/>
                  <a:gd name="T8" fmla="*/ 117 w 139"/>
                  <a:gd name="T9" fmla="*/ 109 h 139"/>
                </a:gdLst>
                <a:ahLst/>
                <a:cxnLst>
                  <a:cxn ang="0">
                    <a:pos x="T0" y="T1"/>
                  </a:cxn>
                  <a:cxn ang="0">
                    <a:pos x="T2" y="T3"/>
                  </a:cxn>
                  <a:cxn ang="0">
                    <a:pos x="T4" y="T5"/>
                  </a:cxn>
                  <a:cxn ang="0">
                    <a:pos x="T6" y="T7"/>
                  </a:cxn>
                  <a:cxn ang="0">
                    <a:pos x="T8" y="T9"/>
                  </a:cxn>
                </a:cxnLst>
                <a:rect l="0" t="0" r="r" b="b"/>
                <a:pathLst>
                  <a:path w="139" h="139">
                    <a:moveTo>
                      <a:pt x="117" y="109"/>
                    </a:moveTo>
                    <a:cubicBezTo>
                      <a:pt x="95" y="135"/>
                      <a:pt x="56" y="139"/>
                      <a:pt x="30" y="117"/>
                    </a:cubicBezTo>
                    <a:cubicBezTo>
                      <a:pt x="4" y="95"/>
                      <a:pt x="0" y="56"/>
                      <a:pt x="22" y="30"/>
                    </a:cubicBezTo>
                    <a:cubicBezTo>
                      <a:pt x="44" y="4"/>
                      <a:pt x="83" y="0"/>
                      <a:pt x="109" y="22"/>
                    </a:cubicBezTo>
                    <a:cubicBezTo>
                      <a:pt x="135" y="44"/>
                      <a:pt x="139" y="83"/>
                      <a:pt x="117" y="109"/>
                    </a:cubicBezTo>
                    <a:close/>
                  </a:path>
                </a:pathLst>
              </a:custGeom>
              <a:solidFill>
                <a:srgbClr val="267CA0"/>
              </a:solidFill>
              <a:ln>
                <a:noFill/>
              </a:ln>
            </p:spPr>
            <p:txBody>
              <a:bodyPr vert="horz" wrap="square" lIns="91407" tIns="45703" rIns="91407" bIns="45703" numCol="1" anchor="t" anchorCtr="0" compatLnSpc="1"/>
              <a:lstStyle/>
              <a:p>
                <a:endParaRPr lang="en-US" dirty="0">
                  <a:solidFill>
                    <a:schemeClr val="tx1">
                      <a:lumMod val="50000"/>
                      <a:lumOff val="50000"/>
                    </a:schemeClr>
                  </a:solidFill>
                  <a:cs typeface="+mn-ea"/>
                  <a:sym typeface="+mn-lt"/>
                </a:endParaRPr>
              </a:p>
            </p:txBody>
          </p:sp>
          <p:sp>
            <p:nvSpPr>
              <p:cNvPr id="36" name="Freeform 38">
                <a:extLst>
                  <a:ext uri="{FF2B5EF4-FFF2-40B4-BE49-F238E27FC236}">
                    <a16:creationId xmlns:a16="http://schemas.microsoft.com/office/drawing/2014/main" id="{9C032397-D091-7903-2BE9-2066D0D5BEC5}"/>
                  </a:ext>
                </a:extLst>
              </p:cNvPr>
              <p:cNvSpPr/>
              <p:nvPr/>
            </p:nvSpPr>
            <p:spPr bwMode="auto">
              <a:xfrm>
                <a:off x="7883837" y="2202023"/>
                <a:ext cx="288037" cy="288037"/>
              </a:xfrm>
              <a:custGeom>
                <a:avLst/>
                <a:gdLst>
                  <a:gd name="T0" fmla="*/ 90 w 107"/>
                  <a:gd name="T1" fmla="*/ 84 h 107"/>
                  <a:gd name="T2" fmla="*/ 23 w 107"/>
                  <a:gd name="T3" fmla="*/ 90 h 107"/>
                  <a:gd name="T4" fmla="*/ 17 w 107"/>
                  <a:gd name="T5" fmla="*/ 23 h 107"/>
                  <a:gd name="T6" fmla="*/ 84 w 107"/>
                  <a:gd name="T7" fmla="*/ 17 h 107"/>
                  <a:gd name="T8" fmla="*/ 90 w 107"/>
                  <a:gd name="T9" fmla="*/ 84 h 107"/>
                </a:gdLst>
                <a:ahLst/>
                <a:cxnLst>
                  <a:cxn ang="0">
                    <a:pos x="T0" y="T1"/>
                  </a:cxn>
                  <a:cxn ang="0">
                    <a:pos x="T2" y="T3"/>
                  </a:cxn>
                  <a:cxn ang="0">
                    <a:pos x="T4" y="T5"/>
                  </a:cxn>
                  <a:cxn ang="0">
                    <a:pos x="T6" y="T7"/>
                  </a:cxn>
                  <a:cxn ang="0">
                    <a:pos x="T8" y="T9"/>
                  </a:cxn>
                </a:cxnLst>
                <a:rect l="0" t="0" r="r" b="b"/>
                <a:pathLst>
                  <a:path w="107" h="107">
                    <a:moveTo>
                      <a:pt x="90" y="84"/>
                    </a:moveTo>
                    <a:cubicBezTo>
                      <a:pt x="73" y="104"/>
                      <a:pt x="43" y="107"/>
                      <a:pt x="23" y="90"/>
                    </a:cubicBezTo>
                    <a:cubicBezTo>
                      <a:pt x="3" y="73"/>
                      <a:pt x="0" y="43"/>
                      <a:pt x="17" y="23"/>
                    </a:cubicBezTo>
                    <a:cubicBezTo>
                      <a:pt x="34" y="3"/>
                      <a:pt x="64" y="0"/>
                      <a:pt x="84" y="17"/>
                    </a:cubicBezTo>
                    <a:cubicBezTo>
                      <a:pt x="104" y="34"/>
                      <a:pt x="107" y="64"/>
                      <a:pt x="90" y="84"/>
                    </a:cubicBezTo>
                    <a:close/>
                  </a:path>
                </a:pathLst>
              </a:custGeom>
              <a:solidFill>
                <a:srgbClr val="509FA4"/>
              </a:solidFill>
              <a:ln>
                <a:noFill/>
              </a:ln>
            </p:spPr>
            <p:txBody>
              <a:bodyPr vert="horz" wrap="square" lIns="91407" tIns="45703" rIns="91407" bIns="45703" numCol="1" anchor="t" anchorCtr="0" compatLnSpc="1"/>
              <a:lstStyle/>
              <a:p>
                <a:endParaRPr lang="en-US" dirty="0">
                  <a:solidFill>
                    <a:schemeClr val="tx1">
                      <a:lumMod val="50000"/>
                      <a:lumOff val="50000"/>
                    </a:schemeClr>
                  </a:solidFill>
                  <a:cs typeface="+mn-ea"/>
                  <a:sym typeface="+mn-lt"/>
                </a:endParaRPr>
              </a:p>
            </p:txBody>
          </p:sp>
        </p:grpSp>
      </p:grpSp>
      <p:grpSp>
        <p:nvGrpSpPr>
          <p:cNvPr id="37" name="Group 49">
            <a:extLst>
              <a:ext uri="{FF2B5EF4-FFF2-40B4-BE49-F238E27FC236}">
                <a16:creationId xmlns:a16="http://schemas.microsoft.com/office/drawing/2014/main" id="{CCF7C099-8681-B7DD-103D-84CD5B33272F}"/>
              </a:ext>
            </a:extLst>
          </p:cNvPr>
          <p:cNvGrpSpPr/>
          <p:nvPr/>
        </p:nvGrpSpPr>
        <p:grpSpPr>
          <a:xfrm>
            <a:off x="1559975" y="5364741"/>
            <a:ext cx="507227" cy="505713"/>
            <a:chOff x="2138511" y="2464802"/>
            <a:chExt cx="354012" cy="352956"/>
          </a:xfrm>
          <a:solidFill>
            <a:srgbClr val="5BAAA4"/>
          </a:solidFill>
        </p:grpSpPr>
        <p:sp>
          <p:nvSpPr>
            <p:cNvPr id="47" name="Oval 50">
              <a:extLst>
                <a:ext uri="{FF2B5EF4-FFF2-40B4-BE49-F238E27FC236}">
                  <a16:creationId xmlns:a16="http://schemas.microsoft.com/office/drawing/2014/main" id="{56533923-73A1-EDFC-BE09-D0A12FA00B79}"/>
                </a:ext>
              </a:extLst>
            </p:cNvPr>
            <p:cNvSpPr>
              <a:spLocks noChangeArrowheads="1"/>
            </p:cNvSpPr>
            <p:nvPr/>
          </p:nvSpPr>
          <p:spPr bwMode="auto">
            <a:xfrm>
              <a:off x="2229830" y="2555417"/>
              <a:ext cx="171376" cy="1717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07" tIns="45703" rIns="91407" bIns="45703" numCol="1" anchor="t" anchorCtr="0" compatLnSpc="1"/>
            <a:lstStyle/>
            <a:p>
              <a:endParaRPr lang="id-ID" dirty="0">
                <a:solidFill>
                  <a:schemeClr val="tx1">
                    <a:lumMod val="50000"/>
                    <a:lumOff val="50000"/>
                  </a:schemeClr>
                </a:solidFill>
                <a:cs typeface="+mn-ea"/>
                <a:sym typeface="+mn-lt"/>
              </a:endParaRPr>
            </a:p>
          </p:txBody>
        </p:sp>
        <p:sp>
          <p:nvSpPr>
            <p:cNvPr id="48" name="Freeform 51">
              <a:extLst>
                <a:ext uri="{FF2B5EF4-FFF2-40B4-BE49-F238E27FC236}">
                  <a16:creationId xmlns:a16="http://schemas.microsoft.com/office/drawing/2014/main" id="{B3BAB9E4-819A-455B-58BA-A4F9C50EE0DB}"/>
                </a:ext>
              </a:extLst>
            </p:cNvPr>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07" tIns="45703" rIns="91407" bIns="45703" numCol="1" anchor="t" anchorCtr="0" compatLnSpc="1"/>
            <a:lstStyle/>
            <a:p>
              <a:endParaRPr lang="id-ID" dirty="0">
                <a:solidFill>
                  <a:schemeClr val="tx1">
                    <a:lumMod val="50000"/>
                    <a:lumOff val="50000"/>
                  </a:schemeClr>
                </a:solidFill>
                <a:cs typeface="+mn-ea"/>
                <a:sym typeface="+mn-lt"/>
              </a:endParaRPr>
            </a:p>
          </p:txBody>
        </p:sp>
      </p:grpSp>
      <p:grpSp>
        <p:nvGrpSpPr>
          <p:cNvPr id="49" name="Group 52">
            <a:extLst>
              <a:ext uri="{FF2B5EF4-FFF2-40B4-BE49-F238E27FC236}">
                <a16:creationId xmlns:a16="http://schemas.microsoft.com/office/drawing/2014/main" id="{96928DED-05C8-490A-8B8F-39D0120E9B3E}"/>
              </a:ext>
            </a:extLst>
          </p:cNvPr>
          <p:cNvGrpSpPr>
            <a:grpSpLocks noChangeAspect="1"/>
          </p:cNvGrpSpPr>
          <p:nvPr/>
        </p:nvGrpSpPr>
        <p:grpSpPr>
          <a:xfrm>
            <a:off x="3314019" y="4052245"/>
            <a:ext cx="524719" cy="523154"/>
            <a:chOff x="2138511" y="2464802"/>
            <a:chExt cx="354012" cy="352956"/>
          </a:xfrm>
          <a:solidFill>
            <a:srgbClr val="195269"/>
          </a:solidFill>
        </p:grpSpPr>
        <p:sp>
          <p:nvSpPr>
            <p:cNvPr id="50" name="Oval 53">
              <a:extLst>
                <a:ext uri="{FF2B5EF4-FFF2-40B4-BE49-F238E27FC236}">
                  <a16:creationId xmlns:a16="http://schemas.microsoft.com/office/drawing/2014/main" id="{CCCF15DF-E213-5DCB-2DFE-796B59686587}"/>
                </a:ext>
              </a:extLst>
            </p:cNvPr>
            <p:cNvSpPr>
              <a:spLocks noChangeArrowheads="1"/>
            </p:cNvSpPr>
            <p:nvPr/>
          </p:nvSpPr>
          <p:spPr bwMode="auto">
            <a:xfrm>
              <a:off x="2229830" y="2555417"/>
              <a:ext cx="171376" cy="1717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07" tIns="45703" rIns="91407" bIns="45703" numCol="1" anchor="t" anchorCtr="0" compatLnSpc="1"/>
            <a:lstStyle/>
            <a:p>
              <a:endParaRPr lang="id-ID" dirty="0">
                <a:solidFill>
                  <a:schemeClr val="tx1">
                    <a:lumMod val="50000"/>
                    <a:lumOff val="50000"/>
                  </a:schemeClr>
                </a:solidFill>
                <a:cs typeface="+mn-ea"/>
                <a:sym typeface="+mn-lt"/>
              </a:endParaRPr>
            </a:p>
          </p:txBody>
        </p:sp>
        <p:sp>
          <p:nvSpPr>
            <p:cNvPr id="51" name="Freeform 54">
              <a:extLst>
                <a:ext uri="{FF2B5EF4-FFF2-40B4-BE49-F238E27FC236}">
                  <a16:creationId xmlns:a16="http://schemas.microsoft.com/office/drawing/2014/main" id="{3C848C34-5E24-F77E-B3BD-CDF10E16D927}"/>
                </a:ext>
              </a:extLst>
            </p:cNvPr>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07" tIns="45703" rIns="91407" bIns="45703" numCol="1" anchor="t" anchorCtr="0" compatLnSpc="1"/>
            <a:lstStyle/>
            <a:p>
              <a:endParaRPr lang="id-ID" dirty="0">
                <a:solidFill>
                  <a:schemeClr val="tx1">
                    <a:lumMod val="50000"/>
                    <a:lumOff val="50000"/>
                  </a:schemeClr>
                </a:solidFill>
                <a:cs typeface="+mn-ea"/>
                <a:sym typeface="+mn-lt"/>
              </a:endParaRPr>
            </a:p>
          </p:txBody>
        </p:sp>
      </p:grpSp>
      <p:grpSp>
        <p:nvGrpSpPr>
          <p:cNvPr id="52" name="Group 55">
            <a:extLst>
              <a:ext uri="{FF2B5EF4-FFF2-40B4-BE49-F238E27FC236}">
                <a16:creationId xmlns:a16="http://schemas.microsoft.com/office/drawing/2014/main" id="{1E2AE05A-C327-532D-C50C-ABBB881B65FB}"/>
              </a:ext>
            </a:extLst>
          </p:cNvPr>
          <p:cNvGrpSpPr>
            <a:grpSpLocks noChangeAspect="1"/>
          </p:cNvGrpSpPr>
          <p:nvPr/>
        </p:nvGrpSpPr>
        <p:grpSpPr>
          <a:xfrm>
            <a:off x="3989621" y="4899281"/>
            <a:ext cx="507227" cy="505714"/>
            <a:chOff x="2138511" y="2464802"/>
            <a:chExt cx="354012" cy="352956"/>
          </a:xfrm>
          <a:solidFill>
            <a:schemeClr val="bg1">
              <a:lumMod val="50000"/>
            </a:schemeClr>
          </a:solidFill>
        </p:grpSpPr>
        <p:sp>
          <p:nvSpPr>
            <p:cNvPr id="53" name="Oval 56">
              <a:extLst>
                <a:ext uri="{FF2B5EF4-FFF2-40B4-BE49-F238E27FC236}">
                  <a16:creationId xmlns:a16="http://schemas.microsoft.com/office/drawing/2014/main" id="{0DD42171-8E61-E237-371E-1B312B0AF600}"/>
                </a:ext>
              </a:extLst>
            </p:cNvPr>
            <p:cNvSpPr>
              <a:spLocks noChangeArrowheads="1"/>
            </p:cNvSpPr>
            <p:nvPr/>
          </p:nvSpPr>
          <p:spPr bwMode="auto">
            <a:xfrm>
              <a:off x="2229830" y="2555417"/>
              <a:ext cx="171376" cy="1717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07" tIns="45703" rIns="91407" bIns="45703" numCol="1" anchor="t" anchorCtr="0" compatLnSpc="1"/>
            <a:lstStyle/>
            <a:p>
              <a:endParaRPr lang="id-ID" dirty="0">
                <a:solidFill>
                  <a:schemeClr val="tx1">
                    <a:lumMod val="50000"/>
                    <a:lumOff val="50000"/>
                  </a:schemeClr>
                </a:solidFill>
                <a:cs typeface="+mn-ea"/>
                <a:sym typeface="+mn-lt"/>
              </a:endParaRPr>
            </a:p>
          </p:txBody>
        </p:sp>
        <p:sp>
          <p:nvSpPr>
            <p:cNvPr id="54" name="Freeform 57">
              <a:extLst>
                <a:ext uri="{FF2B5EF4-FFF2-40B4-BE49-F238E27FC236}">
                  <a16:creationId xmlns:a16="http://schemas.microsoft.com/office/drawing/2014/main" id="{D397A702-CD6B-D10B-E00A-6B6CCB020F20}"/>
                </a:ext>
              </a:extLst>
            </p:cNvPr>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07" tIns="45703" rIns="91407" bIns="45703" numCol="1" anchor="t" anchorCtr="0" compatLnSpc="1"/>
            <a:lstStyle/>
            <a:p>
              <a:endParaRPr lang="id-ID" dirty="0">
                <a:solidFill>
                  <a:schemeClr val="tx1">
                    <a:lumMod val="50000"/>
                    <a:lumOff val="50000"/>
                  </a:schemeClr>
                </a:solidFill>
                <a:cs typeface="+mn-ea"/>
                <a:sym typeface="+mn-lt"/>
              </a:endParaRPr>
            </a:p>
          </p:txBody>
        </p:sp>
      </p:grpSp>
      <p:grpSp>
        <p:nvGrpSpPr>
          <p:cNvPr id="55" name="Group 58">
            <a:extLst>
              <a:ext uri="{FF2B5EF4-FFF2-40B4-BE49-F238E27FC236}">
                <a16:creationId xmlns:a16="http://schemas.microsoft.com/office/drawing/2014/main" id="{E21ED1D5-51A7-A945-FEBA-2D3A2F4A1308}"/>
              </a:ext>
            </a:extLst>
          </p:cNvPr>
          <p:cNvGrpSpPr>
            <a:grpSpLocks noChangeAspect="1"/>
          </p:cNvGrpSpPr>
          <p:nvPr/>
        </p:nvGrpSpPr>
        <p:grpSpPr>
          <a:xfrm>
            <a:off x="5742994" y="2692172"/>
            <a:ext cx="568606" cy="566909"/>
            <a:chOff x="2138511" y="2464802"/>
            <a:chExt cx="354012" cy="352956"/>
          </a:xfrm>
          <a:solidFill>
            <a:srgbClr val="388BA5"/>
          </a:solidFill>
        </p:grpSpPr>
        <p:sp>
          <p:nvSpPr>
            <p:cNvPr id="56" name="Oval 59">
              <a:extLst>
                <a:ext uri="{FF2B5EF4-FFF2-40B4-BE49-F238E27FC236}">
                  <a16:creationId xmlns:a16="http://schemas.microsoft.com/office/drawing/2014/main" id="{E602AF73-65A6-1DAB-44BC-98819E5DFB16}"/>
                </a:ext>
              </a:extLst>
            </p:cNvPr>
            <p:cNvSpPr>
              <a:spLocks noChangeArrowheads="1"/>
            </p:cNvSpPr>
            <p:nvPr/>
          </p:nvSpPr>
          <p:spPr bwMode="auto">
            <a:xfrm>
              <a:off x="2229830" y="2555417"/>
              <a:ext cx="171376" cy="1717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07" tIns="45703" rIns="91407" bIns="45703" numCol="1" anchor="t" anchorCtr="0" compatLnSpc="1"/>
            <a:lstStyle/>
            <a:p>
              <a:endParaRPr lang="id-ID" dirty="0">
                <a:solidFill>
                  <a:schemeClr val="tx1">
                    <a:lumMod val="50000"/>
                    <a:lumOff val="50000"/>
                  </a:schemeClr>
                </a:solidFill>
                <a:cs typeface="+mn-ea"/>
                <a:sym typeface="+mn-lt"/>
              </a:endParaRPr>
            </a:p>
          </p:txBody>
        </p:sp>
        <p:sp>
          <p:nvSpPr>
            <p:cNvPr id="57" name="Freeform 60">
              <a:extLst>
                <a:ext uri="{FF2B5EF4-FFF2-40B4-BE49-F238E27FC236}">
                  <a16:creationId xmlns:a16="http://schemas.microsoft.com/office/drawing/2014/main" id="{261F66EF-6126-A74B-F4F2-5AC88B5C8FBD}"/>
                </a:ext>
              </a:extLst>
            </p:cNvPr>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07" tIns="45703" rIns="91407" bIns="45703" numCol="1" anchor="t" anchorCtr="0" compatLnSpc="1"/>
            <a:lstStyle/>
            <a:p>
              <a:endParaRPr lang="id-ID" dirty="0">
                <a:solidFill>
                  <a:schemeClr val="tx1">
                    <a:lumMod val="50000"/>
                    <a:lumOff val="50000"/>
                  </a:schemeClr>
                </a:solidFill>
                <a:cs typeface="+mn-ea"/>
                <a:sym typeface="+mn-lt"/>
              </a:endParaRPr>
            </a:p>
          </p:txBody>
        </p:sp>
      </p:grpSp>
      <p:grpSp>
        <p:nvGrpSpPr>
          <p:cNvPr id="58" name="Group 61">
            <a:extLst>
              <a:ext uri="{FF2B5EF4-FFF2-40B4-BE49-F238E27FC236}">
                <a16:creationId xmlns:a16="http://schemas.microsoft.com/office/drawing/2014/main" id="{FF642E2A-BE70-2ECF-AC1A-3A6DFC6EB438}"/>
              </a:ext>
            </a:extLst>
          </p:cNvPr>
          <p:cNvGrpSpPr>
            <a:grpSpLocks noChangeAspect="1"/>
          </p:cNvGrpSpPr>
          <p:nvPr/>
        </p:nvGrpSpPr>
        <p:grpSpPr>
          <a:xfrm>
            <a:off x="6326892" y="3850517"/>
            <a:ext cx="568606" cy="566909"/>
            <a:chOff x="2138511" y="2464802"/>
            <a:chExt cx="354012" cy="352956"/>
          </a:xfrm>
          <a:solidFill>
            <a:srgbClr val="5BAAA4"/>
          </a:solidFill>
        </p:grpSpPr>
        <p:sp>
          <p:nvSpPr>
            <p:cNvPr id="59" name="Oval 62">
              <a:extLst>
                <a:ext uri="{FF2B5EF4-FFF2-40B4-BE49-F238E27FC236}">
                  <a16:creationId xmlns:a16="http://schemas.microsoft.com/office/drawing/2014/main" id="{09BCB4EC-E3E8-695F-DDB5-357B062B99F3}"/>
                </a:ext>
              </a:extLst>
            </p:cNvPr>
            <p:cNvSpPr>
              <a:spLocks noChangeArrowheads="1"/>
            </p:cNvSpPr>
            <p:nvPr/>
          </p:nvSpPr>
          <p:spPr bwMode="auto">
            <a:xfrm>
              <a:off x="2229830" y="2555417"/>
              <a:ext cx="171376" cy="1717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07" tIns="45703" rIns="91407" bIns="45703" numCol="1" anchor="t" anchorCtr="0" compatLnSpc="1"/>
            <a:lstStyle/>
            <a:p>
              <a:endParaRPr lang="id-ID" dirty="0">
                <a:solidFill>
                  <a:schemeClr val="tx1">
                    <a:lumMod val="50000"/>
                    <a:lumOff val="50000"/>
                  </a:schemeClr>
                </a:solidFill>
                <a:cs typeface="+mn-ea"/>
                <a:sym typeface="+mn-lt"/>
              </a:endParaRPr>
            </a:p>
          </p:txBody>
        </p:sp>
        <p:sp>
          <p:nvSpPr>
            <p:cNvPr id="60" name="Freeform 63">
              <a:extLst>
                <a:ext uri="{FF2B5EF4-FFF2-40B4-BE49-F238E27FC236}">
                  <a16:creationId xmlns:a16="http://schemas.microsoft.com/office/drawing/2014/main" id="{1E9C5C1C-A4D3-7010-D50C-48F7B57326EF}"/>
                </a:ext>
              </a:extLst>
            </p:cNvPr>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07" tIns="45703" rIns="91407" bIns="45703" numCol="1" anchor="t" anchorCtr="0" compatLnSpc="1"/>
            <a:lstStyle/>
            <a:p>
              <a:endParaRPr lang="id-ID" dirty="0">
                <a:solidFill>
                  <a:schemeClr val="tx1">
                    <a:lumMod val="50000"/>
                    <a:lumOff val="50000"/>
                  </a:schemeClr>
                </a:solidFill>
                <a:cs typeface="+mn-ea"/>
                <a:sym typeface="+mn-lt"/>
              </a:endParaRPr>
            </a:p>
          </p:txBody>
        </p:sp>
      </p:grpSp>
      <p:grpSp>
        <p:nvGrpSpPr>
          <p:cNvPr id="61" name="群組 60">
            <a:extLst>
              <a:ext uri="{FF2B5EF4-FFF2-40B4-BE49-F238E27FC236}">
                <a16:creationId xmlns:a16="http://schemas.microsoft.com/office/drawing/2014/main" id="{ABD3025F-8FD2-0F99-21D5-C0C5F86C063B}"/>
              </a:ext>
            </a:extLst>
          </p:cNvPr>
          <p:cNvGrpSpPr/>
          <p:nvPr/>
        </p:nvGrpSpPr>
        <p:grpSpPr>
          <a:xfrm>
            <a:off x="164963" y="4496108"/>
            <a:ext cx="2149777" cy="841997"/>
            <a:chOff x="1613441" y="4890599"/>
            <a:chExt cx="2149777" cy="841997"/>
          </a:xfrm>
        </p:grpSpPr>
        <p:sp>
          <p:nvSpPr>
            <p:cNvPr id="62" name="Freeform 51">
              <a:extLst>
                <a:ext uri="{FF2B5EF4-FFF2-40B4-BE49-F238E27FC236}">
                  <a16:creationId xmlns:a16="http://schemas.microsoft.com/office/drawing/2014/main" id="{583B0541-B827-D6A9-4D9C-7C82B342B01F}"/>
                </a:ext>
              </a:extLst>
            </p:cNvPr>
            <p:cNvSpPr>
              <a:spLocks noChangeArrowheads="1"/>
            </p:cNvSpPr>
            <p:nvPr/>
          </p:nvSpPr>
          <p:spPr bwMode="auto">
            <a:xfrm>
              <a:off x="2485566" y="4890599"/>
              <a:ext cx="396324" cy="245056"/>
            </a:xfrm>
            <a:custGeom>
              <a:avLst/>
              <a:gdLst>
                <a:gd name="T0" fmla="*/ 8120 w 461"/>
                <a:gd name="T1" fmla="*/ 12182 h 285"/>
                <a:gd name="T2" fmla="*/ 8120 w 461"/>
                <a:gd name="T3" fmla="*/ 12182 h 285"/>
                <a:gd name="T4" fmla="*/ 91576 w 461"/>
                <a:gd name="T5" fmla="*/ 56398 h 285"/>
                <a:gd name="T6" fmla="*/ 104207 w 461"/>
                <a:gd name="T7" fmla="*/ 60008 h 285"/>
                <a:gd name="T8" fmla="*/ 111876 w 461"/>
                <a:gd name="T9" fmla="*/ 56398 h 285"/>
                <a:gd name="T10" fmla="*/ 195783 w 461"/>
                <a:gd name="T11" fmla="*/ 12182 h 285"/>
                <a:gd name="T12" fmla="*/ 199843 w 461"/>
                <a:gd name="T13" fmla="*/ 0 h 285"/>
                <a:gd name="T14" fmla="*/ 8120 w 461"/>
                <a:gd name="T15" fmla="*/ 0 h 285"/>
                <a:gd name="T16" fmla="*/ 8120 w 461"/>
                <a:gd name="T17" fmla="*/ 12182 h 285"/>
                <a:gd name="T18" fmla="*/ 199843 w 461"/>
                <a:gd name="T19" fmla="*/ 36095 h 285"/>
                <a:gd name="T20" fmla="*/ 199843 w 461"/>
                <a:gd name="T21" fmla="*/ 36095 h 285"/>
                <a:gd name="T22" fmla="*/ 111876 w 461"/>
                <a:gd name="T23" fmla="*/ 80311 h 285"/>
                <a:gd name="T24" fmla="*/ 104207 w 461"/>
                <a:gd name="T25" fmla="*/ 80311 h 285"/>
                <a:gd name="T26" fmla="*/ 91576 w 461"/>
                <a:gd name="T27" fmla="*/ 80311 h 285"/>
                <a:gd name="T28" fmla="*/ 8120 w 461"/>
                <a:gd name="T29" fmla="*/ 36095 h 285"/>
                <a:gd name="T30" fmla="*/ 4060 w 461"/>
                <a:gd name="T31" fmla="*/ 36095 h 285"/>
                <a:gd name="T32" fmla="*/ 4060 w 461"/>
                <a:gd name="T33" fmla="*/ 120015 h 285"/>
                <a:gd name="T34" fmla="*/ 15789 w 461"/>
                <a:gd name="T35" fmla="*/ 128137 h 285"/>
                <a:gd name="T36" fmla="*/ 191723 w 461"/>
                <a:gd name="T37" fmla="*/ 128137 h 285"/>
                <a:gd name="T38" fmla="*/ 203903 w 461"/>
                <a:gd name="T39" fmla="*/ 120015 h 285"/>
                <a:gd name="T40" fmla="*/ 203903 w 461"/>
                <a:gd name="T41" fmla="*/ 36095 h 285"/>
                <a:gd name="T42" fmla="*/ 199843 w 461"/>
                <a:gd name="T43" fmla="*/ 36095 h 28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61" h="285">
                  <a:moveTo>
                    <a:pt x="18" y="27"/>
                  </a:moveTo>
                  <a:lnTo>
                    <a:pt x="18" y="27"/>
                  </a:lnTo>
                  <a:cubicBezTo>
                    <a:pt x="35" y="35"/>
                    <a:pt x="203" y="125"/>
                    <a:pt x="203" y="125"/>
                  </a:cubicBezTo>
                  <a:cubicBezTo>
                    <a:pt x="212" y="133"/>
                    <a:pt x="221" y="133"/>
                    <a:pt x="231" y="133"/>
                  </a:cubicBezTo>
                  <a:cubicBezTo>
                    <a:pt x="239" y="133"/>
                    <a:pt x="248" y="133"/>
                    <a:pt x="248" y="125"/>
                  </a:cubicBezTo>
                  <a:cubicBezTo>
                    <a:pt x="256" y="125"/>
                    <a:pt x="425" y="35"/>
                    <a:pt x="434" y="27"/>
                  </a:cubicBezTo>
                  <a:cubicBezTo>
                    <a:pt x="452" y="18"/>
                    <a:pt x="460" y="0"/>
                    <a:pt x="443" y="0"/>
                  </a:cubicBezTo>
                  <a:cubicBezTo>
                    <a:pt x="18" y="0"/>
                    <a:pt x="18" y="0"/>
                    <a:pt x="18" y="0"/>
                  </a:cubicBezTo>
                  <a:cubicBezTo>
                    <a:pt x="0" y="0"/>
                    <a:pt x="9" y="18"/>
                    <a:pt x="18" y="27"/>
                  </a:cubicBezTo>
                  <a:close/>
                  <a:moveTo>
                    <a:pt x="443" y="80"/>
                  </a:moveTo>
                  <a:lnTo>
                    <a:pt x="443" y="80"/>
                  </a:lnTo>
                  <a:cubicBezTo>
                    <a:pt x="434" y="80"/>
                    <a:pt x="256" y="169"/>
                    <a:pt x="248" y="178"/>
                  </a:cubicBezTo>
                  <a:cubicBezTo>
                    <a:pt x="248" y="178"/>
                    <a:pt x="239" y="178"/>
                    <a:pt x="231" y="178"/>
                  </a:cubicBezTo>
                  <a:cubicBezTo>
                    <a:pt x="221" y="178"/>
                    <a:pt x="212" y="178"/>
                    <a:pt x="203" y="178"/>
                  </a:cubicBezTo>
                  <a:cubicBezTo>
                    <a:pt x="194" y="169"/>
                    <a:pt x="27" y="80"/>
                    <a:pt x="18" y="80"/>
                  </a:cubicBezTo>
                  <a:cubicBezTo>
                    <a:pt x="9" y="72"/>
                    <a:pt x="9" y="80"/>
                    <a:pt x="9" y="80"/>
                  </a:cubicBezTo>
                  <a:cubicBezTo>
                    <a:pt x="9" y="88"/>
                    <a:pt x="9" y="266"/>
                    <a:pt x="9" y="266"/>
                  </a:cubicBezTo>
                  <a:cubicBezTo>
                    <a:pt x="9" y="275"/>
                    <a:pt x="18" y="284"/>
                    <a:pt x="35" y="284"/>
                  </a:cubicBezTo>
                  <a:cubicBezTo>
                    <a:pt x="425" y="284"/>
                    <a:pt x="425" y="284"/>
                    <a:pt x="425" y="284"/>
                  </a:cubicBezTo>
                  <a:cubicBezTo>
                    <a:pt x="443" y="284"/>
                    <a:pt x="452" y="275"/>
                    <a:pt x="452" y="266"/>
                  </a:cubicBezTo>
                  <a:cubicBezTo>
                    <a:pt x="452" y="266"/>
                    <a:pt x="452" y="88"/>
                    <a:pt x="452" y="80"/>
                  </a:cubicBezTo>
                  <a:cubicBezTo>
                    <a:pt x="452" y="80"/>
                    <a:pt x="452" y="72"/>
                    <a:pt x="443" y="80"/>
                  </a:cubicBezTo>
                  <a:close/>
                </a:path>
              </a:pathLst>
            </a:custGeom>
            <a:solidFill>
              <a:srgbClr val="5BAAA4"/>
            </a:solidFill>
            <a:ln>
              <a:noFill/>
            </a:ln>
            <a:effectLst/>
          </p:spPr>
          <p:txBody>
            <a:bodyPr wrap="none" lIns="34278" tIns="17139" rIns="34278" bIns="17139" anchor="ctr"/>
            <a:lstStyle/>
            <a:p>
              <a:endParaRPr lang="en-US" dirty="0">
                <a:solidFill>
                  <a:schemeClr val="tx1">
                    <a:lumMod val="50000"/>
                    <a:lumOff val="50000"/>
                  </a:schemeClr>
                </a:solidFill>
                <a:cs typeface="+mn-ea"/>
                <a:sym typeface="+mn-lt"/>
              </a:endParaRPr>
            </a:p>
          </p:txBody>
        </p:sp>
        <p:sp>
          <p:nvSpPr>
            <p:cNvPr id="63" name="文本框 117">
              <a:extLst>
                <a:ext uri="{FF2B5EF4-FFF2-40B4-BE49-F238E27FC236}">
                  <a16:creationId xmlns:a16="http://schemas.microsoft.com/office/drawing/2014/main" id="{AF03CF39-6766-52F6-766A-3F593E1081FE}"/>
                </a:ext>
              </a:extLst>
            </p:cNvPr>
            <p:cNvSpPr txBox="1"/>
            <p:nvPr/>
          </p:nvSpPr>
          <p:spPr>
            <a:xfrm>
              <a:off x="1613441" y="5332486"/>
              <a:ext cx="2149777" cy="400110"/>
            </a:xfrm>
            <a:prstGeom prst="rect">
              <a:avLst/>
            </a:prstGeom>
            <a:noFill/>
          </p:spPr>
          <p:txBody>
            <a:bodyPr wrap="square" rtlCol="0">
              <a:spAutoFit/>
            </a:bodyPr>
            <a:lstStyle/>
            <a:p>
              <a:pPr algn="ctr"/>
              <a:r>
                <a:rPr lang="zh-TW" altLang="en-US" sz="2000" b="1" spc="150" dirty="0">
                  <a:solidFill>
                    <a:schemeClr val="tx1">
                      <a:lumMod val="50000"/>
                      <a:lumOff val="50000"/>
                    </a:schemeClr>
                  </a:solidFill>
                  <a:latin typeface="微軟正黑體" panose="020B0604030504040204" pitchFamily="34" charset="-120"/>
                  <a:ea typeface="微軟正黑體" panose="020B0604030504040204" pitchFamily="34" charset="-120"/>
                  <a:cs typeface="+mn-ea"/>
                  <a:sym typeface="+mn-lt"/>
                </a:rPr>
                <a:t>收集資料</a:t>
              </a:r>
              <a:endParaRPr lang="zh-CN" altLang="en-US" sz="2000" b="1" spc="150" dirty="0">
                <a:solidFill>
                  <a:schemeClr val="tx1">
                    <a:lumMod val="50000"/>
                    <a:lumOff val="50000"/>
                  </a:schemeClr>
                </a:solidFill>
                <a:latin typeface="微軟正黑體" panose="020B0604030504040204" pitchFamily="34" charset="-120"/>
                <a:ea typeface="微軟正黑體" panose="020B0604030504040204" pitchFamily="34" charset="-120"/>
                <a:cs typeface="+mn-ea"/>
                <a:sym typeface="+mn-lt"/>
              </a:endParaRPr>
            </a:p>
          </p:txBody>
        </p:sp>
      </p:grpSp>
      <p:grpSp>
        <p:nvGrpSpPr>
          <p:cNvPr id="64" name="群組 63">
            <a:extLst>
              <a:ext uri="{FF2B5EF4-FFF2-40B4-BE49-F238E27FC236}">
                <a16:creationId xmlns:a16="http://schemas.microsoft.com/office/drawing/2014/main" id="{605B3757-D067-1402-437F-9A5E9F80CA3A}"/>
              </a:ext>
            </a:extLst>
          </p:cNvPr>
          <p:cNvGrpSpPr/>
          <p:nvPr/>
        </p:nvGrpSpPr>
        <p:grpSpPr>
          <a:xfrm>
            <a:off x="2369216" y="3100484"/>
            <a:ext cx="2149777" cy="860476"/>
            <a:chOff x="3082197" y="3564530"/>
            <a:chExt cx="2149777" cy="860476"/>
          </a:xfrm>
        </p:grpSpPr>
        <p:sp>
          <p:nvSpPr>
            <p:cNvPr id="65" name="文本框 117">
              <a:extLst>
                <a:ext uri="{FF2B5EF4-FFF2-40B4-BE49-F238E27FC236}">
                  <a16:creationId xmlns:a16="http://schemas.microsoft.com/office/drawing/2014/main" id="{0FF86140-3EF7-5C29-4B61-C8A661CE4251}"/>
                </a:ext>
              </a:extLst>
            </p:cNvPr>
            <p:cNvSpPr txBox="1"/>
            <p:nvPr/>
          </p:nvSpPr>
          <p:spPr>
            <a:xfrm>
              <a:off x="3082197" y="4024896"/>
              <a:ext cx="2149777" cy="400110"/>
            </a:xfrm>
            <a:prstGeom prst="rect">
              <a:avLst/>
            </a:prstGeom>
            <a:noFill/>
          </p:spPr>
          <p:txBody>
            <a:bodyPr wrap="square" rtlCol="0">
              <a:spAutoFit/>
            </a:bodyPr>
            <a:lstStyle/>
            <a:p>
              <a:pPr algn="ctr"/>
              <a:r>
                <a:rPr lang="zh-TW" altLang="en-US" sz="2000" b="1" spc="150" dirty="0">
                  <a:solidFill>
                    <a:schemeClr val="tx1">
                      <a:lumMod val="50000"/>
                      <a:lumOff val="50000"/>
                    </a:schemeClr>
                  </a:solidFill>
                  <a:latin typeface="微軟正黑體" panose="020B0604030504040204" pitchFamily="34" charset="-120"/>
                  <a:ea typeface="微軟正黑體" panose="020B0604030504040204" pitchFamily="34" charset="-120"/>
                  <a:cs typeface="+mn-ea"/>
                  <a:sym typeface="+mn-lt"/>
                </a:rPr>
                <a:t>資料前處理</a:t>
              </a:r>
              <a:endParaRPr lang="zh-CN" altLang="en-US" sz="2000" b="1" spc="150" dirty="0">
                <a:solidFill>
                  <a:schemeClr val="tx1">
                    <a:lumMod val="50000"/>
                    <a:lumOff val="50000"/>
                  </a:schemeClr>
                </a:solidFill>
                <a:latin typeface="微軟正黑體" panose="020B0604030504040204" pitchFamily="34" charset="-120"/>
                <a:ea typeface="微軟正黑體" panose="020B0604030504040204" pitchFamily="34" charset="-120"/>
                <a:cs typeface="+mn-ea"/>
                <a:sym typeface="+mn-lt"/>
              </a:endParaRPr>
            </a:p>
          </p:txBody>
        </p:sp>
        <p:sp>
          <p:nvSpPr>
            <p:cNvPr id="66" name="Round Same Side Corner Rectangle 6">
              <a:extLst>
                <a:ext uri="{FF2B5EF4-FFF2-40B4-BE49-F238E27FC236}">
                  <a16:creationId xmlns:a16="http://schemas.microsoft.com/office/drawing/2014/main" id="{4A8642BD-B827-2117-9EB8-3CD318CB9382}"/>
                </a:ext>
              </a:extLst>
            </p:cNvPr>
            <p:cNvSpPr/>
            <p:nvPr/>
          </p:nvSpPr>
          <p:spPr>
            <a:xfrm rot="2700000">
              <a:off x="4127451" y="3324925"/>
              <a:ext cx="159253" cy="638463"/>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rgbClr val="19526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grpSp>
        <p:nvGrpSpPr>
          <p:cNvPr id="67" name="群組 66">
            <a:extLst>
              <a:ext uri="{FF2B5EF4-FFF2-40B4-BE49-F238E27FC236}">
                <a16:creationId xmlns:a16="http://schemas.microsoft.com/office/drawing/2014/main" id="{63BB55A6-6A72-5978-C38F-55B628C3A832}"/>
              </a:ext>
            </a:extLst>
          </p:cNvPr>
          <p:cNvGrpSpPr/>
          <p:nvPr/>
        </p:nvGrpSpPr>
        <p:grpSpPr>
          <a:xfrm>
            <a:off x="3773753" y="5547338"/>
            <a:ext cx="2149777" cy="1086734"/>
            <a:chOff x="4218367" y="5375163"/>
            <a:chExt cx="2149777" cy="1086734"/>
          </a:xfrm>
        </p:grpSpPr>
        <p:sp>
          <p:nvSpPr>
            <p:cNvPr id="68" name="Block Arc 41">
              <a:extLst>
                <a:ext uri="{FF2B5EF4-FFF2-40B4-BE49-F238E27FC236}">
                  <a16:creationId xmlns:a16="http://schemas.microsoft.com/office/drawing/2014/main" id="{6A1EB879-5AEA-4854-968E-6688F47D9924}"/>
                </a:ext>
              </a:extLst>
            </p:cNvPr>
            <p:cNvSpPr/>
            <p:nvPr/>
          </p:nvSpPr>
          <p:spPr>
            <a:xfrm>
              <a:off x="4950312" y="5375163"/>
              <a:ext cx="563324" cy="570461"/>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69" name="文本框 117">
              <a:extLst>
                <a:ext uri="{FF2B5EF4-FFF2-40B4-BE49-F238E27FC236}">
                  <a16:creationId xmlns:a16="http://schemas.microsoft.com/office/drawing/2014/main" id="{7925C06D-067B-4ED7-0676-8A8F67C08E47}"/>
                </a:ext>
              </a:extLst>
            </p:cNvPr>
            <p:cNvSpPr txBox="1"/>
            <p:nvPr/>
          </p:nvSpPr>
          <p:spPr>
            <a:xfrm>
              <a:off x="4218367" y="6061787"/>
              <a:ext cx="2149777" cy="400110"/>
            </a:xfrm>
            <a:prstGeom prst="rect">
              <a:avLst/>
            </a:prstGeom>
            <a:noFill/>
          </p:spPr>
          <p:txBody>
            <a:bodyPr wrap="square" rtlCol="0">
              <a:spAutoFit/>
            </a:bodyPr>
            <a:lstStyle/>
            <a:p>
              <a:pPr algn="ctr"/>
              <a:r>
                <a:rPr lang="zh-TW" altLang="en-US" sz="2000" b="1" spc="150" dirty="0">
                  <a:solidFill>
                    <a:schemeClr val="tx1">
                      <a:lumMod val="50000"/>
                      <a:lumOff val="50000"/>
                    </a:schemeClr>
                  </a:solidFill>
                  <a:latin typeface="微軟正黑體" panose="020B0604030504040204" pitchFamily="34" charset="-120"/>
                  <a:ea typeface="微軟正黑體" panose="020B0604030504040204" pitchFamily="34" charset="-120"/>
                  <a:cs typeface="+mn-ea"/>
                  <a:sym typeface="+mn-lt"/>
                </a:rPr>
                <a:t>模型訓練</a:t>
              </a:r>
              <a:endParaRPr lang="zh-CN" altLang="en-US" sz="2000" b="1" spc="150" dirty="0">
                <a:solidFill>
                  <a:schemeClr val="tx1">
                    <a:lumMod val="50000"/>
                    <a:lumOff val="50000"/>
                  </a:schemeClr>
                </a:solidFill>
                <a:latin typeface="微軟正黑體" panose="020B0604030504040204" pitchFamily="34" charset="-120"/>
                <a:ea typeface="微軟正黑體" panose="020B0604030504040204" pitchFamily="34" charset="-120"/>
                <a:cs typeface="+mn-ea"/>
                <a:sym typeface="+mn-lt"/>
              </a:endParaRPr>
            </a:p>
          </p:txBody>
        </p:sp>
      </p:grpSp>
      <p:grpSp>
        <p:nvGrpSpPr>
          <p:cNvPr id="70" name="群組 69">
            <a:extLst>
              <a:ext uri="{FF2B5EF4-FFF2-40B4-BE49-F238E27FC236}">
                <a16:creationId xmlns:a16="http://schemas.microsoft.com/office/drawing/2014/main" id="{1206A290-52C6-5B59-47A3-C01A0AFACE61}"/>
              </a:ext>
            </a:extLst>
          </p:cNvPr>
          <p:cNvGrpSpPr/>
          <p:nvPr/>
        </p:nvGrpSpPr>
        <p:grpSpPr>
          <a:xfrm>
            <a:off x="4992541" y="1663225"/>
            <a:ext cx="2149777" cy="936147"/>
            <a:chOff x="4718023" y="2285331"/>
            <a:chExt cx="2149777" cy="936147"/>
          </a:xfrm>
        </p:grpSpPr>
        <p:sp>
          <p:nvSpPr>
            <p:cNvPr id="71" name="Rectangle 7">
              <a:extLst>
                <a:ext uri="{FF2B5EF4-FFF2-40B4-BE49-F238E27FC236}">
                  <a16:creationId xmlns:a16="http://schemas.microsoft.com/office/drawing/2014/main" id="{A24F56CB-0B19-8C1D-31F2-85887822CD66}"/>
                </a:ext>
              </a:extLst>
            </p:cNvPr>
            <p:cNvSpPr/>
            <p:nvPr/>
          </p:nvSpPr>
          <p:spPr>
            <a:xfrm rot="18900000">
              <a:off x="5682015" y="2285331"/>
              <a:ext cx="225664" cy="502732"/>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rgbClr val="388B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2" name="文本框 117">
              <a:extLst>
                <a:ext uri="{FF2B5EF4-FFF2-40B4-BE49-F238E27FC236}">
                  <a16:creationId xmlns:a16="http://schemas.microsoft.com/office/drawing/2014/main" id="{9105D831-351C-DB27-1AF6-4A4EB008B559}"/>
                </a:ext>
              </a:extLst>
            </p:cNvPr>
            <p:cNvSpPr txBox="1"/>
            <p:nvPr/>
          </p:nvSpPr>
          <p:spPr>
            <a:xfrm>
              <a:off x="4718023" y="2821368"/>
              <a:ext cx="2149777" cy="400110"/>
            </a:xfrm>
            <a:prstGeom prst="rect">
              <a:avLst/>
            </a:prstGeom>
            <a:noFill/>
          </p:spPr>
          <p:txBody>
            <a:bodyPr wrap="square" rtlCol="0">
              <a:spAutoFit/>
            </a:bodyPr>
            <a:lstStyle/>
            <a:p>
              <a:pPr algn="ctr"/>
              <a:r>
                <a:rPr lang="zh-TW" altLang="en-US" sz="2000" b="1" spc="150" dirty="0">
                  <a:solidFill>
                    <a:schemeClr val="tx1">
                      <a:lumMod val="50000"/>
                      <a:lumOff val="50000"/>
                    </a:schemeClr>
                  </a:solidFill>
                  <a:latin typeface="微軟正黑體" panose="020B0604030504040204" pitchFamily="34" charset="-120"/>
                  <a:ea typeface="微軟正黑體" panose="020B0604030504040204" pitchFamily="34" charset="-120"/>
                  <a:cs typeface="+mn-ea"/>
                  <a:sym typeface="+mn-lt"/>
                </a:rPr>
                <a:t>預測分析</a:t>
              </a:r>
              <a:endParaRPr lang="zh-CN" altLang="en-US" sz="2000" b="1" spc="150" dirty="0">
                <a:solidFill>
                  <a:schemeClr val="tx1">
                    <a:lumMod val="50000"/>
                    <a:lumOff val="50000"/>
                  </a:schemeClr>
                </a:solidFill>
                <a:latin typeface="微軟正黑體" panose="020B0604030504040204" pitchFamily="34" charset="-120"/>
                <a:ea typeface="微軟正黑體" panose="020B0604030504040204" pitchFamily="34" charset="-120"/>
                <a:cs typeface="+mn-ea"/>
                <a:sym typeface="+mn-lt"/>
              </a:endParaRPr>
            </a:p>
          </p:txBody>
        </p:sp>
      </p:grpSp>
      <p:grpSp>
        <p:nvGrpSpPr>
          <p:cNvPr id="73" name="群組 72">
            <a:extLst>
              <a:ext uri="{FF2B5EF4-FFF2-40B4-BE49-F238E27FC236}">
                <a16:creationId xmlns:a16="http://schemas.microsoft.com/office/drawing/2014/main" id="{2D3AA022-5B5B-1F4F-5092-2E125362FA8B}"/>
              </a:ext>
            </a:extLst>
          </p:cNvPr>
          <p:cNvGrpSpPr/>
          <p:nvPr/>
        </p:nvGrpSpPr>
        <p:grpSpPr>
          <a:xfrm>
            <a:off x="6145474" y="4412312"/>
            <a:ext cx="2149777" cy="925873"/>
            <a:chOff x="5991569" y="4524733"/>
            <a:chExt cx="2149777" cy="925873"/>
          </a:xfrm>
        </p:grpSpPr>
        <p:sp>
          <p:nvSpPr>
            <p:cNvPr id="74" name="文本框 117">
              <a:extLst>
                <a:ext uri="{FF2B5EF4-FFF2-40B4-BE49-F238E27FC236}">
                  <a16:creationId xmlns:a16="http://schemas.microsoft.com/office/drawing/2014/main" id="{055A804C-ED4F-21E9-D2F1-EEA35B7F023B}"/>
                </a:ext>
              </a:extLst>
            </p:cNvPr>
            <p:cNvSpPr txBox="1"/>
            <p:nvPr/>
          </p:nvSpPr>
          <p:spPr>
            <a:xfrm>
              <a:off x="5991569" y="5050496"/>
              <a:ext cx="2149777" cy="400110"/>
            </a:xfrm>
            <a:prstGeom prst="rect">
              <a:avLst/>
            </a:prstGeom>
            <a:noFill/>
          </p:spPr>
          <p:txBody>
            <a:bodyPr wrap="square" rtlCol="0">
              <a:spAutoFit/>
            </a:bodyPr>
            <a:lstStyle/>
            <a:p>
              <a:pPr algn="ctr"/>
              <a:r>
                <a:rPr lang="zh-TW" altLang="en-US" sz="2000" b="1" spc="150" dirty="0">
                  <a:solidFill>
                    <a:schemeClr val="tx1">
                      <a:lumMod val="50000"/>
                      <a:lumOff val="50000"/>
                    </a:schemeClr>
                  </a:solidFill>
                  <a:latin typeface="微軟正黑體" panose="020B0604030504040204" pitchFamily="34" charset="-120"/>
                  <a:ea typeface="微軟正黑體" panose="020B0604030504040204" pitchFamily="34" charset="-120"/>
                  <a:cs typeface="+mn-ea"/>
                  <a:sym typeface="+mn-lt"/>
                </a:rPr>
                <a:t>預警通報</a:t>
              </a:r>
              <a:endParaRPr lang="zh-CN" altLang="en-US" sz="2000" b="1" spc="150" dirty="0">
                <a:solidFill>
                  <a:schemeClr val="tx1">
                    <a:lumMod val="50000"/>
                    <a:lumOff val="50000"/>
                  </a:schemeClr>
                </a:solidFill>
                <a:latin typeface="微軟正黑體" panose="020B0604030504040204" pitchFamily="34" charset="-120"/>
                <a:ea typeface="微軟正黑體" panose="020B0604030504040204" pitchFamily="34" charset="-120"/>
                <a:cs typeface="+mn-ea"/>
                <a:sym typeface="+mn-lt"/>
              </a:endParaRPr>
            </a:p>
          </p:txBody>
        </p:sp>
        <p:sp>
          <p:nvSpPr>
            <p:cNvPr id="75" name="Freeform 70">
              <a:extLst>
                <a:ext uri="{FF2B5EF4-FFF2-40B4-BE49-F238E27FC236}">
                  <a16:creationId xmlns:a16="http://schemas.microsoft.com/office/drawing/2014/main" id="{F64D39DA-D302-B065-8AFD-AB296F81CF42}"/>
                </a:ext>
              </a:extLst>
            </p:cNvPr>
            <p:cNvSpPr>
              <a:spLocks noChangeArrowheads="1"/>
            </p:cNvSpPr>
            <p:nvPr/>
          </p:nvSpPr>
          <p:spPr bwMode="auto">
            <a:xfrm>
              <a:off x="6752799" y="4524733"/>
              <a:ext cx="426574" cy="381196"/>
            </a:xfrm>
            <a:custGeom>
              <a:avLst/>
              <a:gdLst>
                <a:gd name="T0" fmla="*/ 63953 w 497"/>
                <a:gd name="T1" fmla="*/ 123611 h 445"/>
                <a:gd name="T2" fmla="*/ 63953 w 497"/>
                <a:gd name="T3" fmla="*/ 123611 h 445"/>
                <a:gd name="T4" fmla="*/ 63953 w 497"/>
                <a:gd name="T5" fmla="*/ 56187 h 445"/>
                <a:gd name="T6" fmla="*/ 23870 w 497"/>
                <a:gd name="T7" fmla="*/ 56187 h 445"/>
                <a:gd name="T8" fmla="*/ 0 w 497"/>
                <a:gd name="T9" fmla="*/ 80010 h 445"/>
                <a:gd name="T10" fmla="*/ 0 w 497"/>
                <a:gd name="T11" fmla="*/ 143389 h 445"/>
                <a:gd name="T12" fmla="*/ 23870 w 497"/>
                <a:gd name="T13" fmla="*/ 167661 h 445"/>
                <a:gd name="T14" fmla="*/ 31977 w 497"/>
                <a:gd name="T15" fmla="*/ 167661 h 445"/>
                <a:gd name="T16" fmla="*/ 31977 w 497"/>
                <a:gd name="T17" fmla="*/ 199576 h 445"/>
                <a:gd name="T18" fmla="*/ 68007 w 497"/>
                <a:gd name="T19" fmla="*/ 167661 h 445"/>
                <a:gd name="T20" fmla="*/ 123403 w 497"/>
                <a:gd name="T21" fmla="*/ 167661 h 445"/>
                <a:gd name="T22" fmla="*/ 143670 w 497"/>
                <a:gd name="T23" fmla="*/ 143389 h 445"/>
                <a:gd name="T24" fmla="*/ 143670 w 497"/>
                <a:gd name="T25" fmla="*/ 123611 h 445"/>
                <a:gd name="T26" fmla="*/ 143670 w 497"/>
                <a:gd name="T27" fmla="*/ 123611 h 445"/>
                <a:gd name="T28" fmla="*/ 63953 w 497"/>
                <a:gd name="T29" fmla="*/ 123611 h 445"/>
                <a:gd name="T30" fmla="*/ 199517 w 497"/>
                <a:gd name="T31" fmla="*/ 0 h 445"/>
                <a:gd name="T32" fmla="*/ 199517 w 497"/>
                <a:gd name="T33" fmla="*/ 0 h 445"/>
                <a:gd name="T34" fmla="*/ 99533 w 497"/>
                <a:gd name="T35" fmla="*/ 0 h 445"/>
                <a:gd name="T36" fmla="*/ 79717 w 497"/>
                <a:gd name="T37" fmla="*/ 24273 h 445"/>
                <a:gd name="T38" fmla="*/ 79717 w 497"/>
                <a:gd name="T39" fmla="*/ 111475 h 445"/>
                <a:gd name="T40" fmla="*/ 155830 w 497"/>
                <a:gd name="T41" fmla="*/ 111475 h 445"/>
                <a:gd name="T42" fmla="*/ 191410 w 497"/>
                <a:gd name="T43" fmla="*/ 143389 h 445"/>
                <a:gd name="T44" fmla="*/ 191410 w 497"/>
                <a:gd name="T45" fmla="*/ 111475 h 445"/>
                <a:gd name="T46" fmla="*/ 199517 w 497"/>
                <a:gd name="T47" fmla="*/ 111475 h 445"/>
                <a:gd name="T48" fmla="*/ 223387 w 497"/>
                <a:gd name="T49" fmla="*/ 87651 h 445"/>
                <a:gd name="T50" fmla="*/ 223387 w 497"/>
                <a:gd name="T51" fmla="*/ 24273 h 445"/>
                <a:gd name="T52" fmla="*/ 199517 w 497"/>
                <a:gd name="T53" fmla="*/ 0 h 44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497" h="445">
                  <a:moveTo>
                    <a:pt x="142" y="275"/>
                  </a:moveTo>
                  <a:lnTo>
                    <a:pt x="142" y="275"/>
                  </a:lnTo>
                  <a:cubicBezTo>
                    <a:pt x="142" y="125"/>
                    <a:pt x="142" y="125"/>
                    <a:pt x="142" y="125"/>
                  </a:cubicBezTo>
                  <a:cubicBezTo>
                    <a:pt x="53" y="125"/>
                    <a:pt x="53" y="125"/>
                    <a:pt x="53" y="125"/>
                  </a:cubicBezTo>
                  <a:cubicBezTo>
                    <a:pt x="18" y="125"/>
                    <a:pt x="0" y="151"/>
                    <a:pt x="0" y="178"/>
                  </a:cubicBezTo>
                  <a:cubicBezTo>
                    <a:pt x="0" y="319"/>
                    <a:pt x="0" y="319"/>
                    <a:pt x="0" y="319"/>
                  </a:cubicBezTo>
                  <a:cubicBezTo>
                    <a:pt x="0" y="354"/>
                    <a:pt x="18" y="373"/>
                    <a:pt x="53" y="373"/>
                  </a:cubicBezTo>
                  <a:cubicBezTo>
                    <a:pt x="71" y="373"/>
                    <a:pt x="71" y="373"/>
                    <a:pt x="71" y="373"/>
                  </a:cubicBezTo>
                  <a:cubicBezTo>
                    <a:pt x="71" y="444"/>
                    <a:pt x="71" y="444"/>
                    <a:pt x="71" y="444"/>
                  </a:cubicBezTo>
                  <a:cubicBezTo>
                    <a:pt x="151" y="373"/>
                    <a:pt x="151" y="373"/>
                    <a:pt x="151" y="373"/>
                  </a:cubicBezTo>
                  <a:cubicBezTo>
                    <a:pt x="274" y="373"/>
                    <a:pt x="274" y="373"/>
                    <a:pt x="274" y="373"/>
                  </a:cubicBezTo>
                  <a:cubicBezTo>
                    <a:pt x="302" y="373"/>
                    <a:pt x="319" y="354"/>
                    <a:pt x="319" y="319"/>
                  </a:cubicBezTo>
                  <a:cubicBezTo>
                    <a:pt x="319" y="275"/>
                    <a:pt x="319" y="275"/>
                    <a:pt x="319" y="275"/>
                  </a:cubicBezTo>
                  <a:lnTo>
                    <a:pt x="142" y="275"/>
                  </a:lnTo>
                  <a:close/>
                  <a:moveTo>
                    <a:pt x="443" y="0"/>
                  </a:moveTo>
                  <a:lnTo>
                    <a:pt x="443" y="0"/>
                  </a:lnTo>
                  <a:cubicBezTo>
                    <a:pt x="221" y="0"/>
                    <a:pt x="221" y="0"/>
                    <a:pt x="221" y="0"/>
                  </a:cubicBezTo>
                  <a:cubicBezTo>
                    <a:pt x="195" y="0"/>
                    <a:pt x="177" y="27"/>
                    <a:pt x="177" y="54"/>
                  </a:cubicBezTo>
                  <a:cubicBezTo>
                    <a:pt x="177" y="248"/>
                    <a:pt x="177" y="248"/>
                    <a:pt x="177" y="248"/>
                  </a:cubicBezTo>
                  <a:cubicBezTo>
                    <a:pt x="346" y="248"/>
                    <a:pt x="346" y="248"/>
                    <a:pt x="346" y="248"/>
                  </a:cubicBezTo>
                  <a:cubicBezTo>
                    <a:pt x="425" y="319"/>
                    <a:pt x="425" y="319"/>
                    <a:pt x="425" y="319"/>
                  </a:cubicBezTo>
                  <a:cubicBezTo>
                    <a:pt x="425" y="248"/>
                    <a:pt x="425" y="248"/>
                    <a:pt x="425" y="248"/>
                  </a:cubicBezTo>
                  <a:cubicBezTo>
                    <a:pt x="443" y="248"/>
                    <a:pt x="443" y="248"/>
                    <a:pt x="443" y="248"/>
                  </a:cubicBezTo>
                  <a:cubicBezTo>
                    <a:pt x="470" y="248"/>
                    <a:pt x="496" y="231"/>
                    <a:pt x="496" y="195"/>
                  </a:cubicBezTo>
                  <a:cubicBezTo>
                    <a:pt x="496" y="54"/>
                    <a:pt x="496" y="54"/>
                    <a:pt x="496" y="54"/>
                  </a:cubicBezTo>
                  <a:cubicBezTo>
                    <a:pt x="496" y="27"/>
                    <a:pt x="470" y="0"/>
                    <a:pt x="443" y="0"/>
                  </a:cubicBezTo>
                  <a:close/>
                </a:path>
              </a:pathLst>
            </a:custGeom>
            <a:solidFill>
              <a:srgbClr val="5BAAA4"/>
            </a:solidFill>
            <a:ln>
              <a:noFill/>
            </a:ln>
            <a:effectLst/>
          </p:spPr>
          <p:txBody>
            <a:bodyPr wrap="none" lIns="34278" tIns="17139" rIns="34278" bIns="17139" anchor="ctr"/>
            <a:lstStyle/>
            <a:p>
              <a:endParaRPr lang="en-US" dirty="0">
                <a:solidFill>
                  <a:schemeClr val="tx1">
                    <a:lumMod val="50000"/>
                    <a:lumOff val="50000"/>
                  </a:schemeClr>
                </a:solidFill>
                <a:cs typeface="+mn-ea"/>
                <a:sym typeface="+mn-lt"/>
              </a:endParaRPr>
            </a:p>
          </p:txBody>
        </p:sp>
      </p:grpSp>
      <p:sp>
        <p:nvSpPr>
          <p:cNvPr id="76" name="雲朵形 75">
            <a:extLst>
              <a:ext uri="{FF2B5EF4-FFF2-40B4-BE49-F238E27FC236}">
                <a16:creationId xmlns:a16="http://schemas.microsoft.com/office/drawing/2014/main" id="{2A89E78F-65FC-F5A5-A828-74C838FEF397}"/>
              </a:ext>
            </a:extLst>
          </p:cNvPr>
          <p:cNvSpPr/>
          <p:nvPr/>
        </p:nvSpPr>
        <p:spPr>
          <a:xfrm>
            <a:off x="8149562" y="4079397"/>
            <a:ext cx="2065222" cy="1360783"/>
          </a:xfrm>
          <a:prstGeom prst="clou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7" name="雲朵形 76">
            <a:extLst>
              <a:ext uri="{FF2B5EF4-FFF2-40B4-BE49-F238E27FC236}">
                <a16:creationId xmlns:a16="http://schemas.microsoft.com/office/drawing/2014/main" id="{E2C6D368-1ECE-A8A9-B4C9-9EE0AE6EFEED}"/>
              </a:ext>
            </a:extLst>
          </p:cNvPr>
          <p:cNvSpPr/>
          <p:nvPr/>
        </p:nvSpPr>
        <p:spPr>
          <a:xfrm>
            <a:off x="9089690" y="3431340"/>
            <a:ext cx="2065222" cy="1360783"/>
          </a:xfrm>
          <a:prstGeom prst="clou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8" name="雲朵形 77">
            <a:extLst>
              <a:ext uri="{FF2B5EF4-FFF2-40B4-BE49-F238E27FC236}">
                <a16:creationId xmlns:a16="http://schemas.microsoft.com/office/drawing/2014/main" id="{4B5E43D3-9FBB-A34A-770D-8EB7303BB749}"/>
              </a:ext>
            </a:extLst>
          </p:cNvPr>
          <p:cNvSpPr/>
          <p:nvPr/>
        </p:nvSpPr>
        <p:spPr>
          <a:xfrm>
            <a:off x="9669372" y="4272682"/>
            <a:ext cx="2065222" cy="1360783"/>
          </a:xfrm>
          <a:prstGeom prst="clou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17321906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Straight Connector 1"/>
          <p:cNvCxnSpPr/>
          <p:nvPr/>
        </p:nvCxnSpPr>
        <p:spPr>
          <a:xfrm>
            <a:off x="7310359" y="3787960"/>
            <a:ext cx="3764185" cy="0"/>
          </a:xfrm>
          <a:prstGeom prst="line">
            <a:avLst/>
          </a:prstGeom>
          <a:ln w="15875">
            <a:solidFill>
              <a:schemeClr val="accent2"/>
            </a:solidFill>
            <a:prstDash val="sysDash"/>
            <a:tailEnd type="oval"/>
          </a:ln>
        </p:spPr>
        <p:style>
          <a:lnRef idx="1">
            <a:schemeClr val="accent1"/>
          </a:lnRef>
          <a:fillRef idx="0">
            <a:schemeClr val="accent1"/>
          </a:fillRef>
          <a:effectRef idx="0">
            <a:schemeClr val="accent1"/>
          </a:effectRef>
          <a:fontRef idx="minor">
            <a:schemeClr val="tx1"/>
          </a:fontRef>
        </p:style>
      </p:cxnSp>
      <p:sp>
        <p:nvSpPr>
          <p:cNvPr id="28" name="Oval 2"/>
          <p:cNvSpPr/>
          <p:nvPr/>
        </p:nvSpPr>
        <p:spPr>
          <a:xfrm>
            <a:off x="5078930" y="2778639"/>
            <a:ext cx="2021449" cy="2021449"/>
          </a:xfrm>
          <a:prstGeom prst="ellipse">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9" name="Block Arc 7"/>
          <p:cNvSpPr/>
          <p:nvPr/>
        </p:nvSpPr>
        <p:spPr>
          <a:xfrm flipH="1" flipV="1">
            <a:off x="4488092" y="2187801"/>
            <a:ext cx="3203125" cy="3203124"/>
          </a:xfrm>
          <a:prstGeom prst="blockArc">
            <a:avLst>
              <a:gd name="adj1" fmla="val 21599999"/>
              <a:gd name="adj2" fmla="val 8180671"/>
              <a:gd name="adj3" fmla="val 11913"/>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p>
        </p:txBody>
      </p:sp>
      <p:sp>
        <p:nvSpPr>
          <p:cNvPr id="30" name="Isosceles Triangle 8"/>
          <p:cNvSpPr/>
          <p:nvPr/>
        </p:nvSpPr>
        <p:spPr>
          <a:xfrm rot="18900000" flipH="1" flipV="1">
            <a:off x="6966834" y="2712908"/>
            <a:ext cx="658106" cy="567333"/>
          </a:xfrm>
          <a:prstGeom prst="triangle">
            <a:avLst/>
          </a:prstGeom>
          <a:solidFill>
            <a:schemeClr val="accent1"/>
          </a:solidFill>
          <a:ln>
            <a:noFill/>
          </a:ln>
          <a:effectLst>
            <a:outerShdw blurRad="774700" dist="850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p>
        </p:txBody>
      </p:sp>
      <p:sp>
        <p:nvSpPr>
          <p:cNvPr id="31" name="Block Arc 10"/>
          <p:cNvSpPr/>
          <p:nvPr/>
        </p:nvSpPr>
        <p:spPr>
          <a:xfrm>
            <a:off x="4488092" y="2187801"/>
            <a:ext cx="3203125" cy="3203124"/>
          </a:xfrm>
          <a:prstGeom prst="blockArc">
            <a:avLst>
              <a:gd name="adj1" fmla="val 21599999"/>
              <a:gd name="adj2" fmla="val 8180671"/>
              <a:gd name="adj3" fmla="val 11913"/>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p>
        </p:txBody>
      </p:sp>
      <p:sp>
        <p:nvSpPr>
          <p:cNvPr id="32" name="Isosceles Triangle 11"/>
          <p:cNvSpPr/>
          <p:nvPr/>
        </p:nvSpPr>
        <p:spPr>
          <a:xfrm rot="8100000" flipV="1">
            <a:off x="4562444" y="4314965"/>
            <a:ext cx="658105" cy="567333"/>
          </a:xfrm>
          <a:prstGeom prst="triangle">
            <a:avLst/>
          </a:prstGeom>
          <a:solidFill>
            <a:schemeClr val="accent2"/>
          </a:solidFill>
          <a:ln>
            <a:noFill/>
          </a:ln>
          <a:effectLst>
            <a:outerShdw blurRad="774700" dist="850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p>
        </p:txBody>
      </p:sp>
      <p:cxnSp>
        <p:nvCxnSpPr>
          <p:cNvPr id="33" name="Straight Connector 12"/>
          <p:cNvCxnSpPr/>
          <p:nvPr/>
        </p:nvCxnSpPr>
        <p:spPr>
          <a:xfrm flipH="1">
            <a:off x="1330940" y="3777327"/>
            <a:ext cx="3528176" cy="0"/>
          </a:xfrm>
          <a:prstGeom prst="line">
            <a:avLst/>
          </a:prstGeom>
          <a:ln w="15875">
            <a:solidFill>
              <a:schemeClr val="accent1"/>
            </a:solidFill>
            <a:prstDash val="sysDash"/>
            <a:tailEnd type="oval"/>
          </a:ln>
        </p:spPr>
        <p:style>
          <a:lnRef idx="1">
            <a:schemeClr val="accent1"/>
          </a:lnRef>
          <a:fillRef idx="0">
            <a:schemeClr val="accent1"/>
          </a:fillRef>
          <a:effectRef idx="0">
            <a:schemeClr val="accent1"/>
          </a:effectRef>
          <a:fontRef idx="minor">
            <a:schemeClr val="tx1"/>
          </a:fontRef>
        </p:style>
      </p:cxnSp>
      <p:sp>
        <p:nvSpPr>
          <p:cNvPr id="34" name="Freeform: Shape 77"/>
          <p:cNvSpPr>
            <a:spLocks/>
          </p:cNvSpPr>
          <p:nvPr/>
        </p:nvSpPr>
        <p:spPr bwMode="auto">
          <a:xfrm>
            <a:off x="2789755" y="3907318"/>
            <a:ext cx="420702" cy="420702"/>
          </a:xfrm>
          <a:custGeom>
            <a:avLst/>
            <a:gdLst>
              <a:gd name="T0" fmla="*/ 184 w 260"/>
              <a:gd name="T1" fmla="*/ 106 h 260"/>
              <a:gd name="T2" fmla="*/ 193 w 260"/>
              <a:gd name="T3" fmla="*/ 143 h 260"/>
              <a:gd name="T4" fmla="*/ 117 w 260"/>
              <a:gd name="T5" fmla="*/ 219 h 260"/>
              <a:gd name="T6" fmla="*/ 42 w 260"/>
              <a:gd name="T7" fmla="*/ 143 h 260"/>
              <a:gd name="T8" fmla="*/ 117 w 260"/>
              <a:gd name="T9" fmla="*/ 66 h 260"/>
              <a:gd name="T10" fmla="*/ 154 w 260"/>
              <a:gd name="T11" fmla="*/ 76 h 260"/>
              <a:gd name="T12" fmla="*/ 183 w 260"/>
              <a:gd name="T13" fmla="*/ 46 h 260"/>
              <a:gd name="T14" fmla="*/ 117 w 260"/>
              <a:gd name="T15" fmla="*/ 25 h 260"/>
              <a:gd name="T16" fmla="*/ 0 w 260"/>
              <a:gd name="T17" fmla="*/ 143 h 260"/>
              <a:gd name="T18" fmla="*/ 117 w 260"/>
              <a:gd name="T19" fmla="*/ 260 h 260"/>
              <a:gd name="T20" fmla="*/ 233 w 260"/>
              <a:gd name="T21" fmla="*/ 143 h 260"/>
              <a:gd name="T22" fmla="*/ 213 w 260"/>
              <a:gd name="T23" fmla="*/ 77 h 260"/>
              <a:gd name="T24" fmla="*/ 184 w 260"/>
              <a:gd name="T25" fmla="*/ 106 h 260"/>
              <a:gd name="T26" fmla="*/ 225 w 260"/>
              <a:gd name="T27" fmla="*/ 35 h 260"/>
              <a:gd name="T28" fmla="*/ 225 w 260"/>
              <a:gd name="T29" fmla="*/ 35 h 260"/>
              <a:gd name="T30" fmla="*/ 225 w 260"/>
              <a:gd name="T31" fmla="*/ 0 h 260"/>
              <a:gd name="T32" fmla="*/ 203 w 260"/>
              <a:gd name="T33" fmla="*/ 23 h 260"/>
              <a:gd name="T34" fmla="*/ 203 w 260"/>
              <a:gd name="T35" fmla="*/ 46 h 260"/>
              <a:gd name="T36" fmla="*/ 139 w 260"/>
              <a:gd name="T37" fmla="*/ 111 h 260"/>
              <a:gd name="T38" fmla="*/ 117 w 260"/>
              <a:gd name="T39" fmla="*/ 104 h 260"/>
              <a:gd name="T40" fmla="*/ 79 w 260"/>
              <a:gd name="T41" fmla="*/ 143 h 260"/>
              <a:gd name="T42" fmla="*/ 117 w 260"/>
              <a:gd name="T43" fmla="*/ 181 h 260"/>
              <a:gd name="T44" fmla="*/ 155 w 260"/>
              <a:gd name="T45" fmla="*/ 143 h 260"/>
              <a:gd name="T46" fmla="*/ 150 w 260"/>
              <a:gd name="T47" fmla="*/ 123 h 260"/>
              <a:gd name="T48" fmla="*/ 215 w 260"/>
              <a:gd name="T49" fmla="*/ 58 h 260"/>
              <a:gd name="T50" fmla="*/ 237 w 260"/>
              <a:gd name="T51" fmla="*/ 58 h 260"/>
              <a:gd name="T52" fmla="*/ 260 w 260"/>
              <a:gd name="T53" fmla="*/ 35 h 260"/>
              <a:gd name="T54" fmla="*/ 225 w 260"/>
              <a:gd name="T55" fmla="*/ 35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0" h="260">
                <a:moveTo>
                  <a:pt x="184" y="106"/>
                </a:moveTo>
                <a:cubicBezTo>
                  <a:pt x="190" y="117"/>
                  <a:pt x="193" y="129"/>
                  <a:pt x="193" y="143"/>
                </a:cubicBezTo>
                <a:cubicBezTo>
                  <a:pt x="193" y="185"/>
                  <a:pt x="159" y="219"/>
                  <a:pt x="117" y="219"/>
                </a:cubicBezTo>
                <a:cubicBezTo>
                  <a:pt x="76" y="219"/>
                  <a:pt x="42" y="185"/>
                  <a:pt x="42" y="143"/>
                </a:cubicBezTo>
                <a:cubicBezTo>
                  <a:pt x="42" y="100"/>
                  <a:pt x="76" y="66"/>
                  <a:pt x="117" y="66"/>
                </a:cubicBezTo>
                <a:cubicBezTo>
                  <a:pt x="131" y="66"/>
                  <a:pt x="143" y="70"/>
                  <a:pt x="154" y="76"/>
                </a:cubicBezTo>
                <a:cubicBezTo>
                  <a:pt x="183" y="46"/>
                  <a:pt x="183" y="46"/>
                  <a:pt x="183" y="46"/>
                </a:cubicBezTo>
                <a:cubicBezTo>
                  <a:pt x="165" y="33"/>
                  <a:pt x="141" y="25"/>
                  <a:pt x="117" y="25"/>
                </a:cubicBezTo>
                <a:cubicBezTo>
                  <a:pt x="52" y="25"/>
                  <a:pt x="0" y="78"/>
                  <a:pt x="0" y="143"/>
                </a:cubicBezTo>
                <a:cubicBezTo>
                  <a:pt x="0" y="207"/>
                  <a:pt x="52" y="260"/>
                  <a:pt x="117" y="260"/>
                </a:cubicBezTo>
                <a:cubicBezTo>
                  <a:pt x="181" y="260"/>
                  <a:pt x="233" y="207"/>
                  <a:pt x="233" y="143"/>
                </a:cubicBezTo>
                <a:cubicBezTo>
                  <a:pt x="233" y="118"/>
                  <a:pt x="226" y="96"/>
                  <a:pt x="213" y="77"/>
                </a:cubicBezTo>
                <a:cubicBezTo>
                  <a:pt x="184" y="106"/>
                  <a:pt x="184" y="106"/>
                  <a:pt x="184" y="106"/>
                </a:cubicBezTo>
                <a:close/>
                <a:moveTo>
                  <a:pt x="225" y="35"/>
                </a:moveTo>
                <a:cubicBezTo>
                  <a:pt x="225" y="35"/>
                  <a:pt x="225" y="35"/>
                  <a:pt x="225" y="35"/>
                </a:cubicBezTo>
                <a:cubicBezTo>
                  <a:pt x="225" y="0"/>
                  <a:pt x="225" y="0"/>
                  <a:pt x="225" y="0"/>
                </a:cubicBezTo>
                <a:cubicBezTo>
                  <a:pt x="203" y="23"/>
                  <a:pt x="203" y="23"/>
                  <a:pt x="203" y="23"/>
                </a:cubicBezTo>
                <a:cubicBezTo>
                  <a:pt x="203" y="46"/>
                  <a:pt x="203" y="46"/>
                  <a:pt x="203" y="46"/>
                </a:cubicBezTo>
                <a:cubicBezTo>
                  <a:pt x="139" y="111"/>
                  <a:pt x="139" y="111"/>
                  <a:pt x="139" y="111"/>
                </a:cubicBezTo>
                <a:cubicBezTo>
                  <a:pt x="133" y="106"/>
                  <a:pt x="125" y="104"/>
                  <a:pt x="117" y="104"/>
                </a:cubicBezTo>
                <a:cubicBezTo>
                  <a:pt x="96" y="104"/>
                  <a:pt x="79" y="121"/>
                  <a:pt x="79" y="143"/>
                </a:cubicBezTo>
                <a:cubicBezTo>
                  <a:pt x="79" y="164"/>
                  <a:pt x="96" y="181"/>
                  <a:pt x="117" y="181"/>
                </a:cubicBezTo>
                <a:cubicBezTo>
                  <a:pt x="138" y="181"/>
                  <a:pt x="155" y="164"/>
                  <a:pt x="155" y="143"/>
                </a:cubicBezTo>
                <a:cubicBezTo>
                  <a:pt x="155" y="136"/>
                  <a:pt x="154" y="129"/>
                  <a:pt x="150" y="123"/>
                </a:cubicBezTo>
                <a:cubicBezTo>
                  <a:pt x="215" y="58"/>
                  <a:pt x="215" y="58"/>
                  <a:pt x="215" y="58"/>
                </a:cubicBezTo>
                <a:cubicBezTo>
                  <a:pt x="237" y="58"/>
                  <a:pt x="237" y="58"/>
                  <a:pt x="237" y="58"/>
                </a:cubicBezTo>
                <a:cubicBezTo>
                  <a:pt x="260" y="35"/>
                  <a:pt x="260" y="35"/>
                  <a:pt x="260" y="35"/>
                </a:cubicBezTo>
                <a:cubicBezTo>
                  <a:pt x="225" y="35"/>
                  <a:pt x="225" y="35"/>
                  <a:pt x="225" y="35"/>
                </a:cubicBezTo>
                <a:close/>
              </a:path>
            </a:pathLst>
          </a:custGeom>
          <a:solidFill>
            <a:schemeClr val="accent1"/>
          </a:solidFill>
          <a:ln>
            <a:noFill/>
          </a:ln>
          <a:effectLst>
            <a:outerShdw blurRad="774700" dist="850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endParaRPr>
          </a:p>
        </p:txBody>
      </p:sp>
      <p:sp>
        <p:nvSpPr>
          <p:cNvPr id="35" name="Freeform: Shape 78"/>
          <p:cNvSpPr>
            <a:spLocks/>
          </p:cNvSpPr>
          <p:nvPr/>
        </p:nvSpPr>
        <p:spPr bwMode="auto">
          <a:xfrm>
            <a:off x="2112133" y="3907318"/>
            <a:ext cx="420702" cy="420702"/>
          </a:xfrm>
          <a:custGeom>
            <a:avLst/>
            <a:gdLst>
              <a:gd name="T0" fmla="*/ 74 w 236"/>
              <a:gd name="T1" fmla="*/ 160 h 236"/>
              <a:gd name="T2" fmla="*/ 93 w 236"/>
              <a:gd name="T3" fmla="*/ 160 h 236"/>
              <a:gd name="T4" fmla="*/ 93 w 236"/>
              <a:gd name="T5" fmla="*/ 103 h 236"/>
              <a:gd name="T6" fmla="*/ 74 w 236"/>
              <a:gd name="T7" fmla="*/ 103 h 236"/>
              <a:gd name="T8" fmla="*/ 74 w 236"/>
              <a:gd name="T9" fmla="*/ 160 h 236"/>
              <a:gd name="T10" fmla="*/ 140 w 236"/>
              <a:gd name="T11" fmla="*/ 102 h 236"/>
              <a:gd name="T12" fmla="*/ 122 w 236"/>
              <a:gd name="T13" fmla="*/ 111 h 236"/>
              <a:gd name="T14" fmla="*/ 122 w 236"/>
              <a:gd name="T15" fmla="*/ 103 h 236"/>
              <a:gd name="T16" fmla="*/ 103 w 236"/>
              <a:gd name="T17" fmla="*/ 103 h 236"/>
              <a:gd name="T18" fmla="*/ 103 w 236"/>
              <a:gd name="T19" fmla="*/ 160 h 236"/>
              <a:gd name="T20" fmla="*/ 122 w 236"/>
              <a:gd name="T21" fmla="*/ 160 h 236"/>
              <a:gd name="T22" fmla="*/ 122 w 236"/>
              <a:gd name="T23" fmla="*/ 128 h 236"/>
              <a:gd name="T24" fmla="*/ 123 w 236"/>
              <a:gd name="T25" fmla="*/ 124 h 236"/>
              <a:gd name="T26" fmla="*/ 133 w 236"/>
              <a:gd name="T27" fmla="*/ 117 h 236"/>
              <a:gd name="T28" fmla="*/ 142 w 236"/>
              <a:gd name="T29" fmla="*/ 130 h 236"/>
              <a:gd name="T30" fmla="*/ 142 w 236"/>
              <a:gd name="T31" fmla="*/ 160 h 236"/>
              <a:gd name="T32" fmla="*/ 161 w 236"/>
              <a:gd name="T33" fmla="*/ 160 h 236"/>
              <a:gd name="T34" fmla="*/ 161 w 236"/>
              <a:gd name="T35" fmla="*/ 160 h 236"/>
              <a:gd name="T36" fmla="*/ 161 w 236"/>
              <a:gd name="T37" fmla="*/ 127 h 236"/>
              <a:gd name="T38" fmla="*/ 140 w 236"/>
              <a:gd name="T39" fmla="*/ 102 h 236"/>
              <a:gd name="T40" fmla="*/ 122 w 236"/>
              <a:gd name="T41" fmla="*/ 111 h 236"/>
              <a:gd name="T42" fmla="*/ 122 w 236"/>
              <a:gd name="T43" fmla="*/ 111 h 236"/>
              <a:gd name="T44" fmla="*/ 122 w 236"/>
              <a:gd name="T45" fmla="*/ 111 h 236"/>
              <a:gd name="T46" fmla="*/ 83 w 236"/>
              <a:gd name="T47" fmla="*/ 75 h 236"/>
              <a:gd name="T48" fmla="*/ 73 w 236"/>
              <a:gd name="T49" fmla="*/ 85 h 236"/>
              <a:gd name="T50" fmla="*/ 83 w 236"/>
              <a:gd name="T51" fmla="*/ 95 h 236"/>
              <a:gd name="T52" fmla="*/ 83 w 236"/>
              <a:gd name="T53" fmla="*/ 95 h 236"/>
              <a:gd name="T54" fmla="*/ 94 w 236"/>
              <a:gd name="T55" fmla="*/ 85 h 236"/>
              <a:gd name="T56" fmla="*/ 83 w 236"/>
              <a:gd name="T57" fmla="*/ 75 h 236"/>
              <a:gd name="T58" fmla="*/ 118 w 236"/>
              <a:gd name="T59" fmla="*/ 0 h 236"/>
              <a:gd name="T60" fmla="*/ 0 w 236"/>
              <a:gd name="T61" fmla="*/ 118 h 236"/>
              <a:gd name="T62" fmla="*/ 118 w 236"/>
              <a:gd name="T63" fmla="*/ 236 h 236"/>
              <a:gd name="T64" fmla="*/ 236 w 236"/>
              <a:gd name="T65" fmla="*/ 118 h 236"/>
              <a:gd name="T66" fmla="*/ 118 w 236"/>
              <a:gd name="T67" fmla="*/ 0 h 236"/>
              <a:gd name="T68" fmla="*/ 181 w 236"/>
              <a:gd name="T69" fmla="*/ 172 h 236"/>
              <a:gd name="T70" fmla="*/ 171 w 236"/>
              <a:gd name="T71" fmla="*/ 181 h 236"/>
              <a:gd name="T72" fmla="*/ 64 w 236"/>
              <a:gd name="T73" fmla="*/ 181 h 236"/>
              <a:gd name="T74" fmla="*/ 55 w 236"/>
              <a:gd name="T75" fmla="*/ 172 h 236"/>
              <a:gd name="T76" fmla="*/ 55 w 236"/>
              <a:gd name="T77" fmla="*/ 63 h 236"/>
              <a:gd name="T78" fmla="*/ 64 w 236"/>
              <a:gd name="T79" fmla="*/ 54 h 236"/>
              <a:gd name="T80" fmla="*/ 171 w 236"/>
              <a:gd name="T81" fmla="*/ 54 h 236"/>
              <a:gd name="T82" fmla="*/ 181 w 236"/>
              <a:gd name="T83" fmla="*/ 63 h 236"/>
              <a:gd name="T84" fmla="*/ 181 w 236"/>
              <a:gd name="T85" fmla="*/ 172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6" h="236">
                <a:moveTo>
                  <a:pt x="74" y="160"/>
                </a:moveTo>
                <a:cubicBezTo>
                  <a:pt x="93" y="160"/>
                  <a:pt x="93" y="160"/>
                  <a:pt x="93" y="160"/>
                </a:cubicBezTo>
                <a:cubicBezTo>
                  <a:pt x="93" y="103"/>
                  <a:pt x="93" y="103"/>
                  <a:pt x="93" y="103"/>
                </a:cubicBezTo>
                <a:cubicBezTo>
                  <a:pt x="74" y="103"/>
                  <a:pt x="74" y="103"/>
                  <a:pt x="74" y="103"/>
                </a:cubicBezTo>
                <a:lnTo>
                  <a:pt x="74" y="160"/>
                </a:lnTo>
                <a:close/>
                <a:moveTo>
                  <a:pt x="140" y="102"/>
                </a:moveTo>
                <a:cubicBezTo>
                  <a:pt x="129" y="102"/>
                  <a:pt x="125" y="107"/>
                  <a:pt x="122" y="111"/>
                </a:cubicBezTo>
                <a:cubicBezTo>
                  <a:pt x="122" y="103"/>
                  <a:pt x="122" y="103"/>
                  <a:pt x="122" y="103"/>
                </a:cubicBezTo>
                <a:cubicBezTo>
                  <a:pt x="103" y="103"/>
                  <a:pt x="103" y="103"/>
                  <a:pt x="103" y="103"/>
                </a:cubicBezTo>
                <a:cubicBezTo>
                  <a:pt x="104" y="108"/>
                  <a:pt x="103" y="160"/>
                  <a:pt x="103" y="160"/>
                </a:cubicBezTo>
                <a:cubicBezTo>
                  <a:pt x="122" y="160"/>
                  <a:pt x="122" y="160"/>
                  <a:pt x="122" y="160"/>
                </a:cubicBezTo>
                <a:cubicBezTo>
                  <a:pt x="122" y="128"/>
                  <a:pt x="122" y="128"/>
                  <a:pt x="122" y="128"/>
                </a:cubicBezTo>
                <a:cubicBezTo>
                  <a:pt x="122" y="127"/>
                  <a:pt x="123" y="125"/>
                  <a:pt x="123" y="124"/>
                </a:cubicBezTo>
                <a:cubicBezTo>
                  <a:pt x="124" y="120"/>
                  <a:pt x="128" y="117"/>
                  <a:pt x="133" y="117"/>
                </a:cubicBezTo>
                <a:cubicBezTo>
                  <a:pt x="140" y="117"/>
                  <a:pt x="142" y="122"/>
                  <a:pt x="142" y="130"/>
                </a:cubicBezTo>
                <a:cubicBezTo>
                  <a:pt x="142" y="160"/>
                  <a:pt x="142" y="160"/>
                  <a:pt x="142" y="160"/>
                </a:cubicBezTo>
                <a:cubicBezTo>
                  <a:pt x="161" y="160"/>
                  <a:pt x="161" y="160"/>
                  <a:pt x="161" y="160"/>
                </a:cubicBezTo>
                <a:cubicBezTo>
                  <a:pt x="161" y="160"/>
                  <a:pt x="161" y="160"/>
                  <a:pt x="161" y="160"/>
                </a:cubicBezTo>
                <a:cubicBezTo>
                  <a:pt x="161" y="127"/>
                  <a:pt x="161" y="127"/>
                  <a:pt x="161" y="127"/>
                </a:cubicBezTo>
                <a:cubicBezTo>
                  <a:pt x="161" y="110"/>
                  <a:pt x="152" y="102"/>
                  <a:pt x="140" y="102"/>
                </a:cubicBezTo>
                <a:close/>
                <a:moveTo>
                  <a:pt x="122" y="111"/>
                </a:moveTo>
                <a:cubicBezTo>
                  <a:pt x="122" y="111"/>
                  <a:pt x="122" y="111"/>
                  <a:pt x="122" y="111"/>
                </a:cubicBezTo>
                <a:cubicBezTo>
                  <a:pt x="122" y="111"/>
                  <a:pt x="122" y="111"/>
                  <a:pt x="122" y="111"/>
                </a:cubicBezTo>
                <a:close/>
                <a:moveTo>
                  <a:pt x="83" y="75"/>
                </a:moveTo>
                <a:cubicBezTo>
                  <a:pt x="77" y="75"/>
                  <a:pt x="73" y="80"/>
                  <a:pt x="73" y="85"/>
                </a:cubicBezTo>
                <a:cubicBezTo>
                  <a:pt x="73" y="91"/>
                  <a:pt x="77" y="95"/>
                  <a:pt x="83" y="95"/>
                </a:cubicBezTo>
                <a:cubicBezTo>
                  <a:pt x="83" y="95"/>
                  <a:pt x="83" y="95"/>
                  <a:pt x="83" y="95"/>
                </a:cubicBezTo>
                <a:cubicBezTo>
                  <a:pt x="90" y="95"/>
                  <a:pt x="94" y="91"/>
                  <a:pt x="94" y="85"/>
                </a:cubicBezTo>
                <a:cubicBezTo>
                  <a:pt x="94" y="80"/>
                  <a:pt x="90" y="75"/>
                  <a:pt x="83" y="75"/>
                </a:cubicBez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81" y="172"/>
                </a:moveTo>
                <a:cubicBezTo>
                  <a:pt x="181" y="177"/>
                  <a:pt x="176" y="181"/>
                  <a:pt x="171" y="181"/>
                </a:cubicBezTo>
                <a:cubicBezTo>
                  <a:pt x="64" y="181"/>
                  <a:pt x="64" y="181"/>
                  <a:pt x="64" y="181"/>
                </a:cubicBezTo>
                <a:cubicBezTo>
                  <a:pt x="59" y="181"/>
                  <a:pt x="55" y="177"/>
                  <a:pt x="55" y="172"/>
                </a:cubicBezTo>
                <a:cubicBezTo>
                  <a:pt x="55" y="63"/>
                  <a:pt x="55" y="63"/>
                  <a:pt x="55" y="63"/>
                </a:cubicBezTo>
                <a:cubicBezTo>
                  <a:pt x="55" y="58"/>
                  <a:pt x="59" y="54"/>
                  <a:pt x="64" y="54"/>
                </a:cubicBezTo>
                <a:cubicBezTo>
                  <a:pt x="171" y="54"/>
                  <a:pt x="171" y="54"/>
                  <a:pt x="171" y="54"/>
                </a:cubicBezTo>
                <a:cubicBezTo>
                  <a:pt x="176" y="54"/>
                  <a:pt x="181" y="58"/>
                  <a:pt x="181" y="63"/>
                </a:cubicBezTo>
                <a:cubicBezTo>
                  <a:pt x="181" y="172"/>
                  <a:pt x="181" y="172"/>
                  <a:pt x="181" y="172"/>
                </a:cubicBezTo>
                <a:close/>
              </a:path>
            </a:pathLst>
          </a:custGeom>
          <a:solidFill>
            <a:schemeClr val="accent1"/>
          </a:solidFill>
          <a:ln>
            <a:noFill/>
          </a:ln>
          <a:effectLst>
            <a:outerShdw blurRad="774700" dist="850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endParaRPr>
          </a:p>
        </p:txBody>
      </p:sp>
      <p:sp>
        <p:nvSpPr>
          <p:cNvPr id="36" name="Freeform: Shape 79"/>
          <p:cNvSpPr>
            <a:spLocks/>
          </p:cNvSpPr>
          <p:nvPr/>
        </p:nvSpPr>
        <p:spPr bwMode="auto">
          <a:xfrm>
            <a:off x="3467378" y="3907318"/>
            <a:ext cx="420702" cy="420702"/>
          </a:xfrm>
          <a:custGeom>
            <a:avLst/>
            <a:gdLst>
              <a:gd name="T0" fmla="*/ 182 w 236"/>
              <a:gd name="T1" fmla="*/ 109 h 236"/>
              <a:gd name="T2" fmla="*/ 157 w 236"/>
              <a:gd name="T3" fmla="*/ 103 h 236"/>
              <a:gd name="T4" fmla="*/ 134 w 236"/>
              <a:gd name="T5" fmla="*/ 102 h 236"/>
              <a:gd name="T6" fmla="*/ 120 w 236"/>
              <a:gd name="T7" fmla="*/ 114 h 236"/>
              <a:gd name="T8" fmla="*/ 118 w 236"/>
              <a:gd name="T9" fmla="*/ 129 h 236"/>
              <a:gd name="T10" fmla="*/ 122 w 236"/>
              <a:gd name="T11" fmla="*/ 141 h 236"/>
              <a:gd name="T12" fmla="*/ 135 w 236"/>
              <a:gd name="T13" fmla="*/ 156 h 236"/>
              <a:gd name="T14" fmla="*/ 139 w 236"/>
              <a:gd name="T15" fmla="*/ 185 h 236"/>
              <a:gd name="T16" fmla="*/ 152 w 236"/>
              <a:gd name="T17" fmla="*/ 198 h 236"/>
              <a:gd name="T18" fmla="*/ 169 w 236"/>
              <a:gd name="T19" fmla="*/ 180 h 236"/>
              <a:gd name="T20" fmla="*/ 187 w 236"/>
              <a:gd name="T21" fmla="*/ 150 h 236"/>
              <a:gd name="T22" fmla="*/ 200 w 236"/>
              <a:gd name="T23" fmla="*/ 122 h 236"/>
              <a:gd name="T24" fmla="*/ 182 w 236"/>
              <a:gd name="T25" fmla="*/ 109 h 236"/>
              <a:gd name="T26" fmla="*/ 118 w 236"/>
              <a:gd name="T27" fmla="*/ 0 h 236"/>
              <a:gd name="T28" fmla="*/ 0 w 236"/>
              <a:gd name="T29" fmla="*/ 118 h 236"/>
              <a:gd name="T30" fmla="*/ 118 w 236"/>
              <a:gd name="T31" fmla="*/ 236 h 236"/>
              <a:gd name="T32" fmla="*/ 236 w 236"/>
              <a:gd name="T33" fmla="*/ 118 h 236"/>
              <a:gd name="T34" fmla="*/ 118 w 236"/>
              <a:gd name="T35" fmla="*/ 0 h 236"/>
              <a:gd name="T36" fmla="*/ 126 w 236"/>
              <a:gd name="T37" fmla="*/ 212 h 236"/>
              <a:gd name="T38" fmla="*/ 128 w 236"/>
              <a:gd name="T39" fmla="*/ 208 h 236"/>
              <a:gd name="T40" fmla="*/ 125 w 236"/>
              <a:gd name="T41" fmla="*/ 186 h 236"/>
              <a:gd name="T42" fmla="*/ 105 w 236"/>
              <a:gd name="T43" fmla="*/ 186 h 236"/>
              <a:gd name="T44" fmla="*/ 98 w 236"/>
              <a:gd name="T45" fmla="*/ 207 h 236"/>
              <a:gd name="T46" fmla="*/ 102 w 236"/>
              <a:gd name="T47" fmla="*/ 211 h 236"/>
              <a:gd name="T48" fmla="*/ 34 w 236"/>
              <a:gd name="T49" fmla="*/ 161 h 236"/>
              <a:gd name="T50" fmla="*/ 44 w 236"/>
              <a:gd name="T51" fmla="*/ 157 h 236"/>
              <a:gd name="T52" fmla="*/ 44 w 236"/>
              <a:gd name="T53" fmla="*/ 157 h 236"/>
              <a:gd name="T54" fmla="*/ 81 w 236"/>
              <a:gd name="T55" fmla="*/ 142 h 236"/>
              <a:gd name="T56" fmla="*/ 81 w 236"/>
              <a:gd name="T57" fmla="*/ 118 h 236"/>
              <a:gd name="T58" fmla="*/ 55 w 236"/>
              <a:gd name="T59" fmla="*/ 94 h 236"/>
              <a:gd name="T60" fmla="*/ 28 w 236"/>
              <a:gd name="T61" fmla="*/ 90 h 236"/>
              <a:gd name="T62" fmla="*/ 84 w 236"/>
              <a:gd name="T63" fmla="*/ 30 h 236"/>
              <a:gd name="T64" fmla="*/ 84 w 236"/>
              <a:gd name="T65" fmla="*/ 31 h 236"/>
              <a:gd name="T66" fmla="*/ 102 w 236"/>
              <a:gd name="T67" fmla="*/ 56 h 236"/>
              <a:gd name="T68" fmla="*/ 120 w 236"/>
              <a:gd name="T69" fmla="*/ 79 h 236"/>
              <a:gd name="T70" fmla="*/ 131 w 236"/>
              <a:gd name="T71" fmla="*/ 97 h 236"/>
              <a:gd name="T72" fmla="*/ 146 w 236"/>
              <a:gd name="T73" fmla="*/ 88 h 236"/>
              <a:gd name="T74" fmla="*/ 177 w 236"/>
              <a:gd name="T75" fmla="*/ 66 h 236"/>
              <a:gd name="T76" fmla="*/ 190 w 236"/>
              <a:gd name="T77" fmla="*/ 57 h 236"/>
              <a:gd name="T78" fmla="*/ 212 w 236"/>
              <a:gd name="T79" fmla="*/ 118 h 236"/>
              <a:gd name="T80" fmla="*/ 126 w 236"/>
              <a:gd name="T81" fmla="*/ 212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6" h="236">
                <a:moveTo>
                  <a:pt x="182" y="109"/>
                </a:moveTo>
                <a:cubicBezTo>
                  <a:pt x="172" y="107"/>
                  <a:pt x="161" y="105"/>
                  <a:pt x="157" y="103"/>
                </a:cubicBezTo>
                <a:cubicBezTo>
                  <a:pt x="153" y="102"/>
                  <a:pt x="143" y="101"/>
                  <a:pt x="134" y="102"/>
                </a:cubicBezTo>
                <a:cubicBezTo>
                  <a:pt x="125" y="103"/>
                  <a:pt x="119" y="109"/>
                  <a:pt x="120" y="114"/>
                </a:cubicBezTo>
                <a:cubicBezTo>
                  <a:pt x="121" y="119"/>
                  <a:pt x="120" y="126"/>
                  <a:pt x="118" y="129"/>
                </a:cubicBezTo>
                <a:cubicBezTo>
                  <a:pt x="117" y="132"/>
                  <a:pt x="118" y="138"/>
                  <a:pt x="122" y="141"/>
                </a:cubicBezTo>
                <a:cubicBezTo>
                  <a:pt x="127" y="144"/>
                  <a:pt x="132" y="151"/>
                  <a:pt x="135" y="156"/>
                </a:cubicBezTo>
                <a:cubicBezTo>
                  <a:pt x="138" y="162"/>
                  <a:pt x="140" y="175"/>
                  <a:pt x="139" y="185"/>
                </a:cubicBezTo>
                <a:cubicBezTo>
                  <a:pt x="139" y="195"/>
                  <a:pt x="145" y="201"/>
                  <a:pt x="152" y="198"/>
                </a:cubicBezTo>
                <a:cubicBezTo>
                  <a:pt x="160" y="195"/>
                  <a:pt x="167" y="187"/>
                  <a:pt x="169" y="180"/>
                </a:cubicBezTo>
                <a:cubicBezTo>
                  <a:pt x="171" y="174"/>
                  <a:pt x="179" y="160"/>
                  <a:pt x="187" y="150"/>
                </a:cubicBezTo>
                <a:cubicBezTo>
                  <a:pt x="195" y="140"/>
                  <a:pt x="201" y="127"/>
                  <a:pt x="200" y="122"/>
                </a:cubicBezTo>
                <a:cubicBezTo>
                  <a:pt x="200" y="116"/>
                  <a:pt x="191" y="111"/>
                  <a:pt x="182" y="109"/>
                </a:cubicBez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26" y="212"/>
                </a:moveTo>
                <a:cubicBezTo>
                  <a:pt x="127" y="211"/>
                  <a:pt x="128" y="209"/>
                  <a:pt x="128" y="208"/>
                </a:cubicBezTo>
                <a:cubicBezTo>
                  <a:pt x="130" y="201"/>
                  <a:pt x="128" y="191"/>
                  <a:pt x="125" y="186"/>
                </a:cubicBezTo>
                <a:cubicBezTo>
                  <a:pt x="121" y="181"/>
                  <a:pt x="112" y="181"/>
                  <a:pt x="105" y="186"/>
                </a:cubicBezTo>
                <a:cubicBezTo>
                  <a:pt x="97" y="191"/>
                  <a:pt x="94" y="200"/>
                  <a:pt x="98" y="207"/>
                </a:cubicBezTo>
                <a:cubicBezTo>
                  <a:pt x="99" y="208"/>
                  <a:pt x="100" y="210"/>
                  <a:pt x="102" y="211"/>
                </a:cubicBezTo>
                <a:cubicBezTo>
                  <a:pt x="72" y="206"/>
                  <a:pt x="47" y="187"/>
                  <a:pt x="34" y="161"/>
                </a:cubicBezTo>
                <a:cubicBezTo>
                  <a:pt x="37" y="161"/>
                  <a:pt x="40" y="159"/>
                  <a:pt x="44" y="157"/>
                </a:cubicBezTo>
                <a:cubicBezTo>
                  <a:pt x="44" y="157"/>
                  <a:pt x="44" y="157"/>
                  <a:pt x="44" y="157"/>
                </a:cubicBezTo>
                <a:cubicBezTo>
                  <a:pt x="57" y="148"/>
                  <a:pt x="74" y="141"/>
                  <a:pt x="81" y="142"/>
                </a:cubicBezTo>
                <a:cubicBezTo>
                  <a:pt x="89" y="142"/>
                  <a:pt x="89" y="131"/>
                  <a:pt x="81" y="118"/>
                </a:cubicBezTo>
                <a:cubicBezTo>
                  <a:pt x="74" y="105"/>
                  <a:pt x="62" y="94"/>
                  <a:pt x="55" y="94"/>
                </a:cubicBezTo>
                <a:cubicBezTo>
                  <a:pt x="48" y="94"/>
                  <a:pt x="36" y="92"/>
                  <a:pt x="28" y="90"/>
                </a:cubicBezTo>
                <a:cubicBezTo>
                  <a:pt x="37" y="62"/>
                  <a:pt x="58" y="41"/>
                  <a:pt x="84" y="30"/>
                </a:cubicBezTo>
                <a:cubicBezTo>
                  <a:pt x="84" y="31"/>
                  <a:pt x="84" y="31"/>
                  <a:pt x="84" y="31"/>
                </a:cubicBezTo>
                <a:cubicBezTo>
                  <a:pt x="86" y="39"/>
                  <a:pt x="95" y="50"/>
                  <a:pt x="102" y="56"/>
                </a:cubicBezTo>
                <a:cubicBezTo>
                  <a:pt x="110" y="62"/>
                  <a:pt x="118" y="72"/>
                  <a:pt x="120" y="79"/>
                </a:cubicBezTo>
                <a:cubicBezTo>
                  <a:pt x="122" y="85"/>
                  <a:pt x="127" y="93"/>
                  <a:pt x="131" y="97"/>
                </a:cubicBezTo>
                <a:cubicBezTo>
                  <a:pt x="136" y="100"/>
                  <a:pt x="142" y="96"/>
                  <a:pt x="146" y="88"/>
                </a:cubicBezTo>
                <a:cubicBezTo>
                  <a:pt x="150" y="80"/>
                  <a:pt x="164" y="70"/>
                  <a:pt x="177" y="66"/>
                </a:cubicBezTo>
                <a:cubicBezTo>
                  <a:pt x="183" y="64"/>
                  <a:pt x="187" y="61"/>
                  <a:pt x="190" y="57"/>
                </a:cubicBezTo>
                <a:cubicBezTo>
                  <a:pt x="204" y="74"/>
                  <a:pt x="212" y="95"/>
                  <a:pt x="212" y="118"/>
                </a:cubicBezTo>
                <a:cubicBezTo>
                  <a:pt x="212" y="168"/>
                  <a:pt x="174" y="208"/>
                  <a:pt x="126" y="212"/>
                </a:cubicBezTo>
                <a:close/>
              </a:path>
            </a:pathLst>
          </a:custGeom>
          <a:solidFill>
            <a:schemeClr val="accent1"/>
          </a:solidFill>
          <a:ln>
            <a:noFill/>
          </a:ln>
          <a:effectLst>
            <a:outerShdw blurRad="774700" dist="850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endParaRPr>
          </a:p>
        </p:txBody>
      </p:sp>
      <p:sp>
        <p:nvSpPr>
          <p:cNvPr id="37" name="Freeform: Shape 80"/>
          <p:cNvSpPr>
            <a:spLocks/>
          </p:cNvSpPr>
          <p:nvPr/>
        </p:nvSpPr>
        <p:spPr bwMode="auto">
          <a:xfrm>
            <a:off x="9054213" y="3242904"/>
            <a:ext cx="420702" cy="420702"/>
          </a:xfrm>
          <a:custGeom>
            <a:avLst/>
            <a:gdLst>
              <a:gd name="T0" fmla="*/ 184 w 260"/>
              <a:gd name="T1" fmla="*/ 106 h 260"/>
              <a:gd name="T2" fmla="*/ 193 w 260"/>
              <a:gd name="T3" fmla="*/ 143 h 260"/>
              <a:gd name="T4" fmla="*/ 117 w 260"/>
              <a:gd name="T5" fmla="*/ 219 h 260"/>
              <a:gd name="T6" fmla="*/ 42 w 260"/>
              <a:gd name="T7" fmla="*/ 143 h 260"/>
              <a:gd name="T8" fmla="*/ 117 w 260"/>
              <a:gd name="T9" fmla="*/ 66 h 260"/>
              <a:gd name="T10" fmla="*/ 154 w 260"/>
              <a:gd name="T11" fmla="*/ 76 h 260"/>
              <a:gd name="T12" fmla="*/ 183 w 260"/>
              <a:gd name="T13" fmla="*/ 46 h 260"/>
              <a:gd name="T14" fmla="*/ 117 w 260"/>
              <a:gd name="T15" fmla="*/ 25 h 260"/>
              <a:gd name="T16" fmla="*/ 0 w 260"/>
              <a:gd name="T17" fmla="*/ 143 h 260"/>
              <a:gd name="T18" fmla="*/ 117 w 260"/>
              <a:gd name="T19" fmla="*/ 260 h 260"/>
              <a:gd name="T20" fmla="*/ 233 w 260"/>
              <a:gd name="T21" fmla="*/ 143 h 260"/>
              <a:gd name="T22" fmla="*/ 213 w 260"/>
              <a:gd name="T23" fmla="*/ 77 h 260"/>
              <a:gd name="T24" fmla="*/ 184 w 260"/>
              <a:gd name="T25" fmla="*/ 106 h 260"/>
              <a:gd name="T26" fmla="*/ 225 w 260"/>
              <a:gd name="T27" fmla="*/ 35 h 260"/>
              <a:gd name="T28" fmla="*/ 225 w 260"/>
              <a:gd name="T29" fmla="*/ 35 h 260"/>
              <a:gd name="T30" fmla="*/ 225 w 260"/>
              <a:gd name="T31" fmla="*/ 0 h 260"/>
              <a:gd name="T32" fmla="*/ 203 w 260"/>
              <a:gd name="T33" fmla="*/ 23 h 260"/>
              <a:gd name="T34" fmla="*/ 203 w 260"/>
              <a:gd name="T35" fmla="*/ 46 h 260"/>
              <a:gd name="T36" fmla="*/ 139 w 260"/>
              <a:gd name="T37" fmla="*/ 111 h 260"/>
              <a:gd name="T38" fmla="*/ 117 w 260"/>
              <a:gd name="T39" fmla="*/ 104 h 260"/>
              <a:gd name="T40" fmla="*/ 79 w 260"/>
              <a:gd name="T41" fmla="*/ 143 h 260"/>
              <a:gd name="T42" fmla="*/ 117 w 260"/>
              <a:gd name="T43" fmla="*/ 181 h 260"/>
              <a:gd name="T44" fmla="*/ 155 w 260"/>
              <a:gd name="T45" fmla="*/ 143 h 260"/>
              <a:gd name="T46" fmla="*/ 150 w 260"/>
              <a:gd name="T47" fmla="*/ 123 h 260"/>
              <a:gd name="T48" fmla="*/ 215 w 260"/>
              <a:gd name="T49" fmla="*/ 58 h 260"/>
              <a:gd name="T50" fmla="*/ 237 w 260"/>
              <a:gd name="T51" fmla="*/ 58 h 260"/>
              <a:gd name="T52" fmla="*/ 260 w 260"/>
              <a:gd name="T53" fmla="*/ 35 h 260"/>
              <a:gd name="T54" fmla="*/ 225 w 260"/>
              <a:gd name="T55" fmla="*/ 35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0" h="260">
                <a:moveTo>
                  <a:pt x="184" y="106"/>
                </a:moveTo>
                <a:cubicBezTo>
                  <a:pt x="190" y="117"/>
                  <a:pt x="193" y="129"/>
                  <a:pt x="193" y="143"/>
                </a:cubicBezTo>
                <a:cubicBezTo>
                  <a:pt x="193" y="185"/>
                  <a:pt x="159" y="219"/>
                  <a:pt x="117" y="219"/>
                </a:cubicBezTo>
                <a:cubicBezTo>
                  <a:pt x="76" y="219"/>
                  <a:pt x="42" y="185"/>
                  <a:pt x="42" y="143"/>
                </a:cubicBezTo>
                <a:cubicBezTo>
                  <a:pt x="42" y="100"/>
                  <a:pt x="76" y="66"/>
                  <a:pt x="117" y="66"/>
                </a:cubicBezTo>
                <a:cubicBezTo>
                  <a:pt x="131" y="66"/>
                  <a:pt x="143" y="70"/>
                  <a:pt x="154" y="76"/>
                </a:cubicBezTo>
                <a:cubicBezTo>
                  <a:pt x="183" y="46"/>
                  <a:pt x="183" y="46"/>
                  <a:pt x="183" y="46"/>
                </a:cubicBezTo>
                <a:cubicBezTo>
                  <a:pt x="165" y="33"/>
                  <a:pt x="141" y="25"/>
                  <a:pt x="117" y="25"/>
                </a:cubicBezTo>
                <a:cubicBezTo>
                  <a:pt x="52" y="25"/>
                  <a:pt x="0" y="78"/>
                  <a:pt x="0" y="143"/>
                </a:cubicBezTo>
                <a:cubicBezTo>
                  <a:pt x="0" y="207"/>
                  <a:pt x="52" y="260"/>
                  <a:pt x="117" y="260"/>
                </a:cubicBezTo>
                <a:cubicBezTo>
                  <a:pt x="181" y="260"/>
                  <a:pt x="233" y="207"/>
                  <a:pt x="233" y="143"/>
                </a:cubicBezTo>
                <a:cubicBezTo>
                  <a:pt x="233" y="118"/>
                  <a:pt x="226" y="96"/>
                  <a:pt x="213" y="77"/>
                </a:cubicBezTo>
                <a:cubicBezTo>
                  <a:pt x="184" y="106"/>
                  <a:pt x="184" y="106"/>
                  <a:pt x="184" y="106"/>
                </a:cubicBezTo>
                <a:close/>
                <a:moveTo>
                  <a:pt x="225" y="35"/>
                </a:moveTo>
                <a:cubicBezTo>
                  <a:pt x="225" y="35"/>
                  <a:pt x="225" y="35"/>
                  <a:pt x="225" y="35"/>
                </a:cubicBezTo>
                <a:cubicBezTo>
                  <a:pt x="225" y="0"/>
                  <a:pt x="225" y="0"/>
                  <a:pt x="225" y="0"/>
                </a:cubicBezTo>
                <a:cubicBezTo>
                  <a:pt x="203" y="23"/>
                  <a:pt x="203" y="23"/>
                  <a:pt x="203" y="23"/>
                </a:cubicBezTo>
                <a:cubicBezTo>
                  <a:pt x="203" y="46"/>
                  <a:pt x="203" y="46"/>
                  <a:pt x="203" y="46"/>
                </a:cubicBezTo>
                <a:cubicBezTo>
                  <a:pt x="139" y="111"/>
                  <a:pt x="139" y="111"/>
                  <a:pt x="139" y="111"/>
                </a:cubicBezTo>
                <a:cubicBezTo>
                  <a:pt x="133" y="106"/>
                  <a:pt x="125" y="104"/>
                  <a:pt x="117" y="104"/>
                </a:cubicBezTo>
                <a:cubicBezTo>
                  <a:pt x="96" y="104"/>
                  <a:pt x="79" y="121"/>
                  <a:pt x="79" y="143"/>
                </a:cubicBezTo>
                <a:cubicBezTo>
                  <a:pt x="79" y="164"/>
                  <a:pt x="96" y="181"/>
                  <a:pt x="117" y="181"/>
                </a:cubicBezTo>
                <a:cubicBezTo>
                  <a:pt x="138" y="181"/>
                  <a:pt x="155" y="164"/>
                  <a:pt x="155" y="143"/>
                </a:cubicBezTo>
                <a:cubicBezTo>
                  <a:pt x="155" y="136"/>
                  <a:pt x="154" y="129"/>
                  <a:pt x="150" y="123"/>
                </a:cubicBezTo>
                <a:cubicBezTo>
                  <a:pt x="215" y="58"/>
                  <a:pt x="215" y="58"/>
                  <a:pt x="215" y="58"/>
                </a:cubicBezTo>
                <a:cubicBezTo>
                  <a:pt x="237" y="58"/>
                  <a:pt x="237" y="58"/>
                  <a:pt x="237" y="58"/>
                </a:cubicBezTo>
                <a:cubicBezTo>
                  <a:pt x="260" y="35"/>
                  <a:pt x="260" y="35"/>
                  <a:pt x="260" y="35"/>
                </a:cubicBezTo>
                <a:cubicBezTo>
                  <a:pt x="225" y="35"/>
                  <a:pt x="225" y="35"/>
                  <a:pt x="225" y="35"/>
                </a:cubicBezTo>
                <a:close/>
              </a:path>
            </a:pathLst>
          </a:custGeom>
          <a:solidFill>
            <a:schemeClr val="accent2"/>
          </a:solidFill>
          <a:ln>
            <a:noFill/>
          </a:ln>
          <a:effectLst>
            <a:outerShdw blurRad="774700" dist="850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endParaRPr>
          </a:p>
        </p:txBody>
      </p:sp>
      <p:sp>
        <p:nvSpPr>
          <p:cNvPr id="38" name="Freeform: Shape 81"/>
          <p:cNvSpPr>
            <a:spLocks/>
          </p:cNvSpPr>
          <p:nvPr/>
        </p:nvSpPr>
        <p:spPr bwMode="auto">
          <a:xfrm>
            <a:off x="8376591" y="3242904"/>
            <a:ext cx="420702" cy="420702"/>
          </a:xfrm>
          <a:custGeom>
            <a:avLst/>
            <a:gdLst>
              <a:gd name="T0" fmla="*/ 74 w 236"/>
              <a:gd name="T1" fmla="*/ 160 h 236"/>
              <a:gd name="T2" fmla="*/ 93 w 236"/>
              <a:gd name="T3" fmla="*/ 160 h 236"/>
              <a:gd name="T4" fmla="*/ 93 w 236"/>
              <a:gd name="T5" fmla="*/ 103 h 236"/>
              <a:gd name="T6" fmla="*/ 74 w 236"/>
              <a:gd name="T7" fmla="*/ 103 h 236"/>
              <a:gd name="T8" fmla="*/ 74 w 236"/>
              <a:gd name="T9" fmla="*/ 160 h 236"/>
              <a:gd name="T10" fmla="*/ 140 w 236"/>
              <a:gd name="T11" fmla="*/ 102 h 236"/>
              <a:gd name="T12" fmla="*/ 122 w 236"/>
              <a:gd name="T13" fmla="*/ 111 h 236"/>
              <a:gd name="T14" fmla="*/ 122 w 236"/>
              <a:gd name="T15" fmla="*/ 103 h 236"/>
              <a:gd name="T16" fmla="*/ 103 w 236"/>
              <a:gd name="T17" fmla="*/ 103 h 236"/>
              <a:gd name="T18" fmla="*/ 103 w 236"/>
              <a:gd name="T19" fmla="*/ 160 h 236"/>
              <a:gd name="T20" fmla="*/ 122 w 236"/>
              <a:gd name="T21" fmla="*/ 160 h 236"/>
              <a:gd name="T22" fmla="*/ 122 w 236"/>
              <a:gd name="T23" fmla="*/ 128 h 236"/>
              <a:gd name="T24" fmla="*/ 123 w 236"/>
              <a:gd name="T25" fmla="*/ 124 h 236"/>
              <a:gd name="T26" fmla="*/ 133 w 236"/>
              <a:gd name="T27" fmla="*/ 117 h 236"/>
              <a:gd name="T28" fmla="*/ 142 w 236"/>
              <a:gd name="T29" fmla="*/ 130 h 236"/>
              <a:gd name="T30" fmla="*/ 142 w 236"/>
              <a:gd name="T31" fmla="*/ 160 h 236"/>
              <a:gd name="T32" fmla="*/ 161 w 236"/>
              <a:gd name="T33" fmla="*/ 160 h 236"/>
              <a:gd name="T34" fmla="*/ 161 w 236"/>
              <a:gd name="T35" fmla="*/ 160 h 236"/>
              <a:gd name="T36" fmla="*/ 161 w 236"/>
              <a:gd name="T37" fmla="*/ 127 h 236"/>
              <a:gd name="T38" fmla="*/ 140 w 236"/>
              <a:gd name="T39" fmla="*/ 102 h 236"/>
              <a:gd name="T40" fmla="*/ 122 w 236"/>
              <a:gd name="T41" fmla="*/ 111 h 236"/>
              <a:gd name="T42" fmla="*/ 122 w 236"/>
              <a:gd name="T43" fmla="*/ 111 h 236"/>
              <a:gd name="T44" fmla="*/ 122 w 236"/>
              <a:gd name="T45" fmla="*/ 111 h 236"/>
              <a:gd name="T46" fmla="*/ 83 w 236"/>
              <a:gd name="T47" fmla="*/ 75 h 236"/>
              <a:gd name="T48" fmla="*/ 73 w 236"/>
              <a:gd name="T49" fmla="*/ 85 h 236"/>
              <a:gd name="T50" fmla="*/ 83 w 236"/>
              <a:gd name="T51" fmla="*/ 95 h 236"/>
              <a:gd name="T52" fmla="*/ 83 w 236"/>
              <a:gd name="T53" fmla="*/ 95 h 236"/>
              <a:gd name="T54" fmla="*/ 94 w 236"/>
              <a:gd name="T55" fmla="*/ 85 h 236"/>
              <a:gd name="T56" fmla="*/ 83 w 236"/>
              <a:gd name="T57" fmla="*/ 75 h 236"/>
              <a:gd name="T58" fmla="*/ 118 w 236"/>
              <a:gd name="T59" fmla="*/ 0 h 236"/>
              <a:gd name="T60" fmla="*/ 0 w 236"/>
              <a:gd name="T61" fmla="*/ 118 h 236"/>
              <a:gd name="T62" fmla="*/ 118 w 236"/>
              <a:gd name="T63" fmla="*/ 236 h 236"/>
              <a:gd name="T64" fmla="*/ 236 w 236"/>
              <a:gd name="T65" fmla="*/ 118 h 236"/>
              <a:gd name="T66" fmla="*/ 118 w 236"/>
              <a:gd name="T67" fmla="*/ 0 h 236"/>
              <a:gd name="T68" fmla="*/ 181 w 236"/>
              <a:gd name="T69" fmla="*/ 172 h 236"/>
              <a:gd name="T70" fmla="*/ 171 w 236"/>
              <a:gd name="T71" fmla="*/ 181 h 236"/>
              <a:gd name="T72" fmla="*/ 64 w 236"/>
              <a:gd name="T73" fmla="*/ 181 h 236"/>
              <a:gd name="T74" fmla="*/ 55 w 236"/>
              <a:gd name="T75" fmla="*/ 172 h 236"/>
              <a:gd name="T76" fmla="*/ 55 w 236"/>
              <a:gd name="T77" fmla="*/ 63 h 236"/>
              <a:gd name="T78" fmla="*/ 64 w 236"/>
              <a:gd name="T79" fmla="*/ 54 h 236"/>
              <a:gd name="T80" fmla="*/ 171 w 236"/>
              <a:gd name="T81" fmla="*/ 54 h 236"/>
              <a:gd name="T82" fmla="*/ 181 w 236"/>
              <a:gd name="T83" fmla="*/ 63 h 236"/>
              <a:gd name="T84" fmla="*/ 181 w 236"/>
              <a:gd name="T85" fmla="*/ 172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6" h="236">
                <a:moveTo>
                  <a:pt x="74" y="160"/>
                </a:moveTo>
                <a:cubicBezTo>
                  <a:pt x="93" y="160"/>
                  <a:pt x="93" y="160"/>
                  <a:pt x="93" y="160"/>
                </a:cubicBezTo>
                <a:cubicBezTo>
                  <a:pt x="93" y="103"/>
                  <a:pt x="93" y="103"/>
                  <a:pt x="93" y="103"/>
                </a:cubicBezTo>
                <a:cubicBezTo>
                  <a:pt x="74" y="103"/>
                  <a:pt x="74" y="103"/>
                  <a:pt x="74" y="103"/>
                </a:cubicBezTo>
                <a:lnTo>
                  <a:pt x="74" y="160"/>
                </a:lnTo>
                <a:close/>
                <a:moveTo>
                  <a:pt x="140" y="102"/>
                </a:moveTo>
                <a:cubicBezTo>
                  <a:pt x="129" y="102"/>
                  <a:pt x="125" y="107"/>
                  <a:pt x="122" y="111"/>
                </a:cubicBezTo>
                <a:cubicBezTo>
                  <a:pt x="122" y="103"/>
                  <a:pt x="122" y="103"/>
                  <a:pt x="122" y="103"/>
                </a:cubicBezTo>
                <a:cubicBezTo>
                  <a:pt x="103" y="103"/>
                  <a:pt x="103" y="103"/>
                  <a:pt x="103" y="103"/>
                </a:cubicBezTo>
                <a:cubicBezTo>
                  <a:pt x="104" y="108"/>
                  <a:pt x="103" y="160"/>
                  <a:pt x="103" y="160"/>
                </a:cubicBezTo>
                <a:cubicBezTo>
                  <a:pt x="122" y="160"/>
                  <a:pt x="122" y="160"/>
                  <a:pt x="122" y="160"/>
                </a:cubicBezTo>
                <a:cubicBezTo>
                  <a:pt x="122" y="128"/>
                  <a:pt x="122" y="128"/>
                  <a:pt x="122" y="128"/>
                </a:cubicBezTo>
                <a:cubicBezTo>
                  <a:pt x="122" y="127"/>
                  <a:pt x="123" y="125"/>
                  <a:pt x="123" y="124"/>
                </a:cubicBezTo>
                <a:cubicBezTo>
                  <a:pt x="124" y="120"/>
                  <a:pt x="128" y="117"/>
                  <a:pt x="133" y="117"/>
                </a:cubicBezTo>
                <a:cubicBezTo>
                  <a:pt x="140" y="117"/>
                  <a:pt x="142" y="122"/>
                  <a:pt x="142" y="130"/>
                </a:cubicBezTo>
                <a:cubicBezTo>
                  <a:pt x="142" y="160"/>
                  <a:pt x="142" y="160"/>
                  <a:pt x="142" y="160"/>
                </a:cubicBezTo>
                <a:cubicBezTo>
                  <a:pt x="161" y="160"/>
                  <a:pt x="161" y="160"/>
                  <a:pt x="161" y="160"/>
                </a:cubicBezTo>
                <a:cubicBezTo>
                  <a:pt x="161" y="160"/>
                  <a:pt x="161" y="160"/>
                  <a:pt x="161" y="160"/>
                </a:cubicBezTo>
                <a:cubicBezTo>
                  <a:pt x="161" y="127"/>
                  <a:pt x="161" y="127"/>
                  <a:pt x="161" y="127"/>
                </a:cubicBezTo>
                <a:cubicBezTo>
                  <a:pt x="161" y="110"/>
                  <a:pt x="152" y="102"/>
                  <a:pt x="140" y="102"/>
                </a:cubicBezTo>
                <a:close/>
                <a:moveTo>
                  <a:pt x="122" y="111"/>
                </a:moveTo>
                <a:cubicBezTo>
                  <a:pt x="122" y="111"/>
                  <a:pt x="122" y="111"/>
                  <a:pt x="122" y="111"/>
                </a:cubicBezTo>
                <a:cubicBezTo>
                  <a:pt x="122" y="111"/>
                  <a:pt x="122" y="111"/>
                  <a:pt x="122" y="111"/>
                </a:cubicBezTo>
                <a:close/>
                <a:moveTo>
                  <a:pt x="83" y="75"/>
                </a:moveTo>
                <a:cubicBezTo>
                  <a:pt x="77" y="75"/>
                  <a:pt x="73" y="80"/>
                  <a:pt x="73" y="85"/>
                </a:cubicBezTo>
                <a:cubicBezTo>
                  <a:pt x="73" y="91"/>
                  <a:pt x="77" y="95"/>
                  <a:pt x="83" y="95"/>
                </a:cubicBezTo>
                <a:cubicBezTo>
                  <a:pt x="83" y="95"/>
                  <a:pt x="83" y="95"/>
                  <a:pt x="83" y="95"/>
                </a:cubicBezTo>
                <a:cubicBezTo>
                  <a:pt x="90" y="95"/>
                  <a:pt x="94" y="91"/>
                  <a:pt x="94" y="85"/>
                </a:cubicBezTo>
                <a:cubicBezTo>
                  <a:pt x="94" y="80"/>
                  <a:pt x="90" y="75"/>
                  <a:pt x="83" y="75"/>
                </a:cubicBez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81" y="172"/>
                </a:moveTo>
                <a:cubicBezTo>
                  <a:pt x="181" y="177"/>
                  <a:pt x="176" y="181"/>
                  <a:pt x="171" y="181"/>
                </a:cubicBezTo>
                <a:cubicBezTo>
                  <a:pt x="64" y="181"/>
                  <a:pt x="64" y="181"/>
                  <a:pt x="64" y="181"/>
                </a:cubicBezTo>
                <a:cubicBezTo>
                  <a:pt x="59" y="181"/>
                  <a:pt x="55" y="177"/>
                  <a:pt x="55" y="172"/>
                </a:cubicBezTo>
                <a:cubicBezTo>
                  <a:pt x="55" y="63"/>
                  <a:pt x="55" y="63"/>
                  <a:pt x="55" y="63"/>
                </a:cubicBezTo>
                <a:cubicBezTo>
                  <a:pt x="55" y="58"/>
                  <a:pt x="59" y="54"/>
                  <a:pt x="64" y="54"/>
                </a:cubicBezTo>
                <a:cubicBezTo>
                  <a:pt x="171" y="54"/>
                  <a:pt x="171" y="54"/>
                  <a:pt x="171" y="54"/>
                </a:cubicBezTo>
                <a:cubicBezTo>
                  <a:pt x="176" y="54"/>
                  <a:pt x="181" y="58"/>
                  <a:pt x="181" y="63"/>
                </a:cubicBezTo>
                <a:cubicBezTo>
                  <a:pt x="181" y="172"/>
                  <a:pt x="181" y="172"/>
                  <a:pt x="181" y="172"/>
                </a:cubicBezTo>
                <a:close/>
              </a:path>
            </a:pathLst>
          </a:custGeom>
          <a:solidFill>
            <a:schemeClr val="accent2"/>
          </a:solidFill>
          <a:ln>
            <a:noFill/>
          </a:ln>
          <a:effectLst>
            <a:outerShdw blurRad="774700" dist="850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endParaRPr>
          </a:p>
        </p:txBody>
      </p:sp>
      <p:sp>
        <p:nvSpPr>
          <p:cNvPr id="39" name="Freeform: Shape 82"/>
          <p:cNvSpPr>
            <a:spLocks/>
          </p:cNvSpPr>
          <p:nvPr/>
        </p:nvSpPr>
        <p:spPr bwMode="auto">
          <a:xfrm>
            <a:off x="9731836" y="3242904"/>
            <a:ext cx="420702" cy="420702"/>
          </a:xfrm>
          <a:custGeom>
            <a:avLst/>
            <a:gdLst>
              <a:gd name="T0" fmla="*/ 182 w 236"/>
              <a:gd name="T1" fmla="*/ 109 h 236"/>
              <a:gd name="T2" fmla="*/ 157 w 236"/>
              <a:gd name="T3" fmla="*/ 103 h 236"/>
              <a:gd name="T4" fmla="*/ 134 w 236"/>
              <a:gd name="T5" fmla="*/ 102 h 236"/>
              <a:gd name="T6" fmla="*/ 120 w 236"/>
              <a:gd name="T7" fmla="*/ 114 h 236"/>
              <a:gd name="T8" fmla="*/ 118 w 236"/>
              <a:gd name="T9" fmla="*/ 129 h 236"/>
              <a:gd name="T10" fmla="*/ 122 w 236"/>
              <a:gd name="T11" fmla="*/ 141 h 236"/>
              <a:gd name="T12" fmla="*/ 135 w 236"/>
              <a:gd name="T13" fmla="*/ 156 h 236"/>
              <a:gd name="T14" fmla="*/ 139 w 236"/>
              <a:gd name="T15" fmla="*/ 185 h 236"/>
              <a:gd name="T16" fmla="*/ 152 w 236"/>
              <a:gd name="T17" fmla="*/ 198 h 236"/>
              <a:gd name="T18" fmla="*/ 169 w 236"/>
              <a:gd name="T19" fmla="*/ 180 h 236"/>
              <a:gd name="T20" fmla="*/ 187 w 236"/>
              <a:gd name="T21" fmla="*/ 150 h 236"/>
              <a:gd name="T22" fmla="*/ 200 w 236"/>
              <a:gd name="T23" fmla="*/ 122 h 236"/>
              <a:gd name="T24" fmla="*/ 182 w 236"/>
              <a:gd name="T25" fmla="*/ 109 h 236"/>
              <a:gd name="T26" fmla="*/ 118 w 236"/>
              <a:gd name="T27" fmla="*/ 0 h 236"/>
              <a:gd name="T28" fmla="*/ 0 w 236"/>
              <a:gd name="T29" fmla="*/ 118 h 236"/>
              <a:gd name="T30" fmla="*/ 118 w 236"/>
              <a:gd name="T31" fmla="*/ 236 h 236"/>
              <a:gd name="T32" fmla="*/ 236 w 236"/>
              <a:gd name="T33" fmla="*/ 118 h 236"/>
              <a:gd name="T34" fmla="*/ 118 w 236"/>
              <a:gd name="T35" fmla="*/ 0 h 236"/>
              <a:gd name="T36" fmla="*/ 126 w 236"/>
              <a:gd name="T37" fmla="*/ 212 h 236"/>
              <a:gd name="T38" fmla="*/ 128 w 236"/>
              <a:gd name="T39" fmla="*/ 208 h 236"/>
              <a:gd name="T40" fmla="*/ 125 w 236"/>
              <a:gd name="T41" fmla="*/ 186 h 236"/>
              <a:gd name="T42" fmla="*/ 105 w 236"/>
              <a:gd name="T43" fmla="*/ 186 h 236"/>
              <a:gd name="T44" fmla="*/ 98 w 236"/>
              <a:gd name="T45" fmla="*/ 207 h 236"/>
              <a:gd name="T46" fmla="*/ 102 w 236"/>
              <a:gd name="T47" fmla="*/ 211 h 236"/>
              <a:gd name="T48" fmla="*/ 34 w 236"/>
              <a:gd name="T49" fmla="*/ 161 h 236"/>
              <a:gd name="T50" fmla="*/ 44 w 236"/>
              <a:gd name="T51" fmla="*/ 157 h 236"/>
              <a:gd name="T52" fmla="*/ 44 w 236"/>
              <a:gd name="T53" fmla="*/ 157 h 236"/>
              <a:gd name="T54" fmla="*/ 81 w 236"/>
              <a:gd name="T55" fmla="*/ 142 h 236"/>
              <a:gd name="T56" fmla="*/ 81 w 236"/>
              <a:gd name="T57" fmla="*/ 118 h 236"/>
              <a:gd name="T58" fmla="*/ 55 w 236"/>
              <a:gd name="T59" fmla="*/ 94 h 236"/>
              <a:gd name="T60" fmla="*/ 28 w 236"/>
              <a:gd name="T61" fmla="*/ 90 h 236"/>
              <a:gd name="T62" fmla="*/ 84 w 236"/>
              <a:gd name="T63" fmla="*/ 30 h 236"/>
              <a:gd name="T64" fmla="*/ 84 w 236"/>
              <a:gd name="T65" fmla="*/ 31 h 236"/>
              <a:gd name="T66" fmla="*/ 102 w 236"/>
              <a:gd name="T67" fmla="*/ 56 h 236"/>
              <a:gd name="T68" fmla="*/ 120 w 236"/>
              <a:gd name="T69" fmla="*/ 79 h 236"/>
              <a:gd name="T70" fmla="*/ 131 w 236"/>
              <a:gd name="T71" fmla="*/ 97 h 236"/>
              <a:gd name="T72" fmla="*/ 146 w 236"/>
              <a:gd name="T73" fmla="*/ 88 h 236"/>
              <a:gd name="T74" fmla="*/ 177 w 236"/>
              <a:gd name="T75" fmla="*/ 66 h 236"/>
              <a:gd name="T76" fmla="*/ 190 w 236"/>
              <a:gd name="T77" fmla="*/ 57 h 236"/>
              <a:gd name="T78" fmla="*/ 212 w 236"/>
              <a:gd name="T79" fmla="*/ 118 h 236"/>
              <a:gd name="T80" fmla="*/ 126 w 236"/>
              <a:gd name="T81" fmla="*/ 212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6" h="236">
                <a:moveTo>
                  <a:pt x="182" y="109"/>
                </a:moveTo>
                <a:cubicBezTo>
                  <a:pt x="172" y="107"/>
                  <a:pt x="161" y="105"/>
                  <a:pt x="157" y="103"/>
                </a:cubicBezTo>
                <a:cubicBezTo>
                  <a:pt x="153" y="102"/>
                  <a:pt x="143" y="101"/>
                  <a:pt x="134" y="102"/>
                </a:cubicBezTo>
                <a:cubicBezTo>
                  <a:pt x="125" y="103"/>
                  <a:pt x="119" y="109"/>
                  <a:pt x="120" y="114"/>
                </a:cubicBezTo>
                <a:cubicBezTo>
                  <a:pt x="121" y="119"/>
                  <a:pt x="120" y="126"/>
                  <a:pt x="118" y="129"/>
                </a:cubicBezTo>
                <a:cubicBezTo>
                  <a:pt x="117" y="132"/>
                  <a:pt x="118" y="138"/>
                  <a:pt x="122" y="141"/>
                </a:cubicBezTo>
                <a:cubicBezTo>
                  <a:pt x="127" y="144"/>
                  <a:pt x="132" y="151"/>
                  <a:pt x="135" y="156"/>
                </a:cubicBezTo>
                <a:cubicBezTo>
                  <a:pt x="138" y="162"/>
                  <a:pt x="140" y="175"/>
                  <a:pt x="139" y="185"/>
                </a:cubicBezTo>
                <a:cubicBezTo>
                  <a:pt x="139" y="195"/>
                  <a:pt x="145" y="201"/>
                  <a:pt x="152" y="198"/>
                </a:cubicBezTo>
                <a:cubicBezTo>
                  <a:pt x="160" y="195"/>
                  <a:pt x="167" y="187"/>
                  <a:pt x="169" y="180"/>
                </a:cubicBezTo>
                <a:cubicBezTo>
                  <a:pt x="171" y="174"/>
                  <a:pt x="179" y="160"/>
                  <a:pt x="187" y="150"/>
                </a:cubicBezTo>
                <a:cubicBezTo>
                  <a:pt x="195" y="140"/>
                  <a:pt x="201" y="127"/>
                  <a:pt x="200" y="122"/>
                </a:cubicBezTo>
                <a:cubicBezTo>
                  <a:pt x="200" y="116"/>
                  <a:pt x="191" y="111"/>
                  <a:pt x="182" y="109"/>
                </a:cubicBez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26" y="212"/>
                </a:moveTo>
                <a:cubicBezTo>
                  <a:pt x="127" y="211"/>
                  <a:pt x="128" y="209"/>
                  <a:pt x="128" y="208"/>
                </a:cubicBezTo>
                <a:cubicBezTo>
                  <a:pt x="130" y="201"/>
                  <a:pt x="128" y="191"/>
                  <a:pt x="125" y="186"/>
                </a:cubicBezTo>
                <a:cubicBezTo>
                  <a:pt x="121" y="181"/>
                  <a:pt x="112" y="181"/>
                  <a:pt x="105" y="186"/>
                </a:cubicBezTo>
                <a:cubicBezTo>
                  <a:pt x="97" y="191"/>
                  <a:pt x="94" y="200"/>
                  <a:pt x="98" y="207"/>
                </a:cubicBezTo>
                <a:cubicBezTo>
                  <a:pt x="99" y="208"/>
                  <a:pt x="100" y="210"/>
                  <a:pt x="102" y="211"/>
                </a:cubicBezTo>
                <a:cubicBezTo>
                  <a:pt x="72" y="206"/>
                  <a:pt x="47" y="187"/>
                  <a:pt x="34" y="161"/>
                </a:cubicBezTo>
                <a:cubicBezTo>
                  <a:pt x="37" y="161"/>
                  <a:pt x="40" y="159"/>
                  <a:pt x="44" y="157"/>
                </a:cubicBezTo>
                <a:cubicBezTo>
                  <a:pt x="44" y="157"/>
                  <a:pt x="44" y="157"/>
                  <a:pt x="44" y="157"/>
                </a:cubicBezTo>
                <a:cubicBezTo>
                  <a:pt x="57" y="148"/>
                  <a:pt x="74" y="141"/>
                  <a:pt x="81" y="142"/>
                </a:cubicBezTo>
                <a:cubicBezTo>
                  <a:pt x="89" y="142"/>
                  <a:pt x="89" y="131"/>
                  <a:pt x="81" y="118"/>
                </a:cubicBezTo>
                <a:cubicBezTo>
                  <a:pt x="74" y="105"/>
                  <a:pt x="62" y="94"/>
                  <a:pt x="55" y="94"/>
                </a:cubicBezTo>
                <a:cubicBezTo>
                  <a:pt x="48" y="94"/>
                  <a:pt x="36" y="92"/>
                  <a:pt x="28" y="90"/>
                </a:cubicBezTo>
                <a:cubicBezTo>
                  <a:pt x="37" y="62"/>
                  <a:pt x="58" y="41"/>
                  <a:pt x="84" y="30"/>
                </a:cubicBezTo>
                <a:cubicBezTo>
                  <a:pt x="84" y="31"/>
                  <a:pt x="84" y="31"/>
                  <a:pt x="84" y="31"/>
                </a:cubicBezTo>
                <a:cubicBezTo>
                  <a:pt x="86" y="39"/>
                  <a:pt x="95" y="50"/>
                  <a:pt x="102" y="56"/>
                </a:cubicBezTo>
                <a:cubicBezTo>
                  <a:pt x="110" y="62"/>
                  <a:pt x="118" y="72"/>
                  <a:pt x="120" y="79"/>
                </a:cubicBezTo>
                <a:cubicBezTo>
                  <a:pt x="122" y="85"/>
                  <a:pt x="127" y="93"/>
                  <a:pt x="131" y="97"/>
                </a:cubicBezTo>
                <a:cubicBezTo>
                  <a:pt x="136" y="100"/>
                  <a:pt x="142" y="96"/>
                  <a:pt x="146" y="88"/>
                </a:cubicBezTo>
                <a:cubicBezTo>
                  <a:pt x="150" y="80"/>
                  <a:pt x="164" y="70"/>
                  <a:pt x="177" y="66"/>
                </a:cubicBezTo>
                <a:cubicBezTo>
                  <a:pt x="183" y="64"/>
                  <a:pt x="187" y="61"/>
                  <a:pt x="190" y="57"/>
                </a:cubicBezTo>
                <a:cubicBezTo>
                  <a:pt x="204" y="74"/>
                  <a:pt x="212" y="95"/>
                  <a:pt x="212" y="118"/>
                </a:cubicBezTo>
                <a:cubicBezTo>
                  <a:pt x="212" y="168"/>
                  <a:pt x="174" y="208"/>
                  <a:pt x="126" y="212"/>
                </a:cubicBezTo>
                <a:close/>
              </a:path>
            </a:pathLst>
          </a:custGeom>
          <a:solidFill>
            <a:schemeClr val="accent2"/>
          </a:solidFill>
          <a:ln>
            <a:noFill/>
          </a:ln>
          <a:effectLst>
            <a:outerShdw blurRad="774700" dist="850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endParaRPr>
          </a:p>
        </p:txBody>
      </p:sp>
      <p:grpSp>
        <p:nvGrpSpPr>
          <p:cNvPr id="40" name="组合 39"/>
          <p:cNvGrpSpPr/>
          <p:nvPr/>
        </p:nvGrpSpPr>
        <p:grpSpPr>
          <a:xfrm>
            <a:off x="983958" y="2411269"/>
            <a:ext cx="3203124" cy="964841"/>
            <a:chOff x="527730" y="3344238"/>
            <a:chExt cx="3203124" cy="717736"/>
          </a:xfrm>
        </p:grpSpPr>
        <p:sp>
          <p:nvSpPr>
            <p:cNvPr id="41" name="矩形 40">
              <a:extLst>
                <a:ext uri="{FF2B5EF4-FFF2-40B4-BE49-F238E27FC236}">
                  <a16:creationId xmlns:a16="http://schemas.microsoft.com/office/drawing/2014/main" id="{E3EB1709-6D20-4440-8800-976CC5E9712E}"/>
                </a:ext>
              </a:extLst>
            </p:cNvPr>
            <p:cNvSpPr/>
            <p:nvPr/>
          </p:nvSpPr>
          <p:spPr>
            <a:xfrm>
              <a:off x="527730" y="3677812"/>
              <a:ext cx="3203124" cy="384162"/>
            </a:xfrm>
            <a:prstGeom prst="rect">
              <a:avLst/>
            </a:prstGeom>
          </p:spPr>
          <p:txBody>
            <a:bodyPr wrap="square">
              <a:spAutoFit/>
              <a:scene3d>
                <a:camera prst="orthographicFront"/>
                <a:lightRig rig="threePt" dir="t"/>
              </a:scene3d>
              <a:sp3d contourW="12700"/>
            </a:bodyPr>
            <a:lstStyle/>
            <a:p>
              <a:pPr>
                <a:lnSpc>
                  <a:spcPct val="120000"/>
                </a:lnSpc>
              </a:pPr>
              <a:r>
                <a:rPr lang="zh-TW" altLang="en-US" sz="1200" b="1" dirty="0">
                  <a:solidFill>
                    <a:schemeClr val="tx1">
                      <a:lumMod val="50000"/>
                      <a:lumOff val="50000"/>
                    </a:schemeClr>
                  </a:solidFill>
                </a:rPr>
                <a:t>來源</a:t>
              </a:r>
              <a:r>
                <a:rPr lang="en-US" altLang="zh-TW" sz="1200" b="1" dirty="0">
                  <a:solidFill>
                    <a:schemeClr val="tx1">
                      <a:lumMod val="50000"/>
                      <a:lumOff val="50000"/>
                    </a:schemeClr>
                  </a:solidFill>
                </a:rPr>
                <a:t>:</a:t>
              </a:r>
              <a:r>
                <a:rPr lang="zh-TW" altLang="en-US" sz="1200" b="1" dirty="0">
                  <a:solidFill>
                    <a:schemeClr val="tx1">
                      <a:lumMod val="50000"/>
                      <a:lumOff val="50000"/>
                    </a:schemeClr>
                  </a:solidFill>
                </a:rPr>
                <a:t>環保署空氣品質監測網的歷年監測資料，中部空品區的二林監測站</a:t>
              </a:r>
              <a:endParaRPr lang="zh-CN" altLang="en-US" sz="1200" b="1" dirty="0">
                <a:solidFill>
                  <a:schemeClr val="tx1">
                    <a:lumMod val="50000"/>
                    <a:lumOff val="50000"/>
                  </a:schemeClr>
                </a:solidFill>
              </a:endParaRPr>
            </a:p>
          </p:txBody>
        </p:sp>
        <p:sp>
          <p:nvSpPr>
            <p:cNvPr id="42" name="矩形 41">
              <a:extLst>
                <a:ext uri="{FF2B5EF4-FFF2-40B4-BE49-F238E27FC236}">
                  <a16:creationId xmlns:a16="http://schemas.microsoft.com/office/drawing/2014/main" id="{CBCE2F27-1948-4AAF-B7D2-B7B4F23C2784}"/>
                </a:ext>
              </a:extLst>
            </p:cNvPr>
            <p:cNvSpPr/>
            <p:nvPr/>
          </p:nvSpPr>
          <p:spPr>
            <a:xfrm>
              <a:off x="874712" y="3344238"/>
              <a:ext cx="2241974" cy="362343"/>
            </a:xfrm>
            <a:prstGeom prst="rect">
              <a:avLst/>
            </a:prstGeom>
          </p:spPr>
          <p:txBody>
            <a:bodyPr wrap="square">
              <a:spAutoFit/>
              <a:scene3d>
                <a:camera prst="orthographicFront"/>
                <a:lightRig rig="threePt" dir="t"/>
              </a:scene3d>
              <a:sp3d contourW="12700"/>
            </a:bodyPr>
            <a:lstStyle/>
            <a:p>
              <a:pPr>
                <a:lnSpc>
                  <a:spcPct val="120000"/>
                </a:lnSpc>
              </a:pPr>
              <a:r>
                <a:rPr lang="zh-TW" altLang="en-US" sz="1600" b="1" dirty="0">
                  <a:solidFill>
                    <a:schemeClr val="tx1">
                      <a:lumMod val="75000"/>
                      <a:lumOff val="25000"/>
                    </a:schemeClr>
                  </a:solidFill>
                </a:rPr>
                <a:t>資料收集</a:t>
              </a:r>
              <a:endParaRPr lang="zh-CN" altLang="en-US" sz="1600" b="1" dirty="0">
                <a:solidFill>
                  <a:schemeClr val="tx1">
                    <a:lumMod val="75000"/>
                    <a:lumOff val="25000"/>
                  </a:schemeClr>
                </a:solidFill>
              </a:endParaRPr>
            </a:p>
          </p:txBody>
        </p:sp>
      </p:grpSp>
      <p:grpSp>
        <p:nvGrpSpPr>
          <p:cNvPr id="43" name="组合 42"/>
          <p:cNvGrpSpPr/>
          <p:nvPr/>
        </p:nvGrpSpPr>
        <p:grpSpPr>
          <a:xfrm>
            <a:off x="8071464" y="4102744"/>
            <a:ext cx="3259555" cy="1679795"/>
            <a:chOff x="727773" y="3288820"/>
            <a:chExt cx="3259555" cy="1679795"/>
          </a:xfrm>
        </p:grpSpPr>
        <p:sp>
          <p:nvSpPr>
            <p:cNvPr id="44" name="矩形 43">
              <a:extLst>
                <a:ext uri="{FF2B5EF4-FFF2-40B4-BE49-F238E27FC236}">
                  <a16:creationId xmlns:a16="http://schemas.microsoft.com/office/drawing/2014/main" id="{E3EB1709-6D20-4440-8800-976CC5E9712E}"/>
                </a:ext>
              </a:extLst>
            </p:cNvPr>
            <p:cNvSpPr/>
            <p:nvPr/>
          </p:nvSpPr>
          <p:spPr>
            <a:xfrm>
              <a:off x="874712" y="3677812"/>
              <a:ext cx="3112616" cy="1290803"/>
            </a:xfrm>
            <a:prstGeom prst="rect">
              <a:avLst/>
            </a:prstGeom>
          </p:spPr>
          <p:txBody>
            <a:bodyPr wrap="square">
              <a:spAutoFit/>
              <a:scene3d>
                <a:camera prst="orthographicFront"/>
                <a:lightRig rig="threePt" dir="t"/>
              </a:scene3d>
              <a:sp3d contourW="12700"/>
            </a:bodyPr>
            <a:lstStyle/>
            <a:p>
              <a:pPr algn="r">
                <a:lnSpc>
                  <a:spcPct val="120000"/>
                </a:lnSpc>
              </a:pPr>
              <a:r>
                <a:rPr lang="zh-TW" altLang="en-US" sz="1200" b="1" dirty="0">
                  <a:solidFill>
                    <a:schemeClr val="tx1">
                      <a:lumMod val="50000"/>
                      <a:lumOff val="50000"/>
                    </a:schemeClr>
                  </a:solidFill>
                </a:rPr>
                <a:t>針對缺失值的部分用插值的方法填補缺失項</a:t>
              </a:r>
              <a:endParaRPr lang="en-US" altLang="zh-TW" sz="1200" b="1" dirty="0">
                <a:solidFill>
                  <a:schemeClr val="tx1">
                    <a:lumMod val="50000"/>
                    <a:lumOff val="50000"/>
                  </a:schemeClr>
                </a:solidFill>
              </a:endParaRPr>
            </a:p>
            <a:p>
              <a:pPr algn="r">
                <a:lnSpc>
                  <a:spcPct val="120000"/>
                </a:lnSpc>
              </a:pPr>
              <a:endParaRPr lang="en-US" altLang="zh-TW" sz="1200" b="1" dirty="0">
                <a:solidFill>
                  <a:schemeClr val="tx1">
                    <a:lumMod val="50000"/>
                    <a:lumOff val="50000"/>
                  </a:schemeClr>
                </a:solidFill>
              </a:endParaRPr>
            </a:p>
            <a:p>
              <a:pPr algn="l"/>
              <a:r>
                <a:rPr lang="zh-TW" altLang="en-US" sz="1200" b="1" dirty="0">
                  <a:solidFill>
                    <a:schemeClr val="tx1">
                      <a:lumMod val="50000"/>
                      <a:lumOff val="50000"/>
                    </a:schemeClr>
                  </a:solidFill>
                </a:rPr>
                <a:t> 資料前處理</a:t>
              </a:r>
              <a:r>
                <a:rPr lang="en-US" altLang="zh-TW" sz="1200" b="1" dirty="0">
                  <a:solidFill>
                    <a:schemeClr val="tx1">
                      <a:lumMod val="50000"/>
                      <a:lumOff val="50000"/>
                    </a:schemeClr>
                  </a:solidFill>
                </a:rPr>
                <a:t>(</a:t>
              </a:r>
              <a:r>
                <a:rPr lang="zh-TW" altLang="en-US" sz="1200" b="1" dirty="0">
                  <a:solidFill>
                    <a:schemeClr val="tx1">
                      <a:lumMod val="50000"/>
                      <a:lumOff val="50000"/>
                    </a:schemeClr>
                  </a:solidFill>
                </a:rPr>
                <a:t>缺失值</a:t>
              </a:r>
              <a:r>
                <a:rPr lang="en-US" altLang="zh-TW" sz="1200" b="1" dirty="0">
                  <a:solidFill>
                    <a:schemeClr val="tx1">
                      <a:lumMod val="50000"/>
                      <a:lumOff val="50000"/>
                    </a:schemeClr>
                  </a:solidFill>
                </a:rPr>
                <a:t>) </a:t>
              </a:r>
              <a:r>
                <a:rPr lang="zh-TW" altLang="en-US" sz="1200" b="1" dirty="0">
                  <a:solidFill>
                    <a:schemeClr val="tx1">
                      <a:lumMod val="50000"/>
                      <a:lumOff val="50000"/>
                    </a:schemeClr>
                  </a:solidFill>
                </a:rPr>
                <a:t>規則：</a:t>
              </a:r>
            </a:p>
            <a:p>
              <a:pPr algn="l">
                <a:buFont typeface="+mj-lt"/>
                <a:buAutoNum type="arabicPeriod"/>
              </a:pPr>
              <a:r>
                <a:rPr lang="zh-TW" altLang="en-US" sz="1200" b="1" dirty="0">
                  <a:solidFill>
                    <a:schemeClr val="tx1">
                      <a:lumMod val="50000"/>
                      <a:lumOff val="50000"/>
                    </a:schemeClr>
                  </a:solidFill>
                </a:rPr>
                <a:t>由前兩筆資料平均值來計算缺失值</a:t>
              </a:r>
            </a:p>
            <a:p>
              <a:pPr algn="l">
                <a:buFont typeface="+mj-lt"/>
                <a:buAutoNum type="arabicPeriod"/>
              </a:pPr>
              <a:r>
                <a:rPr lang="zh-TW" altLang="en-US" sz="1200" b="1" dirty="0">
                  <a:solidFill>
                    <a:schemeClr val="tx1">
                      <a:lumMod val="50000"/>
                      <a:lumOff val="50000"/>
                    </a:schemeClr>
                  </a:solidFill>
                </a:rPr>
                <a:t>若是缺失資料大於</a:t>
              </a:r>
              <a:r>
                <a:rPr lang="en-US" altLang="zh-TW" sz="1200" b="1" dirty="0">
                  <a:solidFill>
                    <a:schemeClr val="tx1">
                      <a:lumMod val="50000"/>
                      <a:lumOff val="50000"/>
                    </a:schemeClr>
                  </a:solidFill>
                </a:rPr>
                <a:t>4</a:t>
              </a:r>
              <a:r>
                <a:rPr lang="zh-TW" altLang="en-US" sz="1200" b="1" dirty="0">
                  <a:solidFill>
                    <a:schemeClr val="tx1">
                      <a:lumMod val="50000"/>
                      <a:lumOff val="50000"/>
                    </a:schemeClr>
                  </a:solidFill>
                </a:rPr>
                <a:t>則丟掉該筆資料</a:t>
              </a:r>
            </a:p>
            <a:p>
              <a:pPr algn="r">
                <a:lnSpc>
                  <a:spcPct val="120000"/>
                </a:lnSpc>
              </a:pPr>
              <a:endParaRPr lang="zh-CN" altLang="en-US" sz="1200" b="1" dirty="0">
                <a:solidFill>
                  <a:schemeClr val="tx1">
                    <a:lumMod val="50000"/>
                    <a:lumOff val="50000"/>
                  </a:schemeClr>
                </a:solidFill>
              </a:endParaRPr>
            </a:p>
          </p:txBody>
        </p:sp>
        <p:sp>
          <p:nvSpPr>
            <p:cNvPr id="45" name="矩形 44">
              <a:extLst>
                <a:ext uri="{FF2B5EF4-FFF2-40B4-BE49-F238E27FC236}">
                  <a16:creationId xmlns:a16="http://schemas.microsoft.com/office/drawing/2014/main" id="{CBCE2F27-1948-4AAF-B7D2-B7B4F23C2784}"/>
                </a:ext>
              </a:extLst>
            </p:cNvPr>
            <p:cNvSpPr/>
            <p:nvPr/>
          </p:nvSpPr>
          <p:spPr>
            <a:xfrm>
              <a:off x="727773" y="3288820"/>
              <a:ext cx="2241974" cy="362343"/>
            </a:xfrm>
            <a:prstGeom prst="rect">
              <a:avLst/>
            </a:prstGeom>
          </p:spPr>
          <p:txBody>
            <a:bodyPr wrap="square">
              <a:spAutoFit/>
              <a:scene3d>
                <a:camera prst="orthographicFront"/>
                <a:lightRig rig="threePt" dir="t"/>
              </a:scene3d>
              <a:sp3d contourW="12700"/>
            </a:bodyPr>
            <a:lstStyle/>
            <a:p>
              <a:pPr algn="r">
                <a:lnSpc>
                  <a:spcPct val="120000"/>
                </a:lnSpc>
              </a:pPr>
              <a:r>
                <a:rPr lang="zh-TW" altLang="en-US" sz="1600" b="1" dirty="0">
                  <a:solidFill>
                    <a:schemeClr val="tx1">
                      <a:lumMod val="75000"/>
                      <a:lumOff val="25000"/>
                    </a:schemeClr>
                  </a:solidFill>
                </a:rPr>
                <a:t>資料前處理</a:t>
              </a:r>
              <a:endParaRPr lang="zh-CN" altLang="en-US" sz="1600" b="1" dirty="0">
                <a:solidFill>
                  <a:schemeClr val="tx1">
                    <a:lumMod val="75000"/>
                    <a:lumOff val="25000"/>
                  </a:schemeClr>
                </a:solidFill>
              </a:endParaRPr>
            </a:p>
          </p:txBody>
        </p:sp>
      </p:grpSp>
      <p:pic>
        <p:nvPicPr>
          <p:cNvPr id="46" name="图片占位符 10"/>
          <p:cNvPicPr>
            <a:picLocks noChangeAspect="1"/>
          </p:cNvPicPr>
          <p:nvPr/>
        </p:nvPicPr>
        <p:blipFill>
          <a:blip r:embed="rId3" cstate="screen">
            <a:extLst>
              <a:ext uri="{BEBA8EAE-BF5A-486C-A8C5-ECC9F3942E4B}">
                <a14:imgProps xmlns:a14="http://schemas.microsoft.com/office/drawing/2010/main">
                  <a14:imgLayer>
                    <a14:imgEffect>
                      <a14:colorTemperature colorTemp="5900"/>
                    </a14:imgEffect>
                    <a14:imgEffect>
                      <a14:saturation sat="66000"/>
                    </a14:imgEffect>
                    <a14:imgEffect>
                      <a14:brightnessContrast contrast="40000"/>
                    </a14:imgEffect>
                  </a14:imgLayer>
                </a14:imgProps>
              </a:ext>
              <a:ext uri="{28A0092B-C50C-407E-A947-70E740481C1C}">
                <a14:useLocalDpi xmlns:a14="http://schemas.microsoft.com/office/drawing/2010/main"/>
              </a:ext>
            </a:extLst>
          </a:blip>
          <a:srcRect l="16656" r="16656"/>
          <a:stretch>
            <a:fillRect/>
          </a:stretch>
        </p:blipFill>
        <p:spPr>
          <a:xfrm>
            <a:off x="5181600" y="2873560"/>
            <a:ext cx="1828800" cy="1828800"/>
          </a:xfrm>
          <a:custGeom>
            <a:avLst/>
            <a:gdLst>
              <a:gd name="connsiteX0" fmla="*/ 914400 w 1828800"/>
              <a:gd name="connsiteY0" fmla="*/ 0 h 1828800"/>
              <a:gd name="connsiteX1" fmla="*/ 1828800 w 1828800"/>
              <a:gd name="connsiteY1" fmla="*/ 914400 h 1828800"/>
              <a:gd name="connsiteX2" fmla="*/ 914400 w 1828800"/>
              <a:gd name="connsiteY2" fmla="*/ 1828800 h 1828800"/>
              <a:gd name="connsiteX3" fmla="*/ 0 w 1828800"/>
              <a:gd name="connsiteY3" fmla="*/ 914400 h 1828800"/>
              <a:gd name="connsiteX4" fmla="*/ 914400 w 1828800"/>
              <a:gd name="connsiteY4" fmla="*/ 0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0" h="1828800">
                <a:moveTo>
                  <a:pt x="914400" y="0"/>
                </a:moveTo>
                <a:cubicBezTo>
                  <a:pt x="1419409" y="0"/>
                  <a:pt x="1828800" y="409391"/>
                  <a:pt x="1828800" y="914400"/>
                </a:cubicBezTo>
                <a:cubicBezTo>
                  <a:pt x="1828800" y="1419409"/>
                  <a:pt x="1419409" y="1828800"/>
                  <a:pt x="914400" y="1828800"/>
                </a:cubicBezTo>
                <a:cubicBezTo>
                  <a:pt x="409391" y="1828800"/>
                  <a:pt x="0" y="1419409"/>
                  <a:pt x="0" y="914400"/>
                </a:cubicBezTo>
                <a:cubicBezTo>
                  <a:pt x="0" y="409391"/>
                  <a:pt x="409391" y="0"/>
                  <a:pt x="914400" y="0"/>
                </a:cubicBezTo>
                <a:close/>
              </a:path>
            </a:pathLst>
          </a:custGeom>
        </p:spPr>
      </p:pic>
      <p:sp>
        <p:nvSpPr>
          <p:cNvPr id="24" name="文本框 23"/>
          <p:cNvSpPr txBox="1"/>
          <p:nvPr/>
        </p:nvSpPr>
        <p:spPr>
          <a:xfrm>
            <a:off x="4207561" y="392054"/>
            <a:ext cx="3764185" cy="523220"/>
          </a:xfrm>
          <a:prstGeom prst="rect">
            <a:avLst/>
          </a:prstGeom>
          <a:noFill/>
        </p:spPr>
        <p:txBody>
          <a:bodyPr wrap="square" rtlCol="0">
            <a:spAutoFit/>
            <a:scene3d>
              <a:camera prst="orthographicFront"/>
              <a:lightRig rig="threePt" dir="t"/>
            </a:scene3d>
            <a:sp3d contourW="12700"/>
          </a:bodyPr>
          <a:lstStyle/>
          <a:p>
            <a:pPr algn="ctr"/>
            <a:r>
              <a:rPr lang="zh-TW" altLang="en-US" sz="2800" b="1" dirty="0">
                <a:solidFill>
                  <a:schemeClr val="tx1">
                    <a:lumMod val="85000"/>
                    <a:lumOff val="15000"/>
                  </a:schemeClr>
                </a:solidFill>
              </a:rPr>
              <a:t>資料收集及前處理</a:t>
            </a:r>
            <a:endParaRPr lang="zh-CN" altLang="en-US" sz="2800" b="1" dirty="0">
              <a:solidFill>
                <a:schemeClr val="tx1">
                  <a:lumMod val="85000"/>
                  <a:lumOff val="15000"/>
                </a:schemeClr>
              </a:solidFill>
            </a:endParaRPr>
          </a:p>
        </p:txBody>
      </p:sp>
    </p:spTree>
    <p:extLst>
      <p:ext uri="{BB962C8B-B14F-4D97-AF65-F5344CB8AC3E}">
        <p14:creationId xmlns:p14="http://schemas.microsoft.com/office/powerpoint/2010/main" val="27112478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Effect transition="in" filter="fade">
                                      <p:cBhvr>
                                        <p:cTn id="9" dur="500"/>
                                        <p:tgtEl>
                                          <p:spTgt spid="27"/>
                                        </p:tgtEl>
                                      </p:cBhvr>
                                    </p:animEffect>
                                    <p:anim calcmode="lin" valueType="num">
                                      <p:cBhvr>
                                        <p:cTn id="10" dur="500" fill="hold"/>
                                        <p:tgtEl>
                                          <p:spTgt spid="27"/>
                                        </p:tgtEl>
                                        <p:attrNameLst>
                                          <p:attrName>ppt_x</p:attrName>
                                        </p:attrNameLst>
                                      </p:cBhvr>
                                      <p:tavLst>
                                        <p:tav tm="0">
                                          <p:val>
                                            <p:fltVal val="0.5"/>
                                          </p:val>
                                        </p:tav>
                                        <p:tav tm="100000">
                                          <p:val>
                                            <p:strVal val="#ppt_x"/>
                                          </p:val>
                                        </p:tav>
                                      </p:tavLst>
                                    </p:anim>
                                    <p:anim calcmode="lin" valueType="num">
                                      <p:cBhvr>
                                        <p:cTn id="11" dur="500" fill="hold"/>
                                        <p:tgtEl>
                                          <p:spTgt spid="27"/>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28"/>
                                        </p:tgtEl>
                                        <p:attrNameLst>
                                          <p:attrName>style.visibility</p:attrName>
                                        </p:attrNameLst>
                                      </p:cBhvr>
                                      <p:to>
                                        <p:strVal val="visible"/>
                                      </p:to>
                                    </p:set>
                                    <p:anim calcmode="lin" valueType="num">
                                      <p:cBhvr>
                                        <p:cTn id="14" dur="500" fill="hold"/>
                                        <p:tgtEl>
                                          <p:spTgt spid="28"/>
                                        </p:tgtEl>
                                        <p:attrNameLst>
                                          <p:attrName>ppt_w</p:attrName>
                                        </p:attrNameLst>
                                      </p:cBhvr>
                                      <p:tavLst>
                                        <p:tav tm="0">
                                          <p:val>
                                            <p:fltVal val="0"/>
                                          </p:val>
                                        </p:tav>
                                        <p:tav tm="100000">
                                          <p:val>
                                            <p:strVal val="#ppt_w"/>
                                          </p:val>
                                        </p:tav>
                                      </p:tavLst>
                                    </p:anim>
                                    <p:anim calcmode="lin" valueType="num">
                                      <p:cBhvr>
                                        <p:cTn id="15" dur="500" fill="hold"/>
                                        <p:tgtEl>
                                          <p:spTgt spid="28"/>
                                        </p:tgtEl>
                                        <p:attrNameLst>
                                          <p:attrName>ppt_h</p:attrName>
                                        </p:attrNameLst>
                                      </p:cBhvr>
                                      <p:tavLst>
                                        <p:tav tm="0">
                                          <p:val>
                                            <p:fltVal val="0"/>
                                          </p:val>
                                        </p:tav>
                                        <p:tav tm="100000">
                                          <p:val>
                                            <p:strVal val="#ppt_h"/>
                                          </p:val>
                                        </p:tav>
                                      </p:tavLst>
                                    </p:anim>
                                    <p:animEffect transition="in" filter="fade">
                                      <p:cBhvr>
                                        <p:cTn id="16" dur="500"/>
                                        <p:tgtEl>
                                          <p:spTgt spid="28"/>
                                        </p:tgtEl>
                                      </p:cBhvr>
                                    </p:animEffect>
                                    <p:anim calcmode="lin" valueType="num">
                                      <p:cBhvr>
                                        <p:cTn id="17" dur="500" fill="hold"/>
                                        <p:tgtEl>
                                          <p:spTgt spid="28"/>
                                        </p:tgtEl>
                                        <p:attrNameLst>
                                          <p:attrName>ppt_x</p:attrName>
                                        </p:attrNameLst>
                                      </p:cBhvr>
                                      <p:tavLst>
                                        <p:tav tm="0">
                                          <p:val>
                                            <p:fltVal val="0.5"/>
                                          </p:val>
                                        </p:tav>
                                        <p:tav tm="100000">
                                          <p:val>
                                            <p:strVal val="#ppt_x"/>
                                          </p:val>
                                        </p:tav>
                                      </p:tavLst>
                                    </p:anim>
                                    <p:anim calcmode="lin" valueType="num">
                                      <p:cBhvr>
                                        <p:cTn id="18" dur="500" fill="hold"/>
                                        <p:tgtEl>
                                          <p:spTgt spid="28"/>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anim calcmode="lin" valueType="num">
                                      <p:cBhvr>
                                        <p:cTn id="21" dur="500" fill="hold"/>
                                        <p:tgtEl>
                                          <p:spTgt spid="29"/>
                                        </p:tgtEl>
                                        <p:attrNameLst>
                                          <p:attrName>ppt_w</p:attrName>
                                        </p:attrNameLst>
                                      </p:cBhvr>
                                      <p:tavLst>
                                        <p:tav tm="0">
                                          <p:val>
                                            <p:fltVal val="0"/>
                                          </p:val>
                                        </p:tav>
                                        <p:tav tm="100000">
                                          <p:val>
                                            <p:strVal val="#ppt_w"/>
                                          </p:val>
                                        </p:tav>
                                      </p:tavLst>
                                    </p:anim>
                                    <p:anim calcmode="lin" valueType="num">
                                      <p:cBhvr>
                                        <p:cTn id="22" dur="500" fill="hold"/>
                                        <p:tgtEl>
                                          <p:spTgt spid="29"/>
                                        </p:tgtEl>
                                        <p:attrNameLst>
                                          <p:attrName>ppt_h</p:attrName>
                                        </p:attrNameLst>
                                      </p:cBhvr>
                                      <p:tavLst>
                                        <p:tav tm="0">
                                          <p:val>
                                            <p:fltVal val="0"/>
                                          </p:val>
                                        </p:tav>
                                        <p:tav tm="100000">
                                          <p:val>
                                            <p:strVal val="#ppt_h"/>
                                          </p:val>
                                        </p:tav>
                                      </p:tavLst>
                                    </p:anim>
                                    <p:animEffect transition="in" filter="fade">
                                      <p:cBhvr>
                                        <p:cTn id="23" dur="500"/>
                                        <p:tgtEl>
                                          <p:spTgt spid="29"/>
                                        </p:tgtEl>
                                      </p:cBhvr>
                                    </p:animEffect>
                                    <p:anim calcmode="lin" valueType="num">
                                      <p:cBhvr>
                                        <p:cTn id="24" dur="500" fill="hold"/>
                                        <p:tgtEl>
                                          <p:spTgt spid="29"/>
                                        </p:tgtEl>
                                        <p:attrNameLst>
                                          <p:attrName>ppt_x</p:attrName>
                                        </p:attrNameLst>
                                      </p:cBhvr>
                                      <p:tavLst>
                                        <p:tav tm="0">
                                          <p:val>
                                            <p:fltVal val="0.5"/>
                                          </p:val>
                                        </p:tav>
                                        <p:tav tm="100000">
                                          <p:val>
                                            <p:strVal val="#ppt_x"/>
                                          </p:val>
                                        </p:tav>
                                      </p:tavLst>
                                    </p:anim>
                                    <p:anim calcmode="lin" valueType="num">
                                      <p:cBhvr>
                                        <p:cTn id="25" dur="500" fill="hold"/>
                                        <p:tgtEl>
                                          <p:spTgt spid="29"/>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0"/>
                                  </p:stCondLst>
                                  <p:childTnLst>
                                    <p:set>
                                      <p:cBhvr>
                                        <p:cTn id="27" dur="1" fill="hold">
                                          <p:stCondLst>
                                            <p:cond delay="0"/>
                                          </p:stCondLst>
                                        </p:cTn>
                                        <p:tgtEl>
                                          <p:spTgt spid="30"/>
                                        </p:tgtEl>
                                        <p:attrNameLst>
                                          <p:attrName>style.visibility</p:attrName>
                                        </p:attrNameLst>
                                      </p:cBhvr>
                                      <p:to>
                                        <p:strVal val="visible"/>
                                      </p:to>
                                    </p:set>
                                    <p:anim calcmode="lin" valueType="num">
                                      <p:cBhvr>
                                        <p:cTn id="28" dur="500" fill="hold"/>
                                        <p:tgtEl>
                                          <p:spTgt spid="30"/>
                                        </p:tgtEl>
                                        <p:attrNameLst>
                                          <p:attrName>ppt_w</p:attrName>
                                        </p:attrNameLst>
                                      </p:cBhvr>
                                      <p:tavLst>
                                        <p:tav tm="0">
                                          <p:val>
                                            <p:fltVal val="0"/>
                                          </p:val>
                                        </p:tav>
                                        <p:tav tm="100000">
                                          <p:val>
                                            <p:strVal val="#ppt_w"/>
                                          </p:val>
                                        </p:tav>
                                      </p:tavLst>
                                    </p:anim>
                                    <p:anim calcmode="lin" valueType="num">
                                      <p:cBhvr>
                                        <p:cTn id="29" dur="500" fill="hold"/>
                                        <p:tgtEl>
                                          <p:spTgt spid="30"/>
                                        </p:tgtEl>
                                        <p:attrNameLst>
                                          <p:attrName>ppt_h</p:attrName>
                                        </p:attrNameLst>
                                      </p:cBhvr>
                                      <p:tavLst>
                                        <p:tav tm="0">
                                          <p:val>
                                            <p:fltVal val="0"/>
                                          </p:val>
                                        </p:tav>
                                        <p:tav tm="100000">
                                          <p:val>
                                            <p:strVal val="#ppt_h"/>
                                          </p:val>
                                        </p:tav>
                                      </p:tavLst>
                                    </p:anim>
                                    <p:animEffect transition="in" filter="fade">
                                      <p:cBhvr>
                                        <p:cTn id="30" dur="500"/>
                                        <p:tgtEl>
                                          <p:spTgt spid="30"/>
                                        </p:tgtEl>
                                      </p:cBhvr>
                                    </p:animEffect>
                                    <p:anim calcmode="lin" valueType="num">
                                      <p:cBhvr>
                                        <p:cTn id="31" dur="500" fill="hold"/>
                                        <p:tgtEl>
                                          <p:spTgt spid="30"/>
                                        </p:tgtEl>
                                        <p:attrNameLst>
                                          <p:attrName>ppt_x</p:attrName>
                                        </p:attrNameLst>
                                      </p:cBhvr>
                                      <p:tavLst>
                                        <p:tav tm="0">
                                          <p:val>
                                            <p:fltVal val="0.5"/>
                                          </p:val>
                                        </p:tav>
                                        <p:tav tm="100000">
                                          <p:val>
                                            <p:strVal val="#ppt_x"/>
                                          </p:val>
                                        </p:tav>
                                      </p:tavLst>
                                    </p:anim>
                                    <p:anim calcmode="lin" valueType="num">
                                      <p:cBhvr>
                                        <p:cTn id="32" dur="500" fill="hold"/>
                                        <p:tgtEl>
                                          <p:spTgt spid="30"/>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anim calcmode="lin" valueType="num">
                                      <p:cBhvr>
                                        <p:cTn id="35" dur="500" fill="hold"/>
                                        <p:tgtEl>
                                          <p:spTgt spid="31"/>
                                        </p:tgtEl>
                                        <p:attrNameLst>
                                          <p:attrName>ppt_w</p:attrName>
                                        </p:attrNameLst>
                                      </p:cBhvr>
                                      <p:tavLst>
                                        <p:tav tm="0">
                                          <p:val>
                                            <p:fltVal val="0"/>
                                          </p:val>
                                        </p:tav>
                                        <p:tav tm="100000">
                                          <p:val>
                                            <p:strVal val="#ppt_w"/>
                                          </p:val>
                                        </p:tav>
                                      </p:tavLst>
                                    </p:anim>
                                    <p:anim calcmode="lin" valueType="num">
                                      <p:cBhvr>
                                        <p:cTn id="36" dur="500" fill="hold"/>
                                        <p:tgtEl>
                                          <p:spTgt spid="31"/>
                                        </p:tgtEl>
                                        <p:attrNameLst>
                                          <p:attrName>ppt_h</p:attrName>
                                        </p:attrNameLst>
                                      </p:cBhvr>
                                      <p:tavLst>
                                        <p:tav tm="0">
                                          <p:val>
                                            <p:fltVal val="0"/>
                                          </p:val>
                                        </p:tav>
                                        <p:tav tm="100000">
                                          <p:val>
                                            <p:strVal val="#ppt_h"/>
                                          </p:val>
                                        </p:tav>
                                      </p:tavLst>
                                    </p:anim>
                                    <p:animEffect transition="in" filter="fade">
                                      <p:cBhvr>
                                        <p:cTn id="37" dur="500"/>
                                        <p:tgtEl>
                                          <p:spTgt spid="31"/>
                                        </p:tgtEl>
                                      </p:cBhvr>
                                    </p:animEffect>
                                    <p:anim calcmode="lin" valueType="num">
                                      <p:cBhvr>
                                        <p:cTn id="38" dur="500" fill="hold"/>
                                        <p:tgtEl>
                                          <p:spTgt spid="31"/>
                                        </p:tgtEl>
                                        <p:attrNameLst>
                                          <p:attrName>ppt_x</p:attrName>
                                        </p:attrNameLst>
                                      </p:cBhvr>
                                      <p:tavLst>
                                        <p:tav tm="0">
                                          <p:val>
                                            <p:fltVal val="0.5"/>
                                          </p:val>
                                        </p:tav>
                                        <p:tav tm="100000">
                                          <p:val>
                                            <p:strVal val="#ppt_x"/>
                                          </p:val>
                                        </p:tav>
                                      </p:tavLst>
                                    </p:anim>
                                    <p:anim calcmode="lin" valueType="num">
                                      <p:cBhvr>
                                        <p:cTn id="39" dur="500" fill="hold"/>
                                        <p:tgtEl>
                                          <p:spTgt spid="31"/>
                                        </p:tgtEl>
                                        <p:attrNameLst>
                                          <p:attrName>ppt_y</p:attrName>
                                        </p:attrNameLst>
                                      </p:cBhvr>
                                      <p:tavLst>
                                        <p:tav tm="0">
                                          <p:val>
                                            <p:fltVal val="0.5"/>
                                          </p:val>
                                        </p:tav>
                                        <p:tav tm="100000">
                                          <p:val>
                                            <p:strVal val="#ppt_y"/>
                                          </p:val>
                                        </p:tav>
                                      </p:tavLst>
                                    </p:anim>
                                  </p:childTnLst>
                                </p:cTn>
                              </p:par>
                              <p:par>
                                <p:cTn id="40" presetID="53" presetClass="entr" presetSubtype="528" fill="hold" grpId="0" nodeType="withEffect">
                                  <p:stCondLst>
                                    <p:cond delay="0"/>
                                  </p:stCondLst>
                                  <p:childTnLst>
                                    <p:set>
                                      <p:cBhvr>
                                        <p:cTn id="41" dur="1" fill="hold">
                                          <p:stCondLst>
                                            <p:cond delay="0"/>
                                          </p:stCondLst>
                                        </p:cTn>
                                        <p:tgtEl>
                                          <p:spTgt spid="32"/>
                                        </p:tgtEl>
                                        <p:attrNameLst>
                                          <p:attrName>style.visibility</p:attrName>
                                        </p:attrNameLst>
                                      </p:cBhvr>
                                      <p:to>
                                        <p:strVal val="visible"/>
                                      </p:to>
                                    </p:set>
                                    <p:anim calcmode="lin" valueType="num">
                                      <p:cBhvr>
                                        <p:cTn id="42" dur="500" fill="hold"/>
                                        <p:tgtEl>
                                          <p:spTgt spid="32"/>
                                        </p:tgtEl>
                                        <p:attrNameLst>
                                          <p:attrName>ppt_w</p:attrName>
                                        </p:attrNameLst>
                                      </p:cBhvr>
                                      <p:tavLst>
                                        <p:tav tm="0">
                                          <p:val>
                                            <p:fltVal val="0"/>
                                          </p:val>
                                        </p:tav>
                                        <p:tav tm="100000">
                                          <p:val>
                                            <p:strVal val="#ppt_w"/>
                                          </p:val>
                                        </p:tav>
                                      </p:tavLst>
                                    </p:anim>
                                    <p:anim calcmode="lin" valueType="num">
                                      <p:cBhvr>
                                        <p:cTn id="43" dur="500" fill="hold"/>
                                        <p:tgtEl>
                                          <p:spTgt spid="32"/>
                                        </p:tgtEl>
                                        <p:attrNameLst>
                                          <p:attrName>ppt_h</p:attrName>
                                        </p:attrNameLst>
                                      </p:cBhvr>
                                      <p:tavLst>
                                        <p:tav tm="0">
                                          <p:val>
                                            <p:fltVal val="0"/>
                                          </p:val>
                                        </p:tav>
                                        <p:tav tm="100000">
                                          <p:val>
                                            <p:strVal val="#ppt_h"/>
                                          </p:val>
                                        </p:tav>
                                      </p:tavLst>
                                    </p:anim>
                                    <p:animEffect transition="in" filter="fade">
                                      <p:cBhvr>
                                        <p:cTn id="44" dur="500"/>
                                        <p:tgtEl>
                                          <p:spTgt spid="32"/>
                                        </p:tgtEl>
                                      </p:cBhvr>
                                    </p:animEffect>
                                    <p:anim calcmode="lin" valueType="num">
                                      <p:cBhvr>
                                        <p:cTn id="45" dur="500" fill="hold"/>
                                        <p:tgtEl>
                                          <p:spTgt spid="32"/>
                                        </p:tgtEl>
                                        <p:attrNameLst>
                                          <p:attrName>ppt_x</p:attrName>
                                        </p:attrNameLst>
                                      </p:cBhvr>
                                      <p:tavLst>
                                        <p:tav tm="0">
                                          <p:val>
                                            <p:fltVal val="0.5"/>
                                          </p:val>
                                        </p:tav>
                                        <p:tav tm="100000">
                                          <p:val>
                                            <p:strVal val="#ppt_x"/>
                                          </p:val>
                                        </p:tav>
                                      </p:tavLst>
                                    </p:anim>
                                    <p:anim calcmode="lin" valueType="num">
                                      <p:cBhvr>
                                        <p:cTn id="46" dur="500" fill="hold"/>
                                        <p:tgtEl>
                                          <p:spTgt spid="32"/>
                                        </p:tgtEl>
                                        <p:attrNameLst>
                                          <p:attrName>ppt_y</p:attrName>
                                        </p:attrNameLst>
                                      </p:cBhvr>
                                      <p:tavLst>
                                        <p:tav tm="0">
                                          <p:val>
                                            <p:fltVal val="0.5"/>
                                          </p:val>
                                        </p:tav>
                                        <p:tav tm="100000">
                                          <p:val>
                                            <p:strVal val="#ppt_y"/>
                                          </p:val>
                                        </p:tav>
                                      </p:tavLst>
                                    </p:anim>
                                  </p:childTnLst>
                                </p:cTn>
                              </p:par>
                              <p:par>
                                <p:cTn id="47" presetID="53" presetClass="entr" presetSubtype="528"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p:cTn id="49" dur="500" fill="hold"/>
                                        <p:tgtEl>
                                          <p:spTgt spid="33"/>
                                        </p:tgtEl>
                                        <p:attrNameLst>
                                          <p:attrName>ppt_w</p:attrName>
                                        </p:attrNameLst>
                                      </p:cBhvr>
                                      <p:tavLst>
                                        <p:tav tm="0">
                                          <p:val>
                                            <p:fltVal val="0"/>
                                          </p:val>
                                        </p:tav>
                                        <p:tav tm="100000">
                                          <p:val>
                                            <p:strVal val="#ppt_w"/>
                                          </p:val>
                                        </p:tav>
                                      </p:tavLst>
                                    </p:anim>
                                    <p:anim calcmode="lin" valueType="num">
                                      <p:cBhvr>
                                        <p:cTn id="50" dur="500" fill="hold"/>
                                        <p:tgtEl>
                                          <p:spTgt spid="33"/>
                                        </p:tgtEl>
                                        <p:attrNameLst>
                                          <p:attrName>ppt_h</p:attrName>
                                        </p:attrNameLst>
                                      </p:cBhvr>
                                      <p:tavLst>
                                        <p:tav tm="0">
                                          <p:val>
                                            <p:fltVal val="0"/>
                                          </p:val>
                                        </p:tav>
                                        <p:tav tm="100000">
                                          <p:val>
                                            <p:strVal val="#ppt_h"/>
                                          </p:val>
                                        </p:tav>
                                      </p:tavLst>
                                    </p:anim>
                                    <p:animEffect transition="in" filter="fade">
                                      <p:cBhvr>
                                        <p:cTn id="51" dur="500"/>
                                        <p:tgtEl>
                                          <p:spTgt spid="33"/>
                                        </p:tgtEl>
                                      </p:cBhvr>
                                    </p:animEffect>
                                    <p:anim calcmode="lin" valueType="num">
                                      <p:cBhvr>
                                        <p:cTn id="52" dur="500" fill="hold"/>
                                        <p:tgtEl>
                                          <p:spTgt spid="33"/>
                                        </p:tgtEl>
                                        <p:attrNameLst>
                                          <p:attrName>ppt_x</p:attrName>
                                        </p:attrNameLst>
                                      </p:cBhvr>
                                      <p:tavLst>
                                        <p:tav tm="0">
                                          <p:val>
                                            <p:fltVal val="0.5"/>
                                          </p:val>
                                        </p:tav>
                                        <p:tav tm="100000">
                                          <p:val>
                                            <p:strVal val="#ppt_x"/>
                                          </p:val>
                                        </p:tav>
                                      </p:tavLst>
                                    </p:anim>
                                    <p:anim calcmode="lin" valueType="num">
                                      <p:cBhvr>
                                        <p:cTn id="53" dur="500" fill="hold"/>
                                        <p:tgtEl>
                                          <p:spTgt spid="33"/>
                                        </p:tgtEl>
                                        <p:attrNameLst>
                                          <p:attrName>ppt_y</p:attrName>
                                        </p:attrNameLst>
                                      </p:cBhvr>
                                      <p:tavLst>
                                        <p:tav tm="0">
                                          <p:val>
                                            <p:fltVal val="0.5"/>
                                          </p:val>
                                        </p:tav>
                                        <p:tav tm="100000">
                                          <p:val>
                                            <p:strVal val="#ppt_y"/>
                                          </p:val>
                                        </p:tav>
                                      </p:tavLst>
                                    </p:anim>
                                  </p:childTnLst>
                                </p:cTn>
                              </p:par>
                              <p:par>
                                <p:cTn id="54" presetID="53" presetClass="entr" presetSubtype="528" fill="hold" grpId="0" nodeType="withEffect">
                                  <p:stCondLst>
                                    <p:cond delay="0"/>
                                  </p:stCondLst>
                                  <p:childTnLst>
                                    <p:set>
                                      <p:cBhvr>
                                        <p:cTn id="55" dur="1" fill="hold">
                                          <p:stCondLst>
                                            <p:cond delay="0"/>
                                          </p:stCondLst>
                                        </p:cTn>
                                        <p:tgtEl>
                                          <p:spTgt spid="34"/>
                                        </p:tgtEl>
                                        <p:attrNameLst>
                                          <p:attrName>style.visibility</p:attrName>
                                        </p:attrNameLst>
                                      </p:cBhvr>
                                      <p:to>
                                        <p:strVal val="visible"/>
                                      </p:to>
                                    </p:set>
                                    <p:anim calcmode="lin" valueType="num">
                                      <p:cBhvr>
                                        <p:cTn id="56" dur="500" fill="hold"/>
                                        <p:tgtEl>
                                          <p:spTgt spid="34"/>
                                        </p:tgtEl>
                                        <p:attrNameLst>
                                          <p:attrName>ppt_w</p:attrName>
                                        </p:attrNameLst>
                                      </p:cBhvr>
                                      <p:tavLst>
                                        <p:tav tm="0">
                                          <p:val>
                                            <p:fltVal val="0"/>
                                          </p:val>
                                        </p:tav>
                                        <p:tav tm="100000">
                                          <p:val>
                                            <p:strVal val="#ppt_w"/>
                                          </p:val>
                                        </p:tav>
                                      </p:tavLst>
                                    </p:anim>
                                    <p:anim calcmode="lin" valueType="num">
                                      <p:cBhvr>
                                        <p:cTn id="57" dur="500" fill="hold"/>
                                        <p:tgtEl>
                                          <p:spTgt spid="34"/>
                                        </p:tgtEl>
                                        <p:attrNameLst>
                                          <p:attrName>ppt_h</p:attrName>
                                        </p:attrNameLst>
                                      </p:cBhvr>
                                      <p:tavLst>
                                        <p:tav tm="0">
                                          <p:val>
                                            <p:fltVal val="0"/>
                                          </p:val>
                                        </p:tav>
                                        <p:tav tm="100000">
                                          <p:val>
                                            <p:strVal val="#ppt_h"/>
                                          </p:val>
                                        </p:tav>
                                      </p:tavLst>
                                    </p:anim>
                                    <p:animEffect transition="in" filter="fade">
                                      <p:cBhvr>
                                        <p:cTn id="58" dur="500"/>
                                        <p:tgtEl>
                                          <p:spTgt spid="34"/>
                                        </p:tgtEl>
                                      </p:cBhvr>
                                    </p:animEffect>
                                    <p:anim calcmode="lin" valueType="num">
                                      <p:cBhvr>
                                        <p:cTn id="59" dur="500" fill="hold"/>
                                        <p:tgtEl>
                                          <p:spTgt spid="34"/>
                                        </p:tgtEl>
                                        <p:attrNameLst>
                                          <p:attrName>ppt_x</p:attrName>
                                        </p:attrNameLst>
                                      </p:cBhvr>
                                      <p:tavLst>
                                        <p:tav tm="0">
                                          <p:val>
                                            <p:fltVal val="0.5"/>
                                          </p:val>
                                        </p:tav>
                                        <p:tav tm="100000">
                                          <p:val>
                                            <p:strVal val="#ppt_x"/>
                                          </p:val>
                                        </p:tav>
                                      </p:tavLst>
                                    </p:anim>
                                    <p:anim calcmode="lin" valueType="num">
                                      <p:cBhvr>
                                        <p:cTn id="60" dur="500" fill="hold"/>
                                        <p:tgtEl>
                                          <p:spTgt spid="34"/>
                                        </p:tgtEl>
                                        <p:attrNameLst>
                                          <p:attrName>ppt_y</p:attrName>
                                        </p:attrNameLst>
                                      </p:cBhvr>
                                      <p:tavLst>
                                        <p:tav tm="0">
                                          <p:val>
                                            <p:fltVal val="0.5"/>
                                          </p:val>
                                        </p:tav>
                                        <p:tav tm="100000">
                                          <p:val>
                                            <p:strVal val="#ppt_y"/>
                                          </p:val>
                                        </p:tav>
                                      </p:tavLst>
                                    </p:anim>
                                  </p:childTnLst>
                                </p:cTn>
                              </p:par>
                              <p:par>
                                <p:cTn id="61" presetID="53" presetClass="entr" presetSubtype="528" fill="hold" grpId="0" nodeType="withEffect">
                                  <p:stCondLst>
                                    <p:cond delay="0"/>
                                  </p:stCondLst>
                                  <p:childTnLst>
                                    <p:set>
                                      <p:cBhvr>
                                        <p:cTn id="62" dur="1" fill="hold">
                                          <p:stCondLst>
                                            <p:cond delay="0"/>
                                          </p:stCondLst>
                                        </p:cTn>
                                        <p:tgtEl>
                                          <p:spTgt spid="35"/>
                                        </p:tgtEl>
                                        <p:attrNameLst>
                                          <p:attrName>style.visibility</p:attrName>
                                        </p:attrNameLst>
                                      </p:cBhvr>
                                      <p:to>
                                        <p:strVal val="visible"/>
                                      </p:to>
                                    </p:set>
                                    <p:anim calcmode="lin" valueType="num">
                                      <p:cBhvr>
                                        <p:cTn id="63" dur="500" fill="hold"/>
                                        <p:tgtEl>
                                          <p:spTgt spid="35"/>
                                        </p:tgtEl>
                                        <p:attrNameLst>
                                          <p:attrName>ppt_w</p:attrName>
                                        </p:attrNameLst>
                                      </p:cBhvr>
                                      <p:tavLst>
                                        <p:tav tm="0">
                                          <p:val>
                                            <p:fltVal val="0"/>
                                          </p:val>
                                        </p:tav>
                                        <p:tav tm="100000">
                                          <p:val>
                                            <p:strVal val="#ppt_w"/>
                                          </p:val>
                                        </p:tav>
                                      </p:tavLst>
                                    </p:anim>
                                    <p:anim calcmode="lin" valueType="num">
                                      <p:cBhvr>
                                        <p:cTn id="64" dur="500" fill="hold"/>
                                        <p:tgtEl>
                                          <p:spTgt spid="35"/>
                                        </p:tgtEl>
                                        <p:attrNameLst>
                                          <p:attrName>ppt_h</p:attrName>
                                        </p:attrNameLst>
                                      </p:cBhvr>
                                      <p:tavLst>
                                        <p:tav tm="0">
                                          <p:val>
                                            <p:fltVal val="0"/>
                                          </p:val>
                                        </p:tav>
                                        <p:tav tm="100000">
                                          <p:val>
                                            <p:strVal val="#ppt_h"/>
                                          </p:val>
                                        </p:tav>
                                      </p:tavLst>
                                    </p:anim>
                                    <p:animEffect transition="in" filter="fade">
                                      <p:cBhvr>
                                        <p:cTn id="65" dur="500"/>
                                        <p:tgtEl>
                                          <p:spTgt spid="35"/>
                                        </p:tgtEl>
                                      </p:cBhvr>
                                    </p:animEffect>
                                    <p:anim calcmode="lin" valueType="num">
                                      <p:cBhvr>
                                        <p:cTn id="66" dur="500" fill="hold"/>
                                        <p:tgtEl>
                                          <p:spTgt spid="35"/>
                                        </p:tgtEl>
                                        <p:attrNameLst>
                                          <p:attrName>ppt_x</p:attrName>
                                        </p:attrNameLst>
                                      </p:cBhvr>
                                      <p:tavLst>
                                        <p:tav tm="0">
                                          <p:val>
                                            <p:fltVal val="0.5"/>
                                          </p:val>
                                        </p:tav>
                                        <p:tav tm="100000">
                                          <p:val>
                                            <p:strVal val="#ppt_x"/>
                                          </p:val>
                                        </p:tav>
                                      </p:tavLst>
                                    </p:anim>
                                    <p:anim calcmode="lin" valueType="num">
                                      <p:cBhvr>
                                        <p:cTn id="67" dur="500" fill="hold"/>
                                        <p:tgtEl>
                                          <p:spTgt spid="35"/>
                                        </p:tgtEl>
                                        <p:attrNameLst>
                                          <p:attrName>ppt_y</p:attrName>
                                        </p:attrNameLst>
                                      </p:cBhvr>
                                      <p:tavLst>
                                        <p:tav tm="0">
                                          <p:val>
                                            <p:fltVal val="0.5"/>
                                          </p:val>
                                        </p:tav>
                                        <p:tav tm="100000">
                                          <p:val>
                                            <p:strVal val="#ppt_y"/>
                                          </p:val>
                                        </p:tav>
                                      </p:tavLst>
                                    </p:anim>
                                  </p:childTnLst>
                                </p:cTn>
                              </p:par>
                              <p:par>
                                <p:cTn id="68" presetID="53" presetClass="entr" presetSubtype="528" fill="hold" grpId="0" nodeType="withEffect">
                                  <p:stCondLst>
                                    <p:cond delay="0"/>
                                  </p:stCondLst>
                                  <p:childTnLst>
                                    <p:set>
                                      <p:cBhvr>
                                        <p:cTn id="69" dur="1" fill="hold">
                                          <p:stCondLst>
                                            <p:cond delay="0"/>
                                          </p:stCondLst>
                                        </p:cTn>
                                        <p:tgtEl>
                                          <p:spTgt spid="36"/>
                                        </p:tgtEl>
                                        <p:attrNameLst>
                                          <p:attrName>style.visibility</p:attrName>
                                        </p:attrNameLst>
                                      </p:cBhvr>
                                      <p:to>
                                        <p:strVal val="visible"/>
                                      </p:to>
                                    </p:set>
                                    <p:anim calcmode="lin" valueType="num">
                                      <p:cBhvr>
                                        <p:cTn id="70" dur="500" fill="hold"/>
                                        <p:tgtEl>
                                          <p:spTgt spid="36"/>
                                        </p:tgtEl>
                                        <p:attrNameLst>
                                          <p:attrName>ppt_w</p:attrName>
                                        </p:attrNameLst>
                                      </p:cBhvr>
                                      <p:tavLst>
                                        <p:tav tm="0">
                                          <p:val>
                                            <p:fltVal val="0"/>
                                          </p:val>
                                        </p:tav>
                                        <p:tav tm="100000">
                                          <p:val>
                                            <p:strVal val="#ppt_w"/>
                                          </p:val>
                                        </p:tav>
                                      </p:tavLst>
                                    </p:anim>
                                    <p:anim calcmode="lin" valueType="num">
                                      <p:cBhvr>
                                        <p:cTn id="71" dur="500" fill="hold"/>
                                        <p:tgtEl>
                                          <p:spTgt spid="36"/>
                                        </p:tgtEl>
                                        <p:attrNameLst>
                                          <p:attrName>ppt_h</p:attrName>
                                        </p:attrNameLst>
                                      </p:cBhvr>
                                      <p:tavLst>
                                        <p:tav tm="0">
                                          <p:val>
                                            <p:fltVal val="0"/>
                                          </p:val>
                                        </p:tav>
                                        <p:tav tm="100000">
                                          <p:val>
                                            <p:strVal val="#ppt_h"/>
                                          </p:val>
                                        </p:tav>
                                      </p:tavLst>
                                    </p:anim>
                                    <p:animEffect transition="in" filter="fade">
                                      <p:cBhvr>
                                        <p:cTn id="72" dur="500"/>
                                        <p:tgtEl>
                                          <p:spTgt spid="36"/>
                                        </p:tgtEl>
                                      </p:cBhvr>
                                    </p:animEffect>
                                    <p:anim calcmode="lin" valueType="num">
                                      <p:cBhvr>
                                        <p:cTn id="73" dur="500" fill="hold"/>
                                        <p:tgtEl>
                                          <p:spTgt spid="36"/>
                                        </p:tgtEl>
                                        <p:attrNameLst>
                                          <p:attrName>ppt_x</p:attrName>
                                        </p:attrNameLst>
                                      </p:cBhvr>
                                      <p:tavLst>
                                        <p:tav tm="0">
                                          <p:val>
                                            <p:fltVal val="0.5"/>
                                          </p:val>
                                        </p:tav>
                                        <p:tav tm="100000">
                                          <p:val>
                                            <p:strVal val="#ppt_x"/>
                                          </p:val>
                                        </p:tav>
                                      </p:tavLst>
                                    </p:anim>
                                    <p:anim calcmode="lin" valueType="num">
                                      <p:cBhvr>
                                        <p:cTn id="74" dur="500" fill="hold"/>
                                        <p:tgtEl>
                                          <p:spTgt spid="36"/>
                                        </p:tgtEl>
                                        <p:attrNameLst>
                                          <p:attrName>ppt_y</p:attrName>
                                        </p:attrNameLst>
                                      </p:cBhvr>
                                      <p:tavLst>
                                        <p:tav tm="0">
                                          <p:val>
                                            <p:fltVal val="0.5"/>
                                          </p:val>
                                        </p:tav>
                                        <p:tav tm="100000">
                                          <p:val>
                                            <p:strVal val="#ppt_y"/>
                                          </p:val>
                                        </p:tav>
                                      </p:tavLst>
                                    </p:anim>
                                  </p:childTnLst>
                                </p:cTn>
                              </p:par>
                              <p:par>
                                <p:cTn id="75" presetID="53" presetClass="entr" presetSubtype="528" fill="hold" grpId="0" nodeType="withEffect">
                                  <p:stCondLst>
                                    <p:cond delay="0"/>
                                  </p:stCondLst>
                                  <p:childTnLst>
                                    <p:set>
                                      <p:cBhvr>
                                        <p:cTn id="76" dur="1" fill="hold">
                                          <p:stCondLst>
                                            <p:cond delay="0"/>
                                          </p:stCondLst>
                                        </p:cTn>
                                        <p:tgtEl>
                                          <p:spTgt spid="37"/>
                                        </p:tgtEl>
                                        <p:attrNameLst>
                                          <p:attrName>style.visibility</p:attrName>
                                        </p:attrNameLst>
                                      </p:cBhvr>
                                      <p:to>
                                        <p:strVal val="visible"/>
                                      </p:to>
                                    </p:set>
                                    <p:anim calcmode="lin" valueType="num">
                                      <p:cBhvr>
                                        <p:cTn id="77" dur="500" fill="hold"/>
                                        <p:tgtEl>
                                          <p:spTgt spid="37"/>
                                        </p:tgtEl>
                                        <p:attrNameLst>
                                          <p:attrName>ppt_w</p:attrName>
                                        </p:attrNameLst>
                                      </p:cBhvr>
                                      <p:tavLst>
                                        <p:tav tm="0">
                                          <p:val>
                                            <p:fltVal val="0"/>
                                          </p:val>
                                        </p:tav>
                                        <p:tav tm="100000">
                                          <p:val>
                                            <p:strVal val="#ppt_w"/>
                                          </p:val>
                                        </p:tav>
                                      </p:tavLst>
                                    </p:anim>
                                    <p:anim calcmode="lin" valueType="num">
                                      <p:cBhvr>
                                        <p:cTn id="78" dur="500" fill="hold"/>
                                        <p:tgtEl>
                                          <p:spTgt spid="37"/>
                                        </p:tgtEl>
                                        <p:attrNameLst>
                                          <p:attrName>ppt_h</p:attrName>
                                        </p:attrNameLst>
                                      </p:cBhvr>
                                      <p:tavLst>
                                        <p:tav tm="0">
                                          <p:val>
                                            <p:fltVal val="0"/>
                                          </p:val>
                                        </p:tav>
                                        <p:tav tm="100000">
                                          <p:val>
                                            <p:strVal val="#ppt_h"/>
                                          </p:val>
                                        </p:tav>
                                      </p:tavLst>
                                    </p:anim>
                                    <p:animEffect transition="in" filter="fade">
                                      <p:cBhvr>
                                        <p:cTn id="79" dur="500"/>
                                        <p:tgtEl>
                                          <p:spTgt spid="37"/>
                                        </p:tgtEl>
                                      </p:cBhvr>
                                    </p:animEffect>
                                    <p:anim calcmode="lin" valueType="num">
                                      <p:cBhvr>
                                        <p:cTn id="80" dur="500" fill="hold"/>
                                        <p:tgtEl>
                                          <p:spTgt spid="37"/>
                                        </p:tgtEl>
                                        <p:attrNameLst>
                                          <p:attrName>ppt_x</p:attrName>
                                        </p:attrNameLst>
                                      </p:cBhvr>
                                      <p:tavLst>
                                        <p:tav tm="0">
                                          <p:val>
                                            <p:fltVal val="0.5"/>
                                          </p:val>
                                        </p:tav>
                                        <p:tav tm="100000">
                                          <p:val>
                                            <p:strVal val="#ppt_x"/>
                                          </p:val>
                                        </p:tav>
                                      </p:tavLst>
                                    </p:anim>
                                    <p:anim calcmode="lin" valueType="num">
                                      <p:cBhvr>
                                        <p:cTn id="81" dur="500" fill="hold"/>
                                        <p:tgtEl>
                                          <p:spTgt spid="37"/>
                                        </p:tgtEl>
                                        <p:attrNameLst>
                                          <p:attrName>ppt_y</p:attrName>
                                        </p:attrNameLst>
                                      </p:cBhvr>
                                      <p:tavLst>
                                        <p:tav tm="0">
                                          <p:val>
                                            <p:fltVal val="0.5"/>
                                          </p:val>
                                        </p:tav>
                                        <p:tav tm="100000">
                                          <p:val>
                                            <p:strVal val="#ppt_y"/>
                                          </p:val>
                                        </p:tav>
                                      </p:tavLst>
                                    </p:anim>
                                  </p:childTnLst>
                                </p:cTn>
                              </p:par>
                              <p:par>
                                <p:cTn id="82" presetID="53" presetClass="entr" presetSubtype="528" fill="hold" grpId="0" nodeType="withEffect">
                                  <p:stCondLst>
                                    <p:cond delay="0"/>
                                  </p:stCondLst>
                                  <p:childTnLst>
                                    <p:set>
                                      <p:cBhvr>
                                        <p:cTn id="83" dur="1" fill="hold">
                                          <p:stCondLst>
                                            <p:cond delay="0"/>
                                          </p:stCondLst>
                                        </p:cTn>
                                        <p:tgtEl>
                                          <p:spTgt spid="38"/>
                                        </p:tgtEl>
                                        <p:attrNameLst>
                                          <p:attrName>style.visibility</p:attrName>
                                        </p:attrNameLst>
                                      </p:cBhvr>
                                      <p:to>
                                        <p:strVal val="visible"/>
                                      </p:to>
                                    </p:set>
                                    <p:anim calcmode="lin" valueType="num">
                                      <p:cBhvr>
                                        <p:cTn id="84" dur="500" fill="hold"/>
                                        <p:tgtEl>
                                          <p:spTgt spid="38"/>
                                        </p:tgtEl>
                                        <p:attrNameLst>
                                          <p:attrName>ppt_w</p:attrName>
                                        </p:attrNameLst>
                                      </p:cBhvr>
                                      <p:tavLst>
                                        <p:tav tm="0">
                                          <p:val>
                                            <p:fltVal val="0"/>
                                          </p:val>
                                        </p:tav>
                                        <p:tav tm="100000">
                                          <p:val>
                                            <p:strVal val="#ppt_w"/>
                                          </p:val>
                                        </p:tav>
                                      </p:tavLst>
                                    </p:anim>
                                    <p:anim calcmode="lin" valueType="num">
                                      <p:cBhvr>
                                        <p:cTn id="85" dur="500" fill="hold"/>
                                        <p:tgtEl>
                                          <p:spTgt spid="38"/>
                                        </p:tgtEl>
                                        <p:attrNameLst>
                                          <p:attrName>ppt_h</p:attrName>
                                        </p:attrNameLst>
                                      </p:cBhvr>
                                      <p:tavLst>
                                        <p:tav tm="0">
                                          <p:val>
                                            <p:fltVal val="0"/>
                                          </p:val>
                                        </p:tav>
                                        <p:tav tm="100000">
                                          <p:val>
                                            <p:strVal val="#ppt_h"/>
                                          </p:val>
                                        </p:tav>
                                      </p:tavLst>
                                    </p:anim>
                                    <p:animEffect transition="in" filter="fade">
                                      <p:cBhvr>
                                        <p:cTn id="86" dur="500"/>
                                        <p:tgtEl>
                                          <p:spTgt spid="38"/>
                                        </p:tgtEl>
                                      </p:cBhvr>
                                    </p:animEffect>
                                    <p:anim calcmode="lin" valueType="num">
                                      <p:cBhvr>
                                        <p:cTn id="87" dur="500" fill="hold"/>
                                        <p:tgtEl>
                                          <p:spTgt spid="38"/>
                                        </p:tgtEl>
                                        <p:attrNameLst>
                                          <p:attrName>ppt_x</p:attrName>
                                        </p:attrNameLst>
                                      </p:cBhvr>
                                      <p:tavLst>
                                        <p:tav tm="0">
                                          <p:val>
                                            <p:fltVal val="0.5"/>
                                          </p:val>
                                        </p:tav>
                                        <p:tav tm="100000">
                                          <p:val>
                                            <p:strVal val="#ppt_x"/>
                                          </p:val>
                                        </p:tav>
                                      </p:tavLst>
                                    </p:anim>
                                    <p:anim calcmode="lin" valueType="num">
                                      <p:cBhvr>
                                        <p:cTn id="88" dur="500" fill="hold"/>
                                        <p:tgtEl>
                                          <p:spTgt spid="38"/>
                                        </p:tgtEl>
                                        <p:attrNameLst>
                                          <p:attrName>ppt_y</p:attrName>
                                        </p:attrNameLst>
                                      </p:cBhvr>
                                      <p:tavLst>
                                        <p:tav tm="0">
                                          <p:val>
                                            <p:fltVal val="0.5"/>
                                          </p:val>
                                        </p:tav>
                                        <p:tav tm="100000">
                                          <p:val>
                                            <p:strVal val="#ppt_y"/>
                                          </p:val>
                                        </p:tav>
                                      </p:tavLst>
                                    </p:anim>
                                  </p:childTnLst>
                                </p:cTn>
                              </p:par>
                              <p:par>
                                <p:cTn id="89" presetID="53" presetClass="entr" presetSubtype="528" fill="hold" grpId="0" nodeType="withEffect">
                                  <p:stCondLst>
                                    <p:cond delay="0"/>
                                  </p:stCondLst>
                                  <p:childTnLst>
                                    <p:set>
                                      <p:cBhvr>
                                        <p:cTn id="90" dur="1" fill="hold">
                                          <p:stCondLst>
                                            <p:cond delay="0"/>
                                          </p:stCondLst>
                                        </p:cTn>
                                        <p:tgtEl>
                                          <p:spTgt spid="39"/>
                                        </p:tgtEl>
                                        <p:attrNameLst>
                                          <p:attrName>style.visibility</p:attrName>
                                        </p:attrNameLst>
                                      </p:cBhvr>
                                      <p:to>
                                        <p:strVal val="visible"/>
                                      </p:to>
                                    </p:set>
                                    <p:anim calcmode="lin" valueType="num">
                                      <p:cBhvr>
                                        <p:cTn id="91" dur="500" fill="hold"/>
                                        <p:tgtEl>
                                          <p:spTgt spid="39"/>
                                        </p:tgtEl>
                                        <p:attrNameLst>
                                          <p:attrName>ppt_w</p:attrName>
                                        </p:attrNameLst>
                                      </p:cBhvr>
                                      <p:tavLst>
                                        <p:tav tm="0">
                                          <p:val>
                                            <p:fltVal val="0"/>
                                          </p:val>
                                        </p:tav>
                                        <p:tav tm="100000">
                                          <p:val>
                                            <p:strVal val="#ppt_w"/>
                                          </p:val>
                                        </p:tav>
                                      </p:tavLst>
                                    </p:anim>
                                    <p:anim calcmode="lin" valueType="num">
                                      <p:cBhvr>
                                        <p:cTn id="92" dur="500" fill="hold"/>
                                        <p:tgtEl>
                                          <p:spTgt spid="39"/>
                                        </p:tgtEl>
                                        <p:attrNameLst>
                                          <p:attrName>ppt_h</p:attrName>
                                        </p:attrNameLst>
                                      </p:cBhvr>
                                      <p:tavLst>
                                        <p:tav tm="0">
                                          <p:val>
                                            <p:fltVal val="0"/>
                                          </p:val>
                                        </p:tav>
                                        <p:tav tm="100000">
                                          <p:val>
                                            <p:strVal val="#ppt_h"/>
                                          </p:val>
                                        </p:tav>
                                      </p:tavLst>
                                    </p:anim>
                                    <p:animEffect transition="in" filter="fade">
                                      <p:cBhvr>
                                        <p:cTn id="93" dur="500"/>
                                        <p:tgtEl>
                                          <p:spTgt spid="39"/>
                                        </p:tgtEl>
                                      </p:cBhvr>
                                    </p:animEffect>
                                    <p:anim calcmode="lin" valueType="num">
                                      <p:cBhvr>
                                        <p:cTn id="94" dur="500" fill="hold"/>
                                        <p:tgtEl>
                                          <p:spTgt spid="39"/>
                                        </p:tgtEl>
                                        <p:attrNameLst>
                                          <p:attrName>ppt_x</p:attrName>
                                        </p:attrNameLst>
                                      </p:cBhvr>
                                      <p:tavLst>
                                        <p:tav tm="0">
                                          <p:val>
                                            <p:fltVal val="0.5"/>
                                          </p:val>
                                        </p:tav>
                                        <p:tav tm="100000">
                                          <p:val>
                                            <p:strVal val="#ppt_x"/>
                                          </p:val>
                                        </p:tav>
                                      </p:tavLst>
                                    </p:anim>
                                    <p:anim calcmode="lin" valueType="num">
                                      <p:cBhvr>
                                        <p:cTn id="95" dur="500" fill="hold"/>
                                        <p:tgtEl>
                                          <p:spTgt spid="39"/>
                                        </p:tgtEl>
                                        <p:attrNameLst>
                                          <p:attrName>ppt_y</p:attrName>
                                        </p:attrNameLst>
                                      </p:cBhvr>
                                      <p:tavLst>
                                        <p:tav tm="0">
                                          <p:val>
                                            <p:fltVal val="0.5"/>
                                          </p:val>
                                        </p:tav>
                                        <p:tav tm="100000">
                                          <p:val>
                                            <p:strVal val="#ppt_y"/>
                                          </p:val>
                                        </p:tav>
                                      </p:tavLst>
                                    </p:anim>
                                  </p:childTnLst>
                                </p:cTn>
                              </p:par>
                              <p:par>
                                <p:cTn id="96" presetID="53" presetClass="entr" presetSubtype="528" fill="hold" nodeType="withEffect">
                                  <p:stCondLst>
                                    <p:cond delay="0"/>
                                  </p:stCondLst>
                                  <p:childTnLst>
                                    <p:set>
                                      <p:cBhvr>
                                        <p:cTn id="97" dur="1" fill="hold">
                                          <p:stCondLst>
                                            <p:cond delay="0"/>
                                          </p:stCondLst>
                                        </p:cTn>
                                        <p:tgtEl>
                                          <p:spTgt spid="46"/>
                                        </p:tgtEl>
                                        <p:attrNameLst>
                                          <p:attrName>style.visibility</p:attrName>
                                        </p:attrNameLst>
                                      </p:cBhvr>
                                      <p:to>
                                        <p:strVal val="visible"/>
                                      </p:to>
                                    </p:set>
                                    <p:anim calcmode="lin" valueType="num">
                                      <p:cBhvr>
                                        <p:cTn id="98" dur="500" fill="hold"/>
                                        <p:tgtEl>
                                          <p:spTgt spid="46"/>
                                        </p:tgtEl>
                                        <p:attrNameLst>
                                          <p:attrName>ppt_w</p:attrName>
                                        </p:attrNameLst>
                                      </p:cBhvr>
                                      <p:tavLst>
                                        <p:tav tm="0">
                                          <p:val>
                                            <p:fltVal val="0"/>
                                          </p:val>
                                        </p:tav>
                                        <p:tav tm="100000">
                                          <p:val>
                                            <p:strVal val="#ppt_w"/>
                                          </p:val>
                                        </p:tav>
                                      </p:tavLst>
                                    </p:anim>
                                    <p:anim calcmode="lin" valueType="num">
                                      <p:cBhvr>
                                        <p:cTn id="99" dur="500" fill="hold"/>
                                        <p:tgtEl>
                                          <p:spTgt spid="46"/>
                                        </p:tgtEl>
                                        <p:attrNameLst>
                                          <p:attrName>ppt_h</p:attrName>
                                        </p:attrNameLst>
                                      </p:cBhvr>
                                      <p:tavLst>
                                        <p:tav tm="0">
                                          <p:val>
                                            <p:fltVal val="0"/>
                                          </p:val>
                                        </p:tav>
                                        <p:tav tm="100000">
                                          <p:val>
                                            <p:strVal val="#ppt_h"/>
                                          </p:val>
                                        </p:tav>
                                      </p:tavLst>
                                    </p:anim>
                                    <p:animEffect transition="in" filter="fade">
                                      <p:cBhvr>
                                        <p:cTn id="100" dur="500"/>
                                        <p:tgtEl>
                                          <p:spTgt spid="46"/>
                                        </p:tgtEl>
                                      </p:cBhvr>
                                    </p:animEffect>
                                    <p:anim calcmode="lin" valueType="num">
                                      <p:cBhvr>
                                        <p:cTn id="101" dur="500" fill="hold"/>
                                        <p:tgtEl>
                                          <p:spTgt spid="46"/>
                                        </p:tgtEl>
                                        <p:attrNameLst>
                                          <p:attrName>ppt_x</p:attrName>
                                        </p:attrNameLst>
                                      </p:cBhvr>
                                      <p:tavLst>
                                        <p:tav tm="0">
                                          <p:val>
                                            <p:fltVal val="0.5"/>
                                          </p:val>
                                        </p:tav>
                                        <p:tav tm="100000">
                                          <p:val>
                                            <p:strVal val="#ppt_x"/>
                                          </p:val>
                                        </p:tav>
                                      </p:tavLst>
                                    </p:anim>
                                    <p:anim calcmode="lin" valueType="num">
                                      <p:cBhvr>
                                        <p:cTn id="102" dur="500" fill="hold"/>
                                        <p:tgtEl>
                                          <p:spTgt spid="46"/>
                                        </p:tgtEl>
                                        <p:attrNameLst>
                                          <p:attrName>ppt_y</p:attrName>
                                        </p:attrNameLst>
                                      </p:cBhvr>
                                      <p:tavLst>
                                        <p:tav tm="0">
                                          <p:val>
                                            <p:fltVal val="0.5"/>
                                          </p:val>
                                        </p:tav>
                                        <p:tav tm="100000">
                                          <p:val>
                                            <p:strVal val="#ppt_y"/>
                                          </p:val>
                                        </p:tav>
                                      </p:tavLst>
                                    </p:anim>
                                  </p:childTnLst>
                                </p:cTn>
                              </p:par>
                            </p:childTnLst>
                          </p:cTn>
                        </p:par>
                        <p:par>
                          <p:cTn id="103" fill="hold">
                            <p:stCondLst>
                              <p:cond delay="500"/>
                            </p:stCondLst>
                            <p:childTnLst>
                              <p:par>
                                <p:cTn id="104" presetID="12" presetClass="entr" presetSubtype="4" fill="hold" nodeType="afterEffect">
                                  <p:stCondLst>
                                    <p:cond delay="0"/>
                                  </p:stCondLst>
                                  <p:childTnLst>
                                    <p:set>
                                      <p:cBhvr>
                                        <p:cTn id="105" dur="1" fill="hold">
                                          <p:stCondLst>
                                            <p:cond delay="0"/>
                                          </p:stCondLst>
                                        </p:cTn>
                                        <p:tgtEl>
                                          <p:spTgt spid="40"/>
                                        </p:tgtEl>
                                        <p:attrNameLst>
                                          <p:attrName>style.visibility</p:attrName>
                                        </p:attrNameLst>
                                      </p:cBhvr>
                                      <p:to>
                                        <p:strVal val="visible"/>
                                      </p:to>
                                    </p:set>
                                    <p:anim calcmode="lin" valueType="num">
                                      <p:cBhvr additive="base">
                                        <p:cTn id="106" dur="500"/>
                                        <p:tgtEl>
                                          <p:spTgt spid="40"/>
                                        </p:tgtEl>
                                        <p:attrNameLst>
                                          <p:attrName>ppt_y</p:attrName>
                                        </p:attrNameLst>
                                      </p:cBhvr>
                                      <p:tavLst>
                                        <p:tav tm="0">
                                          <p:val>
                                            <p:strVal val="#ppt_y+#ppt_h*1.125000"/>
                                          </p:val>
                                        </p:tav>
                                        <p:tav tm="100000">
                                          <p:val>
                                            <p:strVal val="#ppt_y"/>
                                          </p:val>
                                        </p:tav>
                                      </p:tavLst>
                                    </p:anim>
                                    <p:animEffect transition="in" filter="wipe(up)">
                                      <p:cBhvr>
                                        <p:cTn id="107" dur="500"/>
                                        <p:tgtEl>
                                          <p:spTgt spid="40"/>
                                        </p:tgtEl>
                                      </p:cBhvr>
                                    </p:animEffect>
                                  </p:childTnLst>
                                </p:cTn>
                              </p:par>
                              <p:par>
                                <p:cTn id="108" presetID="12" presetClass="entr" presetSubtype="1" fill="hold" nodeType="withEffect">
                                  <p:stCondLst>
                                    <p:cond delay="0"/>
                                  </p:stCondLst>
                                  <p:childTnLst>
                                    <p:set>
                                      <p:cBhvr>
                                        <p:cTn id="109" dur="1" fill="hold">
                                          <p:stCondLst>
                                            <p:cond delay="0"/>
                                          </p:stCondLst>
                                        </p:cTn>
                                        <p:tgtEl>
                                          <p:spTgt spid="43"/>
                                        </p:tgtEl>
                                        <p:attrNameLst>
                                          <p:attrName>style.visibility</p:attrName>
                                        </p:attrNameLst>
                                      </p:cBhvr>
                                      <p:to>
                                        <p:strVal val="visible"/>
                                      </p:to>
                                    </p:set>
                                    <p:anim calcmode="lin" valueType="num">
                                      <p:cBhvr additive="base">
                                        <p:cTn id="110" dur="500"/>
                                        <p:tgtEl>
                                          <p:spTgt spid="43"/>
                                        </p:tgtEl>
                                        <p:attrNameLst>
                                          <p:attrName>ppt_y</p:attrName>
                                        </p:attrNameLst>
                                      </p:cBhvr>
                                      <p:tavLst>
                                        <p:tav tm="0">
                                          <p:val>
                                            <p:strVal val="#ppt_y-#ppt_h*1.125000"/>
                                          </p:val>
                                        </p:tav>
                                        <p:tav tm="100000">
                                          <p:val>
                                            <p:strVal val="#ppt_y"/>
                                          </p:val>
                                        </p:tav>
                                      </p:tavLst>
                                    </p:anim>
                                    <p:animEffect transition="in" filter="wipe(down)">
                                      <p:cBhvr>
                                        <p:cTn id="111"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32" grpId="0" animBg="1"/>
      <p:bldP spid="34" grpId="0" animBg="1"/>
      <p:bldP spid="35" grpId="0" animBg="1"/>
      <p:bldP spid="36" grpId="0" animBg="1"/>
      <p:bldP spid="37" grpId="0" animBg="1"/>
      <p:bldP spid="38" grpId="0" animBg="1"/>
      <p:bldP spid="3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3ddc1eb3-9f81-4f16-8507-aef57f66ddc4"/>
          <p:cNvGrpSpPr>
            <a:grpSpLocks noChangeAspect="1"/>
          </p:cNvGrpSpPr>
          <p:nvPr/>
        </p:nvGrpSpPr>
        <p:grpSpPr>
          <a:xfrm>
            <a:off x="4168674" y="1997233"/>
            <a:ext cx="3854652" cy="4058841"/>
            <a:chOff x="3946466" y="2440273"/>
            <a:chExt cx="4334505" cy="4564112"/>
          </a:xfrm>
        </p:grpSpPr>
        <p:grpSp>
          <p:nvGrpSpPr>
            <p:cNvPr id="4" name="组合 3"/>
            <p:cNvGrpSpPr/>
            <p:nvPr/>
          </p:nvGrpSpPr>
          <p:grpSpPr>
            <a:xfrm>
              <a:off x="5257976" y="3090254"/>
              <a:ext cx="1918418" cy="3914131"/>
              <a:chOff x="5327555" y="2391229"/>
              <a:chExt cx="1752715" cy="3576048"/>
            </a:xfrm>
            <a:solidFill>
              <a:schemeClr val="tx2"/>
            </a:solidFill>
          </p:grpSpPr>
          <p:sp>
            <p:nvSpPr>
              <p:cNvPr id="33" name="椭圆 32"/>
              <p:cNvSpPr/>
              <p:nvPr/>
            </p:nvSpPr>
            <p:spPr>
              <a:xfrm>
                <a:off x="5613852" y="2391229"/>
                <a:ext cx="972458" cy="972458"/>
              </a:xfrm>
              <a:prstGeom prst="ellipse">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34" name="组合 33"/>
              <p:cNvGrpSpPr/>
              <p:nvPr/>
            </p:nvGrpSpPr>
            <p:grpSpPr>
              <a:xfrm>
                <a:off x="5327555" y="3180303"/>
                <a:ext cx="1752715" cy="2786974"/>
                <a:chOff x="4941496" y="3075325"/>
                <a:chExt cx="2587561" cy="4114461"/>
              </a:xfrm>
              <a:grpFill/>
            </p:grpSpPr>
            <p:sp>
              <p:nvSpPr>
                <p:cNvPr id="35" name="矩形 34"/>
                <p:cNvSpPr/>
                <p:nvPr/>
              </p:nvSpPr>
              <p:spPr>
                <a:xfrm rot="1059798">
                  <a:off x="5211257" y="3075325"/>
                  <a:ext cx="208292" cy="4114461"/>
                </a:xfrm>
                <a:prstGeom prst="rect">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6" name="矩形 35"/>
                <p:cNvSpPr/>
                <p:nvPr/>
              </p:nvSpPr>
              <p:spPr>
                <a:xfrm rot="20540202" flipV="1">
                  <a:off x="6784470" y="3075325"/>
                  <a:ext cx="208292" cy="4114461"/>
                </a:xfrm>
                <a:prstGeom prst="rect">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7" name="矩形 36"/>
                <p:cNvSpPr/>
                <p:nvPr/>
              </p:nvSpPr>
              <p:spPr>
                <a:xfrm rot="2965124" flipV="1">
                  <a:off x="5920990" y="3324396"/>
                  <a:ext cx="183203" cy="1036296"/>
                </a:xfrm>
                <a:prstGeom prst="rect">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8" name="矩形 37"/>
                <p:cNvSpPr/>
                <p:nvPr/>
              </p:nvSpPr>
              <p:spPr>
                <a:xfrm rot="17632735" flipV="1">
                  <a:off x="6067857" y="3877690"/>
                  <a:ext cx="183203" cy="1307435"/>
                </a:xfrm>
                <a:prstGeom prst="rect">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9" name="矩形 38"/>
                <p:cNvSpPr/>
                <p:nvPr/>
              </p:nvSpPr>
              <p:spPr>
                <a:xfrm rot="3542085" flipV="1">
                  <a:off x="5875544" y="4290062"/>
                  <a:ext cx="183203" cy="2051300"/>
                </a:xfrm>
                <a:prstGeom prst="rect">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0" name="矩形 39"/>
                <p:cNvSpPr/>
                <p:nvPr/>
              </p:nvSpPr>
              <p:spPr>
                <a:xfrm rot="17632735" flipV="1">
                  <a:off x="6187063" y="5125446"/>
                  <a:ext cx="183203" cy="2500785"/>
                </a:xfrm>
                <a:prstGeom prst="rect">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grpSp>
          <p:nvGrpSpPr>
            <p:cNvPr id="5" name="组合 4"/>
            <p:cNvGrpSpPr/>
            <p:nvPr/>
          </p:nvGrpSpPr>
          <p:grpSpPr>
            <a:xfrm>
              <a:off x="4458310" y="2499242"/>
              <a:ext cx="3255677" cy="2242621"/>
              <a:chOff x="4458310" y="2499242"/>
              <a:chExt cx="3255677" cy="2242621"/>
            </a:xfrm>
          </p:grpSpPr>
          <p:grpSp>
            <p:nvGrpSpPr>
              <p:cNvPr id="23" name="组合 22"/>
              <p:cNvGrpSpPr/>
              <p:nvPr/>
            </p:nvGrpSpPr>
            <p:grpSpPr>
              <a:xfrm>
                <a:off x="5471366" y="2499242"/>
                <a:ext cx="2242621" cy="2242621"/>
                <a:chOff x="4891834" y="1056196"/>
                <a:chExt cx="3541350" cy="3541350"/>
              </a:xfrm>
            </p:grpSpPr>
            <p:sp>
              <p:nvSpPr>
                <p:cNvPr id="29" name="弧形 28"/>
                <p:cNvSpPr/>
                <p:nvPr/>
              </p:nvSpPr>
              <p:spPr>
                <a:xfrm rot="2650796">
                  <a:off x="5594296" y="2122411"/>
                  <a:ext cx="1408920" cy="1408920"/>
                </a:xfrm>
                <a:prstGeom prst="arc">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sp>
              <p:nvSpPr>
                <p:cNvPr id="30" name="弧形 29"/>
                <p:cNvSpPr/>
                <p:nvPr/>
              </p:nvSpPr>
              <p:spPr>
                <a:xfrm rot="2650796">
                  <a:off x="5523938" y="1858690"/>
                  <a:ext cx="1936362" cy="1936362"/>
                </a:xfrm>
                <a:prstGeom prst="arc">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sp>
              <p:nvSpPr>
                <p:cNvPr id="31" name="弧形 30"/>
                <p:cNvSpPr/>
                <p:nvPr/>
              </p:nvSpPr>
              <p:spPr>
                <a:xfrm rot="2650796">
                  <a:off x="5270901" y="1511463"/>
                  <a:ext cx="2630816" cy="2630816"/>
                </a:xfrm>
                <a:prstGeom prst="arc">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sp>
              <p:nvSpPr>
                <p:cNvPr id="32" name="弧形 31"/>
                <p:cNvSpPr/>
                <p:nvPr/>
              </p:nvSpPr>
              <p:spPr>
                <a:xfrm rot="2650796">
                  <a:off x="4891834" y="1056196"/>
                  <a:ext cx="3541350" cy="3541350"/>
                </a:xfrm>
                <a:prstGeom prst="arc">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grpSp>
          <p:grpSp>
            <p:nvGrpSpPr>
              <p:cNvPr id="24" name="组合 23"/>
              <p:cNvGrpSpPr/>
              <p:nvPr/>
            </p:nvGrpSpPr>
            <p:grpSpPr>
              <a:xfrm flipH="1">
                <a:off x="4458310" y="2499242"/>
                <a:ext cx="2242621" cy="2242621"/>
                <a:chOff x="4891834" y="1056196"/>
                <a:chExt cx="3541350" cy="3541350"/>
              </a:xfrm>
            </p:grpSpPr>
            <p:sp>
              <p:nvSpPr>
                <p:cNvPr id="25" name="弧形 24"/>
                <p:cNvSpPr/>
                <p:nvPr/>
              </p:nvSpPr>
              <p:spPr>
                <a:xfrm rot="2650796">
                  <a:off x="5594296" y="2122411"/>
                  <a:ext cx="1408920" cy="1408920"/>
                </a:xfrm>
                <a:prstGeom prst="arc">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sp>
              <p:nvSpPr>
                <p:cNvPr id="26" name="弧形 25"/>
                <p:cNvSpPr/>
                <p:nvPr/>
              </p:nvSpPr>
              <p:spPr>
                <a:xfrm rot="2650796">
                  <a:off x="5523938" y="1858690"/>
                  <a:ext cx="1936362" cy="1936362"/>
                </a:xfrm>
                <a:prstGeom prst="arc">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sp>
              <p:nvSpPr>
                <p:cNvPr id="27" name="弧形 26"/>
                <p:cNvSpPr/>
                <p:nvPr/>
              </p:nvSpPr>
              <p:spPr>
                <a:xfrm rot="2650796">
                  <a:off x="5270901" y="1511463"/>
                  <a:ext cx="2630816" cy="2630816"/>
                </a:xfrm>
                <a:prstGeom prst="arc">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sp>
              <p:nvSpPr>
                <p:cNvPr id="28" name="弧形 27"/>
                <p:cNvSpPr/>
                <p:nvPr/>
              </p:nvSpPr>
              <p:spPr>
                <a:xfrm rot="2650796">
                  <a:off x="4891834" y="1056196"/>
                  <a:ext cx="3541350" cy="3541350"/>
                </a:xfrm>
                <a:prstGeom prst="arc">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grpSp>
        </p:grpSp>
        <p:sp>
          <p:nvSpPr>
            <p:cNvPr id="10" name="任意多边形: 形状 34"/>
            <p:cNvSpPr>
              <a:spLocks/>
            </p:cNvSpPr>
            <p:nvPr/>
          </p:nvSpPr>
          <p:spPr bwMode="auto">
            <a:xfrm>
              <a:off x="5816286" y="3329784"/>
              <a:ext cx="574501" cy="531507"/>
            </a:xfrm>
            <a:custGeom>
              <a:avLst/>
              <a:gdLst/>
              <a:ahLst/>
              <a:cxnLst>
                <a:cxn ang="0">
                  <a:pos x="39" y="36"/>
                </a:cxn>
                <a:cxn ang="0">
                  <a:pos x="41" y="44"/>
                </a:cxn>
                <a:cxn ang="0">
                  <a:pos x="35" y="50"/>
                </a:cxn>
                <a:cxn ang="0">
                  <a:pos x="27" y="53"/>
                </a:cxn>
                <a:cxn ang="0">
                  <a:pos x="18" y="53"/>
                </a:cxn>
                <a:cxn ang="0">
                  <a:pos x="11" y="50"/>
                </a:cxn>
                <a:cxn ang="0">
                  <a:pos x="4" y="44"/>
                </a:cxn>
                <a:cxn ang="0">
                  <a:pos x="6" y="36"/>
                </a:cxn>
                <a:cxn ang="0">
                  <a:pos x="0" y="28"/>
                </a:cxn>
                <a:cxn ang="0">
                  <a:pos x="7" y="23"/>
                </a:cxn>
                <a:cxn ang="0">
                  <a:pos x="4" y="18"/>
                </a:cxn>
                <a:cxn ang="0">
                  <a:pos x="15" y="16"/>
                </a:cxn>
                <a:cxn ang="0">
                  <a:pos x="19" y="8"/>
                </a:cxn>
                <a:cxn ang="0">
                  <a:pos x="28" y="15"/>
                </a:cxn>
                <a:cxn ang="0">
                  <a:pos x="35" y="12"/>
                </a:cxn>
                <a:cxn ang="0">
                  <a:pos x="41" y="19"/>
                </a:cxn>
                <a:cxn ang="0">
                  <a:pos x="45" y="27"/>
                </a:cxn>
                <a:cxn ang="0">
                  <a:pos x="23" y="22"/>
                </a:cxn>
                <a:cxn ang="0">
                  <a:pos x="32" y="31"/>
                </a:cxn>
                <a:cxn ang="0">
                  <a:pos x="63" y="16"/>
                </a:cxn>
                <a:cxn ang="0">
                  <a:pos x="64" y="24"/>
                </a:cxn>
                <a:cxn ang="0">
                  <a:pos x="55" y="22"/>
                </a:cxn>
                <a:cxn ang="0">
                  <a:pos x="46" y="24"/>
                </a:cxn>
                <a:cxn ang="0">
                  <a:pos x="46" y="16"/>
                </a:cxn>
                <a:cxn ang="0">
                  <a:pos x="46" y="9"/>
                </a:cxn>
                <a:cxn ang="0">
                  <a:pos x="46" y="2"/>
                </a:cxn>
                <a:cxn ang="0">
                  <a:pos x="55" y="4"/>
                </a:cxn>
                <a:cxn ang="0">
                  <a:pos x="59" y="0"/>
                </a:cxn>
                <a:cxn ang="0">
                  <a:pos x="62" y="7"/>
                </a:cxn>
                <a:cxn ang="0">
                  <a:pos x="68" y="15"/>
                </a:cxn>
                <a:cxn ang="0">
                  <a:pos x="62" y="55"/>
                </a:cxn>
                <a:cxn ang="0">
                  <a:pos x="59" y="63"/>
                </a:cxn>
                <a:cxn ang="0">
                  <a:pos x="54" y="59"/>
                </a:cxn>
                <a:cxn ang="0">
                  <a:pos x="45" y="60"/>
                </a:cxn>
                <a:cxn ang="0">
                  <a:pos x="41" y="52"/>
                </a:cxn>
                <a:cxn ang="0">
                  <a:pos x="47" y="44"/>
                </a:cxn>
                <a:cxn ang="0">
                  <a:pos x="50" y="36"/>
                </a:cxn>
                <a:cxn ang="0">
                  <a:pos x="56" y="40"/>
                </a:cxn>
                <a:cxn ang="0">
                  <a:pos x="64" y="39"/>
                </a:cxn>
                <a:cxn ang="0">
                  <a:pos x="63" y="46"/>
                </a:cxn>
                <a:cxn ang="0">
                  <a:pos x="55" y="8"/>
                </a:cxn>
                <a:cxn ang="0">
                  <a:pos x="59" y="13"/>
                </a:cxn>
                <a:cxn ang="0">
                  <a:pos x="50" y="49"/>
                </a:cxn>
                <a:cxn ang="0">
                  <a:pos x="55" y="45"/>
                </a:cxn>
              </a:cxnLst>
              <a:rect l="0" t="0" r="r" b="b"/>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chemeClr val="bg1"/>
            </a:solidFill>
            <a:ln w="9525">
              <a:noFill/>
              <a:round/>
              <a:headEnd/>
              <a:tailEnd/>
            </a:ln>
          </p:spPr>
          <p:txBody>
            <a:bodyPr anchor="ctr"/>
            <a:lstStyle/>
            <a:p>
              <a:pPr algn="ctr"/>
              <a:endParaRPr/>
            </a:p>
          </p:txBody>
        </p:sp>
        <p:sp>
          <p:nvSpPr>
            <p:cNvPr id="11" name="任意多边形: 形状 39"/>
            <p:cNvSpPr/>
            <p:nvPr/>
          </p:nvSpPr>
          <p:spPr>
            <a:xfrm>
              <a:off x="3946468" y="2487291"/>
              <a:ext cx="427532" cy="532544"/>
            </a:xfrm>
            <a:custGeom>
              <a:avLst/>
              <a:gdLst>
                <a:gd name="connsiteX0" fmla="*/ 79065 w 271462"/>
                <a:gd name="connsiteY0" fmla="*/ 301625 h 338138"/>
                <a:gd name="connsiteX1" fmla="*/ 69850 w 271462"/>
                <a:gd name="connsiteY1" fmla="*/ 312632 h 338138"/>
                <a:gd name="connsiteX2" fmla="*/ 79065 w 271462"/>
                <a:gd name="connsiteY2" fmla="*/ 322263 h 338138"/>
                <a:gd name="connsiteX3" fmla="*/ 114610 w 271462"/>
                <a:gd name="connsiteY3" fmla="*/ 322263 h 338138"/>
                <a:gd name="connsiteX4" fmla="*/ 123825 w 271462"/>
                <a:gd name="connsiteY4" fmla="*/ 312632 h 338138"/>
                <a:gd name="connsiteX5" fmla="*/ 114610 w 271462"/>
                <a:gd name="connsiteY5" fmla="*/ 301625 h 338138"/>
                <a:gd name="connsiteX6" fmla="*/ 79065 w 271462"/>
                <a:gd name="connsiteY6" fmla="*/ 301625 h 338138"/>
                <a:gd name="connsiteX7" fmla="*/ 166687 w 271462"/>
                <a:gd name="connsiteY7" fmla="*/ 152400 h 338138"/>
                <a:gd name="connsiteX8" fmla="*/ 166687 w 271462"/>
                <a:gd name="connsiteY8" fmla="*/ 166688 h 338138"/>
                <a:gd name="connsiteX9" fmla="*/ 171450 w 271462"/>
                <a:gd name="connsiteY9" fmla="*/ 166688 h 338138"/>
                <a:gd name="connsiteX10" fmla="*/ 171450 w 271462"/>
                <a:gd name="connsiteY10" fmla="*/ 193676 h 338138"/>
                <a:gd name="connsiteX11" fmla="*/ 166687 w 271462"/>
                <a:gd name="connsiteY11" fmla="*/ 193676 h 338138"/>
                <a:gd name="connsiteX12" fmla="*/ 166687 w 271462"/>
                <a:gd name="connsiteY12" fmla="*/ 207963 h 338138"/>
                <a:gd name="connsiteX13" fmla="*/ 193675 w 271462"/>
                <a:gd name="connsiteY13" fmla="*/ 207963 h 338138"/>
                <a:gd name="connsiteX14" fmla="*/ 193675 w 271462"/>
                <a:gd name="connsiteY14" fmla="*/ 193676 h 338138"/>
                <a:gd name="connsiteX15" fmla="*/ 190500 w 271462"/>
                <a:gd name="connsiteY15" fmla="*/ 193676 h 338138"/>
                <a:gd name="connsiteX16" fmla="*/ 190500 w 271462"/>
                <a:gd name="connsiteY16" fmla="*/ 152400 h 338138"/>
                <a:gd name="connsiteX17" fmla="*/ 179388 w 271462"/>
                <a:gd name="connsiteY17" fmla="*/ 125413 h 338138"/>
                <a:gd name="connsiteX18" fmla="*/ 168275 w 271462"/>
                <a:gd name="connsiteY18" fmla="*/ 135732 h 338138"/>
                <a:gd name="connsiteX19" fmla="*/ 179388 w 271462"/>
                <a:gd name="connsiteY19" fmla="*/ 146051 h 338138"/>
                <a:gd name="connsiteX20" fmla="*/ 190501 w 271462"/>
                <a:gd name="connsiteY20" fmla="*/ 135732 h 338138"/>
                <a:gd name="connsiteX21" fmla="*/ 179388 w 271462"/>
                <a:gd name="connsiteY21" fmla="*/ 125413 h 338138"/>
                <a:gd name="connsiteX22" fmla="*/ 180975 w 271462"/>
                <a:gd name="connsiteY22" fmla="*/ 88900 h 338138"/>
                <a:gd name="connsiteX23" fmla="*/ 271462 w 271462"/>
                <a:gd name="connsiteY23" fmla="*/ 169069 h 338138"/>
                <a:gd name="connsiteX24" fmla="*/ 180975 w 271462"/>
                <a:gd name="connsiteY24" fmla="*/ 249238 h 338138"/>
                <a:gd name="connsiteX25" fmla="*/ 131141 w 271462"/>
                <a:gd name="connsiteY25" fmla="*/ 236096 h 338138"/>
                <a:gd name="connsiteX26" fmla="*/ 97044 w 271462"/>
                <a:gd name="connsiteY26" fmla="*/ 242667 h 338138"/>
                <a:gd name="connsiteX27" fmla="*/ 95732 w 271462"/>
                <a:gd name="connsiteY27" fmla="*/ 237410 h 338138"/>
                <a:gd name="connsiteX28" fmla="*/ 110158 w 271462"/>
                <a:gd name="connsiteY28" fmla="*/ 219011 h 338138"/>
                <a:gd name="connsiteX29" fmla="*/ 90487 w 271462"/>
                <a:gd name="connsiteY29" fmla="*/ 169069 h 338138"/>
                <a:gd name="connsiteX30" fmla="*/ 180975 w 271462"/>
                <a:gd name="connsiteY30" fmla="*/ 88900 h 338138"/>
                <a:gd name="connsiteX31" fmla="*/ 37042 w 271462"/>
                <a:gd name="connsiteY31" fmla="*/ 0 h 338138"/>
                <a:gd name="connsiteX32" fmla="*/ 162719 w 271462"/>
                <a:gd name="connsiteY32" fmla="*/ 0 h 338138"/>
                <a:gd name="connsiteX33" fmla="*/ 198438 w 271462"/>
                <a:gd name="connsiteY33" fmla="*/ 38304 h 338138"/>
                <a:gd name="connsiteX34" fmla="*/ 198438 w 271462"/>
                <a:gd name="connsiteY34" fmla="*/ 67363 h 338138"/>
                <a:gd name="connsiteX35" fmla="*/ 181240 w 271462"/>
                <a:gd name="connsiteY35" fmla="*/ 66042 h 338138"/>
                <a:gd name="connsiteX36" fmla="*/ 165365 w 271462"/>
                <a:gd name="connsiteY36" fmla="*/ 67363 h 338138"/>
                <a:gd name="connsiteX37" fmla="*/ 165365 w 271462"/>
                <a:gd name="connsiteY37" fmla="*/ 51513 h 338138"/>
                <a:gd name="connsiteX38" fmla="*/ 34396 w 271462"/>
                <a:gd name="connsiteY38" fmla="*/ 51513 h 338138"/>
                <a:gd name="connsiteX39" fmla="*/ 33073 w 271462"/>
                <a:gd name="connsiteY39" fmla="*/ 51513 h 338138"/>
                <a:gd name="connsiteX40" fmla="*/ 33073 w 271462"/>
                <a:gd name="connsiteY40" fmla="*/ 286625 h 338138"/>
                <a:gd name="connsiteX41" fmla="*/ 34396 w 271462"/>
                <a:gd name="connsiteY41" fmla="*/ 286625 h 338138"/>
                <a:gd name="connsiteX42" fmla="*/ 165365 w 271462"/>
                <a:gd name="connsiteY42" fmla="*/ 286625 h 338138"/>
                <a:gd name="connsiteX43" fmla="*/ 165365 w 271462"/>
                <a:gd name="connsiteY43" fmla="*/ 270775 h 338138"/>
                <a:gd name="connsiteX44" fmla="*/ 181240 w 271462"/>
                <a:gd name="connsiteY44" fmla="*/ 272096 h 338138"/>
                <a:gd name="connsiteX45" fmla="*/ 198438 w 271462"/>
                <a:gd name="connsiteY45" fmla="*/ 270775 h 338138"/>
                <a:gd name="connsiteX46" fmla="*/ 198438 w 271462"/>
                <a:gd name="connsiteY46" fmla="*/ 299834 h 338138"/>
                <a:gd name="connsiteX47" fmla="*/ 162719 w 271462"/>
                <a:gd name="connsiteY47" fmla="*/ 338138 h 338138"/>
                <a:gd name="connsiteX48" fmla="*/ 37042 w 271462"/>
                <a:gd name="connsiteY48" fmla="*/ 338138 h 338138"/>
                <a:gd name="connsiteX49" fmla="*/ 0 w 271462"/>
                <a:gd name="connsiteY49" fmla="*/ 299834 h 338138"/>
                <a:gd name="connsiteX50" fmla="*/ 0 w 271462"/>
                <a:gd name="connsiteY50" fmla="*/ 38304 h 338138"/>
                <a:gd name="connsiteX51" fmla="*/ 37042 w 271462"/>
                <a:gd name="connsiteY51"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71462" h="338138">
                  <a:moveTo>
                    <a:pt x="79065" y="301625"/>
                  </a:moveTo>
                  <a:cubicBezTo>
                    <a:pt x="73799" y="301625"/>
                    <a:pt x="69850" y="305753"/>
                    <a:pt x="69850" y="312632"/>
                  </a:cubicBezTo>
                  <a:cubicBezTo>
                    <a:pt x="69850" y="318136"/>
                    <a:pt x="73799" y="322263"/>
                    <a:pt x="79065" y="322263"/>
                  </a:cubicBezTo>
                  <a:cubicBezTo>
                    <a:pt x="79065" y="322263"/>
                    <a:pt x="79065" y="322263"/>
                    <a:pt x="114610" y="322263"/>
                  </a:cubicBezTo>
                  <a:cubicBezTo>
                    <a:pt x="119875" y="322263"/>
                    <a:pt x="123825" y="318136"/>
                    <a:pt x="123825" y="312632"/>
                  </a:cubicBezTo>
                  <a:cubicBezTo>
                    <a:pt x="123825" y="305753"/>
                    <a:pt x="119875" y="301625"/>
                    <a:pt x="114610" y="301625"/>
                  </a:cubicBezTo>
                  <a:cubicBezTo>
                    <a:pt x="114610" y="301625"/>
                    <a:pt x="114610" y="301625"/>
                    <a:pt x="79065" y="301625"/>
                  </a:cubicBezTo>
                  <a:close/>
                  <a:moveTo>
                    <a:pt x="166687" y="152400"/>
                  </a:moveTo>
                  <a:lnTo>
                    <a:pt x="166687" y="166688"/>
                  </a:lnTo>
                  <a:lnTo>
                    <a:pt x="171450" y="166688"/>
                  </a:lnTo>
                  <a:lnTo>
                    <a:pt x="171450" y="193676"/>
                  </a:lnTo>
                  <a:lnTo>
                    <a:pt x="166687" y="193676"/>
                  </a:lnTo>
                  <a:lnTo>
                    <a:pt x="166687" y="207963"/>
                  </a:lnTo>
                  <a:lnTo>
                    <a:pt x="193675" y="207963"/>
                  </a:lnTo>
                  <a:lnTo>
                    <a:pt x="193675" y="193676"/>
                  </a:lnTo>
                  <a:lnTo>
                    <a:pt x="190500" y="193676"/>
                  </a:lnTo>
                  <a:lnTo>
                    <a:pt x="190500" y="152400"/>
                  </a:lnTo>
                  <a:close/>
                  <a:moveTo>
                    <a:pt x="179388" y="125413"/>
                  </a:moveTo>
                  <a:cubicBezTo>
                    <a:pt x="173250" y="125413"/>
                    <a:pt x="168275" y="130033"/>
                    <a:pt x="168275" y="135732"/>
                  </a:cubicBezTo>
                  <a:cubicBezTo>
                    <a:pt x="168275" y="141431"/>
                    <a:pt x="173250" y="146051"/>
                    <a:pt x="179388" y="146051"/>
                  </a:cubicBezTo>
                  <a:cubicBezTo>
                    <a:pt x="185526" y="146051"/>
                    <a:pt x="190501" y="141431"/>
                    <a:pt x="190501" y="135732"/>
                  </a:cubicBezTo>
                  <a:cubicBezTo>
                    <a:pt x="190501" y="130033"/>
                    <a:pt x="185526" y="125413"/>
                    <a:pt x="179388" y="125413"/>
                  </a:cubicBezTo>
                  <a:close/>
                  <a:moveTo>
                    <a:pt x="180975" y="88900"/>
                  </a:moveTo>
                  <a:cubicBezTo>
                    <a:pt x="230808" y="88900"/>
                    <a:pt x="271462" y="124384"/>
                    <a:pt x="271462" y="169069"/>
                  </a:cubicBezTo>
                  <a:cubicBezTo>
                    <a:pt x="271462" y="212439"/>
                    <a:pt x="230808" y="249238"/>
                    <a:pt x="180975" y="249238"/>
                  </a:cubicBezTo>
                  <a:cubicBezTo>
                    <a:pt x="162614" y="249238"/>
                    <a:pt x="145566" y="243981"/>
                    <a:pt x="131141" y="236096"/>
                  </a:cubicBezTo>
                  <a:cubicBezTo>
                    <a:pt x="119338" y="243981"/>
                    <a:pt x="104912" y="242667"/>
                    <a:pt x="97044" y="242667"/>
                  </a:cubicBezTo>
                  <a:cubicBezTo>
                    <a:pt x="94421" y="241353"/>
                    <a:pt x="94421" y="238724"/>
                    <a:pt x="95732" y="237410"/>
                  </a:cubicBezTo>
                  <a:cubicBezTo>
                    <a:pt x="103601" y="232153"/>
                    <a:pt x="107535" y="225582"/>
                    <a:pt x="110158" y="219011"/>
                  </a:cubicBezTo>
                  <a:cubicBezTo>
                    <a:pt x="97044" y="205868"/>
                    <a:pt x="90487" y="187469"/>
                    <a:pt x="90487" y="169069"/>
                  </a:cubicBezTo>
                  <a:cubicBezTo>
                    <a:pt x="90487" y="124384"/>
                    <a:pt x="131141" y="88900"/>
                    <a:pt x="180975" y="88900"/>
                  </a:cubicBezTo>
                  <a:close/>
                  <a:moveTo>
                    <a:pt x="37042" y="0"/>
                  </a:moveTo>
                  <a:cubicBezTo>
                    <a:pt x="37042" y="0"/>
                    <a:pt x="37042" y="0"/>
                    <a:pt x="162719" y="0"/>
                  </a:cubicBezTo>
                  <a:cubicBezTo>
                    <a:pt x="182563" y="0"/>
                    <a:pt x="198438" y="17171"/>
                    <a:pt x="198438" y="38304"/>
                  </a:cubicBezTo>
                  <a:cubicBezTo>
                    <a:pt x="198438" y="38304"/>
                    <a:pt x="198438" y="38304"/>
                    <a:pt x="198438" y="67363"/>
                  </a:cubicBezTo>
                  <a:cubicBezTo>
                    <a:pt x="193147" y="67363"/>
                    <a:pt x="186532" y="66042"/>
                    <a:pt x="181240" y="66042"/>
                  </a:cubicBezTo>
                  <a:cubicBezTo>
                    <a:pt x="175949" y="66042"/>
                    <a:pt x="170657" y="67363"/>
                    <a:pt x="165365" y="67363"/>
                  </a:cubicBezTo>
                  <a:cubicBezTo>
                    <a:pt x="165365" y="67363"/>
                    <a:pt x="165365" y="67363"/>
                    <a:pt x="165365" y="51513"/>
                  </a:cubicBezTo>
                  <a:cubicBezTo>
                    <a:pt x="165365" y="51513"/>
                    <a:pt x="165365" y="51513"/>
                    <a:pt x="34396" y="51513"/>
                  </a:cubicBezTo>
                  <a:cubicBezTo>
                    <a:pt x="34396" y="51513"/>
                    <a:pt x="33073" y="51513"/>
                    <a:pt x="33073" y="51513"/>
                  </a:cubicBezTo>
                  <a:cubicBezTo>
                    <a:pt x="33073" y="51513"/>
                    <a:pt x="33073" y="51513"/>
                    <a:pt x="33073" y="286625"/>
                  </a:cubicBezTo>
                  <a:cubicBezTo>
                    <a:pt x="33073" y="286625"/>
                    <a:pt x="34396" y="286625"/>
                    <a:pt x="34396" y="286625"/>
                  </a:cubicBezTo>
                  <a:cubicBezTo>
                    <a:pt x="34396" y="286625"/>
                    <a:pt x="34396" y="286625"/>
                    <a:pt x="165365" y="286625"/>
                  </a:cubicBezTo>
                  <a:cubicBezTo>
                    <a:pt x="165365" y="286625"/>
                    <a:pt x="165365" y="286625"/>
                    <a:pt x="165365" y="270775"/>
                  </a:cubicBezTo>
                  <a:cubicBezTo>
                    <a:pt x="170657" y="270775"/>
                    <a:pt x="175949" y="272096"/>
                    <a:pt x="181240" y="272096"/>
                  </a:cubicBezTo>
                  <a:cubicBezTo>
                    <a:pt x="186532" y="272096"/>
                    <a:pt x="193147" y="270775"/>
                    <a:pt x="198438" y="270775"/>
                  </a:cubicBezTo>
                  <a:cubicBezTo>
                    <a:pt x="198438" y="270775"/>
                    <a:pt x="198438" y="270775"/>
                    <a:pt x="198438" y="299834"/>
                  </a:cubicBezTo>
                  <a:cubicBezTo>
                    <a:pt x="198438" y="320967"/>
                    <a:pt x="182563" y="338138"/>
                    <a:pt x="162719" y="338138"/>
                  </a:cubicBezTo>
                  <a:cubicBezTo>
                    <a:pt x="162719" y="338138"/>
                    <a:pt x="162719" y="338138"/>
                    <a:pt x="37042" y="338138"/>
                  </a:cubicBezTo>
                  <a:cubicBezTo>
                    <a:pt x="17198" y="338138"/>
                    <a:pt x="0" y="320967"/>
                    <a:pt x="0" y="299834"/>
                  </a:cubicBezTo>
                  <a:cubicBezTo>
                    <a:pt x="0" y="299834"/>
                    <a:pt x="0" y="299834"/>
                    <a:pt x="0" y="38304"/>
                  </a:cubicBezTo>
                  <a:cubicBezTo>
                    <a:pt x="0" y="17171"/>
                    <a:pt x="17198" y="0"/>
                    <a:pt x="37042" y="0"/>
                  </a:cubicBezTo>
                  <a:close/>
                </a:path>
              </a:pathLst>
            </a:cu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2" name="任意多边形: 形状 41"/>
            <p:cNvSpPr/>
            <p:nvPr/>
          </p:nvSpPr>
          <p:spPr>
            <a:xfrm>
              <a:off x="7796518" y="2440273"/>
              <a:ext cx="427532" cy="532544"/>
            </a:xfrm>
            <a:custGeom>
              <a:avLst/>
              <a:gdLst>
                <a:gd name="connsiteX0" fmla="*/ 79065 w 271462"/>
                <a:gd name="connsiteY0" fmla="*/ 301625 h 338138"/>
                <a:gd name="connsiteX1" fmla="*/ 69850 w 271462"/>
                <a:gd name="connsiteY1" fmla="*/ 312632 h 338138"/>
                <a:gd name="connsiteX2" fmla="*/ 79065 w 271462"/>
                <a:gd name="connsiteY2" fmla="*/ 322263 h 338138"/>
                <a:gd name="connsiteX3" fmla="*/ 114610 w 271462"/>
                <a:gd name="connsiteY3" fmla="*/ 322263 h 338138"/>
                <a:gd name="connsiteX4" fmla="*/ 123825 w 271462"/>
                <a:gd name="connsiteY4" fmla="*/ 312632 h 338138"/>
                <a:gd name="connsiteX5" fmla="*/ 114610 w 271462"/>
                <a:gd name="connsiteY5" fmla="*/ 301625 h 338138"/>
                <a:gd name="connsiteX6" fmla="*/ 79065 w 271462"/>
                <a:gd name="connsiteY6" fmla="*/ 301625 h 338138"/>
                <a:gd name="connsiteX7" fmla="*/ 166687 w 271462"/>
                <a:gd name="connsiteY7" fmla="*/ 152400 h 338138"/>
                <a:gd name="connsiteX8" fmla="*/ 166687 w 271462"/>
                <a:gd name="connsiteY8" fmla="*/ 166688 h 338138"/>
                <a:gd name="connsiteX9" fmla="*/ 171450 w 271462"/>
                <a:gd name="connsiteY9" fmla="*/ 166688 h 338138"/>
                <a:gd name="connsiteX10" fmla="*/ 171450 w 271462"/>
                <a:gd name="connsiteY10" fmla="*/ 193676 h 338138"/>
                <a:gd name="connsiteX11" fmla="*/ 166687 w 271462"/>
                <a:gd name="connsiteY11" fmla="*/ 193676 h 338138"/>
                <a:gd name="connsiteX12" fmla="*/ 166687 w 271462"/>
                <a:gd name="connsiteY12" fmla="*/ 207963 h 338138"/>
                <a:gd name="connsiteX13" fmla="*/ 193675 w 271462"/>
                <a:gd name="connsiteY13" fmla="*/ 207963 h 338138"/>
                <a:gd name="connsiteX14" fmla="*/ 193675 w 271462"/>
                <a:gd name="connsiteY14" fmla="*/ 193676 h 338138"/>
                <a:gd name="connsiteX15" fmla="*/ 190500 w 271462"/>
                <a:gd name="connsiteY15" fmla="*/ 193676 h 338138"/>
                <a:gd name="connsiteX16" fmla="*/ 190500 w 271462"/>
                <a:gd name="connsiteY16" fmla="*/ 152400 h 338138"/>
                <a:gd name="connsiteX17" fmla="*/ 179388 w 271462"/>
                <a:gd name="connsiteY17" fmla="*/ 125413 h 338138"/>
                <a:gd name="connsiteX18" fmla="*/ 168275 w 271462"/>
                <a:gd name="connsiteY18" fmla="*/ 135732 h 338138"/>
                <a:gd name="connsiteX19" fmla="*/ 179388 w 271462"/>
                <a:gd name="connsiteY19" fmla="*/ 146051 h 338138"/>
                <a:gd name="connsiteX20" fmla="*/ 190501 w 271462"/>
                <a:gd name="connsiteY20" fmla="*/ 135732 h 338138"/>
                <a:gd name="connsiteX21" fmla="*/ 179388 w 271462"/>
                <a:gd name="connsiteY21" fmla="*/ 125413 h 338138"/>
                <a:gd name="connsiteX22" fmla="*/ 180975 w 271462"/>
                <a:gd name="connsiteY22" fmla="*/ 88900 h 338138"/>
                <a:gd name="connsiteX23" fmla="*/ 271462 w 271462"/>
                <a:gd name="connsiteY23" fmla="*/ 169069 h 338138"/>
                <a:gd name="connsiteX24" fmla="*/ 180975 w 271462"/>
                <a:gd name="connsiteY24" fmla="*/ 249238 h 338138"/>
                <a:gd name="connsiteX25" fmla="*/ 131141 w 271462"/>
                <a:gd name="connsiteY25" fmla="*/ 236096 h 338138"/>
                <a:gd name="connsiteX26" fmla="*/ 97044 w 271462"/>
                <a:gd name="connsiteY26" fmla="*/ 242667 h 338138"/>
                <a:gd name="connsiteX27" fmla="*/ 95732 w 271462"/>
                <a:gd name="connsiteY27" fmla="*/ 237410 h 338138"/>
                <a:gd name="connsiteX28" fmla="*/ 110158 w 271462"/>
                <a:gd name="connsiteY28" fmla="*/ 219011 h 338138"/>
                <a:gd name="connsiteX29" fmla="*/ 90487 w 271462"/>
                <a:gd name="connsiteY29" fmla="*/ 169069 h 338138"/>
                <a:gd name="connsiteX30" fmla="*/ 180975 w 271462"/>
                <a:gd name="connsiteY30" fmla="*/ 88900 h 338138"/>
                <a:gd name="connsiteX31" fmla="*/ 37042 w 271462"/>
                <a:gd name="connsiteY31" fmla="*/ 0 h 338138"/>
                <a:gd name="connsiteX32" fmla="*/ 162719 w 271462"/>
                <a:gd name="connsiteY32" fmla="*/ 0 h 338138"/>
                <a:gd name="connsiteX33" fmla="*/ 198438 w 271462"/>
                <a:gd name="connsiteY33" fmla="*/ 38304 h 338138"/>
                <a:gd name="connsiteX34" fmla="*/ 198438 w 271462"/>
                <a:gd name="connsiteY34" fmla="*/ 67363 h 338138"/>
                <a:gd name="connsiteX35" fmla="*/ 181240 w 271462"/>
                <a:gd name="connsiteY35" fmla="*/ 66042 h 338138"/>
                <a:gd name="connsiteX36" fmla="*/ 165365 w 271462"/>
                <a:gd name="connsiteY36" fmla="*/ 67363 h 338138"/>
                <a:gd name="connsiteX37" fmla="*/ 165365 w 271462"/>
                <a:gd name="connsiteY37" fmla="*/ 51513 h 338138"/>
                <a:gd name="connsiteX38" fmla="*/ 34396 w 271462"/>
                <a:gd name="connsiteY38" fmla="*/ 51513 h 338138"/>
                <a:gd name="connsiteX39" fmla="*/ 33073 w 271462"/>
                <a:gd name="connsiteY39" fmla="*/ 51513 h 338138"/>
                <a:gd name="connsiteX40" fmla="*/ 33073 w 271462"/>
                <a:gd name="connsiteY40" fmla="*/ 286625 h 338138"/>
                <a:gd name="connsiteX41" fmla="*/ 34396 w 271462"/>
                <a:gd name="connsiteY41" fmla="*/ 286625 h 338138"/>
                <a:gd name="connsiteX42" fmla="*/ 165365 w 271462"/>
                <a:gd name="connsiteY42" fmla="*/ 286625 h 338138"/>
                <a:gd name="connsiteX43" fmla="*/ 165365 w 271462"/>
                <a:gd name="connsiteY43" fmla="*/ 270775 h 338138"/>
                <a:gd name="connsiteX44" fmla="*/ 181240 w 271462"/>
                <a:gd name="connsiteY44" fmla="*/ 272096 h 338138"/>
                <a:gd name="connsiteX45" fmla="*/ 198438 w 271462"/>
                <a:gd name="connsiteY45" fmla="*/ 270775 h 338138"/>
                <a:gd name="connsiteX46" fmla="*/ 198438 w 271462"/>
                <a:gd name="connsiteY46" fmla="*/ 299834 h 338138"/>
                <a:gd name="connsiteX47" fmla="*/ 162719 w 271462"/>
                <a:gd name="connsiteY47" fmla="*/ 338138 h 338138"/>
                <a:gd name="connsiteX48" fmla="*/ 37042 w 271462"/>
                <a:gd name="connsiteY48" fmla="*/ 338138 h 338138"/>
                <a:gd name="connsiteX49" fmla="*/ 0 w 271462"/>
                <a:gd name="connsiteY49" fmla="*/ 299834 h 338138"/>
                <a:gd name="connsiteX50" fmla="*/ 0 w 271462"/>
                <a:gd name="connsiteY50" fmla="*/ 38304 h 338138"/>
                <a:gd name="connsiteX51" fmla="*/ 37042 w 271462"/>
                <a:gd name="connsiteY51"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71462" h="338138">
                  <a:moveTo>
                    <a:pt x="79065" y="301625"/>
                  </a:moveTo>
                  <a:cubicBezTo>
                    <a:pt x="73799" y="301625"/>
                    <a:pt x="69850" y="305753"/>
                    <a:pt x="69850" y="312632"/>
                  </a:cubicBezTo>
                  <a:cubicBezTo>
                    <a:pt x="69850" y="318136"/>
                    <a:pt x="73799" y="322263"/>
                    <a:pt x="79065" y="322263"/>
                  </a:cubicBezTo>
                  <a:cubicBezTo>
                    <a:pt x="79065" y="322263"/>
                    <a:pt x="79065" y="322263"/>
                    <a:pt x="114610" y="322263"/>
                  </a:cubicBezTo>
                  <a:cubicBezTo>
                    <a:pt x="119875" y="322263"/>
                    <a:pt x="123825" y="318136"/>
                    <a:pt x="123825" y="312632"/>
                  </a:cubicBezTo>
                  <a:cubicBezTo>
                    <a:pt x="123825" y="305753"/>
                    <a:pt x="119875" y="301625"/>
                    <a:pt x="114610" y="301625"/>
                  </a:cubicBezTo>
                  <a:cubicBezTo>
                    <a:pt x="114610" y="301625"/>
                    <a:pt x="114610" y="301625"/>
                    <a:pt x="79065" y="301625"/>
                  </a:cubicBezTo>
                  <a:close/>
                  <a:moveTo>
                    <a:pt x="166687" y="152400"/>
                  </a:moveTo>
                  <a:lnTo>
                    <a:pt x="166687" y="166688"/>
                  </a:lnTo>
                  <a:lnTo>
                    <a:pt x="171450" y="166688"/>
                  </a:lnTo>
                  <a:lnTo>
                    <a:pt x="171450" y="193676"/>
                  </a:lnTo>
                  <a:lnTo>
                    <a:pt x="166687" y="193676"/>
                  </a:lnTo>
                  <a:lnTo>
                    <a:pt x="166687" y="207963"/>
                  </a:lnTo>
                  <a:lnTo>
                    <a:pt x="193675" y="207963"/>
                  </a:lnTo>
                  <a:lnTo>
                    <a:pt x="193675" y="193676"/>
                  </a:lnTo>
                  <a:lnTo>
                    <a:pt x="190500" y="193676"/>
                  </a:lnTo>
                  <a:lnTo>
                    <a:pt x="190500" y="152400"/>
                  </a:lnTo>
                  <a:close/>
                  <a:moveTo>
                    <a:pt x="179388" y="125413"/>
                  </a:moveTo>
                  <a:cubicBezTo>
                    <a:pt x="173250" y="125413"/>
                    <a:pt x="168275" y="130033"/>
                    <a:pt x="168275" y="135732"/>
                  </a:cubicBezTo>
                  <a:cubicBezTo>
                    <a:pt x="168275" y="141431"/>
                    <a:pt x="173250" y="146051"/>
                    <a:pt x="179388" y="146051"/>
                  </a:cubicBezTo>
                  <a:cubicBezTo>
                    <a:pt x="185526" y="146051"/>
                    <a:pt x="190501" y="141431"/>
                    <a:pt x="190501" y="135732"/>
                  </a:cubicBezTo>
                  <a:cubicBezTo>
                    <a:pt x="190501" y="130033"/>
                    <a:pt x="185526" y="125413"/>
                    <a:pt x="179388" y="125413"/>
                  </a:cubicBezTo>
                  <a:close/>
                  <a:moveTo>
                    <a:pt x="180975" y="88900"/>
                  </a:moveTo>
                  <a:cubicBezTo>
                    <a:pt x="230808" y="88900"/>
                    <a:pt x="271462" y="124384"/>
                    <a:pt x="271462" y="169069"/>
                  </a:cubicBezTo>
                  <a:cubicBezTo>
                    <a:pt x="271462" y="212439"/>
                    <a:pt x="230808" y="249238"/>
                    <a:pt x="180975" y="249238"/>
                  </a:cubicBezTo>
                  <a:cubicBezTo>
                    <a:pt x="162614" y="249238"/>
                    <a:pt x="145566" y="243981"/>
                    <a:pt x="131141" y="236096"/>
                  </a:cubicBezTo>
                  <a:cubicBezTo>
                    <a:pt x="119338" y="243981"/>
                    <a:pt x="104912" y="242667"/>
                    <a:pt x="97044" y="242667"/>
                  </a:cubicBezTo>
                  <a:cubicBezTo>
                    <a:pt x="94421" y="241353"/>
                    <a:pt x="94421" y="238724"/>
                    <a:pt x="95732" y="237410"/>
                  </a:cubicBezTo>
                  <a:cubicBezTo>
                    <a:pt x="103601" y="232153"/>
                    <a:pt x="107535" y="225582"/>
                    <a:pt x="110158" y="219011"/>
                  </a:cubicBezTo>
                  <a:cubicBezTo>
                    <a:pt x="97044" y="205868"/>
                    <a:pt x="90487" y="187469"/>
                    <a:pt x="90487" y="169069"/>
                  </a:cubicBezTo>
                  <a:cubicBezTo>
                    <a:pt x="90487" y="124384"/>
                    <a:pt x="131141" y="88900"/>
                    <a:pt x="180975" y="88900"/>
                  </a:cubicBezTo>
                  <a:close/>
                  <a:moveTo>
                    <a:pt x="37042" y="0"/>
                  </a:moveTo>
                  <a:cubicBezTo>
                    <a:pt x="37042" y="0"/>
                    <a:pt x="37042" y="0"/>
                    <a:pt x="162719" y="0"/>
                  </a:cubicBezTo>
                  <a:cubicBezTo>
                    <a:pt x="182563" y="0"/>
                    <a:pt x="198438" y="17171"/>
                    <a:pt x="198438" y="38304"/>
                  </a:cubicBezTo>
                  <a:cubicBezTo>
                    <a:pt x="198438" y="38304"/>
                    <a:pt x="198438" y="38304"/>
                    <a:pt x="198438" y="67363"/>
                  </a:cubicBezTo>
                  <a:cubicBezTo>
                    <a:pt x="193147" y="67363"/>
                    <a:pt x="186532" y="66042"/>
                    <a:pt x="181240" y="66042"/>
                  </a:cubicBezTo>
                  <a:cubicBezTo>
                    <a:pt x="175949" y="66042"/>
                    <a:pt x="170657" y="67363"/>
                    <a:pt x="165365" y="67363"/>
                  </a:cubicBezTo>
                  <a:cubicBezTo>
                    <a:pt x="165365" y="67363"/>
                    <a:pt x="165365" y="67363"/>
                    <a:pt x="165365" y="51513"/>
                  </a:cubicBezTo>
                  <a:cubicBezTo>
                    <a:pt x="165365" y="51513"/>
                    <a:pt x="165365" y="51513"/>
                    <a:pt x="34396" y="51513"/>
                  </a:cubicBezTo>
                  <a:cubicBezTo>
                    <a:pt x="34396" y="51513"/>
                    <a:pt x="33073" y="51513"/>
                    <a:pt x="33073" y="51513"/>
                  </a:cubicBezTo>
                  <a:cubicBezTo>
                    <a:pt x="33073" y="51513"/>
                    <a:pt x="33073" y="51513"/>
                    <a:pt x="33073" y="286625"/>
                  </a:cubicBezTo>
                  <a:cubicBezTo>
                    <a:pt x="33073" y="286625"/>
                    <a:pt x="34396" y="286625"/>
                    <a:pt x="34396" y="286625"/>
                  </a:cubicBezTo>
                  <a:cubicBezTo>
                    <a:pt x="34396" y="286625"/>
                    <a:pt x="34396" y="286625"/>
                    <a:pt x="165365" y="286625"/>
                  </a:cubicBezTo>
                  <a:cubicBezTo>
                    <a:pt x="165365" y="286625"/>
                    <a:pt x="165365" y="286625"/>
                    <a:pt x="165365" y="270775"/>
                  </a:cubicBezTo>
                  <a:cubicBezTo>
                    <a:pt x="170657" y="270775"/>
                    <a:pt x="175949" y="272096"/>
                    <a:pt x="181240" y="272096"/>
                  </a:cubicBezTo>
                  <a:cubicBezTo>
                    <a:pt x="186532" y="272096"/>
                    <a:pt x="193147" y="270775"/>
                    <a:pt x="198438" y="270775"/>
                  </a:cubicBezTo>
                  <a:cubicBezTo>
                    <a:pt x="198438" y="270775"/>
                    <a:pt x="198438" y="270775"/>
                    <a:pt x="198438" y="299834"/>
                  </a:cubicBezTo>
                  <a:cubicBezTo>
                    <a:pt x="198438" y="320967"/>
                    <a:pt x="182563" y="338138"/>
                    <a:pt x="162719" y="338138"/>
                  </a:cubicBezTo>
                  <a:cubicBezTo>
                    <a:pt x="162719" y="338138"/>
                    <a:pt x="162719" y="338138"/>
                    <a:pt x="37042" y="338138"/>
                  </a:cubicBezTo>
                  <a:cubicBezTo>
                    <a:pt x="17198" y="338138"/>
                    <a:pt x="0" y="320967"/>
                    <a:pt x="0" y="299834"/>
                  </a:cubicBezTo>
                  <a:cubicBezTo>
                    <a:pt x="0" y="299834"/>
                    <a:pt x="0" y="299834"/>
                    <a:pt x="0" y="38304"/>
                  </a:cubicBezTo>
                  <a:cubicBezTo>
                    <a:pt x="0" y="17171"/>
                    <a:pt x="17198" y="0"/>
                    <a:pt x="37042" y="0"/>
                  </a:cubicBezTo>
                  <a:close/>
                </a:path>
              </a:pathLst>
            </a:cu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3" name="任意多边形: 形状 40"/>
            <p:cNvSpPr/>
            <p:nvPr/>
          </p:nvSpPr>
          <p:spPr>
            <a:xfrm>
              <a:off x="3946466" y="4408397"/>
              <a:ext cx="427532" cy="532544"/>
            </a:xfrm>
            <a:custGeom>
              <a:avLst/>
              <a:gdLst>
                <a:gd name="connsiteX0" fmla="*/ 79065 w 271462"/>
                <a:gd name="connsiteY0" fmla="*/ 301625 h 338138"/>
                <a:gd name="connsiteX1" fmla="*/ 69850 w 271462"/>
                <a:gd name="connsiteY1" fmla="*/ 312632 h 338138"/>
                <a:gd name="connsiteX2" fmla="*/ 79065 w 271462"/>
                <a:gd name="connsiteY2" fmla="*/ 322263 h 338138"/>
                <a:gd name="connsiteX3" fmla="*/ 114610 w 271462"/>
                <a:gd name="connsiteY3" fmla="*/ 322263 h 338138"/>
                <a:gd name="connsiteX4" fmla="*/ 123825 w 271462"/>
                <a:gd name="connsiteY4" fmla="*/ 312632 h 338138"/>
                <a:gd name="connsiteX5" fmla="*/ 114610 w 271462"/>
                <a:gd name="connsiteY5" fmla="*/ 301625 h 338138"/>
                <a:gd name="connsiteX6" fmla="*/ 79065 w 271462"/>
                <a:gd name="connsiteY6" fmla="*/ 301625 h 338138"/>
                <a:gd name="connsiteX7" fmla="*/ 166687 w 271462"/>
                <a:gd name="connsiteY7" fmla="*/ 152400 h 338138"/>
                <a:gd name="connsiteX8" fmla="*/ 166687 w 271462"/>
                <a:gd name="connsiteY8" fmla="*/ 166688 h 338138"/>
                <a:gd name="connsiteX9" fmla="*/ 171450 w 271462"/>
                <a:gd name="connsiteY9" fmla="*/ 166688 h 338138"/>
                <a:gd name="connsiteX10" fmla="*/ 171450 w 271462"/>
                <a:gd name="connsiteY10" fmla="*/ 193676 h 338138"/>
                <a:gd name="connsiteX11" fmla="*/ 166687 w 271462"/>
                <a:gd name="connsiteY11" fmla="*/ 193676 h 338138"/>
                <a:gd name="connsiteX12" fmla="*/ 166687 w 271462"/>
                <a:gd name="connsiteY12" fmla="*/ 207963 h 338138"/>
                <a:gd name="connsiteX13" fmla="*/ 193675 w 271462"/>
                <a:gd name="connsiteY13" fmla="*/ 207963 h 338138"/>
                <a:gd name="connsiteX14" fmla="*/ 193675 w 271462"/>
                <a:gd name="connsiteY14" fmla="*/ 193676 h 338138"/>
                <a:gd name="connsiteX15" fmla="*/ 190500 w 271462"/>
                <a:gd name="connsiteY15" fmla="*/ 193676 h 338138"/>
                <a:gd name="connsiteX16" fmla="*/ 190500 w 271462"/>
                <a:gd name="connsiteY16" fmla="*/ 152400 h 338138"/>
                <a:gd name="connsiteX17" fmla="*/ 179388 w 271462"/>
                <a:gd name="connsiteY17" fmla="*/ 125413 h 338138"/>
                <a:gd name="connsiteX18" fmla="*/ 168275 w 271462"/>
                <a:gd name="connsiteY18" fmla="*/ 135732 h 338138"/>
                <a:gd name="connsiteX19" fmla="*/ 179388 w 271462"/>
                <a:gd name="connsiteY19" fmla="*/ 146051 h 338138"/>
                <a:gd name="connsiteX20" fmla="*/ 190501 w 271462"/>
                <a:gd name="connsiteY20" fmla="*/ 135732 h 338138"/>
                <a:gd name="connsiteX21" fmla="*/ 179388 w 271462"/>
                <a:gd name="connsiteY21" fmla="*/ 125413 h 338138"/>
                <a:gd name="connsiteX22" fmla="*/ 180975 w 271462"/>
                <a:gd name="connsiteY22" fmla="*/ 88900 h 338138"/>
                <a:gd name="connsiteX23" fmla="*/ 271462 w 271462"/>
                <a:gd name="connsiteY23" fmla="*/ 169069 h 338138"/>
                <a:gd name="connsiteX24" fmla="*/ 180975 w 271462"/>
                <a:gd name="connsiteY24" fmla="*/ 249238 h 338138"/>
                <a:gd name="connsiteX25" fmla="*/ 131141 w 271462"/>
                <a:gd name="connsiteY25" fmla="*/ 236096 h 338138"/>
                <a:gd name="connsiteX26" fmla="*/ 97044 w 271462"/>
                <a:gd name="connsiteY26" fmla="*/ 242667 h 338138"/>
                <a:gd name="connsiteX27" fmla="*/ 95732 w 271462"/>
                <a:gd name="connsiteY27" fmla="*/ 237410 h 338138"/>
                <a:gd name="connsiteX28" fmla="*/ 110158 w 271462"/>
                <a:gd name="connsiteY28" fmla="*/ 219011 h 338138"/>
                <a:gd name="connsiteX29" fmla="*/ 90487 w 271462"/>
                <a:gd name="connsiteY29" fmla="*/ 169069 h 338138"/>
                <a:gd name="connsiteX30" fmla="*/ 180975 w 271462"/>
                <a:gd name="connsiteY30" fmla="*/ 88900 h 338138"/>
                <a:gd name="connsiteX31" fmla="*/ 37042 w 271462"/>
                <a:gd name="connsiteY31" fmla="*/ 0 h 338138"/>
                <a:gd name="connsiteX32" fmla="*/ 162719 w 271462"/>
                <a:gd name="connsiteY32" fmla="*/ 0 h 338138"/>
                <a:gd name="connsiteX33" fmla="*/ 198438 w 271462"/>
                <a:gd name="connsiteY33" fmla="*/ 38304 h 338138"/>
                <a:gd name="connsiteX34" fmla="*/ 198438 w 271462"/>
                <a:gd name="connsiteY34" fmla="*/ 67363 h 338138"/>
                <a:gd name="connsiteX35" fmla="*/ 181240 w 271462"/>
                <a:gd name="connsiteY35" fmla="*/ 66042 h 338138"/>
                <a:gd name="connsiteX36" fmla="*/ 165365 w 271462"/>
                <a:gd name="connsiteY36" fmla="*/ 67363 h 338138"/>
                <a:gd name="connsiteX37" fmla="*/ 165365 w 271462"/>
                <a:gd name="connsiteY37" fmla="*/ 51513 h 338138"/>
                <a:gd name="connsiteX38" fmla="*/ 34396 w 271462"/>
                <a:gd name="connsiteY38" fmla="*/ 51513 h 338138"/>
                <a:gd name="connsiteX39" fmla="*/ 33073 w 271462"/>
                <a:gd name="connsiteY39" fmla="*/ 51513 h 338138"/>
                <a:gd name="connsiteX40" fmla="*/ 33073 w 271462"/>
                <a:gd name="connsiteY40" fmla="*/ 286625 h 338138"/>
                <a:gd name="connsiteX41" fmla="*/ 34396 w 271462"/>
                <a:gd name="connsiteY41" fmla="*/ 286625 h 338138"/>
                <a:gd name="connsiteX42" fmla="*/ 165365 w 271462"/>
                <a:gd name="connsiteY42" fmla="*/ 286625 h 338138"/>
                <a:gd name="connsiteX43" fmla="*/ 165365 w 271462"/>
                <a:gd name="connsiteY43" fmla="*/ 270775 h 338138"/>
                <a:gd name="connsiteX44" fmla="*/ 181240 w 271462"/>
                <a:gd name="connsiteY44" fmla="*/ 272096 h 338138"/>
                <a:gd name="connsiteX45" fmla="*/ 198438 w 271462"/>
                <a:gd name="connsiteY45" fmla="*/ 270775 h 338138"/>
                <a:gd name="connsiteX46" fmla="*/ 198438 w 271462"/>
                <a:gd name="connsiteY46" fmla="*/ 299834 h 338138"/>
                <a:gd name="connsiteX47" fmla="*/ 162719 w 271462"/>
                <a:gd name="connsiteY47" fmla="*/ 338138 h 338138"/>
                <a:gd name="connsiteX48" fmla="*/ 37042 w 271462"/>
                <a:gd name="connsiteY48" fmla="*/ 338138 h 338138"/>
                <a:gd name="connsiteX49" fmla="*/ 0 w 271462"/>
                <a:gd name="connsiteY49" fmla="*/ 299834 h 338138"/>
                <a:gd name="connsiteX50" fmla="*/ 0 w 271462"/>
                <a:gd name="connsiteY50" fmla="*/ 38304 h 338138"/>
                <a:gd name="connsiteX51" fmla="*/ 37042 w 271462"/>
                <a:gd name="connsiteY51"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71462" h="338138">
                  <a:moveTo>
                    <a:pt x="79065" y="301625"/>
                  </a:moveTo>
                  <a:cubicBezTo>
                    <a:pt x="73799" y="301625"/>
                    <a:pt x="69850" y="305753"/>
                    <a:pt x="69850" y="312632"/>
                  </a:cubicBezTo>
                  <a:cubicBezTo>
                    <a:pt x="69850" y="318136"/>
                    <a:pt x="73799" y="322263"/>
                    <a:pt x="79065" y="322263"/>
                  </a:cubicBezTo>
                  <a:cubicBezTo>
                    <a:pt x="79065" y="322263"/>
                    <a:pt x="79065" y="322263"/>
                    <a:pt x="114610" y="322263"/>
                  </a:cubicBezTo>
                  <a:cubicBezTo>
                    <a:pt x="119875" y="322263"/>
                    <a:pt x="123825" y="318136"/>
                    <a:pt x="123825" y="312632"/>
                  </a:cubicBezTo>
                  <a:cubicBezTo>
                    <a:pt x="123825" y="305753"/>
                    <a:pt x="119875" y="301625"/>
                    <a:pt x="114610" y="301625"/>
                  </a:cubicBezTo>
                  <a:cubicBezTo>
                    <a:pt x="114610" y="301625"/>
                    <a:pt x="114610" y="301625"/>
                    <a:pt x="79065" y="301625"/>
                  </a:cubicBezTo>
                  <a:close/>
                  <a:moveTo>
                    <a:pt x="166687" y="152400"/>
                  </a:moveTo>
                  <a:lnTo>
                    <a:pt x="166687" y="166688"/>
                  </a:lnTo>
                  <a:lnTo>
                    <a:pt x="171450" y="166688"/>
                  </a:lnTo>
                  <a:lnTo>
                    <a:pt x="171450" y="193676"/>
                  </a:lnTo>
                  <a:lnTo>
                    <a:pt x="166687" y="193676"/>
                  </a:lnTo>
                  <a:lnTo>
                    <a:pt x="166687" y="207963"/>
                  </a:lnTo>
                  <a:lnTo>
                    <a:pt x="193675" y="207963"/>
                  </a:lnTo>
                  <a:lnTo>
                    <a:pt x="193675" y="193676"/>
                  </a:lnTo>
                  <a:lnTo>
                    <a:pt x="190500" y="193676"/>
                  </a:lnTo>
                  <a:lnTo>
                    <a:pt x="190500" y="152400"/>
                  </a:lnTo>
                  <a:close/>
                  <a:moveTo>
                    <a:pt x="179388" y="125413"/>
                  </a:moveTo>
                  <a:cubicBezTo>
                    <a:pt x="173250" y="125413"/>
                    <a:pt x="168275" y="130033"/>
                    <a:pt x="168275" y="135732"/>
                  </a:cubicBezTo>
                  <a:cubicBezTo>
                    <a:pt x="168275" y="141431"/>
                    <a:pt x="173250" y="146051"/>
                    <a:pt x="179388" y="146051"/>
                  </a:cubicBezTo>
                  <a:cubicBezTo>
                    <a:pt x="185526" y="146051"/>
                    <a:pt x="190501" y="141431"/>
                    <a:pt x="190501" y="135732"/>
                  </a:cubicBezTo>
                  <a:cubicBezTo>
                    <a:pt x="190501" y="130033"/>
                    <a:pt x="185526" y="125413"/>
                    <a:pt x="179388" y="125413"/>
                  </a:cubicBezTo>
                  <a:close/>
                  <a:moveTo>
                    <a:pt x="180975" y="88900"/>
                  </a:moveTo>
                  <a:cubicBezTo>
                    <a:pt x="230808" y="88900"/>
                    <a:pt x="271462" y="124384"/>
                    <a:pt x="271462" y="169069"/>
                  </a:cubicBezTo>
                  <a:cubicBezTo>
                    <a:pt x="271462" y="212439"/>
                    <a:pt x="230808" y="249238"/>
                    <a:pt x="180975" y="249238"/>
                  </a:cubicBezTo>
                  <a:cubicBezTo>
                    <a:pt x="162614" y="249238"/>
                    <a:pt x="145566" y="243981"/>
                    <a:pt x="131141" y="236096"/>
                  </a:cubicBezTo>
                  <a:cubicBezTo>
                    <a:pt x="119338" y="243981"/>
                    <a:pt x="104912" y="242667"/>
                    <a:pt x="97044" y="242667"/>
                  </a:cubicBezTo>
                  <a:cubicBezTo>
                    <a:pt x="94421" y="241353"/>
                    <a:pt x="94421" y="238724"/>
                    <a:pt x="95732" y="237410"/>
                  </a:cubicBezTo>
                  <a:cubicBezTo>
                    <a:pt x="103601" y="232153"/>
                    <a:pt x="107535" y="225582"/>
                    <a:pt x="110158" y="219011"/>
                  </a:cubicBezTo>
                  <a:cubicBezTo>
                    <a:pt x="97044" y="205868"/>
                    <a:pt x="90487" y="187469"/>
                    <a:pt x="90487" y="169069"/>
                  </a:cubicBezTo>
                  <a:cubicBezTo>
                    <a:pt x="90487" y="124384"/>
                    <a:pt x="131141" y="88900"/>
                    <a:pt x="180975" y="88900"/>
                  </a:cubicBezTo>
                  <a:close/>
                  <a:moveTo>
                    <a:pt x="37042" y="0"/>
                  </a:moveTo>
                  <a:cubicBezTo>
                    <a:pt x="37042" y="0"/>
                    <a:pt x="37042" y="0"/>
                    <a:pt x="162719" y="0"/>
                  </a:cubicBezTo>
                  <a:cubicBezTo>
                    <a:pt x="182563" y="0"/>
                    <a:pt x="198438" y="17171"/>
                    <a:pt x="198438" y="38304"/>
                  </a:cubicBezTo>
                  <a:cubicBezTo>
                    <a:pt x="198438" y="38304"/>
                    <a:pt x="198438" y="38304"/>
                    <a:pt x="198438" y="67363"/>
                  </a:cubicBezTo>
                  <a:cubicBezTo>
                    <a:pt x="193147" y="67363"/>
                    <a:pt x="186532" y="66042"/>
                    <a:pt x="181240" y="66042"/>
                  </a:cubicBezTo>
                  <a:cubicBezTo>
                    <a:pt x="175949" y="66042"/>
                    <a:pt x="170657" y="67363"/>
                    <a:pt x="165365" y="67363"/>
                  </a:cubicBezTo>
                  <a:cubicBezTo>
                    <a:pt x="165365" y="67363"/>
                    <a:pt x="165365" y="67363"/>
                    <a:pt x="165365" y="51513"/>
                  </a:cubicBezTo>
                  <a:cubicBezTo>
                    <a:pt x="165365" y="51513"/>
                    <a:pt x="165365" y="51513"/>
                    <a:pt x="34396" y="51513"/>
                  </a:cubicBezTo>
                  <a:cubicBezTo>
                    <a:pt x="34396" y="51513"/>
                    <a:pt x="33073" y="51513"/>
                    <a:pt x="33073" y="51513"/>
                  </a:cubicBezTo>
                  <a:cubicBezTo>
                    <a:pt x="33073" y="51513"/>
                    <a:pt x="33073" y="51513"/>
                    <a:pt x="33073" y="286625"/>
                  </a:cubicBezTo>
                  <a:cubicBezTo>
                    <a:pt x="33073" y="286625"/>
                    <a:pt x="34396" y="286625"/>
                    <a:pt x="34396" y="286625"/>
                  </a:cubicBezTo>
                  <a:cubicBezTo>
                    <a:pt x="34396" y="286625"/>
                    <a:pt x="34396" y="286625"/>
                    <a:pt x="165365" y="286625"/>
                  </a:cubicBezTo>
                  <a:cubicBezTo>
                    <a:pt x="165365" y="286625"/>
                    <a:pt x="165365" y="286625"/>
                    <a:pt x="165365" y="270775"/>
                  </a:cubicBezTo>
                  <a:cubicBezTo>
                    <a:pt x="170657" y="270775"/>
                    <a:pt x="175949" y="272096"/>
                    <a:pt x="181240" y="272096"/>
                  </a:cubicBezTo>
                  <a:cubicBezTo>
                    <a:pt x="186532" y="272096"/>
                    <a:pt x="193147" y="270775"/>
                    <a:pt x="198438" y="270775"/>
                  </a:cubicBezTo>
                  <a:cubicBezTo>
                    <a:pt x="198438" y="270775"/>
                    <a:pt x="198438" y="270775"/>
                    <a:pt x="198438" y="299834"/>
                  </a:cubicBezTo>
                  <a:cubicBezTo>
                    <a:pt x="198438" y="320967"/>
                    <a:pt x="182563" y="338138"/>
                    <a:pt x="162719" y="338138"/>
                  </a:cubicBezTo>
                  <a:cubicBezTo>
                    <a:pt x="162719" y="338138"/>
                    <a:pt x="162719" y="338138"/>
                    <a:pt x="37042" y="338138"/>
                  </a:cubicBezTo>
                  <a:cubicBezTo>
                    <a:pt x="17198" y="338138"/>
                    <a:pt x="0" y="320967"/>
                    <a:pt x="0" y="299834"/>
                  </a:cubicBezTo>
                  <a:cubicBezTo>
                    <a:pt x="0" y="299834"/>
                    <a:pt x="0" y="299834"/>
                    <a:pt x="0" y="38304"/>
                  </a:cubicBezTo>
                  <a:cubicBezTo>
                    <a:pt x="0" y="17171"/>
                    <a:pt x="17198" y="0"/>
                    <a:pt x="37042" y="0"/>
                  </a:cubicBezTo>
                  <a:close/>
                </a:path>
              </a:pathLst>
            </a:cu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4" name="任意多边形: 形状 42"/>
            <p:cNvSpPr/>
            <p:nvPr/>
          </p:nvSpPr>
          <p:spPr>
            <a:xfrm>
              <a:off x="7853439" y="4408397"/>
              <a:ext cx="427532" cy="532544"/>
            </a:xfrm>
            <a:custGeom>
              <a:avLst/>
              <a:gdLst>
                <a:gd name="connsiteX0" fmla="*/ 79065 w 271462"/>
                <a:gd name="connsiteY0" fmla="*/ 301625 h 338138"/>
                <a:gd name="connsiteX1" fmla="*/ 69850 w 271462"/>
                <a:gd name="connsiteY1" fmla="*/ 312632 h 338138"/>
                <a:gd name="connsiteX2" fmla="*/ 79065 w 271462"/>
                <a:gd name="connsiteY2" fmla="*/ 322263 h 338138"/>
                <a:gd name="connsiteX3" fmla="*/ 114610 w 271462"/>
                <a:gd name="connsiteY3" fmla="*/ 322263 h 338138"/>
                <a:gd name="connsiteX4" fmla="*/ 123825 w 271462"/>
                <a:gd name="connsiteY4" fmla="*/ 312632 h 338138"/>
                <a:gd name="connsiteX5" fmla="*/ 114610 w 271462"/>
                <a:gd name="connsiteY5" fmla="*/ 301625 h 338138"/>
                <a:gd name="connsiteX6" fmla="*/ 79065 w 271462"/>
                <a:gd name="connsiteY6" fmla="*/ 301625 h 338138"/>
                <a:gd name="connsiteX7" fmla="*/ 166687 w 271462"/>
                <a:gd name="connsiteY7" fmla="*/ 152400 h 338138"/>
                <a:gd name="connsiteX8" fmla="*/ 166687 w 271462"/>
                <a:gd name="connsiteY8" fmla="*/ 166688 h 338138"/>
                <a:gd name="connsiteX9" fmla="*/ 171450 w 271462"/>
                <a:gd name="connsiteY9" fmla="*/ 166688 h 338138"/>
                <a:gd name="connsiteX10" fmla="*/ 171450 w 271462"/>
                <a:gd name="connsiteY10" fmla="*/ 193676 h 338138"/>
                <a:gd name="connsiteX11" fmla="*/ 166687 w 271462"/>
                <a:gd name="connsiteY11" fmla="*/ 193676 h 338138"/>
                <a:gd name="connsiteX12" fmla="*/ 166687 w 271462"/>
                <a:gd name="connsiteY12" fmla="*/ 207963 h 338138"/>
                <a:gd name="connsiteX13" fmla="*/ 193675 w 271462"/>
                <a:gd name="connsiteY13" fmla="*/ 207963 h 338138"/>
                <a:gd name="connsiteX14" fmla="*/ 193675 w 271462"/>
                <a:gd name="connsiteY14" fmla="*/ 193676 h 338138"/>
                <a:gd name="connsiteX15" fmla="*/ 190500 w 271462"/>
                <a:gd name="connsiteY15" fmla="*/ 193676 h 338138"/>
                <a:gd name="connsiteX16" fmla="*/ 190500 w 271462"/>
                <a:gd name="connsiteY16" fmla="*/ 152400 h 338138"/>
                <a:gd name="connsiteX17" fmla="*/ 179388 w 271462"/>
                <a:gd name="connsiteY17" fmla="*/ 125413 h 338138"/>
                <a:gd name="connsiteX18" fmla="*/ 168275 w 271462"/>
                <a:gd name="connsiteY18" fmla="*/ 135732 h 338138"/>
                <a:gd name="connsiteX19" fmla="*/ 179388 w 271462"/>
                <a:gd name="connsiteY19" fmla="*/ 146051 h 338138"/>
                <a:gd name="connsiteX20" fmla="*/ 190501 w 271462"/>
                <a:gd name="connsiteY20" fmla="*/ 135732 h 338138"/>
                <a:gd name="connsiteX21" fmla="*/ 179388 w 271462"/>
                <a:gd name="connsiteY21" fmla="*/ 125413 h 338138"/>
                <a:gd name="connsiteX22" fmla="*/ 180975 w 271462"/>
                <a:gd name="connsiteY22" fmla="*/ 88900 h 338138"/>
                <a:gd name="connsiteX23" fmla="*/ 271462 w 271462"/>
                <a:gd name="connsiteY23" fmla="*/ 169069 h 338138"/>
                <a:gd name="connsiteX24" fmla="*/ 180975 w 271462"/>
                <a:gd name="connsiteY24" fmla="*/ 249238 h 338138"/>
                <a:gd name="connsiteX25" fmla="*/ 131141 w 271462"/>
                <a:gd name="connsiteY25" fmla="*/ 236096 h 338138"/>
                <a:gd name="connsiteX26" fmla="*/ 97044 w 271462"/>
                <a:gd name="connsiteY26" fmla="*/ 242667 h 338138"/>
                <a:gd name="connsiteX27" fmla="*/ 95732 w 271462"/>
                <a:gd name="connsiteY27" fmla="*/ 237410 h 338138"/>
                <a:gd name="connsiteX28" fmla="*/ 110158 w 271462"/>
                <a:gd name="connsiteY28" fmla="*/ 219011 h 338138"/>
                <a:gd name="connsiteX29" fmla="*/ 90487 w 271462"/>
                <a:gd name="connsiteY29" fmla="*/ 169069 h 338138"/>
                <a:gd name="connsiteX30" fmla="*/ 180975 w 271462"/>
                <a:gd name="connsiteY30" fmla="*/ 88900 h 338138"/>
                <a:gd name="connsiteX31" fmla="*/ 37042 w 271462"/>
                <a:gd name="connsiteY31" fmla="*/ 0 h 338138"/>
                <a:gd name="connsiteX32" fmla="*/ 162719 w 271462"/>
                <a:gd name="connsiteY32" fmla="*/ 0 h 338138"/>
                <a:gd name="connsiteX33" fmla="*/ 198438 w 271462"/>
                <a:gd name="connsiteY33" fmla="*/ 38304 h 338138"/>
                <a:gd name="connsiteX34" fmla="*/ 198438 w 271462"/>
                <a:gd name="connsiteY34" fmla="*/ 67363 h 338138"/>
                <a:gd name="connsiteX35" fmla="*/ 181240 w 271462"/>
                <a:gd name="connsiteY35" fmla="*/ 66042 h 338138"/>
                <a:gd name="connsiteX36" fmla="*/ 165365 w 271462"/>
                <a:gd name="connsiteY36" fmla="*/ 67363 h 338138"/>
                <a:gd name="connsiteX37" fmla="*/ 165365 w 271462"/>
                <a:gd name="connsiteY37" fmla="*/ 51513 h 338138"/>
                <a:gd name="connsiteX38" fmla="*/ 34396 w 271462"/>
                <a:gd name="connsiteY38" fmla="*/ 51513 h 338138"/>
                <a:gd name="connsiteX39" fmla="*/ 33073 w 271462"/>
                <a:gd name="connsiteY39" fmla="*/ 51513 h 338138"/>
                <a:gd name="connsiteX40" fmla="*/ 33073 w 271462"/>
                <a:gd name="connsiteY40" fmla="*/ 286625 h 338138"/>
                <a:gd name="connsiteX41" fmla="*/ 34396 w 271462"/>
                <a:gd name="connsiteY41" fmla="*/ 286625 h 338138"/>
                <a:gd name="connsiteX42" fmla="*/ 165365 w 271462"/>
                <a:gd name="connsiteY42" fmla="*/ 286625 h 338138"/>
                <a:gd name="connsiteX43" fmla="*/ 165365 w 271462"/>
                <a:gd name="connsiteY43" fmla="*/ 270775 h 338138"/>
                <a:gd name="connsiteX44" fmla="*/ 181240 w 271462"/>
                <a:gd name="connsiteY44" fmla="*/ 272096 h 338138"/>
                <a:gd name="connsiteX45" fmla="*/ 198438 w 271462"/>
                <a:gd name="connsiteY45" fmla="*/ 270775 h 338138"/>
                <a:gd name="connsiteX46" fmla="*/ 198438 w 271462"/>
                <a:gd name="connsiteY46" fmla="*/ 299834 h 338138"/>
                <a:gd name="connsiteX47" fmla="*/ 162719 w 271462"/>
                <a:gd name="connsiteY47" fmla="*/ 338138 h 338138"/>
                <a:gd name="connsiteX48" fmla="*/ 37042 w 271462"/>
                <a:gd name="connsiteY48" fmla="*/ 338138 h 338138"/>
                <a:gd name="connsiteX49" fmla="*/ 0 w 271462"/>
                <a:gd name="connsiteY49" fmla="*/ 299834 h 338138"/>
                <a:gd name="connsiteX50" fmla="*/ 0 w 271462"/>
                <a:gd name="connsiteY50" fmla="*/ 38304 h 338138"/>
                <a:gd name="connsiteX51" fmla="*/ 37042 w 271462"/>
                <a:gd name="connsiteY51"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71462" h="338138">
                  <a:moveTo>
                    <a:pt x="79065" y="301625"/>
                  </a:moveTo>
                  <a:cubicBezTo>
                    <a:pt x="73799" y="301625"/>
                    <a:pt x="69850" y="305753"/>
                    <a:pt x="69850" y="312632"/>
                  </a:cubicBezTo>
                  <a:cubicBezTo>
                    <a:pt x="69850" y="318136"/>
                    <a:pt x="73799" y="322263"/>
                    <a:pt x="79065" y="322263"/>
                  </a:cubicBezTo>
                  <a:cubicBezTo>
                    <a:pt x="79065" y="322263"/>
                    <a:pt x="79065" y="322263"/>
                    <a:pt x="114610" y="322263"/>
                  </a:cubicBezTo>
                  <a:cubicBezTo>
                    <a:pt x="119875" y="322263"/>
                    <a:pt x="123825" y="318136"/>
                    <a:pt x="123825" y="312632"/>
                  </a:cubicBezTo>
                  <a:cubicBezTo>
                    <a:pt x="123825" y="305753"/>
                    <a:pt x="119875" y="301625"/>
                    <a:pt x="114610" y="301625"/>
                  </a:cubicBezTo>
                  <a:cubicBezTo>
                    <a:pt x="114610" y="301625"/>
                    <a:pt x="114610" y="301625"/>
                    <a:pt x="79065" y="301625"/>
                  </a:cubicBezTo>
                  <a:close/>
                  <a:moveTo>
                    <a:pt x="166687" y="152400"/>
                  </a:moveTo>
                  <a:lnTo>
                    <a:pt x="166687" y="166688"/>
                  </a:lnTo>
                  <a:lnTo>
                    <a:pt x="171450" y="166688"/>
                  </a:lnTo>
                  <a:lnTo>
                    <a:pt x="171450" y="193676"/>
                  </a:lnTo>
                  <a:lnTo>
                    <a:pt x="166687" y="193676"/>
                  </a:lnTo>
                  <a:lnTo>
                    <a:pt x="166687" y="207963"/>
                  </a:lnTo>
                  <a:lnTo>
                    <a:pt x="193675" y="207963"/>
                  </a:lnTo>
                  <a:lnTo>
                    <a:pt x="193675" y="193676"/>
                  </a:lnTo>
                  <a:lnTo>
                    <a:pt x="190500" y="193676"/>
                  </a:lnTo>
                  <a:lnTo>
                    <a:pt x="190500" y="152400"/>
                  </a:lnTo>
                  <a:close/>
                  <a:moveTo>
                    <a:pt x="179388" y="125413"/>
                  </a:moveTo>
                  <a:cubicBezTo>
                    <a:pt x="173250" y="125413"/>
                    <a:pt x="168275" y="130033"/>
                    <a:pt x="168275" y="135732"/>
                  </a:cubicBezTo>
                  <a:cubicBezTo>
                    <a:pt x="168275" y="141431"/>
                    <a:pt x="173250" y="146051"/>
                    <a:pt x="179388" y="146051"/>
                  </a:cubicBezTo>
                  <a:cubicBezTo>
                    <a:pt x="185526" y="146051"/>
                    <a:pt x="190501" y="141431"/>
                    <a:pt x="190501" y="135732"/>
                  </a:cubicBezTo>
                  <a:cubicBezTo>
                    <a:pt x="190501" y="130033"/>
                    <a:pt x="185526" y="125413"/>
                    <a:pt x="179388" y="125413"/>
                  </a:cubicBezTo>
                  <a:close/>
                  <a:moveTo>
                    <a:pt x="180975" y="88900"/>
                  </a:moveTo>
                  <a:cubicBezTo>
                    <a:pt x="230808" y="88900"/>
                    <a:pt x="271462" y="124384"/>
                    <a:pt x="271462" y="169069"/>
                  </a:cubicBezTo>
                  <a:cubicBezTo>
                    <a:pt x="271462" y="212439"/>
                    <a:pt x="230808" y="249238"/>
                    <a:pt x="180975" y="249238"/>
                  </a:cubicBezTo>
                  <a:cubicBezTo>
                    <a:pt x="162614" y="249238"/>
                    <a:pt x="145566" y="243981"/>
                    <a:pt x="131141" y="236096"/>
                  </a:cubicBezTo>
                  <a:cubicBezTo>
                    <a:pt x="119338" y="243981"/>
                    <a:pt x="104912" y="242667"/>
                    <a:pt x="97044" y="242667"/>
                  </a:cubicBezTo>
                  <a:cubicBezTo>
                    <a:pt x="94421" y="241353"/>
                    <a:pt x="94421" y="238724"/>
                    <a:pt x="95732" y="237410"/>
                  </a:cubicBezTo>
                  <a:cubicBezTo>
                    <a:pt x="103601" y="232153"/>
                    <a:pt x="107535" y="225582"/>
                    <a:pt x="110158" y="219011"/>
                  </a:cubicBezTo>
                  <a:cubicBezTo>
                    <a:pt x="97044" y="205868"/>
                    <a:pt x="90487" y="187469"/>
                    <a:pt x="90487" y="169069"/>
                  </a:cubicBezTo>
                  <a:cubicBezTo>
                    <a:pt x="90487" y="124384"/>
                    <a:pt x="131141" y="88900"/>
                    <a:pt x="180975" y="88900"/>
                  </a:cubicBezTo>
                  <a:close/>
                  <a:moveTo>
                    <a:pt x="37042" y="0"/>
                  </a:moveTo>
                  <a:cubicBezTo>
                    <a:pt x="37042" y="0"/>
                    <a:pt x="37042" y="0"/>
                    <a:pt x="162719" y="0"/>
                  </a:cubicBezTo>
                  <a:cubicBezTo>
                    <a:pt x="182563" y="0"/>
                    <a:pt x="198438" y="17171"/>
                    <a:pt x="198438" y="38304"/>
                  </a:cubicBezTo>
                  <a:cubicBezTo>
                    <a:pt x="198438" y="38304"/>
                    <a:pt x="198438" y="38304"/>
                    <a:pt x="198438" y="67363"/>
                  </a:cubicBezTo>
                  <a:cubicBezTo>
                    <a:pt x="193147" y="67363"/>
                    <a:pt x="186532" y="66042"/>
                    <a:pt x="181240" y="66042"/>
                  </a:cubicBezTo>
                  <a:cubicBezTo>
                    <a:pt x="175949" y="66042"/>
                    <a:pt x="170657" y="67363"/>
                    <a:pt x="165365" y="67363"/>
                  </a:cubicBezTo>
                  <a:cubicBezTo>
                    <a:pt x="165365" y="67363"/>
                    <a:pt x="165365" y="67363"/>
                    <a:pt x="165365" y="51513"/>
                  </a:cubicBezTo>
                  <a:cubicBezTo>
                    <a:pt x="165365" y="51513"/>
                    <a:pt x="165365" y="51513"/>
                    <a:pt x="34396" y="51513"/>
                  </a:cubicBezTo>
                  <a:cubicBezTo>
                    <a:pt x="34396" y="51513"/>
                    <a:pt x="33073" y="51513"/>
                    <a:pt x="33073" y="51513"/>
                  </a:cubicBezTo>
                  <a:cubicBezTo>
                    <a:pt x="33073" y="51513"/>
                    <a:pt x="33073" y="51513"/>
                    <a:pt x="33073" y="286625"/>
                  </a:cubicBezTo>
                  <a:cubicBezTo>
                    <a:pt x="33073" y="286625"/>
                    <a:pt x="34396" y="286625"/>
                    <a:pt x="34396" y="286625"/>
                  </a:cubicBezTo>
                  <a:cubicBezTo>
                    <a:pt x="34396" y="286625"/>
                    <a:pt x="34396" y="286625"/>
                    <a:pt x="165365" y="286625"/>
                  </a:cubicBezTo>
                  <a:cubicBezTo>
                    <a:pt x="165365" y="286625"/>
                    <a:pt x="165365" y="286625"/>
                    <a:pt x="165365" y="270775"/>
                  </a:cubicBezTo>
                  <a:cubicBezTo>
                    <a:pt x="170657" y="270775"/>
                    <a:pt x="175949" y="272096"/>
                    <a:pt x="181240" y="272096"/>
                  </a:cubicBezTo>
                  <a:cubicBezTo>
                    <a:pt x="186532" y="272096"/>
                    <a:pt x="193147" y="270775"/>
                    <a:pt x="198438" y="270775"/>
                  </a:cubicBezTo>
                  <a:cubicBezTo>
                    <a:pt x="198438" y="270775"/>
                    <a:pt x="198438" y="270775"/>
                    <a:pt x="198438" y="299834"/>
                  </a:cubicBezTo>
                  <a:cubicBezTo>
                    <a:pt x="198438" y="320967"/>
                    <a:pt x="182563" y="338138"/>
                    <a:pt x="162719" y="338138"/>
                  </a:cubicBezTo>
                  <a:cubicBezTo>
                    <a:pt x="162719" y="338138"/>
                    <a:pt x="162719" y="338138"/>
                    <a:pt x="37042" y="338138"/>
                  </a:cubicBezTo>
                  <a:cubicBezTo>
                    <a:pt x="17198" y="338138"/>
                    <a:pt x="0" y="320967"/>
                    <a:pt x="0" y="299834"/>
                  </a:cubicBezTo>
                  <a:cubicBezTo>
                    <a:pt x="0" y="299834"/>
                    <a:pt x="0" y="299834"/>
                    <a:pt x="0" y="38304"/>
                  </a:cubicBezTo>
                  <a:cubicBezTo>
                    <a:pt x="0" y="17171"/>
                    <a:pt x="17198" y="0"/>
                    <a:pt x="37042" y="0"/>
                  </a:cubicBezTo>
                  <a:close/>
                </a:path>
              </a:pathLst>
            </a:cu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44" name="组合 43"/>
          <p:cNvGrpSpPr/>
          <p:nvPr/>
        </p:nvGrpSpPr>
        <p:grpSpPr>
          <a:xfrm>
            <a:off x="8155479" y="1869837"/>
            <a:ext cx="2988771" cy="679701"/>
            <a:chOff x="5133155" y="1649255"/>
            <a:chExt cx="2988771" cy="679701"/>
          </a:xfrm>
        </p:grpSpPr>
        <p:sp>
          <p:nvSpPr>
            <p:cNvPr id="45" name="矩形 44"/>
            <p:cNvSpPr/>
            <p:nvPr/>
          </p:nvSpPr>
          <p:spPr>
            <a:xfrm>
              <a:off x="5133155" y="2001879"/>
              <a:ext cx="2988771" cy="327077"/>
            </a:xfrm>
            <a:prstGeom prst="rect">
              <a:avLst/>
            </a:prstGeom>
          </p:spPr>
          <p:txBody>
            <a:bodyPr wrap="square">
              <a:spAutoFit/>
              <a:scene3d>
                <a:camera prst="orthographicFront"/>
                <a:lightRig rig="threePt" dir="t"/>
              </a:scene3d>
              <a:sp3d contourW="12700"/>
            </a:bodyPr>
            <a:lstStyle/>
            <a:p>
              <a:pPr>
                <a:lnSpc>
                  <a:spcPct val="120000"/>
                </a:lnSpc>
              </a:pPr>
              <a:r>
                <a:rPr lang="en-US" altLang="zh-TW" sz="1400" dirty="0">
                  <a:solidFill>
                    <a:schemeClr val="tx1">
                      <a:lumMod val="65000"/>
                      <a:lumOff val="35000"/>
                    </a:schemeClr>
                  </a:solidFill>
                </a:rPr>
                <a:t>2021/1/1~2021/12/31</a:t>
              </a:r>
              <a:endParaRPr lang="zh-CN" altLang="en-US" sz="1400" dirty="0">
                <a:solidFill>
                  <a:schemeClr val="tx1">
                    <a:lumMod val="65000"/>
                    <a:lumOff val="35000"/>
                  </a:schemeClr>
                </a:solidFill>
              </a:endParaRPr>
            </a:p>
          </p:txBody>
        </p:sp>
        <p:sp>
          <p:nvSpPr>
            <p:cNvPr id="46" name="矩形 45"/>
            <p:cNvSpPr/>
            <p:nvPr/>
          </p:nvSpPr>
          <p:spPr>
            <a:xfrm>
              <a:off x="5133155" y="1649255"/>
              <a:ext cx="2241974" cy="396134"/>
            </a:xfrm>
            <a:prstGeom prst="rect">
              <a:avLst/>
            </a:prstGeom>
          </p:spPr>
          <p:txBody>
            <a:bodyPr wrap="square">
              <a:spAutoFit/>
              <a:scene3d>
                <a:camera prst="orthographicFront"/>
                <a:lightRig rig="threePt" dir="t"/>
              </a:scene3d>
              <a:sp3d contourW="12700"/>
            </a:bodyPr>
            <a:lstStyle/>
            <a:p>
              <a:pPr algn="just">
                <a:lnSpc>
                  <a:spcPct val="120000"/>
                </a:lnSpc>
              </a:pPr>
              <a:r>
                <a:rPr lang="zh-TW" altLang="en-US" b="1" dirty="0">
                  <a:solidFill>
                    <a:schemeClr val="tx1">
                      <a:lumMod val="65000"/>
                      <a:lumOff val="35000"/>
                    </a:schemeClr>
                  </a:solidFill>
                </a:rPr>
                <a:t>日期</a:t>
              </a:r>
              <a:endParaRPr lang="zh-CN" altLang="en-US" b="1" dirty="0">
                <a:solidFill>
                  <a:schemeClr val="tx1">
                    <a:lumMod val="65000"/>
                    <a:lumOff val="35000"/>
                  </a:schemeClr>
                </a:solidFill>
              </a:endParaRPr>
            </a:p>
          </p:txBody>
        </p:sp>
      </p:grpSp>
      <p:grpSp>
        <p:nvGrpSpPr>
          <p:cNvPr id="47" name="组合 46"/>
          <p:cNvGrpSpPr/>
          <p:nvPr/>
        </p:nvGrpSpPr>
        <p:grpSpPr>
          <a:xfrm>
            <a:off x="8155479" y="3679801"/>
            <a:ext cx="2988771" cy="681175"/>
            <a:chOff x="5133155" y="1649255"/>
            <a:chExt cx="2988771" cy="681175"/>
          </a:xfrm>
        </p:grpSpPr>
        <p:sp>
          <p:nvSpPr>
            <p:cNvPr id="48" name="矩形 47"/>
            <p:cNvSpPr/>
            <p:nvPr/>
          </p:nvSpPr>
          <p:spPr>
            <a:xfrm>
              <a:off x="5133155" y="2001879"/>
              <a:ext cx="2988771" cy="328551"/>
            </a:xfrm>
            <a:prstGeom prst="rect">
              <a:avLst/>
            </a:prstGeom>
          </p:spPr>
          <p:txBody>
            <a:bodyPr wrap="square">
              <a:spAutoFit/>
              <a:scene3d>
                <a:camera prst="orthographicFront"/>
                <a:lightRig rig="threePt" dir="t"/>
              </a:scene3d>
              <a:sp3d contourW="12700"/>
            </a:bodyPr>
            <a:lstStyle/>
            <a:p>
              <a:pPr>
                <a:lnSpc>
                  <a:spcPct val="120000"/>
                </a:lnSpc>
              </a:pPr>
              <a:r>
                <a:rPr lang="en-US" altLang="zh-CN" sz="1400" dirty="0">
                  <a:solidFill>
                    <a:schemeClr val="tx1">
                      <a:lumMod val="65000"/>
                      <a:lumOff val="35000"/>
                    </a:schemeClr>
                  </a:solidFill>
                </a:rPr>
                <a:t>0~23HR</a:t>
              </a:r>
              <a:endParaRPr lang="zh-CN" altLang="en-US" sz="1400" dirty="0">
                <a:solidFill>
                  <a:schemeClr val="tx1">
                    <a:lumMod val="65000"/>
                    <a:lumOff val="35000"/>
                  </a:schemeClr>
                </a:solidFill>
              </a:endParaRPr>
            </a:p>
          </p:txBody>
        </p:sp>
        <p:sp>
          <p:nvSpPr>
            <p:cNvPr id="49" name="矩形 48"/>
            <p:cNvSpPr/>
            <p:nvPr/>
          </p:nvSpPr>
          <p:spPr>
            <a:xfrm>
              <a:off x="5133155" y="1649255"/>
              <a:ext cx="2241974" cy="396134"/>
            </a:xfrm>
            <a:prstGeom prst="rect">
              <a:avLst/>
            </a:prstGeom>
          </p:spPr>
          <p:txBody>
            <a:bodyPr wrap="square">
              <a:spAutoFit/>
              <a:scene3d>
                <a:camera prst="orthographicFront"/>
                <a:lightRig rig="threePt" dir="t"/>
              </a:scene3d>
              <a:sp3d contourW="12700"/>
            </a:bodyPr>
            <a:lstStyle/>
            <a:p>
              <a:pPr algn="just">
                <a:lnSpc>
                  <a:spcPct val="120000"/>
                </a:lnSpc>
              </a:pPr>
              <a:r>
                <a:rPr lang="zh-TW" altLang="en-US" b="1" dirty="0">
                  <a:solidFill>
                    <a:schemeClr val="tx1">
                      <a:lumMod val="65000"/>
                      <a:lumOff val="35000"/>
                    </a:schemeClr>
                  </a:solidFill>
                </a:rPr>
                <a:t>時間</a:t>
              </a:r>
              <a:endParaRPr lang="zh-CN" altLang="en-US" b="1" dirty="0">
                <a:solidFill>
                  <a:schemeClr val="tx1">
                    <a:lumMod val="65000"/>
                    <a:lumOff val="35000"/>
                  </a:schemeClr>
                </a:solidFill>
              </a:endParaRPr>
            </a:p>
          </p:txBody>
        </p:sp>
      </p:grpSp>
      <p:grpSp>
        <p:nvGrpSpPr>
          <p:cNvPr id="50" name="组合 49"/>
          <p:cNvGrpSpPr/>
          <p:nvPr/>
        </p:nvGrpSpPr>
        <p:grpSpPr>
          <a:xfrm>
            <a:off x="987575" y="1869837"/>
            <a:ext cx="2988771" cy="681175"/>
            <a:chOff x="5133155" y="1649255"/>
            <a:chExt cx="2988771" cy="681175"/>
          </a:xfrm>
        </p:grpSpPr>
        <p:sp>
          <p:nvSpPr>
            <p:cNvPr id="51" name="矩形 50"/>
            <p:cNvSpPr/>
            <p:nvPr/>
          </p:nvSpPr>
          <p:spPr>
            <a:xfrm>
              <a:off x="5133155" y="2001879"/>
              <a:ext cx="2988771" cy="328551"/>
            </a:xfrm>
            <a:prstGeom prst="rect">
              <a:avLst/>
            </a:prstGeom>
          </p:spPr>
          <p:txBody>
            <a:bodyPr wrap="square">
              <a:spAutoFit/>
              <a:scene3d>
                <a:camera prst="orthographicFront"/>
                <a:lightRig rig="threePt" dir="t"/>
              </a:scene3d>
              <a:sp3d contourW="12700"/>
            </a:bodyPr>
            <a:lstStyle/>
            <a:p>
              <a:pPr algn="r">
                <a:lnSpc>
                  <a:spcPct val="120000"/>
                </a:lnSpc>
              </a:pPr>
              <a:r>
                <a:rPr lang="zh-TW" altLang="en-US" sz="1400" dirty="0">
                  <a:solidFill>
                    <a:schemeClr val="tx1">
                      <a:lumMod val="65000"/>
                      <a:lumOff val="35000"/>
                    </a:schemeClr>
                  </a:solidFill>
                </a:rPr>
                <a:t>二林</a:t>
              </a:r>
              <a:endParaRPr lang="zh-CN" altLang="en-US" sz="1400" dirty="0">
                <a:solidFill>
                  <a:schemeClr val="tx1">
                    <a:lumMod val="65000"/>
                    <a:lumOff val="35000"/>
                  </a:schemeClr>
                </a:solidFill>
              </a:endParaRPr>
            </a:p>
          </p:txBody>
        </p:sp>
        <p:sp>
          <p:nvSpPr>
            <p:cNvPr id="52" name="矩形 51"/>
            <p:cNvSpPr/>
            <p:nvPr/>
          </p:nvSpPr>
          <p:spPr>
            <a:xfrm>
              <a:off x="5879952" y="1649255"/>
              <a:ext cx="2241974" cy="396134"/>
            </a:xfrm>
            <a:prstGeom prst="rect">
              <a:avLst/>
            </a:prstGeom>
          </p:spPr>
          <p:txBody>
            <a:bodyPr wrap="square">
              <a:spAutoFit/>
              <a:scene3d>
                <a:camera prst="orthographicFront"/>
                <a:lightRig rig="threePt" dir="t"/>
              </a:scene3d>
              <a:sp3d contourW="12700"/>
            </a:bodyPr>
            <a:lstStyle/>
            <a:p>
              <a:pPr algn="r">
                <a:lnSpc>
                  <a:spcPct val="120000"/>
                </a:lnSpc>
              </a:pPr>
              <a:r>
                <a:rPr lang="zh-TW" altLang="en-US" b="1" dirty="0">
                  <a:solidFill>
                    <a:schemeClr val="tx1">
                      <a:lumMod val="65000"/>
                      <a:lumOff val="35000"/>
                    </a:schemeClr>
                  </a:solidFill>
                </a:rPr>
                <a:t>測站</a:t>
              </a:r>
              <a:endParaRPr lang="zh-CN" altLang="en-US" b="1" dirty="0">
                <a:solidFill>
                  <a:schemeClr val="tx1">
                    <a:lumMod val="65000"/>
                    <a:lumOff val="35000"/>
                  </a:schemeClr>
                </a:solidFill>
              </a:endParaRPr>
            </a:p>
          </p:txBody>
        </p:sp>
      </p:grpSp>
      <p:grpSp>
        <p:nvGrpSpPr>
          <p:cNvPr id="53" name="组合 52"/>
          <p:cNvGrpSpPr/>
          <p:nvPr/>
        </p:nvGrpSpPr>
        <p:grpSpPr>
          <a:xfrm>
            <a:off x="662153" y="3679801"/>
            <a:ext cx="3314194" cy="681175"/>
            <a:chOff x="4807733" y="1649255"/>
            <a:chExt cx="3314194" cy="681175"/>
          </a:xfrm>
        </p:grpSpPr>
        <p:sp>
          <p:nvSpPr>
            <p:cNvPr id="54" name="矩形 53"/>
            <p:cNvSpPr/>
            <p:nvPr/>
          </p:nvSpPr>
          <p:spPr>
            <a:xfrm>
              <a:off x="4807733" y="2001879"/>
              <a:ext cx="3314194" cy="328551"/>
            </a:xfrm>
            <a:prstGeom prst="rect">
              <a:avLst/>
            </a:prstGeom>
          </p:spPr>
          <p:txBody>
            <a:bodyPr wrap="square">
              <a:spAutoFit/>
              <a:scene3d>
                <a:camera prst="orthographicFront"/>
                <a:lightRig rig="threePt" dir="t"/>
              </a:scene3d>
              <a:sp3d contourW="12700"/>
            </a:bodyPr>
            <a:lstStyle/>
            <a:p>
              <a:pPr algn="r">
                <a:lnSpc>
                  <a:spcPct val="120000"/>
                </a:lnSpc>
              </a:pPr>
              <a:r>
                <a:rPr lang="en-US" altLang="zh-CN" sz="1400" dirty="0">
                  <a:solidFill>
                    <a:schemeClr val="tx1">
                      <a:lumMod val="65000"/>
                      <a:lumOff val="35000"/>
                    </a:schemeClr>
                  </a:solidFill>
                </a:rPr>
                <a:t>CO,NO,NO2,SO2,O3,PM2.5,PM10…</a:t>
              </a:r>
              <a:r>
                <a:rPr lang="zh-TW" altLang="en-US" sz="1400" dirty="0">
                  <a:solidFill>
                    <a:schemeClr val="tx1">
                      <a:lumMod val="65000"/>
                      <a:lumOff val="35000"/>
                    </a:schemeClr>
                  </a:solidFill>
                </a:rPr>
                <a:t>等</a:t>
              </a:r>
              <a:endParaRPr lang="zh-CN" altLang="en-US" sz="1400" dirty="0">
                <a:solidFill>
                  <a:schemeClr val="tx1">
                    <a:lumMod val="65000"/>
                    <a:lumOff val="35000"/>
                  </a:schemeClr>
                </a:solidFill>
              </a:endParaRPr>
            </a:p>
          </p:txBody>
        </p:sp>
        <p:sp>
          <p:nvSpPr>
            <p:cNvPr id="55" name="矩形 54"/>
            <p:cNvSpPr/>
            <p:nvPr/>
          </p:nvSpPr>
          <p:spPr>
            <a:xfrm>
              <a:off x="5879952" y="1649255"/>
              <a:ext cx="2241974" cy="401264"/>
            </a:xfrm>
            <a:prstGeom prst="rect">
              <a:avLst/>
            </a:prstGeom>
          </p:spPr>
          <p:txBody>
            <a:bodyPr wrap="square">
              <a:spAutoFit/>
              <a:scene3d>
                <a:camera prst="orthographicFront"/>
                <a:lightRig rig="threePt" dir="t"/>
              </a:scene3d>
              <a:sp3d contourW="12700"/>
            </a:bodyPr>
            <a:lstStyle/>
            <a:p>
              <a:pPr algn="r">
                <a:lnSpc>
                  <a:spcPct val="120000"/>
                </a:lnSpc>
              </a:pPr>
              <a:r>
                <a:rPr lang="zh-TW" altLang="en-US" b="1" dirty="0">
                  <a:solidFill>
                    <a:schemeClr val="tx1">
                      <a:lumMod val="65000"/>
                      <a:lumOff val="35000"/>
                    </a:schemeClr>
                  </a:solidFill>
                </a:rPr>
                <a:t>測項</a:t>
              </a:r>
              <a:endParaRPr lang="zh-CN" altLang="en-US" b="1" dirty="0">
                <a:solidFill>
                  <a:schemeClr val="tx1">
                    <a:lumMod val="65000"/>
                    <a:lumOff val="35000"/>
                  </a:schemeClr>
                </a:solidFill>
              </a:endParaRPr>
            </a:p>
          </p:txBody>
        </p:sp>
      </p:grpSp>
      <p:sp>
        <p:nvSpPr>
          <p:cNvPr id="43" name="文本框 42"/>
          <p:cNvSpPr txBox="1"/>
          <p:nvPr/>
        </p:nvSpPr>
        <p:spPr>
          <a:xfrm>
            <a:off x="5105984" y="354939"/>
            <a:ext cx="1980029" cy="523220"/>
          </a:xfrm>
          <a:prstGeom prst="rect">
            <a:avLst/>
          </a:prstGeom>
          <a:noFill/>
        </p:spPr>
        <p:txBody>
          <a:bodyPr wrap="none" rtlCol="0">
            <a:spAutoFit/>
            <a:scene3d>
              <a:camera prst="orthographicFront"/>
              <a:lightRig rig="threePt" dir="t"/>
            </a:scene3d>
            <a:sp3d contourW="12700"/>
          </a:bodyPr>
          <a:lstStyle/>
          <a:p>
            <a:pPr algn="ctr"/>
            <a:r>
              <a:rPr lang="zh-TW" altLang="en-US" sz="2800" b="1" dirty="0">
                <a:solidFill>
                  <a:schemeClr val="tx1">
                    <a:lumMod val="85000"/>
                    <a:lumOff val="15000"/>
                  </a:schemeClr>
                </a:solidFill>
              </a:rPr>
              <a:t>資料集介紹</a:t>
            </a:r>
            <a:endParaRPr lang="zh-CN" altLang="en-US" sz="2800" b="1" dirty="0">
              <a:solidFill>
                <a:schemeClr val="tx1">
                  <a:lumMod val="85000"/>
                  <a:lumOff val="15000"/>
                </a:schemeClr>
              </a:solidFill>
            </a:endParaRPr>
          </a:p>
        </p:txBody>
      </p:sp>
    </p:spTree>
    <p:extLst>
      <p:ext uri="{BB962C8B-B14F-4D97-AF65-F5344CB8AC3E}">
        <p14:creationId xmlns:p14="http://schemas.microsoft.com/office/powerpoint/2010/main" val="221026155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nodeType="afterEffect">
                                  <p:stCondLst>
                                    <p:cond delay="0"/>
                                  </p:stCondLst>
                                  <p:childTnLst>
                                    <p:set>
                                      <p:cBhvr>
                                        <p:cTn id="12" dur="1" fill="hold">
                                          <p:stCondLst>
                                            <p:cond delay="0"/>
                                          </p:stCondLst>
                                        </p:cTn>
                                        <p:tgtEl>
                                          <p:spTgt spid="50"/>
                                        </p:tgtEl>
                                        <p:attrNameLst>
                                          <p:attrName>style.visibility</p:attrName>
                                        </p:attrNameLst>
                                      </p:cBhvr>
                                      <p:to>
                                        <p:strVal val="visible"/>
                                      </p:to>
                                    </p:set>
                                    <p:anim calcmode="lin" valueType="num">
                                      <p:cBhvr additive="base">
                                        <p:cTn id="13" dur="500" fill="hold"/>
                                        <p:tgtEl>
                                          <p:spTgt spid="50"/>
                                        </p:tgtEl>
                                        <p:attrNameLst>
                                          <p:attrName>ppt_x</p:attrName>
                                        </p:attrNameLst>
                                      </p:cBhvr>
                                      <p:tavLst>
                                        <p:tav tm="0">
                                          <p:val>
                                            <p:strVal val="0-#ppt_w/2"/>
                                          </p:val>
                                        </p:tav>
                                        <p:tav tm="100000">
                                          <p:val>
                                            <p:strVal val="#ppt_x"/>
                                          </p:val>
                                        </p:tav>
                                      </p:tavLst>
                                    </p:anim>
                                    <p:anim calcmode="lin" valueType="num">
                                      <p:cBhvr additive="base">
                                        <p:cTn id="14" dur="500" fill="hold"/>
                                        <p:tgtEl>
                                          <p:spTgt spid="50"/>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53"/>
                                        </p:tgtEl>
                                        <p:attrNameLst>
                                          <p:attrName>style.visibility</p:attrName>
                                        </p:attrNameLst>
                                      </p:cBhvr>
                                      <p:to>
                                        <p:strVal val="visible"/>
                                      </p:to>
                                    </p:set>
                                    <p:anim calcmode="lin" valueType="num">
                                      <p:cBhvr additive="base">
                                        <p:cTn id="17" dur="500" fill="hold"/>
                                        <p:tgtEl>
                                          <p:spTgt spid="53"/>
                                        </p:tgtEl>
                                        <p:attrNameLst>
                                          <p:attrName>ppt_x</p:attrName>
                                        </p:attrNameLst>
                                      </p:cBhvr>
                                      <p:tavLst>
                                        <p:tav tm="0">
                                          <p:val>
                                            <p:strVal val="0-#ppt_w/2"/>
                                          </p:val>
                                        </p:tav>
                                        <p:tav tm="100000">
                                          <p:val>
                                            <p:strVal val="#ppt_x"/>
                                          </p:val>
                                        </p:tav>
                                      </p:tavLst>
                                    </p:anim>
                                    <p:anim calcmode="lin" valueType="num">
                                      <p:cBhvr additive="base">
                                        <p:cTn id="18" dur="500" fill="hold"/>
                                        <p:tgtEl>
                                          <p:spTgt spid="53"/>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44"/>
                                        </p:tgtEl>
                                        <p:attrNameLst>
                                          <p:attrName>style.visibility</p:attrName>
                                        </p:attrNameLst>
                                      </p:cBhvr>
                                      <p:to>
                                        <p:strVal val="visible"/>
                                      </p:to>
                                    </p:set>
                                    <p:anim calcmode="lin" valueType="num">
                                      <p:cBhvr additive="base">
                                        <p:cTn id="21" dur="500" fill="hold"/>
                                        <p:tgtEl>
                                          <p:spTgt spid="44"/>
                                        </p:tgtEl>
                                        <p:attrNameLst>
                                          <p:attrName>ppt_x</p:attrName>
                                        </p:attrNameLst>
                                      </p:cBhvr>
                                      <p:tavLst>
                                        <p:tav tm="0">
                                          <p:val>
                                            <p:strVal val="1+#ppt_w/2"/>
                                          </p:val>
                                        </p:tav>
                                        <p:tav tm="100000">
                                          <p:val>
                                            <p:strVal val="#ppt_x"/>
                                          </p:val>
                                        </p:tav>
                                      </p:tavLst>
                                    </p:anim>
                                    <p:anim calcmode="lin" valueType="num">
                                      <p:cBhvr additive="base">
                                        <p:cTn id="22" dur="500" fill="hold"/>
                                        <p:tgtEl>
                                          <p:spTgt spid="44"/>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47"/>
                                        </p:tgtEl>
                                        <p:attrNameLst>
                                          <p:attrName>style.visibility</p:attrName>
                                        </p:attrNameLst>
                                      </p:cBhvr>
                                      <p:to>
                                        <p:strVal val="visible"/>
                                      </p:to>
                                    </p:set>
                                    <p:anim calcmode="lin" valueType="num">
                                      <p:cBhvr additive="base">
                                        <p:cTn id="25" dur="500" fill="hold"/>
                                        <p:tgtEl>
                                          <p:spTgt spid="47"/>
                                        </p:tgtEl>
                                        <p:attrNameLst>
                                          <p:attrName>ppt_x</p:attrName>
                                        </p:attrNameLst>
                                      </p:cBhvr>
                                      <p:tavLst>
                                        <p:tav tm="0">
                                          <p:val>
                                            <p:strVal val="1+#ppt_w/2"/>
                                          </p:val>
                                        </p:tav>
                                        <p:tav tm="100000">
                                          <p:val>
                                            <p:strVal val="#ppt_x"/>
                                          </p:val>
                                        </p:tav>
                                      </p:tavLst>
                                    </p:anim>
                                    <p:anim calcmode="lin" valueType="num">
                                      <p:cBhvr additive="base">
                                        <p:cTn id="26" dur="500" fill="hold"/>
                                        <p:tgtEl>
                                          <p:spTgt spid="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2181095" y="1996356"/>
            <a:ext cx="7829810" cy="679657"/>
            <a:chOff x="2038089" y="1705495"/>
            <a:chExt cx="7829810" cy="679657"/>
          </a:xfrm>
        </p:grpSpPr>
        <p:sp>
          <p:nvSpPr>
            <p:cNvPr id="2" name="Shape 2539"/>
            <p:cNvSpPr/>
            <p:nvPr/>
          </p:nvSpPr>
          <p:spPr>
            <a:xfrm>
              <a:off x="2038089" y="2015169"/>
              <a:ext cx="352972" cy="266649"/>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chemeClr val="accent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00"/>
            </a:p>
          </p:txBody>
        </p:sp>
        <p:grpSp>
          <p:nvGrpSpPr>
            <p:cNvPr id="10" name="组合 9"/>
            <p:cNvGrpSpPr/>
            <p:nvPr/>
          </p:nvGrpSpPr>
          <p:grpSpPr>
            <a:xfrm>
              <a:off x="2534258" y="1705495"/>
              <a:ext cx="7333641" cy="679657"/>
              <a:chOff x="874712" y="1114425"/>
              <a:chExt cx="7333641" cy="679657"/>
            </a:xfrm>
          </p:grpSpPr>
          <p:sp>
            <p:nvSpPr>
              <p:cNvPr id="11" name="矩形 10"/>
              <p:cNvSpPr/>
              <p:nvPr/>
            </p:nvSpPr>
            <p:spPr>
              <a:xfrm>
                <a:off x="874712" y="1464889"/>
                <a:ext cx="7333641" cy="329193"/>
              </a:xfrm>
              <a:prstGeom prst="rect">
                <a:avLst/>
              </a:prstGeom>
            </p:spPr>
            <p:txBody>
              <a:bodyPr wrap="square">
                <a:spAutoFit/>
                <a:scene3d>
                  <a:camera prst="orthographicFront"/>
                  <a:lightRig rig="threePt" dir="t"/>
                </a:scene3d>
                <a:sp3d contourW="12700"/>
              </a:bodyPr>
              <a:lstStyle/>
              <a:p>
                <a:pPr algn="just">
                  <a:lnSpc>
                    <a:spcPct val="120000"/>
                  </a:lnSpc>
                </a:pPr>
                <a:r>
                  <a:rPr lang="en-US" altLang="zh-TW" sz="1400" dirty="0">
                    <a:solidFill>
                      <a:srgbClr val="121212"/>
                    </a:solidFill>
                    <a:latin typeface="+mn-ea"/>
                  </a:rPr>
                  <a:t>LSTM</a:t>
                </a:r>
                <a:r>
                  <a:rPr lang="zh-TW" altLang="en-US" sz="1400" b="0" i="0" dirty="0">
                    <a:solidFill>
                      <a:srgbClr val="121212"/>
                    </a:solidFill>
                    <a:effectLst/>
                    <a:latin typeface="+mn-ea"/>
                  </a:rPr>
                  <a:t>是一種特殊的</a:t>
                </a:r>
                <a:r>
                  <a:rPr lang="en-US" altLang="zh-TW" sz="1400" b="0" i="0" dirty="0">
                    <a:solidFill>
                      <a:srgbClr val="121212"/>
                    </a:solidFill>
                    <a:effectLst/>
                    <a:latin typeface="+mn-ea"/>
                  </a:rPr>
                  <a:t>RNN</a:t>
                </a:r>
                <a:r>
                  <a:rPr lang="zh-TW" altLang="en-US" sz="1400" b="0" i="0" dirty="0">
                    <a:solidFill>
                      <a:srgbClr val="121212"/>
                    </a:solidFill>
                    <a:effectLst/>
                    <a:latin typeface="+mn-ea"/>
                  </a:rPr>
                  <a:t>，主要是為了解決長序列訓練過程中的梯度消失和梯度爆炸問題</a:t>
                </a:r>
                <a:endParaRPr lang="zh-CN" altLang="en-US" sz="1400" dirty="0">
                  <a:solidFill>
                    <a:schemeClr val="tx1">
                      <a:lumMod val="50000"/>
                      <a:lumOff val="50000"/>
                    </a:schemeClr>
                  </a:solidFill>
                  <a:latin typeface="+mn-ea"/>
                </a:endParaRPr>
              </a:p>
            </p:txBody>
          </p:sp>
          <p:sp>
            <p:nvSpPr>
              <p:cNvPr id="12" name="矩形 11"/>
              <p:cNvSpPr/>
              <p:nvPr/>
            </p:nvSpPr>
            <p:spPr>
              <a:xfrm>
                <a:off x="874713" y="1114425"/>
                <a:ext cx="2084387" cy="396134"/>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b="1" dirty="0"/>
                  <a:t>LSTM</a:t>
                </a:r>
                <a:endParaRPr lang="zh-CN" altLang="en-US" b="1" dirty="0"/>
              </a:p>
            </p:txBody>
          </p:sp>
        </p:grpSp>
      </p:grpSp>
      <p:grpSp>
        <p:nvGrpSpPr>
          <p:cNvPr id="20" name="组合 19"/>
          <p:cNvGrpSpPr/>
          <p:nvPr/>
        </p:nvGrpSpPr>
        <p:grpSpPr>
          <a:xfrm>
            <a:off x="2181095" y="3351902"/>
            <a:ext cx="7829810" cy="937548"/>
            <a:chOff x="2038089" y="3346364"/>
            <a:chExt cx="7829810" cy="937548"/>
          </a:xfrm>
        </p:grpSpPr>
        <p:sp>
          <p:nvSpPr>
            <p:cNvPr id="3" name="Shape 2539"/>
            <p:cNvSpPr/>
            <p:nvPr/>
          </p:nvSpPr>
          <p:spPr>
            <a:xfrm>
              <a:off x="2038089" y="3656039"/>
              <a:ext cx="352972" cy="266649"/>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chemeClr val="accent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00"/>
            </a:p>
          </p:txBody>
        </p:sp>
        <p:grpSp>
          <p:nvGrpSpPr>
            <p:cNvPr id="13" name="组合 12"/>
            <p:cNvGrpSpPr/>
            <p:nvPr/>
          </p:nvGrpSpPr>
          <p:grpSpPr>
            <a:xfrm>
              <a:off x="2534258" y="3346364"/>
              <a:ext cx="7333641" cy="937548"/>
              <a:chOff x="874712" y="1114425"/>
              <a:chExt cx="7333641" cy="937548"/>
            </a:xfrm>
          </p:grpSpPr>
          <p:sp>
            <p:nvSpPr>
              <p:cNvPr id="14" name="矩形 13"/>
              <p:cNvSpPr/>
              <p:nvPr/>
            </p:nvSpPr>
            <p:spPr>
              <a:xfrm>
                <a:off x="874712" y="1464889"/>
                <a:ext cx="7333641" cy="587084"/>
              </a:xfrm>
              <a:prstGeom prst="rect">
                <a:avLst/>
              </a:prstGeom>
            </p:spPr>
            <p:txBody>
              <a:bodyPr wrap="square">
                <a:spAutoFit/>
                <a:scene3d>
                  <a:camera prst="orthographicFront"/>
                  <a:lightRig rig="threePt" dir="t"/>
                </a:scene3d>
                <a:sp3d contourW="12700"/>
              </a:bodyPr>
              <a:lstStyle/>
              <a:p>
                <a:pPr algn="just">
                  <a:lnSpc>
                    <a:spcPct val="120000"/>
                  </a:lnSpc>
                </a:pPr>
                <a:r>
                  <a:rPr lang="zh-TW" altLang="en-US" sz="1400" dirty="0"/>
                  <a:t>在指定的參數範圍內，自動調整參數去訓練，透過調整的參數訓練學習器，從所有的參數中找到準確率最高的參數</a:t>
                </a:r>
                <a:endParaRPr lang="zh-CN" altLang="en-US" sz="1400" dirty="0"/>
              </a:p>
            </p:txBody>
          </p:sp>
          <p:sp>
            <p:nvSpPr>
              <p:cNvPr id="15" name="矩形 14"/>
              <p:cNvSpPr/>
              <p:nvPr/>
            </p:nvSpPr>
            <p:spPr>
              <a:xfrm>
                <a:off x="874713" y="1114425"/>
                <a:ext cx="2084387" cy="394210"/>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b="1" dirty="0" err="1"/>
                  <a:t>GridSearchCV</a:t>
                </a:r>
                <a:endParaRPr lang="zh-CN" altLang="en-US" b="1" dirty="0"/>
              </a:p>
            </p:txBody>
          </p:sp>
        </p:grpSp>
      </p:grpSp>
      <p:sp>
        <p:nvSpPr>
          <p:cNvPr id="24" name="文本框 23"/>
          <p:cNvSpPr txBox="1"/>
          <p:nvPr/>
        </p:nvSpPr>
        <p:spPr>
          <a:xfrm>
            <a:off x="5285523" y="354939"/>
            <a:ext cx="1620957" cy="523220"/>
          </a:xfrm>
          <a:prstGeom prst="rect">
            <a:avLst/>
          </a:prstGeom>
          <a:noFill/>
        </p:spPr>
        <p:txBody>
          <a:bodyPr wrap="none" rtlCol="0">
            <a:spAutoFit/>
            <a:scene3d>
              <a:camera prst="orthographicFront"/>
              <a:lightRig rig="threePt" dir="t"/>
            </a:scene3d>
            <a:sp3d contourW="12700"/>
          </a:bodyPr>
          <a:lstStyle/>
          <a:p>
            <a:pPr algn="ctr"/>
            <a:r>
              <a:rPr lang="zh-TW" altLang="en-US" sz="2800" b="1" dirty="0">
                <a:solidFill>
                  <a:schemeClr val="tx1">
                    <a:lumMod val="85000"/>
                    <a:lumOff val="15000"/>
                  </a:schemeClr>
                </a:solidFill>
              </a:rPr>
              <a:t>模型訓練</a:t>
            </a:r>
            <a:endParaRPr lang="zh-CN" altLang="en-US" sz="2800" b="1" dirty="0">
              <a:solidFill>
                <a:schemeClr val="tx1">
                  <a:lumMod val="85000"/>
                  <a:lumOff val="15000"/>
                </a:schemeClr>
              </a:solidFill>
            </a:endParaRPr>
          </a:p>
        </p:txBody>
      </p:sp>
    </p:spTree>
    <p:extLst>
      <p:ext uri="{BB962C8B-B14F-4D97-AF65-F5344CB8AC3E}">
        <p14:creationId xmlns:p14="http://schemas.microsoft.com/office/powerpoint/2010/main" val="19278842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p:tgtEl>
                                          <p:spTgt spid="19"/>
                                        </p:tgtEl>
                                        <p:attrNameLst>
                                          <p:attrName>ppt_x</p:attrName>
                                        </p:attrNameLst>
                                      </p:cBhvr>
                                      <p:tavLst>
                                        <p:tav tm="0">
                                          <p:val>
                                            <p:strVal val="#ppt_x-#ppt_w*1.125000"/>
                                          </p:val>
                                        </p:tav>
                                        <p:tav tm="100000">
                                          <p:val>
                                            <p:strVal val="#ppt_x"/>
                                          </p:val>
                                        </p:tav>
                                      </p:tavLst>
                                    </p:anim>
                                    <p:animEffect transition="in" filter="wipe(right)">
                                      <p:cBhvr>
                                        <p:cTn id="8" dur="500"/>
                                        <p:tgtEl>
                                          <p:spTgt spid="19"/>
                                        </p:tgtEl>
                                      </p:cBhvr>
                                    </p:animEffect>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500"/>
                                        <p:tgtEl>
                                          <p:spTgt spid="20"/>
                                        </p:tgtEl>
                                        <p:attrNameLst>
                                          <p:attrName>ppt_x</p:attrName>
                                        </p:attrNameLst>
                                      </p:cBhvr>
                                      <p:tavLst>
                                        <p:tav tm="0">
                                          <p:val>
                                            <p:strVal val="#ppt_x-#ppt_w*1.125000"/>
                                          </p:val>
                                        </p:tav>
                                        <p:tav tm="100000">
                                          <p:val>
                                            <p:strVal val="#ppt_x"/>
                                          </p:val>
                                        </p:tav>
                                      </p:tavLst>
                                    </p:anim>
                                    <p:animEffect transition="in" filter="wipe(right)">
                                      <p:cBhvr>
                                        <p:cTn id="1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15BDB995-4DD5-8CA6-85CB-7B452684A534}"/>
              </a:ext>
            </a:extLst>
          </p:cNvPr>
          <p:cNvPicPr>
            <a:picLocks noChangeAspect="1"/>
          </p:cNvPicPr>
          <p:nvPr/>
        </p:nvPicPr>
        <p:blipFill>
          <a:blip r:embed="rId3"/>
          <a:stretch>
            <a:fillRect/>
          </a:stretch>
        </p:blipFill>
        <p:spPr>
          <a:xfrm>
            <a:off x="8694647" y="4273764"/>
            <a:ext cx="3227380" cy="2057011"/>
          </a:xfrm>
          <a:prstGeom prst="rect">
            <a:avLst/>
          </a:prstGeom>
        </p:spPr>
      </p:pic>
      <p:pic>
        <p:nvPicPr>
          <p:cNvPr id="64" name="圖片 63">
            <a:extLst>
              <a:ext uri="{FF2B5EF4-FFF2-40B4-BE49-F238E27FC236}">
                <a16:creationId xmlns:a16="http://schemas.microsoft.com/office/drawing/2014/main" id="{336BD815-5D22-C602-BCEE-2CC4EE474E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6265" y="4204960"/>
            <a:ext cx="3188723" cy="2125815"/>
          </a:xfrm>
          <a:prstGeom prst="rect">
            <a:avLst/>
          </a:prstGeom>
        </p:spPr>
      </p:pic>
      <p:pic>
        <p:nvPicPr>
          <p:cNvPr id="62" name="圖片 61">
            <a:extLst>
              <a:ext uri="{FF2B5EF4-FFF2-40B4-BE49-F238E27FC236}">
                <a16:creationId xmlns:a16="http://schemas.microsoft.com/office/drawing/2014/main" id="{75E4488D-EEB9-FB8D-A18D-B4EE09B9B86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6005" y="4170342"/>
            <a:ext cx="3273585" cy="2182390"/>
          </a:xfrm>
          <a:prstGeom prst="rect">
            <a:avLst/>
          </a:prstGeom>
        </p:spPr>
      </p:pic>
      <p:grpSp>
        <p:nvGrpSpPr>
          <p:cNvPr id="28" name="群組 27">
            <a:extLst>
              <a:ext uri="{FF2B5EF4-FFF2-40B4-BE49-F238E27FC236}">
                <a16:creationId xmlns:a16="http://schemas.microsoft.com/office/drawing/2014/main" id="{13F464ED-415B-9974-210A-4B81AC55F98D}"/>
              </a:ext>
            </a:extLst>
          </p:cNvPr>
          <p:cNvGrpSpPr/>
          <p:nvPr/>
        </p:nvGrpSpPr>
        <p:grpSpPr>
          <a:xfrm>
            <a:off x="179691" y="814124"/>
            <a:ext cx="3925653" cy="2711660"/>
            <a:chOff x="572420" y="1105404"/>
            <a:chExt cx="3925653" cy="2711660"/>
          </a:xfrm>
        </p:grpSpPr>
        <p:pic>
          <p:nvPicPr>
            <p:cNvPr id="27" name="圖片 26">
              <a:extLst>
                <a:ext uri="{FF2B5EF4-FFF2-40B4-BE49-F238E27FC236}">
                  <a16:creationId xmlns:a16="http://schemas.microsoft.com/office/drawing/2014/main" id="{4E5BE984-F38C-E38F-EC64-99BD798611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24488" y="1474847"/>
              <a:ext cx="3273585" cy="2182390"/>
            </a:xfrm>
            <a:prstGeom prst="rect">
              <a:avLst/>
            </a:prstGeom>
          </p:spPr>
        </p:pic>
        <p:grpSp>
          <p:nvGrpSpPr>
            <p:cNvPr id="5" name="组合 4"/>
            <p:cNvGrpSpPr/>
            <p:nvPr/>
          </p:nvGrpSpPr>
          <p:grpSpPr>
            <a:xfrm>
              <a:off x="572420" y="1105404"/>
              <a:ext cx="3856195" cy="2711660"/>
              <a:chOff x="1036432" y="3170666"/>
              <a:chExt cx="3220470" cy="1875997"/>
            </a:xfrm>
          </p:grpSpPr>
          <p:sp>
            <p:nvSpPr>
              <p:cNvPr id="21" name="矩形 20"/>
              <p:cNvSpPr/>
              <p:nvPr/>
            </p:nvSpPr>
            <p:spPr>
              <a:xfrm>
                <a:off x="1036432" y="3257176"/>
                <a:ext cx="3220470" cy="1789487"/>
              </a:xfrm>
              <a:prstGeom prst="rect">
                <a:avLst/>
              </a:prstGeom>
              <a:noFill/>
              <a:ln w="6350" cmpd="sng">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22" name="矩形 21"/>
              <p:cNvSpPr/>
              <p:nvPr/>
            </p:nvSpPr>
            <p:spPr>
              <a:xfrm>
                <a:off x="1123961" y="3170666"/>
                <a:ext cx="618774" cy="52052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01</a:t>
                </a:r>
              </a:p>
            </p:txBody>
          </p:sp>
          <p:sp>
            <p:nvSpPr>
              <p:cNvPr id="15" name="矩形 14">
                <a:extLst>
                  <a:ext uri="{FF2B5EF4-FFF2-40B4-BE49-F238E27FC236}">
                    <a16:creationId xmlns:a16="http://schemas.microsoft.com/office/drawing/2014/main" id="{E3EB1709-6D20-4440-8800-976CC5E9712E}"/>
                  </a:ext>
                </a:extLst>
              </p:cNvPr>
              <p:cNvSpPr/>
              <p:nvPr/>
            </p:nvSpPr>
            <p:spPr>
              <a:xfrm>
                <a:off x="1136661" y="4165705"/>
                <a:ext cx="2990839" cy="293607"/>
              </a:xfrm>
              <a:prstGeom prst="rect">
                <a:avLst/>
              </a:prstGeom>
            </p:spPr>
            <p:txBody>
              <a:bodyPr wrap="square">
                <a:spAutoFit/>
                <a:scene3d>
                  <a:camera prst="orthographicFront"/>
                  <a:lightRig rig="threePt" dir="t"/>
                </a:scene3d>
                <a:sp3d contourW="12700"/>
              </a:bodyPr>
              <a:lstStyle/>
              <a:p>
                <a:pPr>
                  <a:lnSpc>
                    <a:spcPct val="120000"/>
                  </a:lnSpc>
                </a:pPr>
                <a:endParaRPr lang="zh-CN" altLang="en-US" sz="1200" dirty="0">
                  <a:solidFill>
                    <a:schemeClr val="tx1">
                      <a:lumMod val="50000"/>
                      <a:lumOff val="50000"/>
                    </a:schemeClr>
                  </a:solidFill>
                </a:endParaRPr>
              </a:p>
            </p:txBody>
          </p:sp>
          <p:sp>
            <p:nvSpPr>
              <p:cNvPr id="16" name="矩形 15">
                <a:extLst>
                  <a:ext uri="{FF2B5EF4-FFF2-40B4-BE49-F238E27FC236}">
                    <a16:creationId xmlns:a16="http://schemas.microsoft.com/office/drawing/2014/main" id="{CBCE2F27-1948-4AAF-B7D2-B7B4F23C2784}"/>
                  </a:ext>
                </a:extLst>
              </p:cNvPr>
              <p:cNvSpPr/>
              <p:nvPr/>
            </p:nvSpPr>
            <p:spPr>
              <a:xfrm>
                <a:off x="1887668" y="3246867"/>
                <a:ext cx="1655371" cy="249481"/>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1600" b="1" dirty="0">
                    <a:solidFill>
                      <a:schemeClr val="tx1">
                        <a:lumMod val="75000"/>
                        <a:lumOff val="25000"/>
                      </a:schemeClr>
                    </a:solidFill>
                  </a:rPr>
                  <a:t>NO2</a:t>
                </a:r>
                <a:endParaRPr lang="zh-CN" altLang="en-US" sz="1600" b="1" dirty="0">
                  <a:solidFill>
                    <a:schemeClr val="tx1">
                      <a:lumMod val="75000"/>
                      <a:lumOff val="25000"/>
                    </a:schemeClr>
                  </a:solidFill>
                </a:endParaRPr>
              </a:p>
            </p:txBody>
          </p:sp>
        </p:grpSp>
      </p:grpSp>
      <p:grpSp>
        <p:nvGrpSpPr>
          <p:cNvPr id="33" name="群組 32">
            <a:extLst>
              <a:ext uri="{FF2B5EF4-FFF2-40B4-BE49-F238E27FC236}">
                <a16:creationId xmlns:a16="http://schemas.microsoft.com/office/drawing/2014/main" id="{4620393B-F45D-FA8A-C477-E7C3A3372D7F}"/>
              </a:ext>
            </a:extLst>
          </p:cNvPr>
          <p:cNvGrpSpPr/>
          <p:nvPr/>
        </p:nvGrpSpPr>
        <p:grpSpPr>
          <a:xfrm>
            <a:off x="4076559" y="814124"/>
            <a:ext cx="3883620" cy="2711660"/>
            <a:chOff x="4169375" y="814124"/>
            <a:chExt cx="3883620" cy="2711660"/>
          </a:xfrm>
        </p:grpSpPr>
        <p:pic>
          <p:nvPicPr>
            <p:cNvPr id="30" name="圖片 29">
              <a:extLst>
                <a:ext uri="{FF2B5EF4-FFF2-40B4-BE49-F238E27FC236}">
                  <a16:creationId xmlns:a16="http://schemas.microsoft.com/office/drawing/2014/main" id="{D9ED13BA-0777-125A-9EE0-92E262C0474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19081" y="1214784"/>
              <a:ext cx="3112856" cy="2075237"/>
            </a:xfrm>
            <a:prstGeom prst="rect">
              <a:avLst/>
            </a:prstGeom>
          </p:spPr>
        </p:pic>
        <p:grpSp>
          <p:nvGrpSpPr>
            <p:cNvPr id="6" name="组合 5"/>
            <p:cNvGrpSpPr/>
            <p:nvPr/>
          </p:nvGrpSpPr>
          <p:grpSpPr>
            <a:xfrm>
              <a:off x="4169375" y="814124"/>
              <a:ext cx="3883620" cy="2711660"/>
              <a:chOff x="4485765" y="3170666"/>
              <a:chExt cx="3220470" cy="1875997"/>
            </a:xfrm>
          </p:grpSpPr>
          <p:sp>
            <p:nvSpPr>
              <p:cNvPr id="7" name="矩形 6"/>
              <p:cNvSpPr/>
              <p:nvPr/>
            </p:nvSpPr>
            <p:spPr>
              <a:xfrm>
                <a:off x="4485765" y="3257176"/>
                <a:ext cx="3220470" cy="1789487"/>
              </a:xfrm>
              <a:prstGeom prst="rect">
                <a:avLst/>
              </a:prstGeom>
              <a:noFill/>
              <a:ln w="6350" cmpd="sng">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8" name="矩形 7"/>
              <p:cNvSpPr/>
              <p:nvPr/>
            </p:nvSpPr>
            <p:spPr>
              <a:xfrm>
                <a:off x="4573294" y="3170666"/>
                <a:ext cx="617992" cy="617197"/>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02</a:t>
                </a:r>
              </a:p>
            </p:txBody>
          </p:sp>
          <p:sp>
            <p:nvSpPr>
              <p:cNvPr id="17" name="矩形 16">
                <a:extLst>
                  <a:ext uri="{FF2B5EF4-FFF2-40B4-BE49-F238E27FC236}">
                    <a16:creationId xmlns:a16="http://schemas.microsoft.com/office/drawing/2014/main" id="{CBCE2F27-1948-4AAF-B7D2-B7B4F23C2784}"/>
                  </a:ext>
                </a:extLst>
              </p:cNvPr>
              <p:cNvSpPr/>
              <p:nvPr/>
            </p:nvSpPr>
            <p:spPr>
              <a:xfrm>
                <a:off x="5307989" y="3246867"/>
                <a:ext cx="1655371" cy="249481"/>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1600" b="1" dirty="0">
                    <a:solidFill>
                      <a:schemeClr val="tx1">
                        <a:lumMod val="75000"/>
                        <a:lumOff val="25000"/>
                      </a:schemeClr>
                    </a:solidFill>
                  </a:rPr>
                  <a:t>SO2</a:t>
                </a:r>
                <a:endParaRPr lang="zh-CN" altLang="en-US" sz="1600" b="1" dirty="0">
                  <a:solidFill>
                    <a:schemeClr val="tx1">
                      <a:lumMod val="75000"/>
                      <a:lumOff val="25000"/>
                    </a:schemeClr>
                  </a:solidFill>
                </a:endParaRPr>
              </a:p>
            </p:txBody>
          </p:sp>
        </p:grpSp>
      </p:grpSp>
      <p:grpSp>
        <p:nvGrpSpPr>
          <p:cNvPr id="34" name="群組 33">
            <a:extLst>
              <a:ext uri="{FF2B5EF4-FFF2-40B4-BE49-F238E27FC236}">
                <a16:creationId xmlns:a16="http://schemas.microsoft.com/office/drawing/2014/main" id="{89D116C6-2529-55AE-F674-C991359BD64B}"/>
              </a:ext>
            </a:extLst>
          </p:cNvPr>
          <p:cNvGrpSpPr/>
          <p:nvPr/>
        </p:nvGrpSpPr>
        <p:grpSpPr>
          <a:xfrm>
            <a:off x="7988050" y="814124"/>
            <a:ext cx="4203950" cy="2711660"/>
            <a:chOff x="8060790" y="814124"/>
            <a:chExt cx="4131209" cy="2696759"/>
          </a:xfrm>
        </p:grpSpPr>
        <p:pic>
          <p:nvPicPr>
            <p:cNvPr id="32" name="圖片 31">
              <a:extLst>
                <a:ext uri="{FF2B5EF4-FFF2-40B4-BE49-F238E27FC236}">
                  <a16:creationId xmlns:a16="http://schemas.microsoft.com/office/drawing/2014/main" id="{641A05F9-F2E4-C13D-8FA1-40F53D7FB3E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55161" y="1181537"/>
              <a:ext cx="3142319" cy="2094879"/>
            </a:xfrm>
            <a:prstGeom prst="rect">
              <a:avLst/>
            </a:prstGeom>
          </p:spPr>
        </p:pic>
        <p:grpSp>
          <p:nvGrpSpPr>
            <p:cNvPr id="9" name="组合 8"/>
            <p:cNvGrpSpPr/>
            <p:nvPr/>
          </p:nvGrpSpPr>
          <p:grpSpPr>
            <a:xfrm>
              <a:off x="8060790" y="814124"/>
              <a:ext cx="4131209" cy="2696759"/>
              <a:chOff x="7935097" y="3170666"/>
              <a:chExt cx="3220470" cy="1875997"/>
            </a:xfrm>
          </p:grpSpPr>
          <p:sp>
            <p:nvSpPr>
              <p:cNvPr id="12" name="矩形 11"/>
              <p:cNvSpPr/>
              <p:nvPr/>
            </p:nvSpPr>
            <p:spPr>
              <a:xfrm>
                <a:off x="7935097" y="3257176"/>
                <a:ext cx="3220470" cy="1789487"/>
              </a:xfrm>
              <a:prstGeom prst="rect">
                <a:avLst/>
              </a:prstGeom>
              <a:noFill/>
              <a:ln w="6350" cmpd="sng">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13" name="矩形 12"/>
              <p:cNvSpPr/>
              <p:nvPr/>
            </p:nvSpPr>
            <p:spPr>
              <a:xfrm>
                <a:off x="8022627" y="3170666"/>
                <a:ext cx="570902" cy="669371"/>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03</a:t>
                </a:r>
              </a:p>
            </p:txBody>
          </p:sp>
          <p:sp>
            <p:nvSpPr>
              <p:cNvPr id="18" name="矩形 17">
                <a:extLst>
                  <a:ext uri="{FF2B5EF4-FFF2-40B4-BE49-F238E27FC236}">
                    <a16:creationId xmlns:a16="http://schemas.microsoft.com/office/drawing/2014/main" id="{CBCE2F27-1948-4AAF-B7D2-B7B4F23C2784}"/>
                  </a:ext>
                </a:extLst>
              </p:cNvPr>
              <p:cNvSpPr/>
              <p:nvPr/>
            </p:nvSpPr>
            <p:spPr>
              <a:xfrm>
                <a:off x="8750606" y="3224695"/>
                <a:ext cx="1655371" cy="250859"/>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1600" b="1" dirty="0">
                    <a:solidFill>
                      <a:schemeClr val="tx1">
                        <a:lumMod val="75000"/>
                        <a:lumOff val="25000"/>
                      </a:schemeClr>
                    </a:solidFill>
                  </a:rPr>
                  <a:t>PM2.5</a:t>
                </a:r>
                <a:endParaRPr lang="zh-CN" altLang="en-US" sz="1600" b="1" dirty="0">
                  <a:solidFill>
                    <a:schemeClr val="tx1">
                      <a:lumMod val="75000"/>
                      <a:lumOff val="25000"/>
                    </a:schemeClr>
                  </a:solidFill>
                </a:endParaRPr>
              </a:p>
            </p:txBody>
          </p:sp>
        </p:grpSp>
      </p:grpSp>
      <p:sp>
        <p:nvSpPr>
          <p:cNvPr id="26" name="文本框 25"/>
          <p:cNvSpPr txBox="1"/>
          <p:nvPr/>
        </p:nvSpPr>
        <p:spPr>
          <a:xfrm>
            <a:off x="4735411" y="271799"/>
            <a:ext cx="2651753" cy="523220"/>
          </a:xfrm>
          <a:prstGeom prst="rect">
            <a:avLst/>
          </a:prstGeom>
          <a:noFill/>
        </p:spPr>
        <p:txBody>
          <a:bodyPr wrap="square" rtlCol="0">
            <a:spAutoFit/>
            <a:scene3d>
              <a:camera prst="orthographicFront"/>
              <a:lightRig rig="threePt" dir="t"/>
            </a:scene3d>
            <a:sp3d contourW="12700"/>
          </a:bodyPr>
          <a:lstStyle/>
          <a:p>
            <a:pPr algn="ctr"/>
            <a:r>
              <a:rPr lang="zh-TW" altLang="en-US" sz="2800" b="1" dirty="0">
                <a:solidFill>
                  <a:schemeClr val="tx1">
                    <a:lumMod val="85000"/>
                    <a:lumOff val="15000"/>
                  </a:schemeClr>
                </a:solidFill>
              </a:rPr>
              <a:t>模型訓練成果</a:t>
            </a:r>
            <a:endParaRPr lang="zh-CN" altLang="en-US" sz="2800" b="1" dirty="0">
              <a:solidFill>
                <a:schemeClr val="tx1">
                  <a:lumMod val="85000"/>
                  <a:lumOff val="15000"/>
                </a:schemeClr>
              </a:solidFill>
            </a:endParaRPr>
          </a:p>
        </p:txBody>
      </p:sp>
      <p:grpSp>
        <p:nvGrpSpPr>
          <p:cNvPr id="37" name="组合 4">
            <a:extLst>
              <a:ext uri="{FF2B5EF4-FFF2-40B4-BE49-F238E27FC236}">
                <a16:creationId xmlns:a16="http://schemas.microsoft.com/office/drawing/2014/main" id="{617B34B9-C493-50BC-70FB-5DE9A833EEAD}"/>
              </a:ext>
            </a:extLst>
          </p:cNvPr>
          <p:cNvGrpSpPr/>
          <p:nvPr/>
        </p:nvGrpSpPr>
        <p:grpSpPr>
          <a:xfrm>
            <a:off x="174769" y="3745633"/>
            <a:ext cx="3856195" cy="2711660"/>
            <a:chOff x="1036432" y="3170666"/>
            <a:chExt cx="3220470" cy="1875997"/>
          </a:xfrm>
        </p:grpSpPr>
        <p:sp>
          <p:nvSpPr>
            <p:cNvPr id="38" name="矩形 37">
              <a:extLst>
                <a:ext uri="{FF2B5EF4-FFF2-40B4-BE49-F238E27FC236}">
                  <a16:creationId xmlns:a16="http://schemas.microsoft.com/office/drawing/2014/main" id="{A1703134-7B14-9CAB-25F5-26D74F16332E}"/>
                </a:ext>
              </a:extLst>
            </p:cNvPr>
            <p:cNvSpPr/>
            <p:nvPr/>
          </p:nvSpPr>
          <p:spPr>
            <a:xfrm>
              <a:off x="1036432" y="3257176"/>
              <a:ext cx="3220470" cy="1789487"/>
            </a:xfrm>
            <a:prstGeom prst="rect">
              <a:avLst/>
            </a:prstGeom>
            <a:noFill/>
            <a:ln w="6350" cmpd="sng">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39" name="矩形 38">
              <a:extLst>
                <a:ext uri="{FF2B5EF4-FFF2-40B4-BE49-F238E27FC236}">
                  <a16:creationId xmlns:a16="http://schemas.microsoft.com/office/drawing/2014/main" id="{E51DEA72-BF93-B3B6-7696-ABB23AF53375}"/>
                </a:ext>
              </a:extLst>
            </p:cNvPr>
            <p:cNvSpPr/>
            <p:nvPr/>
          </p:nvSpPr>
          <p:spPr>
            <a:xfrm>
              <a:off x="1123961" y="3170666"/>
              <a:ext cx="618774" cy="52052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04</a:t>
              </a:r>
            </a:p>
          </p:txBody>
        </p:sp>
        <p:sp>
          <p:nvSpPr>
            <p:cNvPr id="40" name="矩形 39">
              <a:extLst>
                <a:ext uri="{FF2B5EF4-FFF2-40B4-BE49-F238E27FC236}">
                  <a16:creationId xmlns:a16="http://schemas.microsoft.com/office/drawing/2014/main" id="{6C2BE265-6078-22BB-E202-73FF2699453B}"/>
                </a:ext>
              </a:extLst>
            </p:cNvPr>
            <p:cNvSpPr/>
            <p:nvPr/>
          </p:nvSpPr>
          <p:spPr>
            <a:xfrm>
              <a:off x="1136661" y="4165705"/>
              <a:ext cx="2990839" cy="293607"/>
            </a:xfrm>
            <a:prstGeom prst="rect">
              <a:avLst/>
            </a:prstGeom>
          </p:spPr>
          <p:txBody>
            <a:bodyPr wrap="square">
              <a:spAutoFit/>
              <a:scene3d>
                <a:camera prst="orthographicFront"/>
                <a:lightRig rig="threePt" dir="t"/>
              </a:scene3d>
              <a:sp3d contourW="12700"/>
            </a:bodyPr>
            <a:lstStyle/>
            <a:p>
              <a:pPr>
                <a:lnSpc>
                  <a:spcPct val="120000"/>
                </a:lnSpc>
              </a:pPr>
              <a:endParaRPr lang="zh-CN" altLang="en-US" sz="1200" dirty="0">
                <a:solidFill>
                  <a:schemeClr val="tx1">
                    <a:lumMod val="50000"/>
                    <a:lumOff val="50000"/>
                  </a:schemeClr>
                </a:solidFill>
              </a:endParaRPr>
            </a:p>
          </p:txBody>
        </p:sp>
        <p:sp>
          <p:nvSpPr>
            <p:cNvPr id="41" name="矩形 40">
              <a:extLst>
                <a:ext uri="{FF2B5EF4-FFF2-40B4-BE49-F238E27FC236}">
                  <a16:creationId xmlns:a16="http://schemas.microsoft.com/office/drawing/2014/main" id="{7C0E34A4-76EC-2D17-FE3C-66419D807969}"/>
                </a:ext>
              </a:extLst>
            </p:cNvPr>
            <p:cNvSpPr/>
            <p:nvPr/>
          </p:nvSpPr>
          <p:spPr>
            <a:xfrm>
              <a:off x="1887668" y="3246867"/>
              <a:ext cx="1655371" cy="249481"/>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1600" b="1" dirty="0">
                  <a:solidFill>
                    <a:schemeClr val="tx1">
                      <a:lumMod val="75000"/>
                      <a:lumOff val="25000"/>
                    </a:schemeClr>
                  </a:solidFill>
                </a:rPr>
                <a:t>PM10</a:t>
              </a:r>
              <a:endParaRPr lang="zh-CN" altLang="en-US" sz="1600" b="1" dirty="0">
                <a:solidFill>
                  <a:schemeClr val="tx1">
                    <a:lumMod val="75000"/>
                    <a:lumOff val="25000"/>
                  </a:schemeClr>
                </a:solidFill>
              </a:endParaRPr>
            </a:p>
          </p:txBody>
        </p:sp>
      </p:grpSp>
      <p:grpSp>
        <p:nvGrpSpPr>
          <p:cNvPr id="51" name="组合 5">
            <a:extLst>
              <a:ext uri="{FF2B5EF4-FFF2-40B4-BE49-F238E27FC236}">
                <a16:creationId xmlns:a16="http://schemas.microsoft.com/office/drawing/2014/main" id="{55EFBEF2-9817-9BFD-B82D-EAF8C2C2A415}"/>
              </a:ext>
            </a:extLst>
          </p:cNvPr>
          <p:cNvGrpSpPr/>
          <p:nvPr/>
        </p:nvGrpSpPr>
        <p:grpSpPr>
          <a:xfrm>
            <a:off x="4076559" y="3745633"/>
            <a:ext cx="3883620" cy="2711660"/>
            <a:chOff x="4485765" y="3170666"/>
            <a:chExt cx="3220470" cy="1875997"/>
          </a:xfrm>
        </p:grpSpPr>
        <p:sp>
          <p:nvSpPr>
            <p:cNvPr id="52" name="矩形 51">
              <a:extLst>
                <a:ext uri="{FF2B5EF4-FFF2-40B4-BE49-F238E27FC236}">
                  <a16:creationId xmlns:a16="http://schemas.microsoft.com/office/drawing/2014/main" id="{9553ADF9-5C72-375E-0DB0-1718A49893FA}"/>
                </a:ext>
              </a:extLst>
            </p:cNvPr>
            <p:cNvSpPr/>
            <p:nvPr/>
          </p:nvSpPr>
          <p:spPr>
            <a:xfrm>
              <a:off x="4485765" y="3257176"/>
              <a:ext cx="3220470" cy="1789487"/>
            </a:xfrm>
            <a:prstGeom prst="rect">
              <a:avLst/>
            </a:prstGeom>
            <a:noFill/>
            <a:ln w="6350" cmpd="sng">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53" name="矩形 52">
              <a:extLst>
                <a:ext uri="{FF2B5EF4-FFF2-40B4-BE49-F238E27FC236}">
                  <a16:creationId xmlns:a16="http://schemas.microsoft.com/office/drawing/2014/main" id="{D391531A-9AC4-A3B0-CC6C-F82804C1DACC}"/>
                </a:ext>
              </a:extLst>
            </p:cNvPr>
            <p:cNvSpPr/>
            <p:nvPr/>
          </p:nvSpPr>
          <p:spPr>
            <a:xfrm>
              <a:off x="4573294" y="3170666"/>
              <a:ext cx="617992" cy="617197"/>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05</a:t>
              </a:r>
            </a:p>
          </p:txBody>
        </p:sp>
        <p:sp>
          <p:nvSpPr>
            <p:cNvPr id="54" name="矩形 53">
              <a:extLst>
                <a:ext uri="{FF2B5EF4-FFF2-40B4-BE49-F238E27FC236}">
                  <a16:creationId xmlns:a16="http://schemas.microsoft.com/office/drawing/2014/main" id="{81BC59E0-B4C0-3095-19F6-4174F78D70D6}"/>
                </a:ext>
              </a:extLst>
            </p:cNvPr>
            <p:cNvSpPr/>
            <p:nvPr/>
          </p:nvSpPr>
          <p:spPr>
            <a:xfrm>
              <a:off x="5307989" y="3246867"/>
              <a:ext cx="1655371" cy="249481"/>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1600" b="1" dirty="0">
                  <a:solidFill>
                    <a:schemeClr val="tx1">
                      <a:lumMod val="75000"/>
                      <a:lumOff val="25000"/>
                    </a:schemeClr>
                  </a:solidFill>
                </a:rPr>
                <a:t>O3</a:t>
              </a:r>
              <a:endParaRPr lang="zh-CN" altLang="en-US" sz="1600" b="1" dirty="0">
                <a:solidFill>
                  <a:schemeClr val="tx1">
                    <a:lumMod val="75000"/>
                    <a:lumOff val="25000"/>
                  </a:schemeClr>
                </a:solidFill>
              </a:endParaRPr>
            </a:p>
          </p:txBody>
        </p:sp>
      </p:grpSp>
      <p:grpSp>
        <p:nvGrpSpPr>
          <p:cNvPr id="57" name="组合 8">
            <a:extLst>
              <a:ext uri="{FF2B5EF4-FFF2-40B4-BE49-F238E27FC236}">
                <a16:creationId xmlns:a16="http://schemas.microsoft.com/office/drawing/2014/main" id="{615297F3-F997-1989-87E3-48F7322DF377}"/>
              </a:ext>
            </a:extLst>
          </p:cNvPr>
          <p:cNvGrpSpPr/>
          <p:nvPr/>
        </p:nvGrpSpPr>
        <p:grpSpPr>
          <a:xfrm>
            <a:off x="8005774" y="3745633"/>
            <a:ext cx="4203950" cy="2711660"/>
            <a:chOff x="7935097" y="3170666"/>
            <a:chExt cx="3220470" cy="1875997"/>
          </a:xfrm>
        </p:grpSpPr>
        <p:sp>
          <p:nvSpPr>
            <p:cNvPr id="58" name="矩形 57">
              <a:extLst>
                <a:ext uri="{FF2B5EF4-FFF2-40B4-BE49-F238E27FC236}">
                  <a16:creationId xmlns:a16="http://schemas.microsoft.com/office/drawing/2014/main" id="{894DAF9B-3EC5-EB28-BE41-85F8B6C3C7C8}"/>
                </a:ext>
              </a:extLst>
            </p:cNvPr>
            <p:cNvSpPr/>
            <p:nvPr/>
          </p:nvSpPr>
          <p:spPr>
            <a:xfrm>
              <a:off x="7935097" y="3257176"/>
              <a:ext cx="3220470" cy="1789487"/>
            </a:xfrm>
            <a:prstGeom prst="rect">
              <a:avLst/>
            </a:prstGeom>
            <a:noFill/>
            <a:ln w="6350" cmpd="sng">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59" name="矩形 58">
              <a:extLst>
                <a:ext uri="{FF2B5EF4-FFF2-40B4-BE49-F238E27FC236}">
                  <a16:creationId xmlns:a16="http://schemas.microsoft.com/office/drawing/2014/main" id="{06F55511-5672-356F-4822-32C268C953BE}"/>
                </a:ext>
              </a:extLst>
            </p:cNvPr>
            <p:cNvSpPr/>
            <p:nvPr/>
          </p:nvSpPr>
          <p:spPr>
            <a:xfrm>
              <a:off x="8022627" y="3170666"/>
              <a:ext cx="570902" cy="669371"/>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06</a:t>
              </a:r>
            </a:p>
          </p:txBody>
        </p:sp>
        <p:sp>
          <p:nvSpPr>
            <p:cNvPr id="60" name="矩形 59">
              <a:extLst>
                <a:ext uri="{FF2B5EF4-FFF2-40B4-BE49-F238E27FC236}">
                  <a16:creationId xmlns:a16="http://schemas.microsoft.com/office/drawing/2014/main" id="{C3631B98-98A3-B7FD-3D2E-CC446D225C7B}"/>
                </a:ext>
              </a:extLst>
            </p:cNvPr>
            <p:cNvSpPr/>
            <p:nvPr/>
          </p:nvSpPr>
          <p:spPr>
            <a:xfrm>
              <a:off x="8750606" y="3224695"/>
              <a:ext cx="1655371" cy="250859"/>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1600" b="1" dirty="0">
                  <a:solidFill>
                    <a:schemeClr val="tx1">
                      <a:lumMod val="75000"/>
                      <a:lumOff val="25000"/>
                    </a:schemeClr>
                  </a:solidFill>
                </a:rPr>
                <a:t>CO</a:t>
              </a:r>
              <a:endParaRPr lang="zh-CN" altLang="en-US" sz="1600" b="1" dirty="0">
                <a:solidFill>
                  <a:schemeClr val="tx1">
                    <a:lumMod val="75000"/>
                    <a:lumOff val="25000"/>
                  </a:schemeClr>
                </a:solidFill>
              </a:endParaRPr>
            </a:p>
          </p:txBody>
        </p:sp>
      </p:grpSp>
    </p:spTree>
    <p:extLst>
      <p:ext uri="{BB962C8B-B14F-4D97-AF65-F5344CB8AC3E}">
        <p14:creationId xmlns:p14="http://schemas.microsoft.com/office/powerpoint/2010/main" val="145135916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2181095" y="1996356"/>
            <a:ext cx="7829810" cy="679657"/>
            <a:chOff x="2038089" y="1705495"/>
            <a:chExt cx="7829810" cy="679657"/>
          </a:xfrm>
        </p:grpSpPr>
        <p:sp>
          <p:nvSpPr>
            <p:cNvPr id="2" name="Shape 2539"/>
            <p:cNvSpPr/>
            <p:nvPr/>
          </p:nvSpPr>
          <p:spPr>
            <a:xfrm>
              <a:off x="2038089" y="2015169"/>
              <a:ext cx="352972" cy="266649"/>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chemeClr val="accent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00"/>
            </a:p>
          </p:txBody>
        </p:sp>
        <p:grpSp>
          <p:nvGrpSpPr>
            <p:cNvPr id="10" name="组合 9"/>
            <p:cNvGrpSpPr/>
            <p:nvPr/>
          </p:nvGrpSpPr>
          <p:grpSpPr>
            <a:xfrm>
              <a:off x="2534258" y="1705495"/>
              <a:ext cx="7333641" cy="679657"/>
              <a:chOff x="874712" y="1114425"/>
              <a:chExt cx="7333641" cy="679657"/>
            </a:xfrm>
          </p:grpSpPr>
          <p:sp>
            <p:nvSpPr>
              <p:cNvPr id="11" name="矩形 10"/>
              <p:cNvSpPr/>
              <p:nvPr/>
            </p:nvSpPr>
            <p:spPr>
              <a:xfrm>
                <a:off x="874712" y="1464889"/>
                <a:ext cx="7333641" cy="329193"/>
              </a:xfrm>
              <a:prstGeom prst="rect">
                <a:avLst/>
              </a:prstGeom>
            </p:spPr>
            <p:txBody>
              <a:bodyPr wrap="square">
                <a:spAutoFit/>
                <a:scene3d>
                  <a:camera prst="orthographicFront"/>
                  <a:lightRig rig="threePt" dir="t"/>
                </a:scene3d>
                <a:sp3d contourW="12700"/>
              </a:bodyPr>
              <a:lstStyle/>
              <a:p>
                <a:pPr algn="just">
                  <a:lnSpc>
                    <a:spcPct val="120000"/>
                  </a:lnSpc>
                </a:pPr>
                <a:r>
                  <a:rPr lang="zh-TW" altLang="en-US" sz="1400" dirty="0">
                    <a:solidFill>
                      <a:srgbClr val="121212"/>
                    </a:solidFill>
                    <a:latin typeface="+mn-ea"/>
                  </a:rPr>
                  <a:t>將訓練好的</a:t>
                </a:r>
                <a:r>
                  <a:rPr lang="en-US" altLang="zh-TW" sz="1400" dirty="0">
                    <a:solidFill>
                      <a:srgbClr val="121212"/>
                    </a:solidFill>
                    <a:latin typeface="+mn-ea"/>
                  </a:rPr>
                  <a:t>6</a:t>
                </a:r>
                <a:r>
                  <a:rPr lang="zh-TW" altLang="en-US" sz="1400" dirty="0">
                    <a:solidFill>
                      <a:srgbClr val="121212"/>
                    </a:solidFill>
                    <a:latin typeface="+mn-ea"/>
                  </a:rPr>
                  <a:t>種指標汙染物的模型載入</a:t>
                </a:r>
                <a:endParaRPr lang="zh-CN" altLang="en-US" sz="1400" dirty="0">
                  <a:solidFill>
                    <a:schemeClr val="tx1">
                      <a:lumMod val="50000"/>
                      <a:lumOff val="50000"/>
                    </a:schemeClr>
                  </a:solidFill>
                  <a:latin typeface="+mn-ea"/>
                </a:endParaRPr>
              </a:p>
            </p:txBody>
          </p:sp>
          <p:sp>
            <p:nvSpPr>
              <p:cNvPr id="12" name="矩形 11"/>
              <p:cNvSpPr/>
              <p:nvPr/>
            </p:nvSpPr>
            <p:spPr>
              <a:xfrm>
                <a:off x="874713" y="1114425"/>
                <a:ext cx="2084387" cy="396134"/>
              </a:xfrm>
              <a:prstGeom prst="rect">
                <a:avLst/>
              </a:prstGeom>
            </p:spPr>
            <p:txBody>
              <a:bodyPr wrap="square">
                <a:spAutoFit/>
                <a:scene3d>
                  <a:camera prst="orthographicFront"/>
                  <a:lightRig rig="threePt" dir="t"/>
                </a:scene3d>
                <a:sp3d contourW="12700"/>
              </a:bodyPr>
              <a:lstStyle/>
              <a:p>
                <a:pPr algn="just">
                  <a:lnSpc>
                    <a:spcPct val="120000"/>
                  </a:lnSpc>
                </a:pPr>
                <a:r>
                  <a:rPr lang="zh-TW" altLang="en-US" b="1" dirty="0"/>
                  <a:t>載入模型</a:t>
                </a:r>
                <a:endParaRPr lang="zh-CN" altLang="en-US" b="1" dirty="0"/>
              </a:p>
            </p:txBody>
          </p:sp>
        </p:grpSp>
      </p:grpSp>
      <p:grpSp>
        <p:nvGrpSpPr>
          <p:cNvPr id="20" name="组合 19"/>
          <p:cNvGrpSpPr/>
          <p:nvPr/>
        </p:nvGrpSpPr>
        <p:grpSpPr>
          <a:xfrm>
            <a:off x="2181095" y="3351902"/>
            <a:ext cx="7829810" cy="679015"/>
            <a:chOff x="2038089" y="3346364"/>
            <a:chExt cx="7829810" cy="679015"/>
          </a:xfrm>
        </p:grpSpPr>
        <p:sp>
          <p:nvSpPr>
            <p:cNvPr id="3" name="Shape 2539"/>
            <p:cNvSpPr/>
            <p:nvPr/>
          </p:nvSpPr>
          <p:spPr>
            <a:xfrm>
              <a:off x="2038089" y="3656039"/>
              <a:ext cx="352972" cy="266649"/>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chemeClr val="accent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00"/>
            </a:p>
          </p:txBody>
        </p:sp>
        <p:grpSp>
          <p:nvGrpSpPr>
            <p:cNvPr id="13" name="组合 12"/>
            <p:cNvGrpSpPr/>
            <p:nvPr/>
          </p:nvGrpSpPr>
          <p:grpSpPr>
            <a:xfrm>
              <a:off x="2534258" y="3346364"/>
              <a:ext cx="7333641" cy="679015"/>
              <a:chOff x="874712" y="1114425"/>
              <a:chExt cx="7333641" cy="679015"/>
            </a:xfrm>
          </p:grpSpPr>
          <p:sp>
            <p:nvSpPr>
              <p:cNvPr id="14" name="矩形 13"/>
              <p:cNvSpPr/>
              <p:nvPr/>
            </p:nvSpPr>
            <p:spPr>
              <a:xfrm>
                <a:off x="874712" y="1464889"/>
                <a:ext cx="7333641" cy="328551"/>
              </a:xfrm>
              <a:prstGeom prst="rect">
                <a:avLst/>
              </a:prstGeom>
            </p:spPr>
            <p:txBody>
              <a:bodyPr wrap="square">
                <a:spAutoFit/>
                <a:scene3d>
                  <a:camera prst="orthographicFront"/>
                  <a:lightRig rig="threePt" dir="t"/>
                </a:scene3d>
                <a:sp3d contourW="12700"/>
              </a:bodyPr>
              <a:lstStyle/>
              <a:p>
                <a:pPr algn="just">
                  <a:lnSpc>
                    <a:spcPct val="120000"/>
                  </a:lnSpc>
                </a:pPr>
                <a:r>
                  <a:rPr lang="zh-TW" altLang="en-US" sz="1400" dirty="0"/>
                  <a:t>對不同的模型根據</a:t>
                </a:r>
                <a:r>
                  <a:rPr lang="en-US" altLang="zh-TW" sz="1400" dirty="0"/>
                  <a:t>AQI</a:t>
                </a:r>
                <a:r>
                  <a:rPr lang="zh-TW" altLang="en-US" sz="1400" dirty="0"/>
                  <a:t>的定義做危害等級的分類</a:t>
                </a:r>
                <a:endParaRPr lang="zh-CN" altLang="en-US" sz="1400" dirty="0"/>
              </a:p>
            </p:txBody>
          </p:sp>
          <p:sp>
            <p:nvSpPr>
              <p:cNvPr id="15" name="矩形 14"/>
              <p:cNvSpPr/>
              <p:nvPr/>
            </p:nvSpPr>
            <p:spPr>
              <a:xfrm>
                <a:off x="874713" y="1114425"/>
                <a:ext cx="5568101" cy="396134"/>
              </a:xfrm>
              <a:prstGeom prst="rect">
                <a:avLst/>
              </a:prstGeom>
            </p:spPr>
            <p:txBody>
              <a:bodyPr wrap="square">
                <a:spAutoFit/>
                <a:scene3d>
                  <a:camera prst="orthographicFront"/>
                  <a:lightRig rig="threePt" dir="t"/>
                </a:scene3d>
                <a:sp3d contourW="12700"/>
              </a:bodyPr>
              <a:lstStyle/>
              <a:p>
                <a:pPr algn="just">
                  <a:lnSpc>
                    <a:spcPct val="120000"/>
                  </a:lnSpc>
                </a:pPr>
                <a:r>
                  <a:rPr lang="zh-TW" altLang="en-US" b="1" dirty="0"/>
                  <a:t>透過預測資料的數值計算所對應的</a:t>
                </a:r>
                <a:r>
                  <a:rPr lang="en-US" altLang="zh-TW" b="1" dirty="0"/>
                  <a:t>AQI</a:t>
                </a:r>
                <a:endParaRPr lang="zh-CN" altLang="en-US" b="1" dirty="0"/>
              </a:p>
            </p:txBody>
          </p:sp>
        </p:grpSp>
      </p:grpSp>
      <p:sp>
        <p:nvSpPr>
          <p:cNvPr id="24" name="文本框 23"/>
          <p:cNvSpPr txBox="1"/>
          <p:nvPr/>
        </p:nvSpPr>
        <p:spPr>
          <a:xfrm>
            <a:off x="5325600" y="354939"/>
            <a:ext cx="1540806" cy="523220"/>
          </a:xfrm>
          <a:prstGeom prst="rect">
            <a:avLst/>
          </a:prstGeom>
          <a:noFill/>
        </p:spPr>
        <p:txBody>
          <a:bodyPr wrap="none" rtlCol="0">
            <a:spAutoFit/>
            <a:scene3d>
              <a:camera prst="orthographicFront"/>
              <a:lightRig rig="threePt" dir="t"/>
            </a:scene3d>
            <a:sp3d contourW="12700"/>
          </a:bodyPr>
          <a:lstStyle/>
          <a:p>
            <a:pPr algn="ctr"/>
            <a:r>
              <a:rPr lang="en-US" altLang="zh-TW" sz="2800" b="1" dirty="0">
                <a:solidFill>
                  <a:schemeClr val="tx1">
                    <a:lumMod val="85000"/>
                    <a:lumOff val="15000"/>
                  </a:schemeClr>
                </a:solidFill>
              </a:rPr>
              <a:t>AQI</a:t>
            </a:r>
            <a:r>
              <a:rPr lang="zh-TW" altLang="en-US" sz="2800" b="1" dirty="0">
                <a:solidFill>
                  <a:schemeClr val="tx1">
                    <a:lumMod val="85000"/>
                    <a:lumOff val="15000"/>
                  </a:schemeClr>
                </a:solidFill>
              </a:rPr>
              <a:t>計算</a:t>
            </a:r>
            <a:endParaRPr lang="zh-CN" altLang="en-US" sz="2800" b="1" dirty="0">
              <a:solidFill>
                <a:schemeClr val="tx1">
                  <a:lumMod val="85000"/>
                  <a:lumOff val="15000"/>
                </a:schemeClr>
              </a:solidFill>
            </a:endParaRPr>
          </a:p>
        </p:txBody>
      </p:sp>
      <p:grpSp>
        <p:nvGrpSpPr>
          <p:cNvPr id="60" name="组合 19">
            <a:extLst>
              <a:ext uri="{FF2B5EF4-FFF2-40B4-BE49-F238E27FC236}">
                <a16:creationId xmlns:a16="http://schemas.microsoft.com/office/drawing/2014/main" id="{F84872A0-CEE4-E8C7-2685-CC2DC9ADC9C2}"/>
              </a:ext>
            </a:extLst>
          </p:cNvPr>
          <p:cNvGrpSpPr/>
          <p:nvPr/>
        </p:nvGrpSpPr>
        <p:grpSpPr>
          <a:xfrm>
            <a:off x="2181095" y="4717762"/>
            <a:ext cx="7829810" cy="679015"/>
            <a:chOff x="2038089" y="3346364"/>
            <a:chExt cx="7829810" cy="679015"/>
          </a:xfrm>
        </p:grpSpPr>
        <p:sp>
          <p:nvSpPr>
            <p:cNvPr id="61" name="Shape 2539">
              <a:extLst>
                <a:ext uri="{FF2B5EF4-FFF2-40B4-BE49-F238E27FC236}">
                  <a16:creationId xmlns:a16="http://schemas.microsoft.com/office/drawing/2014/main" id="{A4F44C82-0E82-F1B8-4F54-8C584205110B}"/>
                </a:ext>
              </a:extLst>
            </p:cNvPr>
            <p:cNvSpPr/>
            <p:nvPr/>
          </p:nvSpPr>
          <p:spPr>
            <a:xfrm>
              <a:off x="2038089" y="3656039"/>
              <a:ext cx="352972" cy="266649"/>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chemeClr val="accent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00"/>
            </a:p>
          </p:txBody>
        </p:sp>
        <p:grpSp>
          <p:nvGrpSpPr>
            <p:cNvPr id="62" name="组合 12">
              <a:extLst>
                <a:ext uri="{FF2B5EF4-FFF2-40B4-BE49-F238E27FC236}">
                  <a16:creationId xmlns:a16="http://schemas.microsoft.com/office/drawing/2014/main" id="{34D8A2A2-DA11-43FD-6242-771CDE930EDC}"/>
                </a:ext>
              </a:extLst>
            </p:cNvPr>
            <p:cNvGrpSpPr/>
            <p:nvPr/>
          </p:nvGrpSpPr>
          <p:grpSpPr>
            <a:xfrm>
              <a:off x="2534258" y="3346364"/>
              <a:ext cx="7333641" cy="679015"/>
              <a:chOff x="874712" y="1114425"/>
              <a:chExt cx="7333641" cy="679015"/>
            </a:xfrm>
          </p:grpSpPr>
          <p:sp>
            <p:nvSpPr>
              <p:cNvPr id="63" name="矩形 62">
                <a:extLst>
                  <a:ext uri="{FF2B5EF4-FFF2-40B4-BE49-F238E27FC236}">
                    <a16:creationId xmlns:a16="http://schemas.microsoft.com/office/drawing/2014/main" id="{4506FDDB-20F1-98FB-8448-7EA45C551029}"/>
                  </a:ext>
                </a:extLst>
              </p:cNvPr>
              <p:cNvSpPr/>
              <p:nvPr/>
            </p:nvSpPr>
            <p:spPr>
              <a:xfrm>
                <a:off x="874712" y="1464889"/>
                <a:ext cx="7333641" cy="328551"/>
              </a:xfrm>
              <a:prstGeom prst="rect">
                <a:avLst/>
              </a:prstGeom>
            </p:spPr>
            <p:txBody>
              <a:bodyPr wrap="square">
                <a:spAutoFit/>
                <a:scene3d>
                  <a:camera prst="orthographicFront"/>
                  <a:lightRig rig="threePt" dir="t"/>
                </a:scene3d>
                <a:sp3d contourW="12700"/>
              </a:bodyPr>
              <a:lstStyle/>
              <a:p>
                <a:pPr algn="just">
                  <a:lnSpc>
                    <a:spcPct val="120000"/>
                  </a:lnSpc>
                </a:pPr>
                <a:r>
                  <a:rPr lang="zh-TW" altLang="en-US" sz="1400" dirty="0"/>
                  <a:t>取</a:t>
                </a:r>
                <a:r>
                  <a:rPr lang="en-US" altLang="zh-TW" sz="1400" dirty="0"/>
                  <a:t>6</a:t>
                </a:r>
                <a:r>
                  <a:rPr lang="zh-TW" altLang="en-US" sz="1400" dirty="0"/>
                  <a:t>個指標汙染物</a:t>
                </a:r>
                <a:r>
                  <a:rPr lang="en-US" altLang="zh-TW" sz="1400" dirty="0"/>
                  <a:t>AQI</a:t>
                </a:r>
                <a:r>
                  <a:rPr lang="zh-TW" altLang="en-US" sz="1400" dirty="0"/>
                  <a:t>等級的最大值當作該時間點的</a:t>
                </a:r>
                <a:r>
                  <a:rPr lang="en-US" altLang="zh-TW" sz="1400" dirty="0"/>
                  <a:t>AQI</a:t>
                </a:r>
                <a:r>
                  <a:rPr lang="zh-TW" altLang="en-US" sz="1400" dirty="0"/>
                  <a:t>等級</a:t>
                </a:r>
                <a:endParaRPr lang="zh-CN" altLang="en-US" sz="1400" dirty="0"/>
              </a:p>
            </p:txBody>
          </p:sp>
          <p:sp>
            <p:nvSpPr>
              <p:cNvPr id="64" name="矩形 63">
                <a:extLst>
                  <a:ext uri="{FF2B5EF4-FFF2-40B4-BE49-F238E27FC236}">
                    <a16:creationId xmlns:a16="http://schemas.microsoft.com/office/drawing/2014/main" id="{2220C443-A7B4-5E52-1D39-FD9ED6BFFA9D}"/>
                  </a:ext>
                </a:extLst>
              </p:cNvPr>
              <p:cNvSpPr/>
              <p:nvPr/>
            </p:nvSpPr>
            <p:spPr>
              <a:xfrm>
                <a:off x="874713" y="1114425"/>
                <a:ext cx="5568101" cy="396134"/>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b="1" dirty="0"/>
                  <a:t>AQI</a:t>
                </a:r>
                <a:endParaRPr lang="zh-CN" altLang="en-US" b="1" dirty="0"/>
              </a:p>
            </p:txBody>
          </p:sp>
        </p:grpSp>
      </p:grpSp>
    </p:spTree>
    <p:extLst>
      <p:ext uri="{BB962C8B-B14F-4D97-AF65-F5344CB8AC3E}">
        <p14:creationId xmlns:p14="http://schemas.microsoft.com/office/powerpoint/2010/main" val="32442963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p:tgtEl>
                                          <p:spTgt spid="19"/>
                                        </p:tgtEl>
                                        <p:attrNameLst>
                                          <p:attrName>ppt_x</p:attrName>
                                        </p:attrNameLst>
                                      </p:cBhvr>
                                      <p:tavLst>
                                        <p:tav tm="0">
                                          <p:val>
                                            <p:strVal val="#ppt_x-#ppt_w*1.125000"/>
                                          </p:val>
                                        </p:tav>
                                        <p:tav tm="100000">
                                          <p:val>
                                            <p:strVal val="#ppt_x"/>
                                          </p:val>
                                        </p:tav>
                                      </p:tavLst>
                                    </p:anim>
                                    <p:animEffect transition="in" filter="wipe(right)">
                                      <p:cBhvr>
                                        <p:cTn id="8" dur="500"/>
                                        <p:tgtEl>
                                          <p:spTgt spid="19"/>
                                        </p:tgtEl>
                                      </p:cBhvr>
                                    </p:animEffect>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500"/>
                                        <p:tgtEl>
                                          <p:spTgt spid="20"/>
                                        </p:tgtEl>
                                        <p:attrNameLst>
                                          <p:attrName>ppt_x</p:attrName>
                                        </p:attrNameLst>
                                      </p:cBhvr>
                                      <p:tavLst>
                                        <p:tav tm="0">
                                          <p:val>
                                            <p:strVal val="#ppt_x-#ppt_w*1.125000"/>
                                          </p:val>
                                        </p:tav>
                                        <p:tav tm="100000">
                                          <p:val>
                                            <p:strVal val="#ppt_x"/>
                                          </p:val>
                                        </p:tav>
                                      </p:tavLst>
                                    </p:anim>
                                    <p:animEffect transition="in" filter="wipe(right)">
                                      <p:cBhvr>
                                        <p:cTn id="13" dur="500"/>
                                        <p:tgtEl>
                                          <p:spTgt spid="20"/>
                                        </p:tgtEl>
                                      </p:cBhvr>
                                    </p:animEffect>
                                  </p:childTnLst>
                                </p:cTn>
                              </p:par>
                            </p:childTnLst>
                          </p:cTn>
                        </p:par>
                        <p:par>
                          <p:cTn id="14" fill="hold">
                            <p:stCondLst>
                              <p:cond delay="1000"/>
                            </p:stCondLst>
                            <p:childTnLst>
                              <p:par>
                                <p:cTn id="15" presetID="12" presetClass="entr" presetSubtype="8" fill="hold" nodeType="afterEffect">
                                  <p:stCondLst>
                                    <p:cond delay="0"/>
                                  </p:stCondLst>
                                  <p:childTnLst>
                                    <p:set>
                                      <p:cBhvr>
                                        <p:cTn id="16" dur="1" fill="hold">
                                          <p:stCondLst>
                                            <p:cond delay="0"/>
                                          </p:stCondLst>
                                        </p:cTn>
                                        <p:tgtEl>
                                          <p:spTgt spid="60"/>
                                        </p:tgtEl>
                                        <p:attrNameLst>
                                          <p:attrName>style.visibility</p:attrName>
                                        </p:attrNameLst>
                                      </p:cBhvr>
                                      <p:to>
                                        <p:strVal val="visible"/>
                                      </p:to>
                                    </p:set>
                                    <p:anim calcmode="lin" valueType="num">
                                      <p:cBhvr additive="base">
                                        <p:cTn id="17" dur="500"/>
                                        <p:tgtEl>
                                          <p:spTgt spid="60"/>
                                        </p:tgtEl>
                                        <p:attrNameLst>
                                          <p:attrName>ppt_x</p:attrName>
                                        </p:attrNameLst>
                                      </p:cBhvr>
                                      <p:tavLst>
                                        <p:tav tm="0">
                                          <p:val>
                                            <p:strVal val="#ppt_x-#ppt_w*1.125000"/>
                                          </p:val>
                                        </p:tav>
                                        <p:tav tm="100000">
                                          <p:val>
                                            <p:strVal val="#ppt_x"/>
                                          </p:val>
                                        </p:tav>
                                      </p:tavLst>
                                    </p:anim>
                                    <p:animEffect transition="in" filter="wipe(right)">
                                      <p:cBhvr>
                                        <p:cTn id="18"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a:off x="6095111" y="1930399"/>
            <a:ext cx="850900" cy="850900"/>
            <a:chOff x="2959100" y="1866900"/>
            <a:chExt cx="1536700" cy="1536700"/>
          </a:xfrm>
        </p:grpSpPr>
        <p:sp>
          <p:nvSpPr>
            <p:cNvPr id="37" name="椭圆 36"/>
            <p:cNvSpPr/>
            <p:nvPr/>
          </p:nvSpPr>
          <p:spPr>
            <a:xfrm>
              <a:off x="2959100" y="1866900"/>
              <a:ext cx="1536700" cy="1536700"/>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8" name="椭圆 2"/>
            <p:cNvSpPr/>
            <p:nvPr/>
          </p:nvSpPr>
          <p:spPr>
            <a:xfrm>
              <a:off x="3361590" y="2269986"/>
              <a:ext cx="731720" cy="730528"/>
            </a:xfrm>
            <a:custGeom>
              <a:avLst/>
              <a:gdLst>
                <a:gd name="connsiteX0" fmla="*/ 442692 w 606580"/>
                <a:gd name="connsiteY0" fmla="*/ 252483 h 605592"/>
                <a:gd name="connsiteX1" fmla="*/ 468625 w 606580"/>
                <a:gd name="connsiteY1" fmla="*/ 278353 h 605592"/>
                <a:gd name="connsiteX2" fmla="*/ 468625 w 606580"/>
                <a:gd name="connsiteY2" fmla="*/ 426525 h 605592"/>
                <a:gd name="connsiteX3" fmla="*/ 442692 w 606580"/>
                <a:gd name="connsiteY3" fmla="*/ 452395 h 605592"/>
                <a:gd name="connsiteX4" fmla="*/ 416759 w 606580"/>
                <a:gd name="connsiteY4" fmla="*/ 426525 h 605592"/>
                <a:gd name="connsiteX5" fmla="*/ 416759 w 606580"/>
                <a:gd name="connsiteY5" fmla="*/ 278353 h 605592"/>
                <a:gd name="connsiteX6" fmla="*/ 442692 w 606580"/>
                <a:gd name="connsiteY6" fmla="*/ 252483 h 605592"/>
                <a:gd name="connsiteX7" fmla="*/ 256904 w 606580"/>
                <a:gd name="connsiteY7" fmla="*/ 252483 h 605592"/>
                <a:gd name="connsiteX8" fmla="*/ 282685 w 606580"/>
                <a:gd name="connsiteY8" fmla="*/ 278353 h 605592"/>
                <a:gd name="connsiteX9" fmla="*/ 282685 w 606580"/>
                <a:gd name="connsiteY9" fmla="*/ 426525 h 605592"/>
                <a:gd name="connsiteX10" fmla="*/ 256904 w 606580"/>
                <a:gd name="connsiteY10" fmla="*/ 452395 h 605592"/>
                <a:gd name="connsiteX11" fmla="*/ 231031 w 606580"/>
                <a:gd name="connsiteY11" fmla="*/ 426525 h 605592"/>
                <a:gd name="connsiteX12" fmla="*/ 231031 w 606580"/>
                <a:gd name="connsiteY12" fmla="*/ 278353 h 605592"/>
                <a:gd name="connsiteX13" fmla="*/ 256904 w 606580"/>
                <a:gd name="connsiteY13" fmla="*/ 252483 h 605592"/>
                <a:gd name="connsiteX14" fmla="*/ 349733 w 606580"/>
                <a:gd name="connsiteY14" fmla="*/ 151998 h 605592"/>
                <a:gd name="connsiteX15" fmla="*/ 375549 w 606580"/>
                <a:gd name="connsiteY15" fmla="*/ 177866 h 605592"/>
                <a:gd name="connsiteX16" fmla="*/ 375549 w 606580"/>
                <a:gd name="connsiteY16" fmla="*/ 426527 h 605592"/>
                <a:gd name="connsiteX17" fmla="*/ 349733 w 606580"/>
                <a:gd name="connsiteY17" fmla="*/ 452395 h 605592"/>
                <a:gd name="connsiteX18" fmla="*/ 323825 w 606580"/>
                <a:gd name="connsiteY18" fmla="*/ 426527 h 605592"/>
                <a:gd name="connsiteX19" fmla="*/ 323825 w 606580"/>
                <a:gd name="connsiteY19" fmla="*/ 177866 h 605592"/>
                <a:gd name="connsiteX20" fmla="*/ 349733 w 606580"/>
                <a:gd name="connsiteY20" fmla="*/ 151998 h 605592"/>
                <a:gd name="connsiteX21" fmla="*/ 163877 w 606580"/>
                <a:gd name="connsiteY21" fmla="*/ 151998 h 605592"/>
                <a:gd name="connsiteX22" fmla="*/ 189750 w 606580"/>
                <a:gd name="connsiteY22" fmla="*/ 177866 h 605592"/>
                <a:gd name="connsiteX23" fmla="*/ 189750 w 606580"/>
                <a:gd name="connsiteY23" fmla="*/ 426527 h 605592"/>
                <a:gd name="connsiteX24" fmla="*/ 163877 w 606580"/>
                <a:gd name="connsiteY24" fmla="*/ 452395 h 605592"/>
                <a:gd name="connsiteX25" fmla="*/ 138096 w 606580"/>
                <a:gd name="connsiteY25" fmla="*/ 426527 h 605592"/>
                <a:gd name="connsiteX26" fmla="*/ 138096 w 606580"/>
                <a:gd name="connsiteY26" fmla="*/ 177866 h 605592"/>
                <a:gd name="connsiteX27" fmla="*/ 163877 w 606580"/>
                <a:gd name="connsiteY27" fmla="*/ 151998 h 605592"/>
                <a:gd name="connsiteX28" fmla="*/ 303336 w 606580"/>
                <a:gd name="connsiteY28" fmla="*/ 50335 h 605592"/>
                <a:gd name="connsiteX29" fmla="*/ 50417 w 606580"/>
                <a:gd name="connsiteY29" fmla="*/ 302842 h 605592"/>
                <a:gd name="connsiteX30" fmla="*/ 303336 w 606580"/>
                <a:gd name="connsiteY30" fmla="*/ 555350 h 605592"/>
                <a:gd name="connsiteX31" fmla="*/ 556256 w 606580"/>
                <a:gd name="connsiteY31" fmla="*/ 302842 h 605592"/>
                <a:gd name="connsiteX32" fmla="*/ 303336 w 606580"/>
                <a:gd name="connsiteY32" fmla="*/ 50335 h 605592"/>
                <a:gd name="connsiteX33" fmla="*/ 303336 w 606580"/>
                <a:gd name="connsiteY33" fmla="*/ 0 h 605592"/>
                <a:gd name="connsiteX34" fmla="*/ 606580 w 606580"/>
                <a:gd name="connsiteY34" fmla="*/ 302842 h 605592"/>
                <a:gd name="connsiteX35" fmla="*/ 303336 w 606580"/>
                <a:gd name="connsiteY35" fmla="*/ 605592 h 605592"/>
                <a:gd name="connsiteX36" fmla="*/ 0 w 606580"/>
                <a:gd name="connsiteY36" fmla="*/ 302842 h 605592"/>
                <a:gd name="connsiteX37" fmla="*/ 303336 w 606580"/>
                <a:gd name="connsiteY37"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06580" h="605592">
                  <a:moveTo>
                    <a:pt x="442692" y="252483"/>
                  </a:moveTo>
                  <a:cubicBezTo>
                    <a:pt x="456913" y="252483"/>
                    <a:pt x="468439" y="264073"/>
                    <a:pt x="468625" y="278353"/>
                  </a:cubicBezTo>
                  <a:lnTo>
                    <a:pt x="468625" y="426525"/>
                  </a:lnTo>
                  <a:cubicBezTo>
                    <a:pt x="468625" y="442103"/>
                    <a:pt x="456913" y="452395"/>
                    <a:pt x="442692" y="452395"/>
                  </a:cubicBezTo>
                  <a:cubicBezTo>
                    <a:pt x="428471" y="452395"/>
                    <a:pt x="416759" y="440805"/>
                    <a:pt x="416759" y="426525"/>
                  </a:cubicBezTo>
                  <a:lnTo>
                    <a:pt x="416759" y="278353"/>
                  </a:lnTo>
                  <a:cubicBezTo>
                    <a:pt x="416759" y="264073"/>
                    <a:pt x="428471" y="252483"/>
                    <a:pt x="442692" y="252483"/>
                  </a:cubicBezTo>
                  <a:close/>
                  <a:moveTo>
                    <a:pt x="256904" y="252483"/>
                  </a:moveTo>
                  <a:cubicBezTo>
                    <a:pt x="271000" y="252483"/>
                    <a:pt x="282592" y="264073"/>
                    <a:pt x="282685" y="278353"/>
                  </a:cubicBezTo>
                  <a:lnTo>
                    <a:pt x="282685" y="426525"/>
                  </a:lnTo>
                  <a:cubicBezTo>
                    <a:pt x="282685" y="442103"/>
                    <a:pt x="271093" y="452395"/>
                    <a:pt x="256904" y="452395"/>
                  </a:cubicBezTo>
                  <a:cubicBezTo>
                    <a:pt x="242623" y="452395"/>
                    <a:pt x="231031" y="440805"/>
                    <a:pt x="231031" y="426525"/>
                  </a:cubicBezTo>
                  <a:lnTo>
                    <a:pt x="231031" y="278353"/>
                  </a:lnTo>
                  <a:cubicBezTo>
                    <a:pt x="231031" y="264073"/>
                    <a:pt x="242623" y="252483"/>
                    <a:pt x="256904" y="252483"/>
                  </a:cubicBezTo>
                  <a:close/>
                  <a:moveTo>
                    <a:pt x="349733" y="151998"/>
                  </a:moveTo>
                  <a:cubicBezTo>
                    <a:pt x="363941" y="151998"/>
                    <a:pt x="375549" y="163587"/>
                    <a:pt x="375549" y="177866"/>
                  </a:cubicBezTo>
                  <a:lnTo>
                    <a:pt x="375549" y="426527"/>
                  </a:lnTo>
                  <a:cubicBezTo>
                    <a:pt x="375549" y="442104"/>
                    <a:pt x="363941" y="452395"/>
                    <a:pt x="349733" y="452395"/>
                  </a:cubicBezTo>
                  <a:cubicBezTo>
                    <a:pt x="335433" y="452395"/>
                    <a:pt x="323825" y="440806"/>
                    <a:pt x="323825" y="426527"/>
                  </a:cubicBezTo>
                  <a:lnTo>
                    <a:pt x="323825" y="177866"/>
                  </a:lnTo>
                  <a:cubicBezTo>
                    <a:pt x="323825" y="163587"/>
                    <a:pt x="335433" y="151998"/>
                    <a:pt x="349733" y="151998"/>
                  </a:cubicBezTo>
                  <a:close/>
                  <a:moveTo>
                    <a:pt x="163877" y="151998"/>
                  </a:moveTo>
                  <a:cubicBezTo>
                    <a:pt x="178158" y="151998"/>
                    <a:pt x="189750" y="163587"/>
                    <a:pt x="189750" y="177866"/>
                  </a:cubicBezTo>
                  <a:lnTo>
                    <a:pt x="189750" y="426527"/>
                  </a:lnTo>
                  <a:cubicBezTo>
                    <a:pt x="189750" y="442104"/>
                    <a:pt x="178158" y="452395"/>
                    <a:pt x="163877" y="452395"/>
                  </a:cubicBezTo>
                  <a:cubicBezTo>
                    <a:pt x="149688" y="452395"/>
                    <a:pt x="138096" y="440806"/>
                    <a:pt x="138096" y="426527"/>
                  </a:cubicBezTo>
                  <a:lnTo>
                    <a:pt x="138096" y="177866"/>
                  </a:lnTo>
                  <a:cubicBezTo>
                    <a:pt x="138096" y="163587"/>
                    <a:pt x="149688" y="151998"/>
                    <a:pt x="163877" y="151998"/>
                  </a:cubicBezTo>
                  <a:close/>
                  <a:moveTo>
                    <a:pt x="303336" y="50335"/>
                  </a:moveTo>
                  <a:cubicBezTo>
                    <a:pt x="163878" y="50335"/>
                    <a:pt x="50417" y="163611"/>
                    <a:pt x="50417" y="302842"/>
                  </a:cubicBezTo>
                  <a:cubicBezTo>
                    <a:pt x="50417" y="441981"/>
                    <a:pt x="163878" y="555350"/>
                    <a:pt x="303336" y="555350"/>
                  </a:cubicBezTo>
                  <a:cubicBezTo>
                    <a:pt x="442702" y="555350"/>
                    <a:pt x="556256" y="441981"/>
                    <a:pt x="556256" y="302842"/>
                  </a:cubicBezTo>
                  <a:cubicBezTo>
                    <a:pt x="556256" y="163611"/>
                    <a:pt x="442702" y="50335"/>
                    <a:pt x="303336" y="50335"/>
                  </a:cubicBezTo>
                  <a:close/>
                  <a:moveTo>
                    <a:pt x="303336" y="0"/>
                  </a:moveTo>
                  <a:cubicBezTo>
                    <a:pt x="471021" y="0"/>
                    <a:pt x="606580" y="135338"/>
                    <a:pt x="606580" y="302842"/>
                  </a:cubicBezTo>
                  <a:cubicBezTo>
                    <a:pt x="606580" y="470254"/>
                    <a:pt x="471021" y="605592"/>
                    <a:pt x="303336" y="605592"/>
                  </a:cubicBezTo>
                  <a:cubicBezTo>
                    <a:pt x="135559" y="605592"/>
                    <a:pt x="0" y="470254"/>
                    <a:pt x="0" y="302842"/>
                  </a:cubicBezTo>
                  <a:cubicBezTo>
                    <a:pt x="0" y="135338"/>
                    <a:pt x="135559" y="0"/>
                    <a:pt x="303336" y="0"/>
                  </a:cubicBezTo>
                  <a:close/>
                </a:path>
              </a:pathLst>
            </a:custGeom>
            <a:solidFill>
              <a:schemeClr val="bg1"/>
            </a:soli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39" name="组合 38"/>
          <p:cNvGrpSpPr/>
          <p:nvPr/>
        </p:nvGrpSpPr>
        <p:grpSpPr>
          <a:xfrm>
            <a:off x="6095111" y="3290379"/>
            <a:ext cx="850900" cy="850900"/>
            <a:chOff x="2959100" y="1866900"/>
            <a:chExt cx="1536700" cy="1536700"/>
          </a:xfrm>
        </p:grpSpPr>
        <p:sp>
          <p:nvSpPr>
            <p:cNvPr id="40" name="椭圆 39"/>
            <p:cNvSpPr/>
            <p:nvPr/>
          </p:nvSpPr>
          <p:spPr>
            <a:xfrm>
              <a:off x="2959100" y="1866900"/>
              <a:ext cx="1536700" cy="1536700"/>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1" name="椭圆 2"/>
            <p:cNvSpPr/>
            <p:nvPr/>
          </p:nvSpPr>
          <p:spPr>
            <a:xfrm>
              <a:off x="3361590" y="2269986"/>
              <a:ext cx="731720" cy="730528"/>
            </a:xfrm>
            <a:custGeom>
              <a:avLst/>
              <a:gdLst>
                <a:gd name="connsiteX0" fmla="*/ 575475 w 606580"/>
                <a:gd name="connsiteY0" fmla="*/ 220373 h 605592"/>
                <a:gd name="connsiteX1" fmla="*/ 344742 w 606580"/>
                <a:gd name="connsiteY1" fmla="*/ 448112 h 605592"/>
                <a:gd name="connsiteX2" fmla="*/ 186525 w 606580"/>
                <a:gd name="connsiteY2" fmla="*/ 286739 h 605592"/>
                <a:gd name="connsiteX3" fmla="*/ 44743 w 606580"/>
                <a:gd name="connsiteY3" fmla="*/ 421139 h 605592"/>
                <a:gd name="connsiteX4" fmla="*/ 303331 w 606580"/>
                <a:gd name="connsiteY4" fmla="*/ 586683 h 605592"/>
                <a:gd name="connsiteX5" fmla="*/ 587639 w 606580"/>
                <a:gd name="connsiteY5" fmla="*/ 302867 h 605592"/>
                <a:gd name="connsiteX6" fmla="*/ 575475 w 606580"/>
                <a:gd name="connsiteY6" fmla="*/ 220373 h 605592"/>
                <a:gd name="connsiteX7" fmla="*/ 583460 w 606580"/>
                <a:gd name="connsiteY7" fmla="*/ 185799 h 605592"/>
                <a:gd name="connsiteX8" fmla="*/ 588567 w 606580"/>
                <a:gd name="connsiteY8" fmla="*/ 199703 h 605592"/>
                <a:gd name="connsiteX9" fmla="*/ 606580 w 606580"/>
                <a:gd name="connsiteY9" fmla="*/ 302867 h 605592"/>
                <a:gd name="connsiteX10" fmla="*/ 303331 w 606580"/>
                <a:gd name="connsiteY10" fmla="*/ 605592 h 605592"/>
                <a:gd name="connsiteX11" fmla="*/ 24687 w 606580"/>
                <a:gd name="connsiteY11" fmla="*/ 422622 h 605592"/>
                <a:gd name="connsiteX12" fmla="*/ 22087 w 606580"/>
                <a:gd name="connsiteY12" fmla="*/ 416505 h 605592"/>
                <a:gd name="connsiteX13" fmla="*/ 186989 w 606580"/>
                <a:gd name="connsiteY13" fmla="*/ 260229 h 605592"/>
                <a:gd name="connsiteX14" fmla="*/ 344928 w 606580"/>
                <a:gd name="connsiteY14" fmla="*/ 421232 h 605592"/>
                <a:gd name="connsiteX15" fmla="*/ 303342 w 606580"/>
                <a:gd name="connsiteY15" fmla="*/ 18912 h 605592"/>
                <a:gd name="connsiteX16" fmla="*/ 18942 w 606580"/>
                <a:gd name="connsiteY16" fmla="*/ 302863 h 605592"/>
                <a:gd name="connsiteX17" fmla="*/ 20242 w 606580"/>
                <a:gd name="connsiteY17" fmla="*/ 329840 h 605592"/>
                <a:gd name="connsiteX18" fmla="*/ 188672 w 606580"/>
                <a:gd name="connsiteY18" fmla="*/ 170111 h 605592"/>
                <a:gd name="connsiteX19" fmla="*/ 345682 w 606580"/>
                <a:gd name="connsiteY19" fmla="*/ 330303 h 605592"/>
                <a:gd name="connsiteX20" fmla="*/ 537140 w 606580"/>
                <a:gd name="connsiteY20" fmla="*/ 141281 h 605592"/>
                <a:gd name="connsiteX21" fmla="*/ 303342 w 606580"/>
                <a:gd name="connsiteY21" fmla="*/ 18912 h 605592"/>
                <a:gd name="connsiteX22" fmla="*/ 303342 w 606580"/>
                <a:gd name="connsiteY22" fmla="*/ 0 h 605592"/>
                <a:gd name="connsiteX23" fmla="*/ 557288 w 606580"/>
                <a:gd name="connsiteY23" fmla="*/ 137387 h 605592"/>
                <a:gd name="connsiteX24" fmla="*/ 561559 w 606580"/>
                <a:gd name="connsiteY24" fmla="*/ 143876 h 605592"/>
                <a:gd name="connsiteX25" fmla="*/ 345496 w 606580"/>
                <a:gd name="connsiteY25" fmla="*/ 357095 h 605592"/>
                <a:gd name="connsiteX26" fmla="*/ 188208 w 606580"/>
                <a:gd name="connsiteY26" fmla="*/ 196717 h 605592"/>
                <a:gd name="connsiteX27" fmla="*/ 6685 w 606580"/>
                <a:gd name="connsiteY27" fmla="*/ 368775 h 605592"/>
                <a:gd name="connsiteX28" fmla="*/ 3900 w 606580"/>
                <a:gd name="connsiteY28" fmla="*/ 350976 h 605592"/>
                <a:gd name="connsiteX29" fmla="*/ 0 w 606580"/>
                <a:gd name="connsiteY29" fmla="*/ 302863 h 605592"/>
                <a:gd name="connsiteX30" fmla="*/ 303342 w 606580"/>
                <a:gd name="connsiteY30"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06580" h="605592">
                  <a:moveTo>
                    <a:pt x="575475" y="220373"/>
                  </a:moveTo>
                  <a:lnTo>
                    <a:pt x="344742" y="448112"/>
                  </a:lnTo>
                  <a:lnTo>
                    <a:pt x="186525" y="286739"/>
                  </a:lnTo>
                  <a:lnTo>
                    <a:pt x="44743" y="421139"/>
                  </a:lnTo>
                  <a:cubicBezTo>
                    <a:pt x="91075" y="521893"/>
                    <a:pt x="191818" y="586683"/>
                    <a:pt x="303331" y="586683"/>
                  </a:cubicBezTo>
                  <a:cubicBezTo>
                    <a:pt x="460062" y="586683"/>
                    <a:pt x="587639" y="459327"/>
                    <a:pt x="587639" y="302867"/>
                  </a:cubicBezTo>
                  <a:cubicBezTo>
                    <a:pt x="587639" y="274689"/>
                    <a:pt x="583553" y="246975"/>
                    <a:pt x="575475" y="220373"/>
                  </a:cubicBezTo>
                  <a:close/>
                  <a:moveTo>
                    <a:pt x="583460" y="185799"/>
                  </a:moveTo>
                  <a:lnTo>
                    <a:pt x="588567" y="199703"/>
                  </a:lnTo>
                  <a:cubicBezTo>
                    <a:pt x="600545" y="232700"/>
                    <a:pt x="606580" y="267459"/>
                    <a:pt x="606580" y="302867"/>
                  </a:cubicBezTo>
                  <a:cubicBezTo>
                    <a:pt x="606580" y="469801"/>
                    <a:pt x="470554" y="605592"/>
                    <a:pt x="303331" y="605592"/>
                  </a:cubicBezTo>
                  <a:cubicBezTo>
                    <a:pt x="182068" y="605592"/>
                    <a:pt x="72691" y="533757"/>
                    <a:pt x="24687" y="422622"/>
                  </a:cubicBezTo>
                  <a:lnTo>
                    <a:pt x="22087" y="416505"/>
                  </a:lnTo>
                  <a:lnTo>
                    <a:pt x="186989" y="260229"/>
                  </a:lnTo>
                  <a:lnTo>
                    <a:pt x="344928" y="421232"/>
                  </a:lnTo>
                  <a:close/>
                  <a:moveTo>
                    <a:pt x="303342" y="18912"/>
                  </a:moveTo>
                  <a:cubicBezTo>
                    <a:pt x="146518" y="18912"/>
                    <a:pt x="18942" y="146287"/>
                    <a:pt x="18942" y="302863"/>
                  </a:cubicBezTo>
                  <a:cubicBezTo>
                    <a:pt x="18942" y="311763"/>
                    <a:pt x="19406" y="320755"/>
                    <a:pt x="20242" y="329840"/>
                  </a:cubicBezTo>
                  <a:lnTo>
                    <a:pt x="188672" y="170111"/>
                  </a:lnTo>
                  <a:lnTo>
                    <a:pt x="345682" y="330303"/>
                  </a:lnTo>
                  <a:lnTo>
                    <a:pt x="537140" y="141281"/>
                  </a:lnTo>
                  <a:cubicBezTo>
                    <a:pt x="483843" y="64522"/>
                    <a:pt x="397028" y="18912"/>
                    <a:pt x="303342" y="18912"/>
                  </a:cubicBezTo>
                  <a:close/>
                  <a:moveTo>
                    <a:pt x="303342" y="0"/>
                  </a:moveTo>
                  <a:cubicBezTo>
                    <a:pt x="406035" y="0"/>
                    <a:pt x="500928" y="51358"/>
                    <a:pt x="557288" y="137387"/>
                  </a:cubicBezTo>
                  <a:lnTo>
                    <a:pt x="561559" y="143876"/>
                  </a:lnTo>
                  <a:lnTo>
                    <a:pt x="345496" y="357095"/>
                  </a:lnTo>
                  <a:lnTo>
                    <a:pt x="188208" y="196717"/>
                  </a:lnTo>
                  <a:lnTo>
                    <a:pt x="6685" y="368775"/>
                  </a:lnTo>
                  <a:lnTo>
                    <a:pt x="3900" y="350976"/>
                  </a:lnTo>
                  <a:cubicBezTo>
                    <a:pt x="1300" y="335031"/>
                    <a:pt x="0" y="318808"/>
                    <a:pt x="0" y="302863"/>
                  </a:cubicBezTo>
                  <a:cubicBezTo>
                    <a:pt x="0" y="135811"/>
                    <a:pt x="136026" y="0"/>
                    <a:pt x="303342" y="0"/>
                  </a:cubicBezTo>
                  <a:close/>
                </a:path>
              </a:pathLst>
            </a:custGeom>
            <a:solidFill>
              <a:schemeClr val="bg1"/>
            </a:soli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42" name="组合 41"/>
          <p:cNvGrpSpPr/>
          <p:nvPr/>
        </p:nvGrpSpPr>
        <p:grpSpPr>
          <a:xfrm>
            <a:off x="6095111" y="4650359"/>
            <a:ext cx="850900" cy="850900"/>
            <a:chOff x="2959100" y="1866900"/>
            <a:chExt cx="1536700" cy="1536700"/>
          </a:xfrm>
        </p:grpSpPr>
        <p:sp>
          <p:nvSpPr>
            <p:cNvPr id="43" name="椭圆 42"/>
            <p:cNvSpPr/>
            <p:nvPr/>
          </p:nvSpPr>
          <p:spPr>
            <a:xfrm>
              <a:off x="2959100" y="1866900"/>
              <a:ext cx="1536700" cy="1536700"/>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4" name="椭圆 2"/>
            <p:cNvSpPr/>
            <p:nvPr/>
          </p:nvSpPr>
          <p:spPr>
            <a:xfrm>
              <a:off x="3361590" y="2269905"/>
              <a:ext cx="731720" cy="730689"/>
            </a:xfrm>
            <a:custGeom>
              <a:avLst/>
              <a:gdLst>
                <a:gd name="connsiteX0" fmla="*/ 215718 w 600864"/>
                <a:gd name="connsiteY0" fmla="*/ 368211 h 600018"/>
                <a:gd name="connsiteX1" fmla="*/ 248486 w 600864"/>
                <a:gd name="connsiteY1" fmla="*/ 368211 h 600018"/>
                <a:gd name="connsiteX2" fmla="*/ 278592 w 600864"/>
                <a:gd name="connsiteY2" fmla="*/ 415069 h 600018"/>
                <a:gd name="connsiteX3" fmla="*/ 278592 w 600864"/>
                <a:gd name="connsiteY3" fmla="*/ 449855 h 600018"/>
                <a:gd name="connsiteX4" fmla="*/ 215718 w 600864"/>
                <a:gd name="connsiteY4" fmla="*/ 368211 h 600018"/>
                <a:gd name="connsiteX5" fmla="*/ 322272 w 600864"/>
                <a:gd name="connsiteY5" fmla="*/ 286566 h 600018"/>
                <a:gd name="connsiteX6" fmla="*/ 385146 w 600864"/>
                <a:gd name="connsiteY6" fmla="*/ 368210 h 600018"/>
                <a:gd name="connsiteX7" fmla="*/ 322272 w 600864"/>
                <a:gd name="connsiteY7" fmla="*/ 449854 h 600018"/>
                <a:gd name="connsiteX8" fmla="*/ 322272 w 600864"/>
                <a:gd name="connsiteY8" fmla="*/ 415068 h 600018"/>
                <a:gd name="connsiteX9" fmla="*/ 352378 w 600864"/>
                <a:gd name="connsiteY9" fmla="*/ 368210 h 600018"/>
                <a:gd name="connsiteX10" fmla="*/ 322272 w 600864"/>
                <a:gd name="connsiteY10" fmla="*/ 321352 h 600018"/>
                <a:gd name="connsiteX11" fmla="*/ 322272 w 600864"/>
                <a:gd name="connsiteY11" fmla="*/ 150163 h 600018"/>
                <a:gd name="connsiteX12" fmla="*/ 385146 w 600864"/>
                <a:gd name="connsiteY12" fmla="*/ 231807 h 600018"/>
                <a:gd name="connsiteX13" fmla="*/ 352378 w 600864"/>
                <a:gd name="connsiteY13" fmla="*/ 231807 h 600018"/>
                <a:gd name="connsiteX14" fmla="*/ 322272 w 600864"/>
                <a:gd name="connsiteY14" fmla="*/ 184949 h 600018"/>
                <a:gd name="connsiteX15" fmla="*/ 278592 w 600864"/>
                <a:gd name="connsiteY15" fmla="*/ 150163 h 600018"/>
                <a:gd name="connsiteX16" fmla="*/ 278592 w 600864"/>
                <a:gd name="connsiteY16" fmla="*/ 184935 h 600018"/>
                <a:gd name="connsiteX17" fmla="*/ 248486 w 600864"/>
                <a:gd name="connsiteY17" fmla="*/ 231776 h 600018"/>
                <a:gd name="connsiteX18" fmla="*/ 278592 w 600864"/>
                <a:gd name="connsiteY18" fmla="*/ 278821 h 600018"/>
                <a:gd name="connsiteX19" fmla="*/ 278592 w 600864"/>
                <a:gd name="connsiteY19" fmla="*/ 313593 h 600018"/>
                <a:gd name="connsiteX20" fmla="*/ 215718 w 600864"/>
                <a:gd name="connsiteY20" fmla="*/ 231776 h 600018"/>
                <a:gd name="connsiteX21" fmla="*/ 278592 w 600864"/>
                <a:gd name="connsiteY21" fmla="*/ 150163 h 600018"/>
                <a:gd name="connsiteX22" fmla="*/ 286848 w 600864"/>
                <a:gd name="connsiteY22" fmla="*/ 138097 h 600018"/>
                <a:gd name="connsiteX23" fmla="*/ 314086 w 600864"/>
                <a:gd name="connsiteY23" fmla="*/ 138097 h 600018"/>
                <a:gd name="connsiteX24" fmla="*/ 314086 w 600864"/>
                <a:gd name="connsiteY24" fmla="*/ 462134 h 600018"/>
                <a:gd name="connsiteX25" fmla="*/ 286848 w 600864"/>
                <a:gd name="connsiteY25" fmla="*/ 462134 h 600018"/>
                <a:gd name="connsiteX26" fmla="*/ 300534 w 600864"/>
                <a:gd name="connsiteY26" fmla="*/ 61388 h 600018"/>
                <a:gd name="connsiteX27" fmla="*/ 61471 w 600864"/>
                <a:gd name="connsiteY27" fmla="*/ 300111 h 600018"/>
                <a:gd name="connsiteX28" fmla="*/ 300534 w 600864"/>
                <a:gd name="connsiteY28" fmla="*/ 538629 h 600018"/>
                <a:gd name="connsiteX29" fmla="*/ 539393 w 600864"/>
                <a:gd name="connsiteY29" fmla="*/ 300111 h 600018"/>
                <a:gd name="connsiteX30" fmla="*/ 300534 w 600864"/>
                <a:gd name="connsiteY30" fmla="*/ 61388 h 600018"/>
                <a:gd name="connsiteX31" fmla="*/ 300534 w 600864"/>
                <a:gd name="connsiteY31" fmla="*/ 53206 h 600018"/>
                <a:gd name="connsiteX32" fmla="*/ 547587 w 600864"/>
                <a:gd name="connsiteY32" fmla="*/ 300111 h 600018"/>
                <a:gd name="connsiteX33" fmla="*/ 300534 w 600864"/>
                <a:gd name="connsiteY33" fmla="*/ 546811 h 600018"/>
                <a:gd name="connsiteX34" fmla="*/ 53277 w 600864"/>
                <a:gd name="connsiteY34" fmla="*/ 300111 h 600018"/>
                <a:gd name="connsiteX35" fmla="*/ 300534 w 600864"/>
                <a:gd name="connsiteY35" fmla="*/ 53206 h 600018"/>
                <a:gd name="connsiteX36" fmla="*/ 300535 w 600864"/>
                <a:gd name="connsiteY36" fmla="*/ 27208 h 600018"/>
                <a:gd name="connsiteX37" fmla="*/ 27247 w 600864"/>
                <a:gd name="connsiteY37" fmla="*/ 300111 h 600018"/>
                <a:gd name="connsiteX38" fmla="*/ 300535 w 600864"/>
                <a:gd name="connsiteY38" fmla="*/ 572810 h 600018"/>
                <a:gd name="connsiteX39" fmla="*/ 573617 w 600864"/>
                <a:gd name="connsiteY39" fmla="*/ 300111 h 600018"/>
                <a:gd name="connsiteX40" fmla="*/ 300535 w 600864"/>
                <a:gd name="connsiteY40" fmla="*/ 27208 h 600018"/>
                <a:gd name="connsiteX41" fmla="*/ 300535 w 600864"/>
                <a:gd name="connsiteY41" fmla="*/ 0 h 600018"/>
                <a:gd name="connsiteX42" fmla="*/ 600864 w 600864"/>
                <a:gd name="connsiteY42" fmla="*/ 300111 h 600018"/>
                <a:gd name="connsiteX43" fmla="*/ 300535 w 600864"/>
                <a:gd name="connsiteY43" fmla="*/ 600018 h 600018"/>
                <a:gd name="connsiteX44" fmla="*/ 0 w 600864"/>
                <a:gd name="connsiteY44" fmla="*/ 300111 h 600018"/>
                <a:gd name="connsiteX45" fmla="*/ 300535 w 600864"/>
                <a:gd name="connsiteY45" fmla="*/ 0 h 60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600864" h="600018">
                  <a:moveTo>
                    <a:pt x="215718" y="368211"/>
                  </a:moveTo>
                  <a:lnTo>
                    <a:pt x="248486" y="368211"/>
                  </a:lnTo>
                  <a:cubicBezTo>
                    <a:pt x="248486" y="389082"/>
                    <a:pt x="260979" y="406884"/>
                    <a:pt x="278592" y="415069"/>
                  </a:cubicBezTo>
                  <a:lnTo>
                    <a:pt x="278592" y="449855"/>
                  </a:lnTo>
                  <a:cubicBezTo>
                    <a:pt x="242547" y="440238"/>
                    <a:pt x="215718" y="407294"/>
                    <a:pt x="215718" y="368211"/>
                  </a:cubicBezTo>
                  <a:close/>
                  <a:moveTo>
                    <a:pt x="322272" y="286566"/>
                  </a:moveTo>
                  <a:cubicBezTo>
                    <a:pt x="358522" y="296183"/>
                    <a:pt x="385146" y="329127"/>
                    <a:pt x="385146" y="368210"/>
                  </a:cubicBezTo>
                  <a:cubicBezTo>
                    <a:pt x="385146" y="407293"/>
                    <a:pt x="358522" y="440237"/>
                    <a:pt x="322272" y="449854"/>
                  </a:cubicBezTo>
                  <a:lnTo>
                    <a:pt x="322272" y="415068"/>
                  </a:lnTo>
                  <a:cubicBezTo>
                    <a:pt x="340090" y="406883"/>
                    <a:pt x="352378" y="389081"/>
                    <a:pt x="352378" y="368210"/>
                  </a:cubicBezTo>
                  <a:cubicBezTo>
                    <a:pt x="352378" y="347339"/>
                    <a:pt x="340090" y="329537"/>
                    <a:pt x="322272" y="321352"/>
                  </a:cubicBezTo>
                  <a:close/>
                  <a:moveTo>
                    <a:pt x="322272" y="150163"/>
                  </a:moveTo>
                  <a:cubicBezTo>
                    <a:pt x="358522" y="159780"/>
                    <a:pt x="385146" y="192724"/>
                    <a:pt x="385146" y="231807"/>
                  </a:cubicBezTo>
                  <a:lnTo>
                    <a:pt x="352378" y="231807"/>
                  </a:lnTo>
                  <a:cubicBezTo>
                    <a:pt x="352378" y="211140"/>
                    <a:pt x="340090" y="193134"/>
                    <a:pt x="322272" y="184949"/>
                  </a:cubicBezTo>
                  <a:close/>
                  <a:moveTo>
                    <a:pt x="278592" y="150163"/>
                  </a:moveTo>
                  <a:lnTo>
                    <a:pt x="278592" y="184935"/>
                  </a:lnTo>
                  <a:cubicBezTo>
                    <a:pt x="260979" y="193117"/>
                    <a:pt x="248486" y="211117"/>
                    <a:pt x="248486" y="231776"/>
                  </a:cubicBezTo>
                  <a:cubicBezTo>
                    <a:pt x="248486" y="252639"/>
                    <a:pt x="260979" y="270434"/>
                    <a:pt x="278592" y="278821"/>
                  </a:cubicBezTo>
                  <a:lnTo>
                    <a:pt x="278592" y="313593"/>
                  </a:lnTo>
                  <a:cubicBezTo>
                    <a:pt x="242547" y="303775"/>
                    <a:pt x="215718" y="270843"/>
                    <a:pt x="215718" y="231776"/>
                  </a:cubicBezTo>
                  <a:cubicBezTo>
                    <a:pt x="215718" y="192708"/>
                    <a:pt x="242547" y="159777"/>
                    <a:pt x="278592" y="150163"/>
                  </a:cubicBezTo>
                  <a:close/>
                  <a:moveTo>
                    <a:pt x="286848" y="138097"/>
                  </a:moveTo>
                  <a:lnTo>
                    <a:pt x="314086" y="138097"/>
                  </a:lnTo>
                  <a:lnTo>
                    <a:pt x="314086" y="462134"/>
                  </a:lnTo>
                  <a:lnTo>
                    <a:pt x="286848" y="462134"/>
                  </a:lnTo>
                  <a:close/>
                  <a:moveTo>
                    <a:pt x="300534" y="61388"/>
                  </a:moveTo>
                  <a:cubicBezTo>
                    <a:pt x="168609" y="61388"/>
                    <a:pt x="61471" y="168374"/>
                    <a:pt x="61471" y="300111"/>
                  </a:cubicBezTo>
                  <a:cubicBezTo>
                    <a:pt x="61471" y="431643"/>
                    <a:pt x="168609" y="538629"/>
                    <a:pt x="300534" y="538629"/>
                  </a:cubicBezTo>
                  <a:cubicBezTo>
                    <a:pt x="432255" y="538629"/>
                    <a:pt x="539393" y="431643"/>
                    <a:pt x="539393" y="300111"/>
                  </a:cubicBezTo>
                  <a:cubicBezTo>
                    <a:pt x="539393" y="168374"/>
                    <a:pt x="432255" y="61388"/>
                    <a:pt x="300534" y="61388"/>
                  </a:cubicBezTo>
                  <a:close/>
                  <a:moveTo>
                    <a:pt x="300534" y="53206"/>
                  </a:moveTo>
                  <a:cubicBezTo>
                    <a:pt x="436762" y="53206"/>
                    <a:pt x="547587" y="163873"/>
                    <a:pt x="547587" y="300111"/>
                  </a:cubicBezTo>
                  <a:cubicBezTo>
                    <a:pt x="547587" y="436144"/>
                    <a:pt x="436762" y="546811"/>
                    <a:pt x="300534" y="546811"/>
                  </a:cubicBezTo>
                  <a:cubicBezTo>
                    <a:pt x="164102" y="546811"/>
                    <a:pt x="53277" y="436144"/>
                    <a:pt x="53277" y="300111"/>
                  </a:cubicBezTo>
                  <a:cubicBezTo>
                    <a:pt x="53277" y="163873"/>
                    <a:pt x="164102" y="53206"/>
                    <a:pt x="300534" y="53206"/>
                  </a:cubicBezTo>
                  <a:close/>
                  <a:moveTo>
                    <a:pt x="300535" y="27208"/>
                  </a:moveTo>
                  <a:cubicBezTo>
                    <a:pt x="149755" y="27208"/>
                    <a:pt x="27247" y="149544"/>
                    <a:pt x="27247" y="300111"/>
                  </a:cubicBezTo>
                  <a:cubicBezTo>
                    <a:pt x="27247" y="450474"/>
                    <a:pt x="149755" y="572810"/>
                    <a:pt x="300535" y="572810"/>
                  </a:cubicBezTo>
                  <a:cubicBezTo>
                    <a:pt x="451109" y="572810"/>
                    <a:pt x="573617" y="450474"/>
                    <a:pt x="573617" y="300111"/>
                  </a:cubicBezTo>
                  <a:cubicBezTo>
                    <a:pt x="573617" y="149544"/>
                    <a:pt x="451109" y="27208"/>
                    <a:pt x="300535" y="27208"/>
                  </a:cubicBezTo>
                  <a:close/>
                  <a:moveTo>
                    <a:pt x="300535" y="0"/>
                  </a:moveTo>
                  <a:cubicBezTo>
                    <a:pt x="466064" y="0"/>
                    <a:pt x="600864" y="134610"/>
                    <a:pt x="600864" y="300111"/>
                  </a:cubicBezTo>
                  <a:cubicBezTo>
                    <a:pt x="600864" y="465408"/>
                    <a:pt x="466064" y="600018"/>
                    <a:pt x="300535" y="600018"/>
                  </a:cubicBezTo>
                  <a:cubicBezTo>
                    <a:pt x="134800" y="600018"/>
                    <a:pt x="0" y="465408"/>
                    <a:pt x="0" y="300111"/>
                  </a:cubicBezTo>
                  <a:cubicBezTo>
                    <a:pt x="0" y="134610"/>
                    <a:pt x="134800" y="0"/>
                    <a:pt x="300535" y="0"/>
                  </a:cubicBezTo>
                  <a:close/>
                </a:path>
              </a:pathLst>
            </a:custGeom>
            <a:solidFill>
              <a:schemeClr val="bg1"/>
            </a:soli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8" name="组合 17"/>
          <p:cNvGrpSpPr/>
          <p:nvPr/>
        </p:nvGrpSpPr>
        <p:grpSpPr>
          <a:xfrm>
            <a:off x="7168877" y="1966475"/>
            <a:ext cx="4007123" cy="558367"/>
            <a:chOff x="7727479" y="3464575"/>
            <a:chExt cx="4007123" cy="558367"/>
          </a:xfrm>
        </p:grpSpPr>
        <p:sp>
          <p:nvSpPr>
            <p:cNvPr id="19" name="矩形 18"/>
            <p:cNvSpPr/>
            <p:nvPr/>
          </p:nvSpPr>
          <p:spPr>
            <a:xfrm>
              <a:off x="7727479" y="3747033"/>
              <a:ext cx="4007123" cy="275909"/>
            </a:xfrm>
            <a:prstGeom prst="rect">
              <a:avLst/>
            </a:prstGeom>
          </p:spPr>
          <p:txBody>
            <a:bodyPr wrap="square">
              <a:spAutoFit/>
              <a:scene3d>
                <a:camera prst="orthographicFront"/>
                <a:lightRig rig="threePt" dir="t"/>
              </a:scene3d>
              <a:sp3d contourW="12700"/>
            </a:bodyPr>
            <a:lstStyle/>
            <a:p>
              <a:pPr>
                <a:lnSpc>
                  <a:spcPct val="125000"/>
                </a:lnSpc>
              </a:pPr>
              <a:r>
                <a:rPr lang="zh-TW" altLang="en-US" sz="1050" dirty="0">
                  <a:solidFill>
                    <a:schemeClr val="tx1">
                      <a:lumMod val="65000"/>
                      <a:lumOff val="35000"/>
                    </a:schemeClr>
                  </a:solidFill>
                  <a:latin typeface="+mn-ea"/>
                </a:rPr>
                <a:t>顯示哪個地區下一小時會達到預警</a:t>
              </a:r>
              <a:endParaRPr lang="zh-CN" altLang="en-US" sz="1050" dirty="0">
                <a:solidFill>
                  <a:schemeClr val="tx1">
                    <a:lumMod val="65000"/>
                    <a:lumOff val="35000"/>
                  </a:schemeClr>
                </a:solidFill>
                <a:latin typeface="+mn-ea"/>
              </a:endParaRPr>
            </a:p>
          </p:txBody>
        </p:sp>
        <p:sp>
          <p:nvSpPr>
            <p:cNvPr id="20" name="矩形 19"/>
            <p:cNvSpPr/>
            <p:nvPr/>
          </p:nvSpPr>
          <p:spPr>
            <a:xfrm>
              <a:off x="7727480" y="3464575"/>
              <a:ext cx="2050552" cy="362792"/>
            </a:xfrm>
            <a:prstGeom prst="rect">
              <a:avLst/>
            </a:prstGeom>
          </p:spPr>
          <p:txBody>
            <a:bodyPr wrap="square">
              <a:spAutoFit/>
              <a:scene3d>
                <a:camera prst="orthographicFront"/>
                <a:lightRig rig="threePt" dir="t"/>
              </a:scene3d>
              <a:sp3d contourW="12700"/>
            </a:bodyPr>
            <a:lstStyle/>
            <a:p>
              <a:pPr>
                <a:lnSpc>
                  <a:spcPct val="120000"/>
                </a:lnSpc>
              </a:pPr>
              <a:r>
                <a:rPr lang="zh-TW" altLang="en-US" sz="1600" b="1" dirty="0">
                  <a:solidFill>
                    <a:schemeClr val="tx1">
                      <a:lumMod val="65000"/>
                      <a:lumOff val="35000"/>
                    </a:schemeClr>
                  </a:solidFill>
                  <a:latin typeface="+mn-ea"/>
                </a:rPr>
                <a:t>地區</a:t>
              </a:r>
              <a:endParaRPr lang="zh-CN" altLang="en-US" sz="1600" b="1" dirty="0">
                <a:solidFill>
                  <a:schemeClr val="tx1">
                    <a:lumMod val="65000"/>
                    <a:lumOff val="35000"/>
                  </a:schemeClr>
                </a:solidFill>
                <a:latin typeface="+mn-ea"/>
              </a:endParaRPr>
            </a:p>
          </p:txBody>
        </p:sp>
      </p:grpSp>
      <p:grpSp>
        <p:nvGrpSpPr>
          <p:cNvPr id="21" name="组合 20"/>
          <p:cNvGrpSpPr/>
          <p:nvPr/>
        </p:nvGrpSpPr>
        <p:grpSpPr>
          <a:xfrm>
            <a:off x="7168877" y="3327475"/>
            <a:ext cx="4007123" cy="558367"/>
            <a:chOff x="7727479" y="3464575"/>
            <a:chExt cx="4007123" cy="558367"/>
          </a:xfrm>
        </p:grpSpPr>
        <p:sp>
          <p:nvSpPr>
            <p:cNvPr id="22" name="矩形 21"/>
            <p:cNvSpPr/>
            <p:nvPr/>
          </p:nvSpPr>
          <p:spPr>
            <a:xfrm>
              <a:off x="7727479" y="3747033"/>
              <a:ext cx="4007123" cy="275909"/>
            </a:xfrm>
            <a:prstGeom prst="rect">
              <a:avLst/>
            </a:prstGeom>
          </p:spPr>
          <p:txBody>
            <a:bodyPr wrap="square">
              <a:spAutoFit/>
              <a:scene3d>
                <a:camera prst="orthographicFront"/>
                <a:lightRig rig="threePt" dir="t"/>
              </a:scene3d>
              <a:sp3d contourW="12700"/>
            </a:bodyPr>
            <a:lstStyle/>
            <a:p>
              <a:pPr>
                <a:lnSpc>
                  <a:spcPct val="125000"/>
                </a:lnSpc>
              </a:pPr>
              <a:r>
                <a:rPr lang="zh-TW" altLang="en-US" sz="1050" dirty="0">
                  <a:solidFill>
                    <a:schemeClr val="tx1">
                      <a:lumMod val="65000"/>
                      <a:lumOff val="35000"/>
                    </a:schemeClr>
                  </a:solidFill>
                  <a:latin typeface="+mn-ea"/>
                </a:rPr>
                <a:t>會顯示是何種指標汙染物超標</a:t>
              </a:r>
              <a:endParaRPr lang="zh-CN" altLang="en-US" sz="1050" dirty="0">
                <a:solidFill>
                  <a:schemeClr val="tx1">
                    <a:lumMod val="65000"/>
                    <a:lumOff val="35000"/>
                  </a:schemeClr>
                </a:solidFill>
                <a:latin typeface="+mn-ea"/>
              </a:endParaRPr>
            </a:p>
          </p:txBody>
        </p:sp>
        <p:sp>
          <p:nvSpPr>
            <p:cNvPr id="23" name="矩形 22"/>
            <p:cNvSpPr/>
            <p:nvPr/>
          </p:nvSpPr>
          <p:spPr>
            <a:xfrm>
              <a:off x="7727480" y="3464575"/>
              <a:ext cx="2050552" cy="362792"/>
            </a:xfrm>
            <a:prstGeom prst="rect">
              <a:avLst/>
            </a:prstGeom>
          </p:spPr>
          <p:txBody>
            <a:bodyPr wrap="square">
              <a:spAutoFit/>
              <a:scene3d>
                <a:camera prst="orthographicFront"/>
                <a:lightRig rig="threePt" dir="t"/>
              </a:scene3d>
              <a:sp3d contourW="12700"/>
            </a:bodyPr>
            <a:lstStyle/>
            <a:p>
              <a:pPr>
                <a:lnSpc>
                  <a:spcPct val="120000"/>
                </a:lnSpc>
              </a:pPr>
              <a:r>
                <a:rPr lang="zh-TW" altLang="en-US" sz="1600" b="1" dirty="0">
                  <a:solidFill>
                    <a:schemeClr val="tx1">
                      <a:lumMod val="65000"/>
                      <a:lumOff val="35000"/>
                    </a:schemeClr>
                  </a:solidFill>
                  <a:latin typeface="+mn-ea"/>
                </a:rPr>
                <a:t>指標汙染物</a:t>
              </a:r>
              <a:endParaRPr lang="zh-CN" altLang="en-US" sz="1600" b="1" dirty="0">
                <a:solidFill>
                  <a:schemeClr val="tx1">
                    <a:lumMod val="65000"/>
                    <a:lumOff val="35000"/>
                  </a:schemeClr>
                </a:solidFill>
                <a:latin typeface="+mn-ea"/>
              </a:endParaRPr>
            </a:p>
          </p:txBody>
        </p:sp>
      </p:grpSp>
      <p:grpSp>
        <p:nvGrpSpPr>
          <p:cNvPr id="24" name="组合 23"/>
          <p:cNvGrpSpPr/>
          <p:nvPr/>
        </p:nvGrpSpPr>
        <p:grpSpPr>
          <a:xfrm>
            <a:off x="7168877" y="4686435"/>
            <a:ext cx="4007123" cy="558367"/>
            <a:chOff x="7727479" y="3464575"/>
            <a:chExt cx="4007123" cy="558367"/>
          </a:xfrm>
        </p:grpSpPr>
        <p:sp>
          <p:nvSpPr>
            <p:cNvPr id="25" name="矩形 24"/>
            <p:cNvSpPr/>
            <p:nvPr/>
          </p:nvSpPr>
          <p:spPr>
            <a:xfrm>
              <a:off x="7727479" y="3747033"/>
              <a:ext cx="4007123" cy="275909"/>
            </a:xfrm>
            <a:prstGeom prst="rect">
              <a:avLst/>
            </a:prstGeom>
          </p:spPr>
          <p:txBody>
            <a:bodyPr wrap="square">
              <a:spAutoFit/>
              <a:scene3d>
                <a:camera prst="orthographicFront"/>
                <a:lightRig rig="threePt" dir="t"/>
              </a:scene3d>
              <a:sp3d contourW="12700"/>
            </a:bodyPr>
            <a:lstStyle/>
            <a:p>
              <a:pPr>
                <a:lnSpc>
                  <a:spcPct val="125000"/>
                </a:lnSpc>
              </a:pPr>
              <a:r>
                <a:rPr lang="zh-TW" altLang="en-US" sz="1050" dirty="0">
                  <a:solidFill>
                    <a:schemeClr val="tx1">
                      <a:lumMod val="65000"/>
                      <a:lumOff val="35000"/>
                    </a:schemeClr>
                  </a:solidFill>
                  <a:latin typeface="+mn-ea"/>
                </a:rPr>
                <a:t>根據預測的數據計算出相對應的</a:t>
              </a:r>
              <a:r>
                <a:rPr lang="en-US" altLang="zh-TW" sz="1050" dirty="0">
                  <a:solidFill>
                    <a:schemeClr val="tx1">
                      <a:lumMod val="65000"/>
                      <a:lumOff val="35000"/>
                    </a:schemeClr>
                  </a:solidFill>
                  <a:latin typeface="+mn-ea"/>
                </a:rPr>
                <a:t>AQI</a:t>
              </a:r>
              <a:r>
                <a:rPr lang="zh-TW" altLang="en-US" sz="1050" dirty="0">
                  <a:solidFill>
                    <a:schemeClr val="tx1">
                      <a:lumMod val="65000"/>
                      <a:lumOff val="35000"/>
                    </a:schemeClr>
                  </a:solidFill>
                  <a:latin typeface="+mn-ea"/>
                </a:rPr>
                <a:t>指標在何種等級</a:t>
              </a:r>
              <a:endParaRPr lang="zh-CN" altLang="en-US" sz="1050" dirty="0">
                <a:solidFill>
                  <a:schemeClr val="tx1">
                    <a:lumMod val="65000"/>
                    <a:lumOff val="35000"/>
                  </a:schemeClr>
                </a:solidFill>
                <a:latin typeface="+mn-ea"/>
              </a:endParaRPr>
            </a:p>
          </p:txBody>
        </p:sp>
        <p:sp>
          <p:nvSpPr>
            <p:cNvPr id="26" name="矩形 25"/>
            <p:cNvSpPr/>
            <p:nvPr/>
          </p:nvSpPr>
          <p:spPr>
            <a:xfrm>
              <a:off x="7727480" y="3464575"/>
              <a:ext cx="2050552" cy="362792"/>
            </a:xfrm>
            <a:prstGeom prst="rect">
              <a:avLst/>
            </a:prstGeom>
          </p:spPr>
          <p:txBody>
            <a:bodyPr wrap="square">
              <a:spAutoFit/>
              <a:scene3d>
                <a:camera prst="orthographicFront"/>
                <a:lightRig rig="threePt" dir="t"/>
              </a:scene3d>
              <a:sp3d contourW="12700"/>
            </a:bodyPr>
            <a:lstStyle/>
            <a:p>
              <a:pPr>
                <a:lnSpc>
                  <a:spcPct val="120000"/>
                </a:lnSpc>
              </a:pPr>
              <a:r>
                <a:rPr lang="en-US" altLang="zh-CN" sz="1600" b="1" dirty="0">
                  <a:solidFill>
                    <a:schemeClr val="tx1">
                      <a:lumMod val="65000"/>
                      <a:lumOff val="35000"/>
                    </a:schemeClr>
                  </a:solidFill>
                  <a:latin typeface="+mn-ea"/>
                </a:rPr>
                <a:t>AQI</a:t>
              </a:r>
              <a:r>
                <a:rPr lang="zh-TW" altLang="en-US" sz="1600" b="1" dirty="0">
                  <a:solidFill>
                    <a:schemeClr val="tx1">
                      <a:lumMod val="65000"/>
                      <a:lumOff val="35000"/>
                    </a:schemeClr>
                  </a:solidFill>
                  <a:latin typeface="+mn-ea"/>
                </a:rPr>
                <a:t>指標</a:t>
              </a:r>
              <a:endParaRPr lang="zh-CN" altLang="en-US" sz="1600" b="1" dirty="0">
                <a:solidFill>
                  <a:schemeClr val="tx1">
                    <a:lumMod val="65000"/>
                    <a:lumOff val="35000"/>
                  </a:schemeClr>
                </a:solidFill>
                <a:latin typeface="+mn-ea"/>
              </a:endParaRPr>
            </a:p>
          </p:txBody>
        </p:sp>
      </p:grpSp>
      <p:sp>
        <p:nvSpPr>
          <p:cNvPr id="33" name="文本框 32"/>
          <p:cNvSpPr txBox="1"/>
          <p:nvPr/>
        </p:nvSpPr>
        <p:spPr>
          <a:xfrm>
            <a:off x="5453836" y="354939"/>
            <a:ext cx="1284326" cy="523220"/>
          </a:xfrm>
          <a:prstGeom prst="rect">
            <a:avLst/>
          </a:prstGeom>
          <a:noFill/>
        </p:spPr>
        <p:txBody>
          <a:bodyPr wrap="none" rtlCol="0">
            <a:spAutoFit/>
            <a:scene3d>
              <a:camera prst="orthographicFront"/>
              <a:lightRig rig="threePt" dir="t"/>
            </a:scene3d>
            <a:sp3d contourW="12700"/>
          </a:bodyPr>
          <a:lstStyle/>
          <a:p>
            <a:pPr algn="ctr"/>
            <a:r>
              <a:rPr lang="en-US" altLang="zh-CN" sz="2800" b="1" dirty="0">
                <a:solidFill>
                  <a:schemeClr val="tx1">
                    <a:lumMod val="85000"/>
                    <a:lumOff val="15000"/>
                  </a:schemeClr>
                </a:solidFill>
              </a:rPr>
              <a:t>Result</a:t>
            </a:r>
            <a:endParaRPr lang="zh-CN" altLang="en-US" sz="2800" b="1" dirty="0">
              <a:solidFill>
                <a:schemeClr val="tx1">
                  <a:lumMod val="85000"/>
                  <a:lumOff val="15000"/>
                </a:schemeClr>
              </a:solidFill>
            </a:endParaRPr>
          </a:p>
        </p:txBody>
      </p:sp>
      <p:pic>
        <p:nvPicPr>
          <p:cNvPr id="3" name="圖片 2">
            <a:extLst>
              <a:ext uri="{FF2B5EF4-FFF2-40B4-BE49-F238E27FC236}">
                <a16:creationId xmlns:a16="http://schemas.microsoft.com/office/drawing/2014/main" id="{B641512D-ABA5-57C7-3AF1-62F0853308F8}"/>
              </a:ext>
            </a:extLst>
          </p:cNvPr>
          <p:cNvPicPr>
            <a:picLocks noChangeAspect="1"/>
          </p:cNvPicPr>
          <p:nvPr/>
        </p:nvPicPr>
        <p:blipFill>
          <a:blip r:embed="rId3"/>
          <a:stretch>
            <a:fillRect/>
          </a:stretch>
        </p:blipFill>
        <p:spPr>
          <a:xfrm>
            <a:off x="450356" y="1613096"/>
            <a:ext cx="5533322" cy="3462713"/>
          </a:xfrm>
          <a:prstGeom prst="rect">
            <a:avLst/>
          </a:prstGeom>
        </p:spPr>
      </p:pic>
    </p:spTree>
    <p:extLst>
      <p:ext uri="{BB962C8B-B14F-4D97-AF65-F5344CB8AC3E}">
        <p14:creationId xmlns:p14="http://schemas.microsoft.com/office/powerpoint/2010/main" val="111097124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53" presetClass="entr" presetSubtype="16" fill="hold" nodeType="withEffect">
                                  <p:stCondLst>
                                    <p:cond delay="0"/>
                                  </p:stCondLst>
                                  <p:childTnLst>
                                    <p:set>
                                      <p:cBhvr>
                                        <p:cTn id="11" dur="1" fill="hold">
                                          <p:stCondLst>
                                            <p:cond delay="0"/>
                                          </p:stCondLst>
                                        </p:cTn>
                                        <p:tgtEl>
                                          <p:spTgt spid="39"/>
                                        </p:tgtEl>
                                        <p:attrNameLst>
                                          <p:attrName>style.visibility</p:attrName>
                                        </p:attrNameLst>
                                      </p:cBhvr>
                                      <p:to>
                                        <p:strVal val="visible"/>
                                      </p:to>
                                    </p:set>
                                    <p:anim calcmode="lin" valueType="num">
                                      <p:cBhvr>
                                        <p:cTn id="12" dur="500" fill="hold"/>
                                        <p:tgtEl>
                                          <p:spTgt spid="39"/>
                                        </p:tgtEl>
                                        <p:attrNameLst>
                                          <p:attrName>ppt_w</p:attrName>
                                        </p:attrNameLst>
                                      </p:cBhvr>
                                      <p:tavLst>
                                        <p:tav tm="0">
                                          <p:val>
                                            <p:fltVal val="0"/>
                                          </p:val>
                                        </p:tav>
                                        <p:tav tm="100000">
                                          <p:val>
                                            <p:strVal val="#ppt_w"/>
                                          </p:val>
                                        </p:tav>
                                      </p:tavLst>
                                    </p:anim>
                                    <p:anim calcmode="lin" valueType="num">
                                      <p:cBhvr>
                                        <p:cTn id="13" dur="500" fill="hold"/>
                                        <p:tgtEl>
                                          <p:spTgt spid="39"/>
                                        </p:tgtEl>
                                        <p:attrNameLst>
                                          <p:attrName>ppt_h</p:attrName>
                                        </p:attrNameLst>
                                      </p:cBhvr>
                                      <p:tavLst>
                                        <p:tav tm="0">
                                          <p:val>
                                            <p:fltVal val="0"/>
                                          </p:val>
                                        </p:tav>
                                        <p:tav tm="100000">
                                          <p:val>
                                            <p:strVal val="#ppt_h"/>
                                          </p:val>
                                        </p:tav>
                                      </p:tavLst>
                                    </p:anim>
                                    <p:animEffect transition="in" filter="fade">
                                      <p:cBhvr>
                                        <p:cTn id="14" dur="500"/>
                                        <p:tgtEl>
                                          <p:spTgt spid="39"/>
                                        </p:tgtEl>
                                      </p:cBhvr>
                                    </p:animEffect>
                                  </p:childTnLst>
                                </p:cTn>
                              </p:par>
                              <p:par>
                                <p:cTn id="15" presetID="53" presetClass="entr" presetSubtype="16"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anim calcmode="lin" valueType="num">
                                      <p:cBhvr>
                                        <p:cTn id="17" dur="500" fill="hold"/>
                                        <p:tgtEl>
                                          <p:spTgt spid="42"/>
                                        </p:tgtEl>
                                        <p:attrNameLst>
                                          <p:attrName>ppt_w</p:attrName>
                                        </p:attrNameLst>
                                      </p:cBhvr>
                                      <p:tavLst>
                                        <p:tav tm="0">
                                          <p:val>
                                            <p:fltVal val="0"/>
                                          </p:val>
                                        </p:tav>
                                        <p:tav tm="100000">
                                          <p:val>
                                            <p:strVal val="#ppt_w"/>
                                          </p:val>
                                        </p:tav>
                                      </p:tavLst>
                                    </p:anim>
                                    <p:anim calcmode="lin" valueType="num">
                                      <p:cBhvr>
                                        <p:cTn id="18" dur="500" fill="hold"/>
                                        <p:tgtEl>
                                          <p:spTgt spid="42"/>
                                        </p:tgtEl>
                                        <p:attrNameLst>
                                          <p:attrName>ppt_h</p:attrName>
                                        </p:attrNameLst>
                                      </p:cBhvr>
                                      <p:tavLst>
                                        <p:tav tm="0">
                                          <p:val>
                                            <p:fltVal val="0"/>
                                          </p:val>
                                        </p:tav>
                                        <p:tav tm="100000">
                                          <p:val>
                                            <p:strVal val="#ppt_h"/>
                                          </p:val>
                                        </p:tav>
                                      </p:tavLst>
                                    </p:anim>
                                    <p:animEffect transition="in" filter="fade">
                                      <p:cBhvr>
                                        <p:cTn id="19" dur="500"/>
                                        <p:tgtEl>
                                          <p:spTgt spid="42"/>
                                        </p:tgtEl>
                                      </p:cBhvr>
                                    </p:animEffect>
                                  </p:childTnLst>
                                </p:cTn>
                              </p:par>
                            </p:childTnLst>
                          </p:cTn>
                        </p:par>
                        <p:par>
                          <p:cTn id="20" fill="hold">
                            <p:stCondLst>
                              <p:cond delay="500"/>
                            </p:stCondLst>
                            <p:childTnLst>
                              <p:par>
                                <p:cTn id="21" presetID="2" presetClass="entr" presetSubtype="2" fill="hold" nodeType="after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1+#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childTnLst>
                          </p:cTn>
                        </p:par>
                        <p:par>
                          <p:cTn id="25" fill="hold">
                            <p:stCondLst>
                              <p:cond delay="1000"/>
                            </p:stCondLst>
                            <p:childTnLst>
                              <p:par>
                                <p:cTn id="26" presetID="2" presetClass="entr" presetSubtype="2" fill="hold" nodeType="afterEffect">
                                  <p:stCondLst>
                                    <p:cond delay="0"/>
                                  </p:stCondLst>
                                  <p:childTnLst>
                                    <p:set>
                                      <p:cBhvr>
                                        <p:cTn id="27" dur="1" fill="hold">
                                          <p:stCondLst>
                                            <p:cond delay="0"/>
                                          </p:stCondLst>
                                        </p:cTn>
                                        <p:tgtEl>
                                          <p:spTgt spid="21"/>
                                        </p:tgtEl>
                                        <p:attrNameLst>
                                          <p:attrName>style.visibility</p:attrName>
                                        </p:attrNameLst>
                                      </p:cBhvr>
                                      <p:to>
                                        <p:strVal val="visible"/>
                                      </p:to>
                                    </p:set>
                                    <p:anim calcmode="lin" valueType="num">
                                      <p:cBhvr additive="base">
                                        <p:cTn id="28" dur="500" fill="hold"/>
                                        <p:tgtEl>
                                          <p:spTgt spid="21"/>
                                        </p:tgtEl>
                                        <p:attrNameLst>
                                          <p:attrName>ppt_x</p:attrName>
                                        </p:attrNameLst>
                                      </p:cBhvr>
                                      <p:tavLst>
                                        <p:tav tm="0">
                                          <p:val>
                                            <p:strVal val="1+#ppt_w/2"/>
                                          </p:val>
                                        </p:tav>
                                        <p:tav tm="100000">
                                          <p:val>
                                            <p:strVal val="#ppt_x"/>
                                          </p:val>
                                        </p:tav>
                                      </p:tavLst>
                                    </p:anim>
                                    <p:anim calcmode="lin" valueType="num">
                                      <p:cBhvr additive="base">
                                        <p:cTn id="29" dur="500" fill="hold"/>
                                        <p:tgtEl>
                                          <p:spTgt spid="21"/>
                                        </p:tgtEl>
                                        <p:attrNameLst>
                                          <p:attrName>ppt_y</p:attrName>
                                        </p:attrNameLst>
                                      </p:cBhvr>
                                      <p:tavLst>
                                        <p:tav tm="0">
                                          <p:val>
                                            <p:strVal val="#ppt_y"/>
                                          </p:val>
                                        </p:tav>
                                        <p:tav tm="100000">
                                          <p:val>
                                            <p:strVal val="#ppt_y"/>
                                          </p:val>
                                        </p:tav>
                                      </p:tavLst>
                                    </p:anim>
                                  </p:childTnLst>
                                </p:cTn>
                              </p:par>
                            </p:childTnLst>
                          </p:cTn>
                        </p:par>
                        <p:par>
                          <p:cTn id="30" fill="hold">
                            <p:stCondLst>
                              <p:cond delay="1500"/>
                            </p:stCondLst>
                            <p:childTnLst>
                              <p:par>
                                <p:cTn id="31" presetID="2" presetClass="entr" presetSubtype="2" fill="hold" nodeType="after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additive="base">
                                        <p:cTn id="33" dur="500" fill="hold"/>
                                        <p:tgtEl>
                                          <p:spTgt spid="24"/>
                                        </p:tgtEl>
                                        <p:attrNameLst>
                                          <p:attrName>ppt_x</p:attrName>
                                        </p:attrNameLst>
                                      </p:cBhvr>
                                      <p:tavLst>
                                        <p:tav tm="0">
                                          <p:val>
                                            <p:strVal val="1+#ppt_w/2"/>
                                          </p:val>
                                        </p:tav>
                                        <p:tav tm="100000">
                                          <p:val>
                                            <p:strVal val="#ppt_x"/>
                                          </p:val>
                                        </p:tav>
                                      </p:tavLst>
                                    </p:anim>
                                    <p:anim calcmode="lin" valueType="num">
                                      <p:cBhvr additive="base">
                                        <p:cTn id="34"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3">
            <a:extLst>
              <a:ext uri="{28A0092B-C50C-407E-A947-70E740481C1C}">
                <a14:useLocalDpi xmlns:a14="http://schemas.microsoft.com/office/drawing/2010/main"/>
              </a:ext>
            </a:extLst>
          </a:blip>
          <a:stretch>
            <a:fillRect/>
          </a:stretch>
        </p:blipFill>
        <p:spPr>
          <a:xfrm>
            <a:off x="0" y="0"/>
            <a:ext cx="12192000" cy="6858000"/>
          </a:xfrm>
        </p:spPr>
      </p:pic>
      <p:sp>
        <p:nvSpPr>
          <p:cNvPr id="4" name="矩形 3"/>
          <p:cNvSpPr/>
          <p:nvPr/>
        </p:nvSpPr>
        <p:spPr>
          <a:xfrm>
            <a:off x="0" y="0"/>
            <a:ext cx="12192000"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4060371" y="1393371"/>
            <a:ext cx="4071258" cy="4071258"/>
            <a:chOff x="3759200" y="1092200"/>
            <a:chExt cx="4673600" cy="4673600"/>
          </a:xfrm>
        </p:grpSpPr>
        <p:sp>
          <p:nvSpPr>
            <p:cNvPr id="5" name="椭圆 4"/>
            <p:cNvSpPr/>
            <p:nvPr/>
          </p:nvSpPr>
          <p:spPr>
            <a:xfrm>
              <a:off x="3759200" y="1092200"/>
              <a:ext cx="4673600" cy="4673600"/>
            </a:xfrm>
            <a:prstGeom prst="ellipse">
              <a:avLst/>
            </a:prstGeom>
            <a:noFill/>
            <a:ln w="508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020457" y="1353457"/>
              <a:ext cx="4151086" cy="4151086"/>
            </a:xfrm>
            <a:prstGeom prst="ellipse">
              <a:avLst/>
            </a:prstGeom>
            <a:noFill/>
            <a:ln w="15875">
              <a:solidFill>
                <a:schemeClr val="bg1">
                  <a:alpha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5080343" y="3098787"/>
            <a:ext cx="2031325" cy="784011"/>
            <a:chOff x="5080343" y="3098787"/>
            <a:chExt cx="2031325" cy="784011"/>
          </a:xfrm>
        </p:grpSpPr>
        <p:cxnSp>
          <p:nvCxnSpPr>
            <p:cNvPr id="8" name="直接连接符 7"/>
            <p:cNvCxnSpPr/>
            <p:nvPr/>
          </p:nvCxnSpPr>
          <p:spPr>
            <a:xfrm>
              <a:off x="5323115" y="3882798"/>
              <a:ext cx="1545771" cy="0"/>
            </a:xfrm>
            <a:prstGeom prst="line">
              <a:avLst/>
            </a:prstGeom>
            <a:ln w="25400" cap="rnd">
              <a:solidFill>
                <a:schemeClr val="bg1"/>
              </a:solidFill>
              <a:round/>
              <a:headEnd type="non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5080343" y="3098787"/>
              <a:ext cx="2031325" cy="646331"/>
            </a:xfrm>
            <a:prstGeom prst="rect">
              <a:avLst/>
            </a:prstGeom>
            <a:noFill/>
          </p:spPr>
          <p:txBody>
            <a:bodyPr wrap="none" rtlCol="0">
              <a:spAutoFit/>
              <a:scene3d>
                <a:camera prst="orthographicFront"/>
                <a:lightRig rig="threePt" dir="t"/>
              </a:scene3d>
              <a:sp3d contourW="12700"/>
            </a:bodyPr>
            <a:lstStyle/>
            <a:p>
              <a:pPr algn="ctr"/>
              <a:r>
                <a:rPr lang="zh-TW" altLang="en-US" sz="3600" b="1" dirty="0">
                  <a:solidFill>
                    <a:schemeClr val="bg1"/>
                  </a:solidFill>
                </a:rPr>
                <a:t>謝謝大家</a:t>
              </a:r>
              <a:endParaRPr lang="zh-CN" altLang="en-US" sz="3600" b="1" dirty="0">
                <a:solidFill>
                  <a:schemeClr val="bg1"/>
                </a:solidFill>
              </a:endParaRPr>
            </a:p>
          </p:txBody>
        </p:sp>
      </p:grpSp>
      <p:sp>
        <p:nvSpPr>
          <p:cNvPr id="14" name="六边形 35"/>
          <p:cNvSpPr/>
          <p:nvPr/>
        </p:nvSpPr>
        <p:spPr>
          <a:xfrm>
            <a:off x="5856222" y="2301240"/>
            <a:ext cx="479556" cy="543666"/>
          </a:xfrm>
          <a:custGeom>
            <a:avLst/>
            <a:gdLst>
              <a:gd name="connsiteX0" fmla="*/ 85348 w 296863"/>
              <a:gd name="connsiteY0" fmla="*/ 236537 h 336550"/>
              <a:gd name="connsiteX1" fmla="*/ 211516 w 296863"/>
              <a:gd name="connsiteY1" fmla="*/ 236537 h 336550"/>
              <a:gd name="connsiteX2" fmla="*/ 228601 w 296863"/>
              <a:gd name="connsiteY2" fmla="*/ 253206 h 336550"/>
              <a:gd name="connsiteX3" fmla="*/ 211516 w 296863"/>
              <a:gd name="connsiteY3" fmla="*/ 269875 h 336550"/>
              <a:gd name="connsiteX4" fmla="*/ 85348 w 296863"/>
              <a:gd name="connsiteY4" fmla="*/ 269875 h 336550"/>
              <a:gd name="connsiteX5" fmla="*/ 68263 w 296863"/>
              <a:gd name="connsiteY5" fmla="*/ 253206 h 336550"/>
              <a:gd name="connsiteX6" fmla="*/ 85348 w 296863"/>
              <a:gd name="connsiteY6" fmla="*/ 236537 h 336550"/>
              <a:gd name="connsiteX7" fmla="*/ 85348 w 296863"/>
              <a:gd name="connsiteY7" fmla="*/ 173037 h 336550"/>
              <a:gd name="connsiteX8" fmla="*/ 211516 w 296863"/>
              <a:gd name="connsiteY8" fmla="*/ 173037 h 336550"/>
              <a:gd name="connsiteX9" fmla="*/ 228601 w 296863"/>
              <a:gd name="connsiteY9" fmla="*/ 190373 h 336550"/>
              <a:gd name="connsiteX10" fmla="*/ 211516 w 296863"/>
              <a:gd name="connsiteY10" fmla="*/ 206375 h 336550"/>
              <a:gd name="connsiteX11" fmla="*/ 85348 w 296863"/>
              <a:gd name="connsiteY11" fmla="*/ 206375 h 336550"/>
              <a:gd name="connsiteX12" fmla="*/ 68263 w 296863"/>
              <a:gd name="connsiteY12" fmla="*/ 190373 h 336550"/>
              <a:gd name="connsiteX13" fmla="*/ 85348 w 296863"/>
              <a:gd name="connsiteY13" fmla="*/ 173037 h 336550"/>
              <a:gd name="connsiteX14" fmla="*/ 164614 w 296863"/>
              <a:gd name="connsiteY14" fmla="*/ 115887 h 336550"/>
              <a:gd name="connsiteX15" fmla="*/ 211625 w 296863"/>
              <a:gd name="connsiteY15" fmla="*/ 115887 h 336550"/>
              <a:gd name="connsiteX16" fmla="*/ 228601 w 296863"/>
              <a:gd name="connsiteY16" fmla="*/ 133349 h 336550"/>
              <a:gd name="connsiteX17" fmla="*/ 211625 w 296863"/>
              <a:gd name="connsiteY17" fmla="*/ 150812 h 336550"/>
              <a:gd name="connsiteX18" fmla="*/ 164614 w 296863"/>
              <a:gd name="connsiteY18" fmla="*/ 150812 h 336550"/>
              <a:gd name="connsiteX19" fmla="*/ 147638 w 296863"/>
              <a:gd name="connsiteY19" fmla="*/ 133349 h 336550"/>
              <a:gd name="connsiteX20" fmla="*/ 164614 w 296863"/>
              <a:gd name="connsiteY20" fmla="*/ 115887 h 336550"/>
              <a:gd name="connsiteX21" fmla="*/ 164614 w 296863"/>
              <a:gd name="connsiteY21" fmla="*/ 61912 h 336550"/>
              <a:gd name="connsiteX22" fmla="*/ 211625 w 296863"/>
              <a:gd name="connsiteY22" fmla="*/ 61912 h 336550"/>
              <a:gd name="connsiteX23" fmla="*/ 228601 w 296863"/>
              <a:gd name="connsiteY23" fmla="*/ 77152 h 336550"/>
              <a:gd name="connsiteX24" fmla="*/ 211625 w 296863"/>
              <a:gd name="connsiteY24" fmla="*/ 93662 h 336550"/>
              <a:gd name="connsiteX25" fmla="*/ 164614 w 296863"/>
              <a:gd name="connsiteY25" fmla="*/ 93662 h 336550"/>
              <a:gd name="connsiteX26" fmla="*/ 147638 w 296863"/>
              <a:gd name="connsiteY26" fmla="*/ 77152 h 336550"/>
              <a:gd name="connsiteX27" fmla="*/ 164614 w 296863"/>
              <a:gd name="connsiteY27" fmla="*/ 61912 h 336550"/>
              <a:gd name="connsiteX28" fmla="*/ 127397 w 296863"/>
              <a:gd name="connsiteY28" fmla="*/ 22225 h 336550"/>
              <a:gd name="connsiteX29" fmla="*/ 127397 w 296863"/>
              <a:gd name="connsiteY29" fmla="*/ 110381 h 336550"/>
              <a:gd name="connsiteX30" fmla="*/ 111621 w 296863"/>
              <a:gd name="connsiteY30" fmla="*/ 124854 h 336550"/>
              <a:gd name="connsiteX31" fmla="*/ 22225 w 296863"/>
              <a:gd name="connsiteY31" fmla="*/ 124854 h 336550"/>
              <a:gd name="connsiteX32" fmla="*/ 22225 w 296863"/>
              <a:gd name="connsiteY32" fmla="*/ 305115 h 336550"/>
              <a:gd name="connsiteX33" fmla="*/ 31427 w 296863"/>
              <a:gd name="connsiteY33" fmla="*/ 314325 h 336550"/>
              <a:gd name="connsiteX34" fmla="*/ 265436 w 296863"/>
              <a:gd name="connsiteY34" fmla="*/ 314325 h 336550"/>
              <a:gd name="connsiteX35" fmla="*/ 274638 w 296863"/>
              <a:gd name="connsiteY35" fmla="*/ 305115 h 336550"/>
              <a:gd name="connsiteX36" fmla="*/ 274638 w 296863"/>
              <a:gd name="connsiteY36" fmla="*/ 31435 h 336550"/>
              <a:gd name="connsiteX37" fmla="*/ 265436 w 296863"/>
              <a:gd name="connsiteY37" fmla="*/ 22225 h 336550"/>
              <a:gd name="connsiteX38" fmla="*/ 127397 w 296863"/>
              <a:gd name="connsiteY38" fmla="*/ 22225 h 336550"/>
              <a:gd name="connsiteX39" fmla="*/ 118220 w 296863"/>
              <a:gd name="connsiteY39" fmla="*/ 0 h 336550"/>
              <a:gd name="connsiteX40" fmla="*/ 265338 w 296863"/>
              <a:gd name="connsiteY40" fmla="*/ 0 h 336550"/>
              <a:gd name="connsiteX41" fmla="*/ 296863 w 296863"/>
              <a:gd name="connsiteY41" fmla="*/ 31551 h 336550"/>
              <a:gd name="connsiteX42" fmla="*/ 296863 w 296863"/>
              <a:gd name="connsiteY42" fmla="*/ 304999 h 336550"/>
              <a:gd name="connsiteX43" fmla="*/ 265338 w 296863"/>
              <a:gd name="connsiteY43" fmla="*/ 336550 h 336550"/>
              <a:gd name="connsiteX44" fmla="*/ 31525 w 296863"/>
              <a:gd name="connsiteY44" fmla="*/ 336550 h 336550"/>
              <a:gd name="connsiteX45" fmla="*/ 0 w 296863"/>
              <a:gd name="connsiteY45" fmla="*/ 304999 h 336550"/>
              <a:gd name="connsiteX46" fmla="*/ 0 w 296863"/>
              <a:gd name="connsiteY46" fmla="*/ 119633 h 336550"/>
              <a:gd name="connsiteX47" fmla="*/ 9195 w 296863"/>
              <a:gd name="connsiteY47" fmla="*/ 97284 h 336550"/>
              <a:gd name="connsiteX48" fmla="*/ 95889 w 296863"/>
              <a:gd name="connsiteY48" fmla="*/ 9202 h 336550"/>
              <a:gd name="connsiteX49" fmla="*/ 118220 w 296863"/>
              <a:gd name="connsiteY49"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296863" h="336550">
                <a:moveTo>
                  <a:pt x="85348" y="236537"/>
                </a:moveTo>
                <a:cubicBezTo>
                  <a:pt x="85348" y="236537"/>
                  <a:pt x="85348" y="236537"/>
                  <a:pt x="211516" y="236537"/>
                </a:cubicBezTo>
                <a:cubicBezTo>
                  <a:pt x="220716" y="236537"/>
                  <a:pt x="228601" y="244231"/>
                  <a:pt x="228601" y="253206"/>
                </a:cubicBezTo>
                <a:cubicBezTo>
                  <a:pt x="228601" y="262182"/>
                  <a:pt x="220716" y="269875"/>
                  <a:pt x="211516" y="269875"/>
                </a:cubicBezTo>
                <a:cubicBezTo>
                  <a:pt x="211516" y="269875"/>
                  <a:pt x="211516" y="269875"/>
                  <a:pt x="85348" y="269875"/>
                </a:cubicBezTo>
                <a:cubicBezTo>
                  <a:pt x="76149" y="269875"/>
                  <a:pt x="68263" y="262182"/>
                  <a:pt x="68263" y="253206"/>
                </a:cubicBezTo>
                <a:cubicBezTo>
                  <a:pt x="68263" y="244231"/>
                  <a:pt x="76149" y="236537"/>
                  <a:pt x="85348" y="236537"/>
                </a:cubicBezTo>
                <a:close/>
                <a:moveTo>
                  <a:pt x="85348" y="173037"/>
                </a:moveTo>
                <a:cubicBezTo>
                  <a:pt x="85348" y="173037"/>
                  <a:pt x="85348" y="173037"/>
                  <a:pt x="211516" y="173037"/>
                </a:cubicBezTo>
                <a:cubicBezTo>
                  <a:pt x="220716" y="173037"/>
                  <a:pt x="228601" y="181038"/>
                  <a:pt x="228601" y="190373"/>
                </a:cubicBezTo>
                <a:cubicBezTo>
                  <a:pt x="228601" y="199707"/>
                  <a:pt x="220716" y="206375"/>
                  <a:pt x="211516" y="206375"/>
                </a:cubicBezTo>
                <a:cubicBezTo>
                  <a:pt x="211516" y="206375"/>
                  <a:pt x="211516" y="206375"/>
                  <a:pt x="85348" y="206375"/>
                </a:cubicBezTo>
                <a:cubicBezTo>
                  <a:pt x="76149" y="206375"/>
                  <a:pt x="68263" y="199707"/>
                  <a:pt x="68263" y="190373"/>
                </a:cubicBezTo>
                <a:cubicBezTo>
                  <a:pt x="68263" y="181038"/>
                  <a:pt x="76149" y="173037"/>
                  <a:pt x="85348" y="173037"/>
                </a:cubicBezTo>
                <a:close/>
                <a:moveTo>
                  <a:pt x="164614" y="115887"/>
                </a:moveTo>
                <a:cubicBezTo>
                  <a:pt x="164614" y="115887"/>
                  <a:pt x="164614" y="115887"/>
                  <a:pt x="211625" y="115887"/>
                </a:cubicBezTo>
                <a:cubicBezTo>
                  <a:pt x="220766" y="115887"/>
                  <a:pt x="228601" y="123946"/>
                  <a:pt x="228601" y="133349"/>
                </a:cubicBezTo>
                <a:cubicBezTo>
                  <a:pt x="228601" y="142752"/>
                  <a:pt x="220766" y="150812"/>
                  <a:pt x="211625" y="150812"/>
                </a:cubicBezTo>
                <a:cubicBezTo>
                  <a:pt x="211625" y="150812"/>
                  <a:pt x="211625" y="150812"/>
                  <a:pt x="164614" y="150812"/>
                </a:cubicBezTo>
                <a:cubicBezTo>
                  <a:pt x="155473" y="150812"/>
                  <a:pt x="147638" y="142752"/>
                  <a:pt x="147638" y="133349"/>
                </a:cubicBezTo>
                <a:cubicBezTo>
                  <a:pt x="147638" y="123946"/>
                  <a:pt x="155473" y="115887"/>
                  <a:pt x="164614" y="115887"/>
                </a:cubicBezTo>
                <a:close/>
                <a:moveTo>
                  <a:pt x="164614" y="61912"/>
                </a:moveTo>
                <a:cubicBezTo>
                  <a:pt x="164614" y="61912"/>
                  <a:pt x="164614" y="61912"/>
                  <a:pt x="211625" y="61912"/>
                </a:cubicBezTo>
                <a:cubicBezTo>
                  <a:pt x="220766" y="61912"/>
                  <a:pt x="228601" y="68262"/>
                  <a:pt x="228601" y="77152"/>
                </a:cubicBezTo>
                <a:cubicBezTo>
                  <a:pt x="228601" y="86042"/>
                  <a:pt x="220766" y="93662"/>
                  <a:pt x="211625" y="93662"/>
                </a:cubicBezTo>
                <a:cubicBezTo>
                  <a:pt x="211625" y="93662"/>
                  <a:pt x="211625" y="93662"/>
                  <a:pt x="164614" y="93662"/>
                </a:cubicBezTo>
                <a:cubicBezTo>
                  <a:pt x="155473" y="93662"/>
                  <a:pt x="147638" y="86042"/>
                  <a:pt x="147638" y="77152"/>
                </a:cubicBezTo>
                <a:cubicBezTo>
                  <a:pt x="147638" y="68262"/>
                  <a:pt x="155473" y="61912"/>
                  <a:pt x="164614" y="61912"/>
                </a:cubicBezTo>
                <a:close/>
                <a:moveTo>
                  <a:pt x="127397" y="22225"/>
                </a:moveTo>
                <a:cubicBezTo>
                  <a:pt x="127397" y="22225"/>
                  <a:pt x="127397" y="22225"/>
                  <a:pt x="127397" y="110381"/>
                </a:cubicBezTo>
                <a:cubicBezTo>
                  <a:pt x="127397" y="118276"/>
                  <a:pt x="119509" y="124854"/>
                  <a:pt x="111621" y="124854"/>
                </a:cubicBezTo>
                <a:cubicBezTo>
                  <a:pt x="111621" y="124854"/>
                  <a:pt x="111621" y="124854"/>
                  <a:pt x="22225" y="124854"/>
                </a:cubicBezTo>
                <a:cubicBezTo>
                  <a:pt x="22225" y="124854"/>
                  <a:pt x="22225" y="124854"/>
                  <a:pt x="22225" y="305115"/>
                </a:cubicBezTo>
                <a:cubicBezTo>
                  <a:pt x="22225" y="310378"/>
                  <a:pt x="26169" y="314325"/>
                  <a:pt x="31427" y="314325"/>
                </a:cubicBezTo>
                <a:cubicBezTo>
                  <a:pt x="31427" y="314325"/>
                  <a:pt x="31427" y="314325"/>
                  <a:pt x="265436" y="314325"/>
                </a:cubicBezTo>
                <a:cubicBezTo>
                  <a:pt x="270694" y="314325"/>
                  <a:pt x="274638" y="310378"/>
                  <a:pt x="274638" y="305115"/>
                </a:cubicBezTo>
                <a:lnTo>
                  <a:pt x="274638" y="31435"/>
                </a:lnTo>
                <a:cubicBezTo>
                  <a:pt x="274638" y="26172"/>
                  <a:pt x="270694" y="22225"/>
                  <a:pt x="265436" y="22225"/>
                </a:cubicBezTo>
                <a:cubicBezTo>
                  <a:pt x="265436" y="22225"/>
                  <a:pt x="265436" y="22225"/>
                  <a:pt x="127397" y="22225"/>
                </a:cubicBezTo>
                <a:close/>
                <a:moveTo>
                  <a:pt x="118220" y="0"/>
                </a:moveTo>
                <a:cubicBezTo>
                  <a:pt x="118220" y="0"/>
                  <a:pt x="118220" y="0"/>
                  <a:pt x="265338" y="0"/>
                </a:cubicBezTo>
                <a:cubicBezTo>
                  <a:pt x="282414" y="0"/>
                  <a:pt x="296863" y="14461"/>
                  <a:pt x="296863" y="31551"/>
                </a:cubicBezTo>
                <a:cubicBezTo>
                  <a:pt x="296863" y="31551"/>
                  <a:pt x="296863" y="31551"/>
                  <a:pt x="296863" y="304999"/>
                </a:cubicBezTo>
                <a:cubicBezTo>
                  <a:pt x="296863" y="322089"/>
                  <a:pt x="282414" y="336550"/>
                  <a:pt x="265338" y="336550"/>
                </a:cubicBezTo>
                <a:cubicBezTo>
                  <a:pt x="265338" y="336550"/>
                  <a:pt x="265338" y="336550"/>
                  <a:pt x="31525" y="336550"/>
                </a:cubicBezTo>
                <a:cubicBezTo>
                  <a:pt x="14449" y="336550"/>
                  <a:pt x="0" y="322089"/>
                  <a:pt x="0" y="304999"/>
                </a:cubicBezTo>
                <a:cubicBezTo>
                  <a:pt x="0" y="304999"/>
                  <a:pt x="0" y="304999"/>
                  <a:pt x="0" y="119633"/>
                </a:cubicBezTo>
                <a:cubicBezTo>
                  <a:pt x="0" y="110430"/>
                  <a:pt x="3941" y="102542"/>
                  <a:pt x="9195" y="97284"/>
                </a:cubicBezTo>
                <a:cubicBezTo>
                  <a:pt x="9195" y="97284"/>
                  <a:pt x="9195" y="97284"/>
                  <a:pt x="95889" y="9202"/>
                </a:cubicBezTo>
                <a:cubicBezTo>
                  <a:pt x="102457" y="3944"/>
                  <a:pt x="110339" y="0"/>
                  <a:pt x="11822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168086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1000"/>
                                        <p:tgtEl>
                                          <p:spTgt spid="14"/>
                                        </p:tgtEl>
                                      </p:cBhvr>
                                    </p:animEffect>
                                    <p:anim calcmode="lin" valueType="num">
                                      <p:cBhvr>
                                        <p:cTn id="14" dur="1000" fill="hold"/>
                                        <p:tgtEl>
                                          <p:spTgt spid="14"/>
                                        </p:tgtEl>
                                        <p:attrNameLst>
                                          <p:attrName>ppt_x</p:attrName>
                                        </p:attrNameLst>
                                      </p:cBhvr>
                                      <p:tavLst>
                                        <p:tav tm="0">
                                          <p:val>
                                            <p:strVal val="#ppt_x"/>
                                          </p:val>
                                        </p:tav>
                                        <p:tav tm="100000">
                                          <p:val>
                                            <p:strVal val="#ppt_x"/>
                                          </p:val>
                                        </p:tav>
                                      </p:tavLst>
                                    </p:anim>
                                    <p:anim calcmode="lin" valueType="num">
                                      <p:cBhvr>
                                        <p:cTn id="15" dur="1000" fill="hold"/>
                                        <p:tgtEl>
                                          <p:spTgt spid="14"/>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up)">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3">
            <a:extLst>
              <a:ext uri="{28A0092B-C50C-407E-A947-70E740481C1C}">
                <a14:useLocalDpi xmlns:a14="http://schemas.microsoft.com/office/drawing/2010/main"/>
              </a:ext>
            </a:extLst>
          </a:blip>
          <a:stretch>
            <a:fillRect/>
          </a:stretch>
        </p:blipFill>
        <p:spPr>
          <a:xfrm>
            <a:off x="0" y="0"/>
            <a:ext cx="12192000" cy="6858000"/>
          </a:xfrm>
        </p:spPr>
      </p:pic>
      <p:sp>
        <p:nvSpPr>
          <p:cNvPr id="4" name="矩形 3"/>
          <p:cNvSpPr/>
          <p:nvPr/>
        </p:nvSpPr>
        <p:spPr>
          <a:xfrm>
            <a:off x="0" y="-8535"/>
            <a:ext cx="12192000"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文本框 62"/>
          <p:cNvSpPr txBox="1"/>
          <p:nvPr/>
        </p:nvSpPr>
        <p:spPr>
          <a:xfrm>
            <a:off x="5439413" y="788999"/>
            <a:ext cx="1313180" cy="769441"/>
          </a:xfrm>
          <a:prstGeom prst="rect">
            <a:avLst/>
          </a:prstGeom>
          <a:noFill/>
        </p:spPr>
        <p:txBody>
          <a:bodyPr wrap="none" rtlCol="0">
            <a:spAutoFit/>
            <a:scene3d>
              <a:camera prst="orthographicFront"/>
              <a:lightRig rig="threePt" dir="t"/>
            </a:scene3d>
            <a:sp3d contourW="12700"/>
          </a:bodyPr>
          <a:lstStyle/>
          <a:p>
            <a:pPr algn="ctr"/>
            <a:r>
              <a:rPr lang="zh-TW" altLang="en-US" sz="4400" b="1" dirty="0">
                <a:solidFill>
                  <a:schemeClr val="bg1"/>
                </a:solidFill>
              </a:rPr>
              <a:t>目錄</a:t>
            </a:r>
            <a:endParaRPr lang="zh-CN" altLang="en-US" sz="4400" b="1" dirty="0">
              <a:solidFill>
                <a:schemeClr val="bg1"/>
              </a:solidFill>
            </a:endParaRPr>
          </a:p>
        </p:txBody>
      </p:sp>
      <p:grpSp>
        <p:nvGrpSpPr>
          <p:cNvPr id="76" name="组合 75"/>
          <p:cNvGrpSpPr/>
          <p:nvPr/>
        </p:nvGrpSpPr>
        <p:grpSpPr>
          <a:xfrm>
            <a:off x="1068132" y="1566451"/>
            <a:ext cx="4145939" cy="1322908"/>
            <a:chOff x="1688976" y="2170100"/>
            <a:chExt cx="4145939" cy="1322908"/>
          </a:xfrm>
        </p:grpSpPr>
        <p:grpSp>
          <p:nvGrpSpPr>
            <p:cNvPr id="35" name="组合 34"/>
            <p:cNvGrpSpPr/>
            <p:nvPr/>
          </p:nvGrpSpPr>
          <p:grpSpPr>
            <a:xfrm>
              <a:off x="1688976" y="2170100"/>
              <a:ext cx="4145939" cy="1322908"/>
              <a:chOff x="1688972" y="1344613"/>
              <a:chExt cx="13064770" cy="4168774"/>
            </a:xfrm>
          </p:grpSpPr>
          <p:sp>
            <p:nvSpPr>
              <p:cNvPr id="57" name="矩形 56"/>
              <p:cNvSpPr/>
              <p:nvPr/>
            </p:nvSpPr>
            <p:spPr>
              <a:xfrm>
                <a:off x="1688972" y="1344613"/>
                <a:ext cx="13064770" cy="4168774"/>
              </a:xfrm>
              <a:prstGeom prst="rect">
                <a:avLst/>
              </a:prstGeom>
              <a:pattFill prst="smConfetti">
                <a:fgClr>
                  <a:schemeClr val="bg2">
                    <a:lumMod val="90000"/>
                  </a:schemeClr>
                </a:fgClr>
                <a:bgClr>
                  <a:schemeClr val="bg1"/>
                </a:bgClr>
              </a:pattFill>
              <a:ln>
                <a:noFill/>
              </a:ln>
              <a:effectLst>
                <a:outerShdw blurRad="457200" dist="38100" dir="16200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8" name="组合 57"/>
              <p:cNvGrpSpPr/>
              <p:nvPr/>
            </p:nvGrpSpPr>
            <p:grpSpPr>
              <a:xfrm>
                <a:off x="1913270" y="1554164"/>
                <a:ext cx="12638213" cy="3730624"/>
                <a:chOff x="1676400" y="1770052"/>
                <a:chExt cx="13353917" cy="3941890"/>
              </a:xfrm>
            </p:grpSpPr>
            <p:sp>
              <p:nvSpPr>
                <p:cNvPr id="59" name="任意多边形 58"/>
                <p:cNvSpPr/>
                <p:nvPr/>
              </p:nvSpPr>
              <p:spPr>
                <a:xfrm>
                  <a:off x="1676400" y="5388092"/>
                  <a:ext cx="323850" cy="323850"/>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任意多边形 59"/>
                <p:cNvSpPr/>
                <p:nvPr/>
              </p:nvSpPr>
              <p:spPr>
                <a:xfrm flipH="1">
                  <a:off x="14706467" y="5388092"/>
                  <a:ext cx="323850" cy="323850"/>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任意多边形 60"/>
                <p:cNvSpPr/>
                <p:nvPr/>
              </p:nvSpPr>
              <p:spPr>
                <a:xfrm flipV="1">
                  <a:off x="1676400" y="1770052"/>
                  <a:ext cx="323850" cy="323850"/>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任意多边形 61"/>
                <p:cNvSpPr/>
                <p:nvPr/>
              </p:nvSpPr>
              <p:spPr>
                <a:xfrm flipH="1" flipV="1">
                  <a:off x="14706467" y="1770052"/>
                  <a:ext cx="323850" cy="323850"/>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66" name="文本框 65"/>
            <p:cNvSpPr txBox="1"/>
            <p:nvPr/>
          </p:nvSpPr>
          <p:spPr>
            <a:xfrm>
              <a:off x="2793667" y="2596989"/>
              <a:ext cx="1936556" cy="461665"/>
            </a:xfrm>
            <a:prstGeom prst="rect">
              <a:avLst/>
            </a:prstGeom>
            <a:noFill/>
          </p:spPr>
          <p:txBody>
            <a:bodyPr wrap="none" rtlCol="0">
              <a:spAutoFit/>
              <a:scene3d>
                <a:camera prst="orthographicFront"/>
                <a:lightRig rig="threePt" dir="t"/>
              </a:scene3d>
              <a:sp3d contourW="12700"/>
            </a:bodyPr>
            <a:lstStyle/>
            <a:p>
              <a:pPr algn="ctr"/>
              <a:r>
                <a:rPr lang="en-US" altLang="zh-CN" sz="2400" b="1" dirty="0">
                  <a:solidFill>
                    <a:schemeClr val="tx1">
                      <a:lumMod val="75000"/>
                      <a:lumOff val="25000"/>
                    </a:schemeClr>
                  </a:solidFill>
                </a:rPr>
                <a:t>01. </a:t>
              </a:r>
              <a:r>
                <a:rPr lang="en-US" altLang="zh-TW" sz="2400" b="1" dirty="0">
                  <a:solidFill>
                    <a:schemeClr val="tx1">
                      <a:lumMod val="75000"/>
                      <a:lumOff val="25000"/>
                    </a:schemeClr>
                  </a:solidFill>
                </a:rPr>
                <a:t>Abstract</a:t>
              </a:r>
              <a:endParaRPr lang="zh-CN" altLang="en-US" sz="2400" b="1" dirty="0">
                <a:solidFill>
                  <a:schemeClr val="tx1">
                    <a:lumMod val="75000"/>
                    <a:lumOff val="25000"/>
                  </a:schemeClr>
                </a:solidFill>
              </a:endParaRPr>
            </a:p>
          </p:txBody>
        </p:sp>
      </p:grpSp>
      <p:grpSp>
        <p:nvGrpSpPr>
          <p:cNvPr id="78" name="组合 77"/>
          <p:cNvGrpSpPr/>
          <p:nvPr/>
        </p:nvGrpSpPr>
        <p:grpSpPr>
          <a:xfrm>
            <a:off x="7064531" y="3238921"/>
            <a:ext cx="4145939" cy="1322908"/>
            <a:chOff x="1688976" y="4085717"/>
            <a:chExt cx="4145939" cy="1322908"/>
          </a:xfrm>
        </p:grpSpPr>
        <p:grpSp>
          <p:nvGrpSpPr>
            <p:cNvPr id="36" name="组合 35"/>
            <p:cNvGrpSpPr/>
            <p:nvPr/>
          </p:nvGrpSpPr>
          <p:grpSpPr>
            <a:xfrm>
              <a:off x="1688976" y="4085717"/>
              <a:ext cx="4145939" cy="1322908"/>
              <a:chOff x="1688973" y="1344613"/>
              <a:chExt cx="13064769" cy="4168774"/>
            </a:xfrm>
          </p:grpSpPr>
          <p:sp>
            <p:nvSpPr>
              <p:cNvPr id="51" name="矩形 50"/>
              <p:cNvSpPr/>
              <p:nvPr/>
            </p:nvSpPr>
            <p:spPr>
              <a:xfrm>
                <a:off x="1688973" y="1344613"/>
                <a:ext cx="13064769" cy="4168774"/>
              </a:xfrm>
              <a:prstGeom prst="rect">
                <a:avLst/>
              </a:prstGeom>
              <a:pattFill prst="smConfetti">
                <a:fgClr>
                  <a:schemeClr val="bg2">
                    <a:lumMod val="90000"/>
                  </a:schemeClr>
                </a:fgClr>
                <a:bgClr>
                  <a:schemeClr val="bg1"/>
                </a:bgClr>
              </a:pattFill>
              <a:ln>
                <a:noFill/>
              </a:ln>
              <a:effectLst>
                <a:outerShdw blurRad="457200" dist="38100" dir="16200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a:p>
                <a:pPr algn="ctr"/>
                <a:endParaRPr lang="zh-CN" altLang="en-US" dirty="0"/>
              </a:p>
            </p:txBody>
          </p:sp>
          <p:grpSp>
            <p:nvGrpSpPr>
              <p:cNvPr id="52" name="组合 51"/>
              <p:cNvGrpSpPr/>
              <p:nvPr/>
            </p:nvGrpSpPr>
            <p:grpSpPr>
              <a:xfrm>
                <a:off x="1913270" y="1554164"/>
                <a:ext cx="12638213" cy="3730624"/>
                <a:chOff x="1676400" y="1770052"/>
                <a:chExt cx="13353917" cy="3941890"/>
              </a:xfrm>
            </p:grpSpPr>
            <p:sp>
              <p:nvSpPr>
                <p:cNvPr id="53" name="任意多边形 52"/>
                <p:cNvSpPr/>
                <p:nvPr/>
              </p:nvSpPr>
              <p:spPr>
                <a:xfrm>
                  <a:off x="1676400" y="5388092"/>
                  <a:ext cx="323850" cy="323850"/>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任意多边形 53"/>
                <p:cNvSpPr/>
                <p:nvPr/>
              </p:nvSpPr>
              <p:spPr>
                <a:xfrm flipH="1">
                  <a:off x="14706467" y="5388092"/>
                  <a:ext cx="323850" cy="323850"/>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V="1">
                  <a:off x="1676400" y="1770052"/>
                  <a:ext cx="323850" cy="323850"/>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55"/>
                <p:cNvSpPr/>
                <p:nvPr/>
              </p:nvSpPr>
              <p:spPr>
                <a:xfrm flipH="1" flipV="1">
                  <a:off x="14706467" y="1770052"/>
                  <a:ext cx="323850" cy="323850"/>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69" name="文本框 68"/>
            <p:cNvSpPr txBox="1"/>
            <p:nvPr/>
          </p:nvSpPr>
          <p:spPr>
            <a:xfrm>
              <a:off x="2129927" y="4516338"/>
              <a:ext cx="3264035" cy="461665"/>
            </a:xfrm>
            <a:prstGeom prst="rect">
              <a:avLst/>
            </a:prstGeom>
            <a:noFill/>
          </p:spPr>
          <p:txBody>
            <a:bodyPr wrap="none" rtlCol="0">
              <a:spAutoFit/>
              <a:scene3d>
                <a:camera prst="orthographicFront"/>
                <a:lightRig rig="threePt" dir="t"/>
              </a:scene3d>
              <a:sp3d contourW="12700"/>
            </a:bodyPr>
            <a:lstStyle/>
            <a:p>
              <a:r>
                <a:rPr lang="en-US" altLang="zh-CN" sz="2400" b="1" dirty="0">
                  <a:solidFill>
                    <a:schemeClr val="tx1">
                      <a:lumMod val="75000"/>
                      <a:lumOff val="25000"/>
                    </a:schemeClr>
                  </a:solidFill>
                </a:rPr>
                <a:t>04.Proposed scheme</a:t>
              </a:r>
              <a:endParaRPr lang="zh-CN" altLang="en-US" sz="2400" b="1" dirty="0">
                <a:solidFill>
                  <a:schemeClr val="tx1">
                    <a:lumMod val="75000"/>
                    <a:lumOff val="25000"/>
                  </a:schemeClr>
                </a:solidFill>
              </a:endParaRPr>
            </a:p>
          </p:txBody>
        </p:sp>
      </p:grpSp>
      <p:grpSp>
        <p:nvGrpSpPr>
          <p:cNvPr id="77" name="组合 76"/>
          <p:cNvGrpSpPr/>
          <p:nvPr/>
        </p:nvGrpSpPr>
        <p:grpSpPr>
          <a:xfrm>
            <a:off x="7041160" y="1566451"/>
            <a:ext cx="4145939" cy="1322908"/>
            <a:chOff x="6382237" y="2170100"/>
            <a:chExt cx="4145939" cy="1322908"/>
          </a:xfrm>
        </p:grpSpPr>
        <p:grpSp>
          <p:nvGrpSpPr>
            <p:cNvPr id="37" name="组合 36"/>
            <p:cNvGrpSpPr/>
            <p:nvPr/>
          </p:nvGrpSpPr>
          <p:grpSpPr>
            <a:xfrm>
              <a:off x="6382237" y="2170100"/>
              <a:ext cx="4145939" cy="1322908"/>
              <a:chOff x="1688972" y="1344613"/>
              <a:chExt cx="13064770" cy="4168774"/>
            </a:xfrm>
          </p:grpSpPr>
          <p:sp>
            <p:nvSpPr>
              <p:cNvPr id="45" name="矩形 44"/>
              <p:cNvSpPr/>
              <p:nvPr/>
            </p:nvSpPr>
            <p:spPr>
              <a:xfrm>
                <a:off x="1688972" y="1344613"/>
                <a:ext cx="13064770" cy="4168774"/>
              </a:xfrm>
              <a:prstGeom prst="rect">
                <a:avLst/>
              </a:prstGeom>
              <a:pattFill prst="smConfetti">
                <a:fgClr>
                  <a:schemeClr val="bg2">
                    <a:lumMod val="90000"/>
                  </a:schemeClr>
                </a:fgClr>
                <a:bgClr>
                  <a:schemeClr val="bg1"/>
                </a:bgClr>
              </a:pattFill>
              <a:ln>
                <a:noFill/>
              </a:ln>
              <a:effectLst>
                <a:outerShdw blurRad="457200" dist="38100" dir="16200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6" name="组合 45"/>
              <p:cNvGrpSpPr/>
              <p:nvPr/>
            </p:nvGrpSpPr>
            <p:grpSpPr>
              <a:xfrm>
                <a:off x="1913270" y="1554164"/>
                <a:ext cx="12638213" cy="3730624"/>
                <a:chOff x="1676400" y="1770052"/>
                <a:chExt cx="13353917" cy="3941890"/>
              </a:xfrm>
            </p:grpSpPr>
            <p:sp>
              <p:nvSpPr>
                <p:cNvPr id="47" name="任意多边形 46"/>
                <p:cNvSpPr/>
                <p:nvPr/>
              </p:nvSpPr>
              <p:spPr>
                <a:xfrm>
                  <a:off x="1676400" y="5388092"/>
                  <a:ext cx="323850" cy="323850"/>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任意多边形 47"/>
                <p:cNvSpPr/>
                <p:nvPr/>
              </p:nvSpPr>
              <p:spPr>
                <a:xfrm flipH="1">
                  <a:off x="14706467" y="5388092"/>
                  <a:ext cx="323850" cy="323850"/>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任意多边形 48"/>
                <p:cNvSpPr/>
                <p:nvPr/>
              </p:nvSpPr>
              <p:spPr>
                <a:xfrm flipV="1">
                  <a:off x="1676400" y="1770052"/>
                  <a:ext cx="323850" cy="323850"/>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任意多边形 49"/>
                <p:cNvSpPr/>
                <p:nvPr/>
              </p:nvSpPr>
              <p:spPr>
                <a:xfrm flipH="1" flipV="1">
                  <a:off x="14706467" y="1770052"/>
                  <a:ext cx="323850" cy="323850"/>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2" name="文本框 71"/>
            <p:cNvSpPr txBox="1"/>
            <p:nvPr/>
          </p:nvSpPr>
          <p:spPr>
            <a:xfrm>
              <a:off x="7210314" y="2582420"/>
              <a:ext cx="2489784" cy="461665"/>
            </a:xfrm>
            <a:prstGeom prst="rect">
              <a:avLst/>
            </a:prstGeom>
            <a:noFill/>
          </p:spPr>
          <p:txBody>
            <a:bodyPr wrap="none" rtlCol="0">
              <a:spAutoFit/>
              <a:scene3d>
                <a:camera prst="orthographicFront"/>
                <a:lightRig rig="threePt" dir="t"/>
              </a:scene3d>
              <a:sp3d contourW="12700"/>
            </a:bodyPr>
            <a:lstStyle/>
            <a:p>
              <a:r>
                <a:rPr lang="en-US" altLang="zh-CN" sz="2400" b="1" dirty="0">
                  <a:solidFill>
                    <a:schemeClr val="tx1">
                      <a:lumMod val="75000"/>
                      <a:lumOff val="25000"/>
                    </a:schemeClr>
                  </a:solidFill>
                </a:rPr>
                <a:t>02. Introduction</a:t>
              </a:r>
              <a:endParaRPr lang="zh-CN" altLang="en-US" sz="2400" b="1" dirty="0">
                <a:solidFill>
                  <a:schemeClr val="tx1">
                    <a:lumMod val="75000"/>
                    <a:lumOff val="25000"/>
                  </a:schemeClr>
                </a:solidFill>
              </a:endParaRPr>
            </a:p>
          </p:txBody>
        </p:sp>
      </p:grpSp>
      <p:grpSp>
        <p:nvGrpSpPr>
          <p:cNvPr id="79" name="组合 78"/>
          <p:cNvGrpSpPr/>
          <p:nvPr/>
        </p:nvGrpSpPr>
        <p:grpSpPr>
          <a:xfrm>
            <a:off x="1068132" y="5065907"/>
            <a:ext cx="4145939" cy="1322908"/>
            <a:chOff x="6382237" y="4085717"/>
            <a:chExt cx="4145939" cy="1322908"/>
          </a:xfrm>
        </p:grpSpPr>
        <p:grpSp>
          <p:nvGrpSpPr>
            <p:cNvPr id="38" name="组合 37"/>
            <p:cNvGrpSpPr/>
            <p:nvPr/>
          </p:nvGrpSpPr>
          <p:grpSpPr>
            <a:xfrm>
              <a:off x="6382237" y="4085717"/>
              <a:ext cx="4145939" cy="1322908"/>
              <a:chOff x="1688973" y="1344611"/>
              <a:chExt cx="13064768" cy="4168773"/>
            </a:xfrm>
          </p:grpSpPr>
          <p:sp>
            <p:nvSpPr>
              <p:cNvPr id="39" name="矩形 38"/>
              <p:cNvSpPr/>
              <p:nvPr/>
            </p:nvSpPr>
            <p:spPr>
              <a:xfrm>
                <a:off x="1688973" y="1344611"/>
                <a:ext cx="13064768" cy="4168773"/>
              </a:xfrm>
              <a:prstGeom prst="rect">
                <a:avLst/>
              </a:prstGeom>
              <a:pattFill prst="smConfetti">
                <a:fgClr>
                  <a:schemeClr val="bg2">
                    <a:lumMod val="90000"/>
                  </a:schemeClr>
                </a:fgClr>
                <a:bgClr>
                  <a:schemeClr val="bg1"/>
                </a:bgClr>
              </a:pattFill>
              <a:ln>
                <a:noFill/>
              </a:ln>
              <a:effectLst>
                <a:outerShdw blurRad="457200" dist="38100" dir="16200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0" name="组合 39"/>
              <p:cNvGrpSpPr/>
              <p:nvPr/>
            </p:nvGrpSpPr>
            <p:grpSpPr>
              <a:xfrm>
                <a:off x="1913270" y="1554164"/>
                <a:ext cx="12638213" cy="3730624"/>
                <a:chOff x="1676400" y="1770052"/>
                <a:chExt cx="13353917" cy="3941890"/>
              </a:xfrm>
            </p:grpSpPr>
            <p:sp>
              <p:nvSpPr>
                <p:cNvPr id="41" name="任意多边形 40"/>
                <p:cNvSpPr/>
                <p:nvPr/>
              </p:nvSpPr>
              <p:spPr>
                <a:xfrm>
                  <a:off x="1676400" y="5388092"/>
                  <a:ext cx="323850" cy="323850"/>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41"/>
                <p:cNvSpPr/>
                <p:nvPr/>
              </p:nvSpPr>
              <p:spPr>
                <a:xfrm flipH="1">
                  <a:off x="14706467" y="5388092"/>
                  <a:ext cx="323850" cy="323850"/>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42"/>
                <p:cNvSpPr/>
                <p:nvPr/>
              </p:nvSpPr>
              <p:spPr>
                <a:xfrm flipV="1">
                  <a:off x="1676400" y="1770052"/>
                  <a:ext cx="323850" cy="323850"/>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43"/>
                <p:cNvSpPr/>
                <p:nvPr/>
              </p:nvSpPr>
              <p:spPr>
                <a:xfrm flipH="1" flipV="1">
                  <a:off x="14706467" y="1770052"/>
                  <a:ext cx="323850" cy="323850"/>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5" name="文本框 74"/>
            <p:cNvSpPr txBox="1"/>
            <p:nvPr/>
          </p:nvSpPr>
          <p:spPr>
            <a:xfrm>
              <a:off x="7678391" y="4516336"/>
              <a:ext cx="1553630" cy="461665"/>
            </a:xfrm>
            <a:prstGeom prst="rect">
              <a:avLst/>
            </a:prstGeom>
            <a:noFill/>
          </p:spPr>
          <p:txBody>
            <a:bodyPr wrap="none" rtlCol="0">
              <a:spAutoFit/>
              <a:scene3d>
                <a:camera prst="orthographicFront"/>
                <a:lightRig rig="threePt" dir="t"/>
              </a:scene3d>
              <a:sp3d contourW="12700"/>
            </a:bodyPr>
            <a:lstStyle/>
            <a:p>
              <a:r>
                <a:rPr lang="en-US" altLang="zh-TW" sz="2400" b="1" dirty="0">
                  <a:solidFill>
                    <a:schemeClr val="tx1">
                      <a:lumMod val="75000"/>
                      <a:lumOff val="25000"/>
                    </a:schemeClr>
                  </a:solidFill>
                </a:rPr>
                <a:t>05.Result</a:t>
              </a:r>
              <a:endParaRPr lang="zh-CN" altLang="en-US" sz="2400" b="1" dirty="0">
                <a:solidFill>
                  <a:schemeClr val="tx1">
                    <a:lumMod val="75000"/>
                    <a:lumOff val="25000"/>
                  </a:schemeClr>
                </a:solidFill>
              </a:endParaRPr>
            </a:p>
          </p:txBody>
        </p:sp>
      </p:grpSp>
      <p:grpSp>
        <p:nvGrpSpPr>
          <p:cNvPr id="2" name="组合 77">
            <a:extLst>
              <a:ext uri="{FF2B5EF4-FFF2-40B4-BE49-F238E27FC236}">
                <a16:creationId xmlns:a16="http://schemas.microsoft.com/office/drawing/2014/main" id="{B04A6A50-A2BA-13FC-4BD1-0F3EE7C5A274}"/>
              </a:ext>
            </a:extLst>
          </p:cNvPr>
          <p:cNvGrpSpPr/>
          <p:nvPr/>
        </p:nvGrpSpPr>
        <p:grpSpPr>
          <a:xfrm>
            <a:off x="1068132" y="3290966"/>
            <a:ext cx="4145939" cy="1322908"/>
            <a:chOff x="1688976" y="4085717"/>
            <a:chExt cx="4145939" cy="1322908"/>
          </a:xfrm>
        </p:grpSpPr>
        <p:grpSp>
          <p:nvGrpSpPr>
            <p:cNvPr id="5" name="组合 35">
              <a:extLst>
                <a:ext uri="{FF2B5EF4-FFF2-40B4-BE49-F238E27FC236}">
                  <a16:creationId xmlns:a16="http://schemas.microsoft.com/office/drawing/2014/main" id="{340079D4-71F2-CC44-184C-3D5BBC7FC2F1}"/>
                </a:ext>
              </a:extLst>
            </p:cNvPr>
            <p:cNvGrpSpPr/>
            <p:nvPr/>
          </p:nvGrpSpPr>
          <p:grpSpPr>
            <a:xfrm>
              <a:off x="1688976" y="4085717"/>
              <a:ext cx="4145939" cy="1322908"/>
              <a:chOff x="1688973" y="1344613"/>
              <a:chExt cx="13064769" cy="4168774"/>
            </a:xfrm>
          </p:grpSpPr>
          <p:sp>
            <p:nvSpPr>
              <p:cNvPr id="7" name="矩形 6">
                <a:extLst>
                  <a:ext uri="{FF2B5EF4-FFF2-40B4-BE49-F238E27FC236}">
                    <a16:creationId xmlns:a16="http://schemas.microsoft.com/office/drawing/2014/main" id="{05C08647-61D5-816A-65EE-CD99C487DC90}"/>
                  </a:ext>
                </a:extLst>
              </p:cNvPr>
              <p:cNvSpPr/>
              <p:nvPr/>
            </p:nvSpPr>
            <p:spPr>
              <a:xfrm>
                <a:off x="1688973" y="1344613"/>
                <a:ext cx="13064769" cy="4168774"/>
              </a:xfrm>
              <a:prstGeom prst="rect">
                <a:avLst/>
              </a:prstGeom>
              <a:pattFill prst="smConfetti">
                <a:fgClr>
                  <a:schemeClr val="bg2">
                    <a:lumMod val="90000"/>
                  </a:schemeClr>
                </a:fgClr>
                <a:bgClr>
                  <a:schemeClr val="bg1"/>
                </a:bgClr>
              </a:pattFill>
              <a:ln>
                <a:noFill/>
              </a:ln>
              <a:effectLst>
                <a:outerShdw blurRad="457200" dist="38100" dir="16200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a:p>
                <a:pPr algn="ctr"/>
                <a:endParaRPr lang="zh-CN" altLang="en-US" dirty="0"/>
              </a:p>
            </p:txBody>
          </p:sp>
          <p:grpSp>
            <p:nvGrpSpPr>
              <p:cNvPr id="8" name="组合 51">
                <a:extLst>
                  <a:ext uri="{FF2B5EF4-FFF2-40B4-BE49-F238E27FC236}">
                    <a16:creationId xmlns:a16="http://schemas.microsoft.com/office/drawing/2014/main" id="{F72B2436-BFA7-4C54-6E9E-7CD5316B2611}"/>
                  </a:ext>
                </a:extLst>
              </p:cNvPr>
              <p:cNvGrpSpPr/>
              <p:nvPr/>
            </p:nvGrpSpPr>
            <p:grpSpPr>
              <a:xfrm>
                <a:off x="1913270" y="1554164"/>
                <a:ext cx="12638213" cy="3730624"/>
                <a:chOff x="1676400" y="1770052"/>
                <a:chExt cx="13353917" cy="3941890"/>
              </a:xfrm>
            </p:grpSpPr>
            <p:sp>
              <p:nvSpPr>
                <p:cNvPr id="9" name="任意多边形 52">
                  <a:extLst>
                    <a:ext uri="{FF2B5EF4-FFF2-40B4-BE49-F238E27FC236}">
                      <a16:creationId xmlns:a16="http://schemas.microsoft.com/office/drawing/2014/main" id="{3956C7C3-527B-EA5B-4F96-E7C57AF62F39}"/>
                    </a:ext>
                  </a:extLst>
                </p:cNvPr>
                <p:cNvSpPr/>
                <p:nvPr/>
              </p:nvSpPr>
              <p:spPr>
                <a:xfrm>
                  <a:off x="1676400" y="5388092"/>
                  <a:ext cx="323850" cy="323850"/>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53">
                  <a:extLst>
                    <a:ext uri="{FF2B5EF4-FFF2-40B4-BE49-F238E27FC236}">
                      <a16:creationId xmlns:a16="http://schemas.microsoft.com/office/drawing/2014/main" id="{740122B7-7B15-ED0F-7EA3-EA5E778EB191}"/>
                    </a:ext>
                  </a:extLst>
                </p:cNvPr>
                <p:cNvSpPr/>
                <p:nvPr/>
              </p:nvSpPr>
              <p:spPr>
                <a:xfrm flipH="1">
                  <a:off x="14706467" y="5388092"/>
                  <a:ext cx="323850" cy="323850"/>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54">
                  <a:extLst>
                    <a:ext uri="{FF2B5EF4-FFF2-40B4-BE49-F238E27FC236}">
                      <a16:creationId xmlns:a16="http://schemas.microsoft.com/office/drawing/2014/main" id="{AE930C12-E5AE-95E8-73E5-B4249217F499}"/>
                    </a:ext>
                  </a:extLst>
                </p:cNvPr>
                <p:cNvSpPr/>
                <p:nvPr/>
              </p:nvSpPr>
              <p:spPr>
                <a:xfrm flipV="1">
                  <a:off x="1676400" y="1770052"/>
                  <a:ext cx="323850" cy="323850"/>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55">
                  <a:extLst>
                    <a:ext uri="{FF2B5EF4-FFF2-40B4-BE49-F238E27FC236}">
                      <a16:creationId xmlns:a16="http://schemas.microsoft.com/office/drawing/2014/main" id="{3D7FA965-D9BE-EF3D-3C04-C74A6A883022}"/>
                    </a:ext>
                  </a:extLst>
                </p:cNvPr>
                <p:cNvSpPr/>
                <p:nvPr/>
              </p:nvSpPr>
              <p:spPr>
                <a:xfrm flipH="1" flipV="1">
                  <a:off x="14706467" y="1770052"/>
                  <a:ext cx="323850" cy="323850"/>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6" name="文本框 68">
              <a:extLst>
                <a:ext uri="{FF2B5EF4-FFF2-40B4-BE49-F238E27FC236}">
                  <a16:creationId xmlns:a16="http://schemas.microsoft.com/office/drawing/2014/main" id="{48D14585-9398-C9A5-ADE6-BD361F5A2269}"/>
                </a:ext>
              </a:extLst>
            </p:cNvPr>
            <p:cNvSpPr txBox="1"/>
            <p:nvPr/>
          </p:nvSpPr>
          <p:spPr>
            <a:xfrm>
              <a:off x="2497817" y="4464292"/>
              <a:ext cx="2528256" cy="461665"/>
            </a:xfrm>
            <a:prstGeom prst="rect">
              <a:avLst/>
            </a:prstGeom>
            <a:noFill/>
          </p:spPr>
          <p:txBody>
            <a:bodyPr wrap="none" rtlCol="0">
              <a:spAutoFit/>
              <a:scene3d>
                <a:camera prst="orthographicFront"/>
                <a:lightRig rig="threePt" dir="t"/>
              </a:scene3d>
              <a:sp3d contourW="12700"/>
            </a:bodyPr>
            <a:lstStyle/>
            <a:p>
              <a:r>
                <a:rPr lang="en-US" altLang="zh-CN" sz="2400" b="1" dirty="0">
                  <a:solidFill>
                    <a:schemeClr val="tx1">
                      <a:lumMod val="75000"/>
                      <a:lumOff val="25000"/>
                    </a:schemeClr>
                  </a:solidFill>
                </a:rPr>
                <a:t>03.Related work</a:t>
              </a:r>
              <a:endParaRPr lang="zh-CN" altLang="en-US" sz="2400" b="1" dirty="0">
                <a:solidFill>
                  <a:schemeClr val="tx1">
                    <a:lumMod val="75000"/>
                    <a:lumOff val="25000"/>
                  </a:schemeClr>
                </a:solidFill>
              </a:endParaRPr>
            </a:p>
          </p:txBody>
        </p:sp>
      </p:grpSp>
    </p:spTree>
    <p:extLst>
      <p:ext uri="{BB962C8B-B14F-4D97-AF65-F5344CB8AC3E}">
        <p14:creationId xmlns:p14="http://schemas.microsoft.com/office/powerpoint/2010/main" val="236214339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p:cTn id="7" dur="500" fill="hold"/>
                                        <p:tgtEl>
                                          <p:spTgt spid="76"/>
                                        </p:tgtEl>
                                        <p:attrNameLst>
                                          <p:attrName>ppt_w</p:attrName>
                                        </p:attrNameLst>
                                      </p:cBhvr>
                                      <p:tavLst>
                                        <p:tav tm="0">
                                          <p:val>
                                            <p:fltVal val="0"/>
                                          </p:val>
                                        </p:tav>
                                        <p:tav tm="100000">
                                          <p:val>
                                            <p:strVal val="#ppt_w"/>
                                          </p:val>
                                        </p:tav>
                                      </p:tavLst>
                                    </p:anim>
                                    <p:anim calcmode="lin" valueType="num">
                                      <p:cBhvr>
                                        <p:cTn id="8" dur="500" fill="hold"/>
                                        <p:tgtEl>
                                          <p:spTgt spid="76"/>
                                        </p:tgtEl>
                                        <p:attrNameLst>
                                          <p:attrName>ppt_h</p:attrName>
                                        </p:attrNameLst>
                                      </p:cBhvr>
                                      <p:tavLst>
                                        <p:tav tm="0">
                                          <p:val>
                                            <p:fltVal val="0"/>
                                          </p:val>
                                        </p:tav>
                                        <p:tav tm="100000">
                                          <p:val>
                                            <p:strVal val="#ppt_h"/>
                                          </p:val>
                                        </p:tav>
                                      </p:tavLst>
                                    </p:anim>
                                    <p:animEffect transition="in" filter="fade">
                                      <p:cBhvr>
                                        <p:cTn id="9" dur="500"/>
                                        <p:tgtEl>
                                          <p:spTgt spid="76"/>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7"/>
                                        </p:tgtEl>
                                        <p:attrNameLst>
                                          <p:attrName>style.visibility</p:attrName>
                                        </p:attrNameLst>
                                      </p:cBhvr>
                                      <p:to>
                                        <p:strVal val="visible"/>
                                      </p:to>
                                    </p:set>
                                    <p:anim calcmode="lin" valueType="num">
                                      <p:cBhvr>
                                        <p:cTn id="13" dur="500" fill="hold"/>
                                        <p:tgtEl>
                                          <p:spTgt spid="77"/>
                                        </p:tgtEl>
                                        <p:attrNameLst>
                                          <p:attrName>ppt_w</p:attrName>
                                        </p:attrNameLst>
                                      </p:cBhvr>
                                      <p:tavLst>
                                        <p:tav tm="0">
                                          <p:val>
                                            <p:fltVal val="0"/>
                                          </p:val>
                                        </p:tav>
                                        <p:tav tm="100000">
                                          <p:val>
                                            <p:strVal val="#ppt_w"/>
                                          </p:val>
                                        </p:tav>
                                      </p:tavLst>
                                    </p:anim>
                                    <p:anim calcmode="lin" valueType="num">
                                      <p:cBhvr>
                                        <p:cTn id="14" dur="500" fill="hold"/>
                                        <p:tgtEl>
                                          <p:spTgt spid="77"/>
                                        </p:tgtEl>
                                        <p:attrNameLst>
                                          <p:attrName>ppt_h</p:attrName>
                                        </p:attrNameLst>
                                      </p:cBhvr>
                                      <p:tavLst>
                                        <p:tav tm="0">
                                          <p:val>
                                            <p:fltVal val="0"/>
                                          </p:val>
                                        </p:tav>
                                        <p:tav tm="100000">
                                          <p:val>
                                            <p:strVal val="#ppt_h"/>
                                          </p:val>
                                        </p:tav>
                                      </p:tavLst>
                                    </p:anim>
                                    <p:animEffect transition="in" filter="fade">
                                      <p:cBhvr>
                                        <p:cTn id="15" dur="500"/>
                                        <p:tgtEl>
                                          <p:spTgt spid="77"/>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78"/>
                                        </p:tgtEl>
                                        <p:attrNameLst>
                                          <p:attrName>style.visibility</p:attrName>
                                        </p:attrNameLst>
                                      </p:cBhvr>
                                      <p:to>
                                        <p:strVal val="visible"/>
                                      </p:to>
                                    </p:set>
                                    <p:anim calcmode="lin" valueType="num">
                                      <p:cBhvr>
                                        <p:cTn id="19" dur="500" fill="hold"/>
                                        <p:tgtEl>
                                          <p:spTgt spid="78"/>
                                        </p:tgtEl>
                                        <p:attrNameLst>
                                          <p:attrName>ppt_w</p:attrName>
                                        </p:attrNameLst>
                                      </p:cBhvr>
                                      <p:tavLst>
                                        <p:tav tm="0">
                                          <p:val>
                                            <p:fltVal val="0"/>
                                          </p:val>
                                        </p:tav>
                                        <p:tav tm="100000">
                                          <p:val>
                                            <p:strVal val="#ppt_w"/>
                                          </p:val>
                                        </p:tav>
                                      </p:tavLst>
                                    </p:anim>
                                    <p:anim calcmode="lin" valueType="num">
                                      <p:cBhvr>
                                        <p:cTn id="20" dur="500" fill="hold"/>
                                        <p:tgtEl>
                                          <p:spTgt spid="78"/>
                                        </p:tgtEl>
                                        <p:attrNameLst>
                                          <p:attrName>ppt_h</p:attrName>
                                        </p:attrNameLst>
                                      </p:cBhvr>
                                      <p:tavLst>
                                        <p:tav tm="0">
                                          <p:val>
                                            <p:fltVal val="0"/>
                                          </p:val>
                                        </p:tav>
                                        <p:tav tm="100000">
                                          <p:val>
                                            <p:strVal val="#ppt_h"/>
                                          </p:val>
                                        </p:tav>
                                      </p:tavLst>
                                    </p:anim>
                                    <p:animEffect transition="in" filter="fade">
                                      <p:cBhvr>
                                        <p:cTn id="21" dur="500"/>
                                        <p:tgtEl>
                                          <p:spTgt spid="78"/>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79"/>
                                        </p:tgtEl>
                                        <p:attrNameLst>
                                          <p:attrName>style.visibility</p:attrName>
                                        </p:attrNameLst>
                                      </p:cBhvr>
                                      <p:to>
                                        <p:strVal val="visible"/>
                                      </p:to>
                                    </p:set>
                                    <p:anim calcmode="lin" valueType="num">
                                      <p:cBhvr>
                                        <p:cTn id="25" dur="500" fill="hold"/>
                                        <p:tgtEl>
                                          <p:spTgt spid="79"/>
                                        </p:tgtEl>
                                        <p:attrNameLst>
                                          <p:attrName>ppt_w</p:attrName>
                                        </p:attrNameLst>
                                      </p:cBhvr>
                                      <p:tavLst>
                                        <p:tav tm="0">
                                          <p:val>
                                            <p:fltVal val="0"/>
                                          </p:val>
                                        </p:tav>
                                        <p:tav tm="100000">
                                          <p:val>
                                            <p:strVal val="#ppt_w"/>
                                          </p:val>
                                        </p:tav>
                                      </p:tavLst>
                                    </p:anim>
                                    <p:anim calcmode="lin" valueType="num">
                                      <p:cBhvr>
                                        <p:cTn id="26" dur="500" fill="hold"/>
                                        <p:tgtEl>
                                          <p:spTgt spid="79"/>
                                        </p:tgtEl>
                                        <p:attrNameLst>
                                          <p:attrName>ppt_h</p:attrName>
                                        </p:attrNameLst>
                                      </p:cBhvr>
                                      <p:tavLst>
                                        <p:tav tm="0">
                                          <p:val>
                                            <p:fltVal val="0"/>
                                          </p:val>
                                        </p:tav>
                                        <p:tav tm="100000">
                                          <p:val>
                                            <p:strVal val="#ppt_h"/>
                                          </p:val>
                                        </p:tav>
                                      </p:tavLst>
                                    </p:anim>
                                    <p:animEffect transition="in" filter="fade">
                                      <p:cBhvr>
                                        <p:cTn id="27" dur="500"/>
                                        <p:tgtEl>
                                          <p:spTgt spid="79"/>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p:cTn id="31" dur="500" fill="hold"/>
                                        <p:tgtEl>
                                          <p:spTgt spid="2"/>
                                        </p:tgtEl>
                                        <p:attrNameLst>
                                          <p:attrName>ppt_w</p:attrName>
                                        </p:attrNameLst>
                                      </p:cBhvr>
                                      <p:tavLst>
                                        <p:tav tm="0">
                                          <p:val>
                                            <p:fltVal val="0"/>
                                          </p:val>
                                        </p:tav>
                                        <p:tav tm="100000">
                                          <p:val>
                                            <p:strVal val="#ppt_w"/>
                                          </p:val>
                                        </p:tav>
                                      </p:tavLst>
                                    </p:anim>
                                    <p:anim calcmode="lin" valueType="num">
                                      <p:cBhvr>
                                        <p:cTn id="32" dur="500" fill="hold"/>
                                        <p:tgtEl>
                                          <p:spTgt spid="2"/>
                                        </p:tgtEl>
                                        <p:attrNameLst>
                                          <p:attrName>ppt_h</p:attrName>
                                        </p:attrNameLst>
                                      </p:cBhvr>
                                      <p:tavLst>
                                        <p:tav tm="0">
                                          <p:val>
                                            <p:fltVal val="0"/>
                                          </p:val>
                                        </p:tav>
                                        <p:tav tm="100000">
                                          <p:val>
                                            <p:strVal val="#ppt_h"/>
                                          </p:val>
                                        </p:tav>
                                      </p:tavLst>
                                    </p:anim>
                                    <p:animEffect transition="in" filter="fade">
                                      <p:cBhvr>
                                        <p:cTn id="3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图片占位符 2"/>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874713" y="3082560"/>
            <a:ext cx="10442575" cy="2887853"/>
          </a:xfrm>
          <a:custGeom>
            <a:avLst/>
            <a:gdLst>
              <a:gd name="connsiteX0" fmla="*/ 0 w 10442575"/>
              <a:gd name="connsiteY0" fmla="*/ 0 h 2889572"/>
              <a:gd name="connsiteX1" fmla="*/ 10442575 w 10442575"/>
              <a:gd name="connsiteY1" fmla="*/ 0 h 2889572"/>
              <a:gd name="connsiteX2" fmla="*/ 10442575 w 10442575"/>
              <a:gd name="connsiteY2" fmla="*/ 2889572 h 2889572"/>
              <a:gd name="connsiteX3" fmla="*/ 0 w 10442575"/>
              <a:gd name="connsiteY3" fmla="*/ 2889572 h 2889572"/>
            </a:gdLst>
            <a:ahLst/>
            <a:cxnLst>
              <a:cxn ang="0">
                <a:pos x="connsiteX0" y="connsiteY0"/>
              </a:cxn>
              <a:cxn ang="0">
                <a:pos x="connsiteX1" y="connsiteY1"/>
              </a:cxn>
              <a:cxn ang="0">
                <a:pos x="connsiteX2" y="connsiteY2"/>
              </a:cxn>
              <a:cxn ang="0">
                <a:pos x="connsiteX3" y="connsiteY3"/>
              </a:cxn>
            </a:cxnLst>
            <a:rect l="l" t="t" r="r" b="b"/>
            <a:pathLst>
              <a:path w="10442575" h="2889572">
                <a:moveTo>
                  <a:pt x="0" y="0"/>
                </a:moveTo>
                <a:lnTo>
                  <a:pt x="10442575" y="0"/>
                </a:lnTo>
                <a:lnTo>
                  <a:pt x="10442575" y="2889572"/>
                </a:lnTo>
                <a:lnTo>
                  <a:pt x="0" y="2889572"/>
                </a:lnTo>
                <a:close/>
              </a:path>
            </a:pathLst>
          </a:custGeom>
        </p:spPr>
      </p:pic>
      <p:sp>
        <p:nvSpPr>
          <p:cNvPr id="37" name="矩形 36"/>
          <p:cNvSpPr/>
          <p:nvPr/>
        </p:nvSpPr>
        <p:spPr>
          <a:xfrm>
            <a:off x="669303" y="2912882"/>
            <a:ext cx="10647986" cy="3057532"/>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7" name="组合 56">
            <a:extLst>
              <a:ext uri="{FF2B5EF4-FFF2-40B4-BE49-F238E27FC236}">
                <a16:creationId xmlns:a16="http://schemas.microsoft.com/office/drawing/2014/main" id="{B8269DB3-4E52-4FEB-913F-8B1EE255C852}"/>
              </a:ext>
            </a:extLst>
          </p:cNvPr>
          <p:cNvGrpSpPr/>
          <p:nvPr/>
        </p:nvGrpSpPr>
        <p:grpSpPr>
          <a:xfrm>
            <a:off x="874713" y="1327434"/>
            <a:ext cx="770217" cy="770598"/>
            <a:chOff x="719138" y="1123950"/>
            <a:chExt cx="1223393" cy="1224000"/>
          </a:xfrm>
        </p:grpSpPr>
        <p:sp>
          <p:nvSpPr>
            <p:cNvPr id="58" name="矩形: 圆角 52">
              <a:extLst>
                <a:ext uri="{FF2B5EF4-FFF2-40B4-BE49-F238E27FC236}">
                  <a16:creationId xmlns:a16="http://schemas.microsoft.com/office/drawing/2014/main" id="{03143616-A517-4598-A199-425025C28BD1}"/>
                </a:ext>
              </a:extLst>
            </p:cNvPr>
            <p:cNvSpPr/>
            <p:nvPr/>
          </p:nvSpPr>
          <p:spPr>
            <a:xfrm>
              <a:off x="719138" y="1123950"/>
              <a:ext cx="1223393" cy="1224000"/>
            </a:xfrm>
            <a:prstGeom prst="round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59" name="任意多边形: 形状 53">
              <a:extLst>
                <a:ext uri="{FF2B5EF4-FFF2-40B4-BE49-F238E27FC236}">
                  <a16:creationId xmlns:a16="http://schemas.microsoft.com/office/drawing/2014/main" id="{67240BAB-4A8B-4A36-9C56-3A709FED2490}"/>
                </a:ext>
              </a:extLst>
            </p:cNvPr>
            <p:cNvSpPr/>
            <p:nvPr/>
          </p:nvSpPr>
          <p:spPr>
            <a:xfrm>
              <a:off x="1014639" y="1355763"/>
              <a:ext cx="632390" cy="760374"/>
            </a:xfrm>
            <a:custGeom>
              <a:avLst/>
              <a:gdLst>
                <a:gd name="connsiteX0" fmla="*/ 55289 w 268288"/>
                <a:gd name="connsiteY0" fmla="*/ 122559 h 322584"/>
                <a:gd name="connsiteX1" fmla="*/ 214313 w 268288"/>
                <a:gd name="connsiteY1" fmla="*/ 122559 h 322584"/>
                <a:gd name="connsiteX2" fmla="*/ 214313 w 268288"/>
                <a:gd name="connsiteY2" fmla="*/ 235731 h 322584"/>
                <a:gd name="connsiteX3" fmla="*/ 188028 w 268288"/>
                <a:gd name="connsiteY3" fmla="*/ 268630 h 322584"/>
                <a:gd name="connsiteX4" fmla="*/ 188028 w 268288"/>
                <a:gd name="connsiteY4" fmla="*/ 309425 h 322584"/>
                <a:gd name="connsiteX5" fmla="*/ 168314 w 268288"/>
                <a:gd name="connsiteY5" fmla="*/ 322584 h 322584"/>
                <a:gd name="connsiteX6" fmla="*/ 148601 w 268288"/>
                <a:gd name="connsiteY6" fmla="*/ 309425 h 322584"/>
                <a:gd name="connsiteX7" fmla="*/ 148601 w 268288"/>
                <a:gd name="connsiteY7" fmla="*/ 268630 h 322584"/>
                <a:gd name="connsiteX8" fmla="*/ 119687 w 268288"/>
                <a:gd name="connsiteY8" fmla="*/ 268630 h 322584"/>
                <a:gd name="connsiteX9" fmla="*/ 119687 w 268288"/>
                <a:gd name="connsiteY9" fmla="*/ 309425 h 322584"/>
                <a:gd name="connsiteX10" fmla="*/ 99974 w 268288"/>
                <a:gd name="connsiteY10" fmla="*/ 322584 h 322584"/>
                <a:gd name="connsiteX11" fmla="*/ 81574 w 268288"/>
                <a:gd name="connsiteY11" fmla="*/ 309425 h 322584"/>
                <a:gd name="connsiteX12" fmla="*/ 81574 w 268288"/>
                <a:gd name="connsiteY12" fmla="*/ 268630 h 322584"/>
                <a:gd name="connsiteX13" fmla="*/ 53975 w 268288"/>
                <a:gd name="connsiteY13" fmla="*/ 235731 h 322584"/>
                <a:gd name="connsiteX14" fmla="*/ 55289 w 268288"/>
                <a:gd name="connsiteY14" fmla="*/ 122559 h 322584"/>
                <a:gd name="connsiteX15" fmla="*/ 248444 w 268288"/>
                <a:gd name="connsiteY15" fmla="*/ 108272 h 322584"/>
                <a:gd name="connsiteX16" fmla="*/ 268288 w 268288"/>
                <a:gd name="connsiteY16" fmla="*/ 121403 h 322584"/>
                <a:gd name="connsiteX17" fmla="*/ 268288 w 268288"/>
                <a:gd name="connsiteY17" fmla="*/ 201504 h 322584"/>
                <a:gd name="connsiteX18" fmla="*/ 248444 w 268288"/>
                <a:gd name="connsiteY18" fmla="*/ 214635 h 322584"/>
                <a:gd name="connsiteX19" fmla="*/ 228600 w 268288"/>
                <a:gd name="connsiteY19" fmla="*/ 201504 h 322584"/>
                <a:gd name="connsiteX20" fmla="*/ 228600 w 268288"/>
                <a:gd name="connsiteY20" fmla="*/ 121403 h 322584"/>
                <a:gd name="connsiteX21" fmla="*/ 248444 w 268288"/>
                <a:gd name="connsiteY21" fmla="*/ 108272 h 322584"/>
                <a:gd name="connsiteX22" fmla="*/ 19844 w 268288"/>
                <a:gd name="connsiteY22" fmla="*/ 108272 h 322584"/>
                <a:gd name="connsiteX23" fmla="*/ 39688 w 268288"/>
                <a:gd name="connsiteY23" fmla="*/ 121437 h 322584"/>
                <a:gd name="connsiteX24" fmla="*/ 39688 w 268288"/>
                <a:gd name="connsiteY24" fmla="*/ 201741 h 322584"/>
                <a:gd name="connsiteX25" fmla="*/ 19844 w 268288"/>
                <a:gd name="connsiteY25" fmla="*/ 216222 h 322584"/>
                <a:gd name="connsiteX26" fmla="*/ 0 w 268288"/>
                <a:gd name="connsiteY26" fmla="*/ 201741 h 322584"/>
                <a:gd name="connsiteX27" fmla="*/ 0 w 268288"/>
                <a:gd name="connsiteY27" fmla="*/ 121437 h 322584"/>
                <a:gd name="connsiteX28" fmla="*/ 19844 w 268288"/>
                <a:gd name="connsiteY28" fmla="*/ 108272 h 322584"/>
                <a:gd name="connsiteX29" fmla="*/ 167482 w 268288"/>
                <a:gd name="connsiteY29" fmla="*/ 65409 h 322584"/>
                <a:gd name="connsiteX30" fmla="*/ 157163 w 268288"/>
                <a:gd name="connsiteY30" fmla="*/ 75728 h 322584"/>
                <a:gd name="connsiteX31" fmla="*/ 167482 w 268288"/>
                <a:gd name="connsiteY31" fmla="*/ 86047 h 322584"/>
                <a:gd name="connsiteX32" fmla="*/ 177801 w 268288"/>
                <a:gd name="connsiteY32" fmla="*/ 75728 h 322584"/>
                <a:gd name="connsiteX33" fmla="*/ 167482 w 268288"/>
                <a:gd name="connsiteY33" fmla="*/ 65409 h 322584"/>
                <a:gd name="connsiteX34" fmla="*/ 100807 w 268288"/>
                <a:gd name="connsiteY34" fmla="*/ 65409 h 322584"/>
                <a:gd name="connsiteX35" fmla="*/ 90488 w 268288"/>
                <a:gd name="connsiteY35" fmla="*/ 75728 h 322584"/>
                <a:gd name="connsiteX36" fmla="*/ 100807 w 268288"/>
                <a:gd name="connsiteY36" fmla="*/ 86047 h 322584"/>
                <a:gd name="connsiteX37" fmla="*/ 111126 w 268288"/>
                <a:gd name="connsiteY37" fmla="*/ 75728 h 322584"/>
                <a:gd name="connsiteX38" fmla="*/ 100807 w 268288"/>
                <a:gd name="connsiteY38" fmla="*/ 65409 h 322584"/>
                <a:gd name="connsiteX39" fmla="*/ 71089 w 268288"/>
                <a:gd name="connsiteY39" fmla="*/ 1373 h 322584"/>
                <a:gd name="connsiteX40" fmla="*/ 81621 w 268288"/>
                <a:gd name="connsiteY40" fmla="*/ 4013 h 322584"/>
                <a:gd name="connsiteX41" fmla="*/ 106633 w 268288"/>
                <a:gd name="connsiteY41" fmla="*/ 43605 h 322584"/>
                <a:gd name="connsiteX42" fmla="*/ 106633 w 268288"/>
                <a:gd name="connsiteY42" fmla="*/ 44924 h 322584"/>
                <a:gd name="connsiteX43" fmla="*/ 134279 w 268288"/>
                <a:gd name="connsiteY43" fmla="*/ 40965 h 322584"/>
                <a:gd name="connsiteX44" fmla="*/ 161925 w 268288"/>
                <a:gd name="connsiteY44" fmla="*/ 44924 h 322584"/>
                <a:gd name="connsiteX45" fmla="*/ 163242 w 268288"/>
                <a:gd name="connsiteY45" fmla="*/ 43605 h 322584"/>
                <a:gd name="connsiteX46" fmla="*/ 188254 w 268288"/>
                <a:gd name="connsiteY46" fmla="*/ 4013 h 322584"/>
                <a:gd name="connsiteX47" fmla="*/ 197470 w 268288"/>
                <a:gd name="connsiteY47" fmla="*/ 1373 h 322584"/>
                <a:gd name="connsiteX48" fmla="*/ 201419 w 268288"/>
                <a:gd name="connsiteY48" fmla="*/ 10611 h 322584"/>
                <a:gd name="connsiteX49" fmla="*/ 175090 w 268288"/>
                <a:gd name="connsiteY49" fmla="*/ 50203 h 322584"/>
                <a:gd name="connsiteX50" fmla="*/ 175090 w 268288"/>
                <a:gd name="connsiteY50" fmla="*/ 51523 h 322584"/>
                <a:gd name="connsiteX51" fmla="*/ 215900 w 268288"/>
                <a:gd name="connsiteY51" fmla="*/ 108272 h 322584"/>
                <a:gd name="connsiteX52" fmla="*/ 53975 w 268288"/>
                <a:gd name="connsiteY52" fmla="*/ 108272 h 322584"/>
                <a:gd name="connsiteX53" fmla="*/ 94785 w 268288"/>
                <a:gd name="connsiteY53" fmla="*/ 51523 h 322584"/>
                <a:gd name="connsiteX54" fmla="*/ 93469 w 268288"/>
                <a:gd name="connsiteY54" fmla="*/ 50203 h 322584"/>
                <a:gd name="connsiteX55" fmla="*/ 68456 w 268288"/>
                <a:gd name="connsiteY55" fmla="*/ 10611 h 322584"/>
                <a:gd name="connsiteX56" fmla="*/ 71089 w 268288"/>
                <a:gd name="connsiteY56" fmla="*/ 1373 h 322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268288" h="322584">
                  <a:moveTo>
                    <a:pt x="55289" y="122559"/>
                  </a:moveTo>
                  <a:cubicBezTo>
                    <a:pt x="55289" y="122559"/>
                    <a:pt x="55289" y="122559"/>
                    <a:pt x="214313" y="122559"/>
                  </a:cubicBezTo>
                  <a:cubicBezTo>
                    <a:pt x="214313" y="122559"/>
                    <a:pt x="214313" y="122559"/>
                    <a:pt x="214313" y="235731"/>
                  </a:cubicBezTo>
                  <a:cubicBezTo>
                    <a:pt x="214313" y="255471"/>
                    <a:pt x="206428" y="265998"/>
                    <a:pt x="188028" y="268630"/>
                  </a:cubicBezTo>
                  <a:cubicBezTo>
                    <a:pt x="188028" y="268630"/>
                    <a:pt x="188028" y="268630"/>
                    <a:pt x="188028" y="309425"/>
                  </a:cubicBezTo>
                  <a:cubicBezTo>
                    <a:pt x="188028" y="316004"/>
                    <a:pt x="178828" y="322584"/>
                    <a:pt x="168314" y="322584"/>
                  </a:cubicBezTo>
                  <a:cubicBezTo>
                    <a:pt x="157800" y="322584"/>
                    <a:pt x="148601" y="316004"/>
                    <a:pt x="148601" y="309425"/>
                  </a:cubicBezTo>
                  <a:cubicBezTo>
                    <a:pt x="148601" y="309425"/>
                    <a:pt x="148601" y="309425"/>
                    <a:pt x="148601" y="268630"/>
                  </a:cubicBezTo>
                  <a:cubicBezTo>
                    <a:pt x="139401" y="268630"/>
                    <a:pt x="128887" y="268630"/>
                    <a:pt x="119687" y="268630"/>
                  </a:cubicBezTo>
                  <a:cubicBezTo>
                    <a:pt x="119687" y="268630"/>
                    <a:pt x="119687" y="268630"/>
                    <a:pt x="119687" y="309425"/>
                  </a:cubicBezTo>
                  <a:cubicBezTo>
                    <a:pt x="119687" y="316004"/>
                    <a:pt x="111802" y="322584"/>
                    <a:pt x="99974" y="322584"/>
                  </a:cubicBezTo>
                  <a:cubicBezTo>
                    <a:pt x="89460" y="322584"/>
                    <a:pt x="81574" y="316004"/>
                    <a:pt x="81574" y="309425"/>
                  </a:cubicBezTo>
                  <a:cubicBezTo>
                    <a:pt x="81574" y="309425"/>
                    <a:pt x="81574" y="309425"/>
                    <a:pt x="81574" y="268630"/>
                  </a:cubicBezTo>
                  <a:cubicBezTo>
                    <a:pt x="63175" y="265998"/>
                    <a:pt x="53975" y="255471"/>
                    <a:pt x="53975" y="235731"/>
                  </a:cubicBezTo>
                  <a:cubicBezTo>
                    <a:pt x="53975" y="212044"/>
                    <a:pt x="55289" y="122559"/>
                    <a:pt x="55289" y="122559"/>
                  </a:cubicBezTo>
                  <a:close/>
                  <a:moveTo>
                    <a:pt x="248444" y="108272"/>
                  </a:moveTo>
                  <a:cubicBezTo>
                    <a:pt x="259028" y="108272"/>
                    <a:pt x="268288" y="114838"/>
                    <a:pt x="268288" y="121403"/>
                  </a:cubicBezTo>
                  <a:cubicBezTo>
                    <a:pt x="268288" y="121403"/>
                    <a:pt x="268288" y="121403"/>
                    <a:pt x="268288" y="201504"/>
                  </a:cubicBezTo>
                  <a:cubicBezTo>
                    <a:pt x="268288" y="208070"/>
                    <a:pt x="259028" y="214635"/>
                    <a:pt x="248444" y="214635"/>
                  </a:cubicBezTo>
                  <a:cubicBezTo>
                    <a:pt x="237861" y="214635"/>
                    <a:pt x="228600" y="208070"/>
                    <a:pt x="228600" y="201504"/>
                  </a:cubicBezTo>
                  <a:cubicBezTo>
                    <a:pt x="228600" y="201504"/>
                    <a:pt x="228600" y="201504"/>
                    <a:pt x="228600" y="121403"/>
                  </a:cubicBezTo>
                  <a:cubicBezTo>
                    <a:pt x="228600" y="114838"/>
                    <a:pt x="237861" y="108272"/>
                    <a:pt x="248444" y="108272"/>
                  </a:cubicBezTo>
                  <a:close/>
                  <a:moveTo>
                    <a:pt x="19844" y="108272"/>
                  </a:moveTo>
                  <a:cubicBezTo>
                    <a:pt x="30427" y="108272"/>
                    <a:pt x="39688" y="113538"/>
                    <a:pt x="39688" y="121437"/>
                  </a:cubicBezTo>
                  <a:cubicBezTo>
                    <a:pt x="39688" y="121437"/>
                    <a:pt x="39688" y="121437"/>
                    <a:pt x="39688" y="201741"/>
                  </a:cubicBezTo>
                  <a:cubicBezTo>
                    <a:pt x="39688" y="209640"/>
                    <a:pt x="30427" y="216222"/>
                    <a:pt x="19844" y="216222"/>
                  </a:cubicBezTo>
                  <a:cubicBezTo>
                    <a:pt x="9260" y="216222"/>
                    <a:pt x="0" y="209640"/>
                    <a:pt x="0" y="201741"/>
                  </a:cubicBezTo>
                  <a:cubicBezTo>
                    <a:pt x="0" y="201741"/>
                    <a:pt x="0" y="201741"/>
                    <a:pt x="0" y="121437"/>
                  </a:cubicBezTo>
                  <a:cubicBezTo>
                    <a:pt x="0" y="113538"/>
                    <a:pt x="9260" y="108272"/>
                    <a:pt x="19844" y="108272"/>
                  </a:cubicBezTo>
                  <a:close/>
                  <a:moveTo>
                    <a:pt x="167482" y="65409"/>
                  </a:moveTo>
                  <a:cubicBezTo>
                    <a:pt x="161783" y="65409"/>
                    <a:pt x="157163" y="70029"/>
                    <a:pt x="157163" y="75728"/>
                  </a:cubicBezTo>
                  <a:cubicBezTo>
                    <a:pt x="157163" y="81427"/>
                    <a:pt x="161783" y="86047"/>
                    <a:pt x="167482" y="86047"/>
                  </a:cubicBezTo>
                  <a:cubicBezTo>
                    <a:pt x="173181" y="86047"/>
                    <a:pt x="177801" y="81427"/>
                    <a:pt x="177801" y="75728"/>
                  </a:cubicBezTo>
                  <a:cubicBezTo>
                    <a:pt x="177801" y="70029"/>
                    <a:pt x="173181" y="65409"/>
                    <a:pt x="167482" y="65409"/>
                  </a:cubicBezTo>
                  <a:close/>
                  <a:moveTo>
                    <a:pt x="100807" y="65409"/>
                  </a:moveTo>
                  <a:cubicBezTo>
                    <a:pt x="95108" y="65409"/>
                    <a:pt x="90488" y="70029"/>
                    <a:pt x="90488" y="75728"/>
                  </a:cubicBezTo>
                  <a:cubicBezTo>
                    <a:pt x="90488" y="81427"/>
                    <a:pt x="95108" y="86047"/>
                    <a:pt x="100807" y="86047"/>
                  </a:cubicBezTo>
                  <a:cubicBezTo>
                    <a:pt x="106506" y="86047"/>
                    <a:pt x="111126" y="81427"/>
                    <a:pt x="111126" y="75728"/>
                  </a:cubicBezTo>
                  <a:cubicBezTo>
                    <a:pt x="111126" y="70029"/>
                    <a:pt x="106506" y="65409"/>
                    <a:pt x="100807" y="65409"/>
                  </a:cubicBezTo>
                  <a:close/>
                  <a:moveTo>
                    <a:pt x="71089" y="1373"/>
                  </a:moveTo>
                  <a:cubicBezTo>
                    <a:pt x="75038" y="-1266"/>
                    <a:pt x="78988" y="53"/>
                    <a:pt x="81621" y="4013"/>
                  </a:cubicBezTo>
                  <a:cubicBezTo>
                    <a:pt x="81621" y="4013"/>
                    <a:pt x="81621" y="4013"/>
                    <a:pt x="106633" y="43605"/>
                  </a:cubicBezTo>
                  <a:cubicBezTo>
                    <a:pt x="106633" y="43605"/>
                    <a:pt x="106633" y="44924"/>
                    <a:pt x="106633" y="44924"/>
                  </a:cubicBezTo>
                  <a:cubicBezTo>
                    <a:pt x="115849" y="42285"/>
                    <a:pt x="125064" y="40965"/>
                    <a:pt x="134279" y="40965"/>
                  </a:cubicBezTo>
                  <a:cubicBezTo>
                    <a:pt x="144811" y="40965"/>
                    <a:pt x="154026" y="42285"/>
                    <a:pt x="161925" y="44924"/>
                  </a:cubicBezTo>
                  <a:cubicBezTo>
                    <a:pt x="161925" y="44924"/>
                    <a:pt x="161925" y="43605"/>
                    <a:pt x="163242" y="43605"/>
                  </a:cubicBezTo>
                  <a:cubicBezTo>
                    <a:pt x="163242" y="43605"/>
                    <a:pt x="163242" y="43605"/>
                    <a:pt x="188254" y="4013"/>
                  </a:cubicBezTo>
                  <a:cubicBezTo>
                    <a:pt x="189571" y="53"/>
                    <a:pt x="194837" y="-1266"/>
                    <a:pt x="197470" y="1373"/>
                  </a:cubicBezTo>
                  <a:cubicBezTo>
                    <a:pt x="201419" y="2693"/>
                    <a:pt x="202735" y="6652"/>
                    <a:pt x="201419" y="10611"/>
                  </a:cubicBezTo>
                  <a:cubicBezTo>
                    <a:pt x="201419" y="10611"/>
                    <a:pt x="201419" y="10611"/>
                    <a:pt x="175090" y="50203"/>
                  </a:cubicBezTo>
                  <a:cubicBezTo>
                    <a:pt x="175090" y="50203"/>
                    <a:pt x="175090" y="50203"/>
                    <a:pt x="175090" y="51523"/>
                  </a:cubicBezTo>
                  <a:cubicBezTo>
                    <a:pt x="196153" y="63401"/>
                    <a:pt x="211951" y="83197"/>
                    <a:pt x="215900" y="108272"/>
                  </a:cubicBezTo>
                  <a:cubicBezTo>
                    <a:pt x="215900" y="108272"/>
                    <a:pt x="215900" y="108272"/>
                    <a:pt x="53975" y="108272"/>
                  </a:cubicBezTo>
                  <a:cubicBezTo>
                    <a:pt x="57924" y="83197"/>
                    <a:pt x="73722" y="63401"/>
                    <a:pt x="94785" y="51523"/>
                  </a:cubicBezTo>
                  <a:cubicBezTo>
                    <a:pt x="94785" y="51523"/>
                    <a:pt x="93469" y="50203"/>
                    <a:pt x="93469" y="50203"/>
                  </a:cubicBezTo>
                  <a:cubicBezTo>
                    <a:pt x="93469" y="50203"/>
                    <a:pt x="93469" y="50203"/>
                    <a:pt x="68456" y="10611"/>
                  </a:cubicBezTo>
                  <a:cubicBezTo>
                    <a:pt x="65823" y="6652"/>
                    <a:pt x="67140" y="2693"/>
                    <a:pt x="71089" y="1373"/>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62" name="矩形 61"/>
          <p:cNvSpPr/>
          <p:nvPr/>
        </p:nvSpPr>
        <p:spPr>
          <a:xfrm>
            <a:off x="1889683" y="1292045"/>
            <a:ext cx="9052602" cy="1136465"/>
          </a:xfrm>
          <a:prstGeom prst="rect">
            <a:avLst/>
          </a:prstGeom>
        </p:spPr>
        <p:txBody>
          <a:bodyPr wrap="square">
            <a:spAutoFit/>
            <a:scene3d>
              <a:camera prst="orthographicFront"/>
              <a:lightRig rig="threePt" dir="t"/>
            </a:scene3d>
            <a:sp3d contourW="12700"/>
          </a:bodyPr>
          <a:lstStyle/>
          <a:p>
            <a:pPr>
              <a:lnSpc>
                <a:spcPct val="130000"/>
              </a:lnSpc>
            </a:pPr>
            <a:r>
              <a:rPr lang="zh-TW" altLang="en-US" spc="130" dirty="0">
                <a:latin typeface="Times New Roman" panose="02020603050405020304" pitchFamily="18" charset="0"/>
                <a:ea typeface="微軟正黑體" panose="020B0604030504040204" pitchFamily="34" charset="-120"/>
                <a:cs typeface="Times New Roman" panose="02020603050405020304" pitchFamily="18" charset="0"/>
                <a:sym typeface="+mn-lt"/>
              </a:rPr>
              <a:t>建立模型訓練環保署空氣品質監測網公開資料，並預測</a:t>
            </a:r>
            <a:r>
              <a:rPr lang="zh-TW" altLang="en-US" b="1" spc="130" dirty="0">
                <a:latin typeface="Times New Roman" panose="02020603050405020304" pitchFamily="18" charset="0"/>
                <a:ea typeface="微軟正黑體" panose="020B0604030504040204" pitchFamily="34" charset="-120"/>
                <a:cs typeface="Times New Roman" panose="02020603050405020304" pitchFamily="18" charset="0"/>
                <a:sym typeface="+mn-lt"/>
              </a:rPr>
              <a:t>空氣品質指標</a:t>
            </a:r>
            <a:r>
              <a:rPr lang="en-US" altLang="zh-TW" b="1" spc="130" dirty="0">
                <a:latin typeface="Times New Roman" panose="02020603050405020304" pitchFamily="18" charset="0"/>
                <a:ea typeface="微軟正黑體" panose="020B0604030504040204" pitchFamily="34" charset="-120"/>
                <a:cs typeface="Times New Roman" panose="02020603050405020304" pitchFamily="18" charset="0"/>
                <a:sym typeface="+mn-lt"/>
              </a:rPr>
              <a:t>(AQI)</a:t>
            </a:r>
            <a:r>
              <a:rPr lang="zh-TW" altLang="en-US" spc="130" dirty="0">
                <a:latin typeface="Times New Roman" panose="02020603050405020304" pitchFamily="18" charset="0"/>
                <a:ea typeface="微軟正黑體" panose="020B0604030504040204" pitchFamily="34" charset="-120"/>
                <a:cs typeface="Times New Roman" panose="02020603050405020304" pitchFamily="18" charset="0"/>
                <a:sym typeface="+mn-lt"/>
              </a:rPr>
              <a:t>是否即將達到</a:t>
            </a:r>
            <a:r>
              <a:rPr lang="zh-TW" altLang="en-US" b="1" spc="130" dirty="0">
                <a:latin typeface="Times New Roman" panose="02020603050405020304" pitchFamily="18" charset="0"/>
                <a:ea typeface="微軟正黑體" panose="020B0604030504040204" pitchFamily="34" charset="-120"/>
                <a:cs typeface="Times New Roman" panose="02020603050405020304" pitchFamily="18" charset="0"/>
                <a:sym typeface="+mn-lt"/>
              </a:rPr>
              <a:t>危害等級</a:t>
            </a:r>
            <a:r>
              <a:rPr lang="zh-TW" altLang="en-US" spc="130" dirty="0">
                <a:latin typeface="Times New Roman" panose="02020603050405020304" pitchFamily="18" charset="0"/>
                <a:ea typeface="微軟正黑體" panose="020B0604030504040204" pitchFamily="34" charset="-120"/>
                <a:cs typeface="Times New Roman" panose="02020603050405020304" pitchFamily="18" charset="0"/>
                <a:sym typeface="+mn-lt"/>
              </a:rPr>
              <a:t>並指出</a:t>
            </a:r>
            <a:r>
              <a:rPr lang="zh-TW" altLang="en-US" b="1" spc="130" dirty="0">
                <a:latin typeface="Times New Roman" panose="02020603050405020304" pitchFamily="18" charset="0"/>
                <a:ea typeface="微軟正黑體" panose="020B0604030504040204" pitchFamily="34" charset="-120"/>
                <a:cs typeface="Times New Roman" panose="02020603050405020304" pitchFamily="18" charset="0"/>
                <a:sym typeface="+mn-lt"/>
              </a:rPr>
              <a:t>指標污染物</a:t>
            </a:r>
            <a:r>
              <a:rPr lang="zh-TW" altLang="en-US" spc="130" dirty="0">
                <a:latin typeface="Times New Roman" panose="02020603050405020304" pitchFamily="18" charset="0"/>
                <a:ea typeface="微軟正黑體" panose="020B0604030504040204" pitchFamily="34" charset="-120"/>
                <a:cs typeface="Times New Roman" panose="02020603050405020304" pitchFamily="18" charset="0"/>
                <a:sym typeface="+mn-lt"/>
              </a:rPr>
              <a:t>，再利用 </a:t>
            </a:r>
            <a:r>
              <a:rPr lang="en-US" altLang="zh-TW" spc="130" dirty="0">
                <a:latin typeface="Times New Roman" panose="02020603050405020304" pitchFamily="18" charset="0"/>
                <a:ea typeface="微軟正黑體" panose="020B0604030504040204" pitchFamily="34" charset="-120"/>
                <a:cs typeface="Times New Roman" panose="02020603050405020304" pitchFamily="18" charset="0"/>
                <a:sym typeface="+mn-lt"/>
              </a:rPr>
              <a:t>Line Notify </a:t>
            </a:r>
            <a:r>
              <a:rPr lang="zh-TW" altLang="en-US" spc="130" dirty="0">
                <a:latin typeface="Times New Roman" panose="02020603050405020304" pitchFamily="18" charset="0"/>
                <a:ea typeface="微軟正黑體" panose="020B0604030504040204" pitchFamily="34" charset="-120"/>
                <a:cs typeface="Times New Roman" panose="02020603050405020304" pitchFamily="18" charset="0"/>
                <a:sym typeface="+mn-lt"/>
              </a:rPr>
              <a:t>將整合資訊傳遞至使用者，達到提前預警效果，令使用者能提前防護。</a:t>
            </a:r>
          </a:p>
        </p:txBody>
      </p:sp>
      <p:grpSp>
        <p:nvGrpSpPr>
          <p:cNvPr id="63" name="组合 62"/>
          <p:cNvGrpSpPr/>
          <p:nvPr/>
        </p:nvGrpSpPr>
        <p:grpSpPr>
          <a:xfrm>
            <a:off x="1179916" y="3291252"/>
            <a:ext cx="2931736" cy="2128329"/>
            <a:chOff x="1293925" y="3687393"/>
            <a:chExt cx="2090754" cy="1678188"/>
          </a:xfrm>
        </p:grpSpPr>
        <p:grpSp>
          <p:nvGrpSpPr>
            <p:cNvPr id="64" name="组合 63">
              <a:extLst>
                <a:ext uri="{FF2B5EF4-FFF2-40B4-BE49-F238E27FC236}">
                  <a16:creationId xmlns:a16="http://schemas.microsoft.com/office/drawing/2014/main" id="{EBD7C0FA-2FA7-442C-8D50-0AA549873B2C}"/>
                </a:ext>
              </a:extLst>
            </p:cNvPr>
            <p:cNvGrpSpPr/>
            <p:nvPr/>
          </p:nvGrpSpPr>
          <p:grpSpPr>
            <a:xfrm>
              <a:off x="1293925" y="3687393"/>
              <a:ext cx="2090754" cy="1678188"/>
              <a:chOff x="1167047" y="3764707"/>
              <a:chExt cx="2153051" cy="1728192"/>
            </a:xfrm>
          </p:grpSpPr>
          <p:sp>
            <p:nvSpPr>
              <p:cNvPr id="66" name="矩形 65">
                <a:extLst>
                  <a:ext uri="{FF2B5EF4-FFF2-40B4-BE49-F238E27FC236}">
                    <a16:creationId xmlns:a16="http://schemas.microsoft.com/office/drawing/2014/main" id="{0076A7EA-660C-431F-BB81-E58358513CBD}"/>
                  </a:ext>
                </a:extLst>
              </p:cNvPr>
              <p:cNvSpPr/>
              <p:nvPr/>
            </p:nvSpPr>
            <p:spPr>
              <a:xfrm>
                <a:off x="1167047" y="3764707"/>
                <a:ext cx="2153051" cy="1728192"/>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lnSpc>
                    <a:spcPct val="130000"/>
                  </a:lnSpc>
                </a:pPr>
                <a:endParaRPr lang="zh-CN" altLang="en-US" sz="300" dirty="0">
                  <a:solidFill>
                    <a:sysClr val="windowText" lastClr="000000"/>
                  </a:solidFill>
                </a:endParaRPr>
              </a:p>
            </p:txBody>
          </p:sp>
          <p:grpSp>
            <p:nvGrpSpPr>
              <p:cNvPr id="67" name="组合 66">
                <a:extLst>
                  <a:ext uri="{FF2B5EF4-FFF2-40B4-BE49-F238E27FC236}">
                    <a16:creationId xmlns:a16="http://schemas.microsoft.com/office/drawing/2014/main" id="{6429417F-F8A8-4C0C-8FBE-05F7841122D9}"/>
                  </a:ext>
                </a:extLst>
              </p:cNvPr>
              <p:cNvGrpSpPr/>
              <p:nvPr/>
            </p:nvGrpSpPr>
            <p:grpSpPr>
              <a:xfrm>
                <a:off x="1283548" y="3795081"/>
                <a:ext cx="1920049" cy="1547553"/>
                <a:chOff x="1252966" y="3852824"/>
                <a:chExt cx="1920049" cy="1547553"/>
              </a:xfrm>
            </p:grpSpPr>
            <p:sp>
              <p:nvSpPr>
                <p:cNvPr id="68" name="矩形 67">
                  <a:extLst>
                    <a:ext uri="{FF2B5EF4-FFF2-40B4-BE49-F238E27FC236}">
                      <a16:creationId xmlns:a16="http://schemas.microsoft.com/office/drawing/2014/main" id="{ED961CA7-1AF8-456D-93FE-B734E9D2314E}"/>
                    </a:ext>
                  </a:extLst>
                </p:cNvPr>
                <p:cNvSpPr/>
                <p:nvPr/>
              </p:nvSpPr>
              <p:spPr>
                <a:xfrm>
                  <a:off x="1252966" y="4803928"/>
                  <a:ext cx="1920049" cy="596449"/>
                </a:xfrm>
                <a:prstGeom prst="rect">
                  <a:avLst/>
                </a:prstGeom>
              </p:spPr>
              <p:txBody>
                <a:bodyPr anchor="ctr"/>
                <a:lstStyle/>
                <a:p>
                  <a:pPr algn="ctr"/>
                  <a:endParaRPr/>
                </a:p>
              </p:txBody>
            </p:sp>
            <p:sp>
              <p:nvSpPr>
                <p:cNvPr id="69" name="任意多边形: 形状 6">
                  <a:extLst>
                    <a:ext uri="{FF2B5EF4-FFF2-40B4-BE49-F238E27FC236}">
                      <a16:creationId xmlns:a16="http://schemas.microsoft.com/office/drawing/2014/main" id="{CCA0B4A2-9E66-4370-AC21-A37FB44A73C5}"/>
                    </a:ext>
                  </a:extLst>
                </p:cNvPr>
                <p:cNvSpPr/>
                <p:nvPr/>
              </p:nvSpPr>
              <p:spPr>
                <a:xfrm>
                  <a:off x="2033826" y="3852824"/>
                  <a:ext cx="358327" cy="373224"/>
                </a:xfrm>
                <a:custGeom>
                  <a:avLst/>
                  <a:gdLst>
                    <a:gd name="connsiteX0" fmla="*/ 582177 w 584267"/>
                    <a:gd name="connsiteY0" fmla="*/ 293917 h 608556"/>
                    <a:gd name="connsiteX1" fmla="*/ 583869 w 584267"/>
                    <a:gd name="connsiteY1" fmla="*/ 302971 h 608556"/>
                    <a:gd name="connsiteX2" fmla="*/ 279094 w 584267"/>
                    <a:gd name="connsiteY2" fmla="*/ 594692 h 608556"/>
                    <a:gd name="connsiteX3" fmla="*/ 274201 w 584267"/>
                    <a:gd name="connsiteY3" fmla="*/ 594173 h 608556"/>
                    <a:gd name="connsiteX4" fmla="*/ 481444 w 584267"/>
                    <a:gd name="connsiteY4" fmla="*/ 395362 h 608556"/>
                    <a:gd name="connsiteX5" fmla="*/ 482901 w 584267"/>
                    <a:gd name="connsiteY5" fmla="*/ 382579 h 608556"/>
                    <a:gd name="connsiteX6" fmla="*/ 473950 w 584267"/>
                    <a:gd name="connsiteY6" fmla="*/ 392556 h 608556"/>
                    <a:gd name="connsiteX7" fmla="*/ 261711 w 584267"/>
                    <a:gd name="connsiteY7" fmla="*/ 583988 h 608556"/>
                    <a:gd name="connsiteX8" fmla="*/ 259837 w 584267"/>
                    <a:gd name="connsiteY8" fmla="*/ 575778 h 608556"/>
                    <a:gd name="connsiteX9" fmla="*/ 259837 w 584267"/>
                    <a:gd name="connsiteY9" fmla="*/ 464577 h 608556"/>
                    <a:gd name="connsiteX10" fmla="*/ 267019 w 584267"/>
                    <a:gd name="connsiteY10" fmla="*/ 427579 h 608556"/>
                    <a:gd name="connsiteX11" fmla="*/ 360492 w 584267"/>
                    <a:gd name="connsiteY11" fmla="*/ 347971 h 608556"/>
                    <a:gd name="connsiteX12" fmla="*/ 572210 w 584267"/>
                    <a:gd name="connsiteY12" fmla="*/ 296632 h 608556"/>
                    <a:gd name="connsiteX13" fmla="*/ 582177 w 584267"/>
                    <a:gd name="connsiteY13" fmla="*/ 293917 h 608556"/>
                    <a:gd name="connsiteX14" fmla="*/ 274656 w 584267"/>
                    <a:gd name="connsiteY14" fmla="*/ 289106 h 608556"/>
                    <a:gd name="connsiteX15" fmla="*/ 323064 w 584267"/>
                    <a:gd name="connsiteY15" fmla="*/ 289106 h 608556"/>
                    <a:gd name="connsiteX16" fmla="*/ 323064 w 584267"/>
                    <a:gd name="connsiteY16" fmla="*/ 331845 h 608556"/>
                    <a:gd name="connsiteX17" fmla="*/ 274656 w 584267"/>
                    <a:gd name="connsiteY17" fmla="*/ 367928 h 608556"/>
                    <a:gd name="connsiteX18" fmla="*/ 207690 w 584267"/>
                    <a:gd name="connsiteY18" fmla="*/ 289106 h 608556"/>
                    <a:gd name="connsiteX19" fmla="*/ 256098 w 584267"/>
                    <a:gd name="connsiteY19" fmla="*/ 289106 h 608556"/>
                    <a:gd name="connsiteX20" fmla="*/ 256098 w 584267"/>
                    <a:gd name="connsiteY20" fmla="*/ 390148 h 608556"/>
                    <a:gd name="connsiteX21" fmla="*/ 251413 w 584267"/>
                    <a:gd name="connsiteY21" fmla="*/ 397424 h 608556"/>
                    <a:gd name="connsiteX22" fmla="*/ 244230 w 584267"/>
                    <a:gd name="connsiteY22" fmla="*/ 397424 h 608556"/>
                    <a:gd name="connsiteX23" fmla="*/ 207690 w 584267"/>
                    <a:gd name="connsiteY23" fmla="*/ 354388 h 608556"/>
                    <a:gd name="connsiteX24" fmla="*/ 32007 w 584267"/>
                    <a:gd name="connsiteY24" fmla="*/ 259919 h 608556"/>
                    <a:gd name="connsiteX25" fmla="*/ 41076 w 584267"/>
                    <a:gd name="connsiteY25" fmla="*/ 266907 h 608556"/>
                    <a:gd name="connsiteX26" fmla="*/ 137781 w 584267"/>
                    <a:gd name="connsiteY26" fmla="*/ 344838 h 608556"/>
                    <a:gd name="connsiteX27" fmla="*/ 240315 w 584267"/>
                    <a:gd name="connsiteY27" fmla="*/ 447188 h 608556"/>
                    <a:gd name="connsiteX28" fmla="*/ 245936 w 584267"/>
                    <a:gd name="connsiteY28" fmla="*/ 484802 h 608556"/>
                    <a:gd name="connsiteX29" fmla="*/ 245936 w 584267"/>
                    <a:gd name="connsiteY29" fmla="*/ 592762 h 608556"/>
                    <a:gd name="connsiteX30" fmla="*/ 243854 w 584267"/>
                    <a:gd name="connsiteY30" fmla="*/ 601075 h 608556"/>
                    <a:gd name="connsiteX31" fmla="*/ 64914 w 584267"/>
                    <a:gd name="connsiteY31" fmla="*/ 379959 h 608556"/>
                    <a:gd name="connsiteX32" fmla="*/ 58668 w 584267"/>
                    <a:gd name="connsiteY32" fmla="*/ 368322 h 608556"/>
                    <a:gd name="connsiteX33" fmla="*/ 57523 w 584267"/>
                    <a:gd name="connsiteY33" fmla="*/ 381102 h 608556"/>
                    <a:gd name="connsiteX34" fmla="*/ 225637 w 584267"/>
                    <a:gd name="connsiteY34" fmla="*/ 608556 h 608556"/>
                    <a:gd name="connsiteX35" fmla="*/ 32852 w 584267"/>
                    <a:gd name="connsiteY35" fmla="*/ 465579 h 608556"/>
                    <a:gd name="connsiteX36" fmla="*/ 24108 w 584267"/>
                    <a:gd name="connsiteY36" fmla="*/ 266803 h 608556"/>
                    <a:gd name="connsiteX37" fmla="*/ 32007 w 584267"/>
                    <a:gd name="connsiteY37" fmla="*/ 259919 h 608556"/>
                    <a:gd name="connsiteX38" fmla="*/ 274656 w 584267"/>
                    <a:gd name="connsiteY38" fmla="*/ 196948 h 608556"/>
                    <a:gd name="connsiteX39" fmla="*/ 276946 w 584267"/>
                    <a:gd name="connsiteY39" fmla="*/ 196948 h 608556"/>
                    <a:gd name="connsiteX40" fmla="*/ 323064 w 584267"/>
                    <a:gd name="connsiteY40" fmla="*/ 243106 h 608556"/>
                    <a:gd name="connsiteX41" fmla="*/ 323064 w 584267"/>
                    <a:gd name="connsiteY41" fmla="*/ 270759 h 608556"/>
                    <a:gd name="connsiteX42" fmla="*/ 274656 w 584267"/>
                    <a:gd name="connsiteY42" fmla="*/ 270759 h 608556"/>
                    <a:gd name="connsiteX43" fmla="*/ 253808 w 584267"/>
                    <a:gd name="connsiteY43" fmla="*/ 196948 h 608556"/>
                    <a:gd name="connsiteX44" fmla="*/ 256098 w 584267"/>
                    <a:gd name="connsiteY44" fmla="*/ 196948 h 608556"/>
                    <a:gd name="connsiteX45" fmla="*/ 256098 w 584267"/>
                    <a:gd name="connsiteY45" fmla="*/ 270759 h 608556"/>
                    <a:gd name="connsiteX46" fmla="*/ 207690 w 584267"/>
                    <a:gd name="connsiteY46" fmla="*/ 270759 h 608556"/>
                    <a:gd name="connsiteX47" fmla="*/ 207690 w 584267"/>
                    <a:gd name="connsiteY47" fmla="*/ 243106 h 608556"/>
                    <a:gd name="connsiteX48" fmla="*/ 253808 w 584267"/>
                    <a:gd name="connsiteY48" fmla="*/ 196948 h 608556"/>
                    <a:gd name="connsiteX49" fmla="*/ 267670 w 584267"/>
                    <a:gd name="connsiteY49" fmla="*/ 0 h 608556"/>
                    <a:gd name="connsiteX50" fmla="*/ 312522 w 584267"/>
                    <a:gd name="connsiteY50" fmla="*/ 15795 h 608556"/>
                    <a:gd name="connsiteX51" fmla="*/ 445310 w 584267"/>
                    <a:gd name="connsiteY51" fmla="*/ 125946 h 608556"/>
                    <a:gd name="connsiteX52" fmla="*/ 479860 w 584267"/>
                    <a:gd name="connsiteY52" fmla="*/ 199622 h 608556"/>
                    <a:gd name="connsiteX53" fmla="*/ 479860 w 584267"/>
                    <a:gd name="connsiteY53" fmla="*/ 283378 h 608556"/>
                    <a:gd name="connsiteX54" fmla="*/ 406077 w 584267"/>
                    <a:gd name="connsiteY54" fmla="*/ 296992 h 608556"/>
                    <a:gd name="connsiteX55" fmla="*/ 406077 w 584267"/>
                    <a:gd name="connsiteY55" fmla="*/ 199622 h 608556"/>
                    <a:gd name="connsiteX56" fmla="*/ 398064 w 584267"/>
                    <a:gd name="connsiteY56" fmla="*/ 182580 h 608556"/>
                    <a:gd name="connsiteX57" fmla="*/ 267670 w 584267"/>
                    <a:gd name="connsiteY57" fmla="*/ 74403 h 608556"/>
                    <a:gd name="connsiteX58" fmla="*/ 137276 w 584267"/>
                    <a:gd name="connsiteY58" fmla="*/ 182580 h 608556"/>
                    <a:gd name="connsiteX59" fmla="*/ 129263 w 584267"/>
                    <a:gd name="connsiteY59" fmla="*/ 199622 h 608556"/>
                    <a:gd name="connsiteX60" fmla="*/ 129263 w 584267"/>
                    <a:gd name="connsiteY60" fmla="*/ 307383 h 608556"/>
                    <a:gd name="connsiteX61" fmla="*/ 55480 w 584267"/>
                    <a:gd name="connsiteY61" fmla="*/ 245657 h 608556"/>
                    <a:gd name="connsiteX62" fmla="*/ 55480 w 584267"/>
                    <a:gd name="connsiteY62" fmla="*/ 199622 h 608556"/>
                    <a:gd name="connsiteX63" fmla="*/ 90134 w 584267"/>
                    <a:gd name="connsiteY63" fmla="*/ 125946 h 608556"/>
                    <a:gd name="connsiteX64" fmla="*/ 222818 w 584267"/>
                    <a:gd name="connsiteY64" fmla="*/ 15795 h 608556"/>
                    <a:gd name="connsiteX65" fmla="*/ 267670 w 584267"/>
                    <a:gd name="connsiteY65" fmla="*/ 0 h 608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84267" h="608556">
                      <a:moveTo>
                        <a:pt x="582177" y="293917"/>
                      </a:moveTo>
                      <a:cubicBezTo>
                        <a:pt x="584155" y="294839"/>
                        <a:pt x="584753" y="297723"/>
                        <a:pt x="583869" y="302971"/>
                      </a:cubicBezTo>
                      <a:cubicBezTo>
                        <a:pt x="573043" y="369172"/>
                        <a:pt x="519229" y="585339"/>
                        <a:pt x="279094" y="594692"/>
                      </a:cubicBezTo>
                      <a:cubicBezTo>
                        <a:pt x="277324" y="594796"/>
                        <a:pt x="275763" y="594484"/>
                        <a:pt x="274201" y="594173"/>
                      </a:cubicBezTo>
                      <a:cubicBezTo>
                        <a:pt x="316982" y="575362"/>
                        <a:pt x="434083" y="514565"/>
                        <a:pt x="481444" y="395362"/>
                      </a:cubicBezTo>
                      <a:cubicBezTo>
                        <a:pt x="484046" y="388918"/>
                        <a:pt x="484567" y="383202"/>
                        <a:pt x="482901" y="382579"/>
                      </a:cubicBezTo>
                      <a:cubicBezTo>
                        <a:pt x="481236" y="382059"/>
                        <a:pt x="477385" y="386632"/>
                        <a:pt x="473950" y="392556"/>
                      </a:cubicBezTo>
                      <a:cubicBezTo>
                        <a:pt x="425444" y="474761"/>
                        <a:pt x="294811" y="562891"/>
                        <a:pt x="261711" y="583988"/>
                      </a:cubicBezTo>
                      <a:cubicBezTo>
                        <a:pt x="260566" y="581494"/>
                        <a:pt x="259837" y="578688"/>
                        <a:pt x="259837" y="575778"/>
                      </a:cubicBezTo>
                      <a:lnTo>
                        <a:pt x="259837" y="464577"/>
                      </a:lnTo>
                      <a:cubicBezTo>
                        <a:pt x="259837" y="453872"/>
                        <a:pt x="261711" y="436724"/>
                        <a:pt x="267019" y="427579"/>
                      </a:cubicBezTo>
                      <a:cubicBezTo>
                        <a:pt x="277220" y="409703"/>
                        <a:pt x="301785" y="380292"/>
                        <a:pt x="360492" y="347971"/>
                      </a:cubicBezTo>
                      <a:cubicBezTo>
                        <a:pt x="443556" y="302348"/>
                        <a:pt x="532448" y="319288"/>
                        <a:pt x="572210" y="296632"/>
                      </a:cubicBezTo>
                      <a:cubicBezTo>
                        <a:pt x="576842" y="294034"/>
                        <a:pt x="580199" y="292994"/>
                        <a:pt x="582177" y="293917"/>
                      </a:cubicBezTo>
                      <a:close/>
                      <a:moveTo>
                        <a:pt x="274656" y="289106"/>
                      </a:moveTo>
                      <a:lnTo>
                        <a:pt x="323064" y="289106"/>
                      </a:lnTo>
                      <a:lnTo>
                        <a:pt x="323064" y="331845"/>
                      </a:lnTo>
                      <a:cubicBezTo>
                        <a:pt x="302660" y="344427"/>
                        <a:pt x="286836" y="356698"/>
                        <a:pt x="274656" y="367928"/>
                      </a:cubicBezTo>
                      <a:close/>
                      <a:moveTo>
                        <a:pt x="207690" y="289106"/>
                      </a:moveTo>
                      <a:lnTo>
                        <a:pt x="256098" y="289106"/>
                      </a:lnTo>
                      <a:lnTo>
                        <a:pt x="256098" y="390148"/>
                      </a:lnTo>
                      <a:cubicBezTo>
                        <a:pt x="254328" y="392642"/>
                        <a:pt x="252767" y="395033"/>
                        <a:pt x="251413" y="397424"/>
                      </a:cubicBezTo>
                      <a:lnTo>
                        <a:pt x="244230" y="397424"/>
                      </a:lnTo>
                      <a:cubicBezTo>
                        <a:pt x="235798" y="384118"/>
                        <a:pt x="224034" y="369461"/>
                        <a:pt x="207690" y="354388"/>
                      </a:cubicBezTo>
                      <a:close/>
                      <a:moveTo>
                        <a:pt x="32007" y="259919"/>
                      </a:moveTo>
                      <a:cubicBezTo>
                        <a:pt x="34960" y="260049"/>
                        <a:pt x="38109" y="262491"/>
                        <a:pt x="41076" y="266907"/>
                      </a:cubicBezTo>
                      <a:cubicBezTo>
                        <a:pt x="52110" y="283325"/>
                        <a:pt x="77822" y="310445"/>
                        <a:pt x="137781" y="344838"/>
                      </a:cubicBezTo>
                      <a:cubicBezTo>
                        <a:pt x="205026" y="383388"/>
                        <a:pt x="230634" y="424328"/>
                        <a:pt x="240315" y="447188"/>
                      </a:cubicBezTo>
                      <a:cubicBezTo>
                        <a:pt x="244374" y="457059"/>
                        <a:pt x="245936" y="474204"/>
                        <a:pt x="245936" y="484802"/>
                      </a:cubicBezTo>
                      <a:lnTo>
                        <a:pt x="245936" y="592762"/>
                      </a:lnTo>
                      <a:cubicBezTo>
                        <a:pt x="245936" y="595879"/>
                        <a:pt x="245103" y="598685"/>
                        <a:pt x="243854" y="601075"/>
                      </a:cubicBezTo>
                      <a:cubicBezTo>
                        <a:pt x="202008" y="562006"/>
                        <a:pt x="87815" y="449889"/>
                        <a:pt x="64914" y="379959"/>
                      </a:cubicBezTo>
                      <a:cubicBezTo>
                        <a:pt x="62728" y="373413"/>
                        <a:pt x="60334" y="368010"/>
                        <a:pt x="58668" y="368322"/>
                      </a:cubicBezTo>
                      <a:cubicBezTo>
                        <a:pt x="56899" y="368529"/>
                        <a:pt x="56274" y="374244"/>
                        <a:pt x="57523" y="381102"/>
                      </a:cubicBezTo>
                      <a:cubicBezTo>
                        <a:pt x="79279" y="494777"/>
                        <a:pt x="177025" y="574890"/>
                        <a:pt x="225637" y="608556"/>
                      </a:cubicBezTo>
                      <a:cubicBezTo>
                        <a:pt x="154540" y="593490"/>
                        <a:pt x="100410" y="549744"/>
                        <a:pt x="32852" y="465579"/>
                      </a:cubicBezTo>
                      <a:cubicBezTo>
                        <a:pt x="-24400" y="394402"/>
                        <a:pt x="7037" y="304003"/>
                        <a:pt x="24108" y="266803"/>
                      </a:cubicBezTo>
                      <a:cubicBezTo>
                        <a:pt x="26294" y="261972"/>
                        <a:pt x="29053" y="259789"/>
                        <a:pt x="32007" y="259919"/>
                      </a:cubicBezTo>
                      <a:close/>
                      <a:moveTo>
                        <a:pt x="274656" y="196948"/>
                      </a:moveTo>
                      <a:lnTo>
                        <a:pt x="276946" y="196948"/>
                      </a:lnTo>
                      <a:cubicBezTo>
                        <a:pt x="302452" y="196948"/>
                        <a:pt x="323064" y="217636"/>
                        <a:pt x="323064" y="243106"/>
                      </a:cubicBezTo>
                      <a:lnTo>
                        <a:pt x="323064" y="270759"/>
                      </a:lnTo>
                      <a:lnTo>
                        <a:pt x="274656" y="270759"/>
                      </a:lnTo>
                      <a:close/>
                      <a:moveTo>
                        <a:pt x="253808" y="196948"/>
                      </a:moveTo>
                      <a:lnTo>
                        <a:pt x="256098" y="196948"/>
                      </a:lnTo>
                      <a:lnTo>
                        <a:pt x="256098" y="270759"/>
                      </a:lnTo>
                      <a:lnTo>
                        <a:pt x="207690" y="270759"/>
                      </a:lnTo>
                      <a:lnTo>
                        <a:pt x="207690" y="243106"/>
                      </a:lnTo>
                      <a:cubicBezTo>
                        <a:pt x="207690" y="217636"/>
                        <a:pt x="228302" y="196948"/>
                        <a:pt x="253808" y="196948"/>
                      </a:cubicBezTo>
                      <a:close/>
                      <a:moveTo>
                        <a:pt x="267670" y="0"/>
                      </a:moveTo>
                      <a:cubicBezTo>
                        <a:pt x="284321" y="0"/>
                        <a:pt x="300243" y="5611"/>
                        <a:pt x="312522" y="15795"/>
                      </a:cubicBezTo>
                      <a:lnTo>
                        <a:pt x="445310" y="125946"/>
                      </a:lnTo>
                      <a:cubicBezTo>
                        <a:pt x="465291" y="142572"/>
                        <a:pt x="479860" y="173539"/>
                        <a:pt x="479860" y="199622"/>
                      </a:cubicBezTo>
                      <a:lnTo>
                        <a:pt x="479860" y="283378"/>
                      </a:lnTo>
                      <a:cubicBezTo>
                        <a:pt x="457070" y="285976"/>
                        <a:pt x="431990" y="289613"/>
                        <a:pt x="406077" y="296992"/>
                      </a:cubicBezTo>
                      <a:lnTo>
                        <a:pt x="406077" y="199622"/>
                      </a:lnTo>
                      <a:cubicBezTo>
                        <a:pt x="406077" y="195258"/>
                        <a:pt x="401499" y="185386"/>
                        <a:pt x="398064" y="182580"/>
                      </a:cubicBezTo>
                      <a:lnTo>
                        <a:pt x="267670" y="74403"/>
                      </a:lnTo>
                      <a:lnTo>
                        <a:pt x="137276" y="182580"/>
                      </a:lnTo>
                      <a:cubicBezTo>
                        <a:pt x="133945" y="185386"/>
                        <a:pt x="129263" y="195258"/>
                        <a:pt x="129263" y="199622"/>
                      </a:cubicBezTo>
                      <a:lnTo>
                        <a:pt x="129263" y="307383"/>
                      </a:lnTo>
                      <a:cubicBezTo>
                        <a:pt x="82849" y="278702"/>
                        <a:pt x="63285" y="256984"/>
                        <a:pt x="55480" y="245657"/>
                      </a:cubicBezTo>
                      <a:lnTo>
                        <a:pt x="55480" y="199622"/>
                      </a:lnTo>
                      <a:cubicBezTo>
                        <a:pt x="55480" y="173539"/>
                        <a:pt x="70049" y="142572"/>
                        <a:pt x="90134" y="125946"/>
                      </a:cubicBezTo>
                      <a:lnTo>
                        <a:pt x="222818" y="15795"/>
                      </a:lnTo>
                      <a:cubicBezTo>
                        <a:pt x="235097" y="5611"/>
                        <a:pt x="251019" y="0"/>
                        <a:pt x="26767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sp>
          <p:nvSpPr>
            <p:cNvPr id="65" name="矩形 64"/>
            <p:cNvSpPr/>
            <p:nvPr/>
          </p:nvSpPr>
          <p:spPr>
            <a:xfrm>
              <a:off x="1375595" y="4094806"/>
              <a:ext cx="1895954" cy="1124907"/>
            </a:xfrm>
            <a:prstGeom prst="rect">
              <a:avLst/>
            </a:prstGeom>
          </p:spPr>
          <p:txBody>
            <a:bodyPr wrap="square">
              <a:spAutoFit/>
              <a:scene3d>
                <a:camera prst="orthographicFront"/>
                <a:lightRig rig="threePt" dir="t"/>
              </a:scene3d>
              <a:sp3d contourW="12700"/>
            </a:bodyPr>
            <a:lstStyle/>
            <a:p>
              <a:pPr algn="ctr"/>
              <a:r>
                <a:rPr lang="zh-TW" altLang="en-US" sz="1400" b="1" spc="150" dirty="0">
                  <a:solidFill>
                    <a:srgbClr val="009B97"/>
                  </a:solidFill>
                  <a:ea typeface="微軟正黑體" panose="020B0604030504040204" pitchFamily="34" charset="-120"/>
                  <a:cs typeface="+mn-ea"/>
                  <a:sym typeface="+mn-lt"/>
                </a:rPr>
                <a:t>空氣品質監測網</a:t>
              </a:r>
              <a:endParaRPr lang="en-US" altLang="zh-TW" sz="1400" b="1" spc="150" dirty="0">
                <a:solidFill>
                  <a:srgbClr val="009B97"/>
                </a:solidFill>
                <a:ea typeface="微軟正黑體" panose="020B0604030504040204" pitchFamily="34" charset="-120"/>
                <a:cs typeface="+mn-ea"/>
                <a:sym typeface="+mn-lt"/>
              </a:endParaRPr>
            </a:p>
            <a:p>
              <a:pPr algn="ctr"/>
              <a:r>
                <a:rPr lang="zh-TW" altLang="en-US" sz="1400" spc="130" dirty="0">
                  <a:solidFill>
                    <a:srgbClr val="388BA5"/>
                  </a:solidFill>
                  <a:latin typeface="Cambria Math" panose="02040503050406030204" pitchFamily="18" charset="0"/>
                  <a:ea typeface="微軟正黑體" panose="020B0604030504040204" pitchFamily="34" charset="-120"/>
                  <a:cs typeface="Times New Roman" panose="02020603050405020304" pitchFamily="18" charset="0"/>
                  <a:sym typeface="+mn-lt"/>
                </a:rPr>
                <a:t>國家級監測站藉由空氣品質監測儀器量測結果，經由數據分析來歸納相關即時空氣污染指標。</a:t>
              </a:r>
              <a:endParaRPr lang="zh-CN" altLang="en-US" sz="1400" spc="130" dirty="0">
                <a:solidFill>
                  <a:srgbClr val="388BA5"/>
                </a:solidFill>
                <a:latin typeface="Cambria Math" panose="02040503050406030204" pitchFamily="18" charset="0"/>
                <a:ea typeface="微軟正黑體" panose="020B0604030504040204" pitchFamily="34" charset="-120"/>
                <a:cs typeface="Times New Roman" panose="02020603050405020304" pitchFamily="18" charset="0"/>
                <a:sym typeface="+mn-lt"/>
              </a:endParaRPr>
            </a:p>
            <a:p>
              <a:pPr algn="ctr"/>
              <a:endParaRPr lang="zh-CN" altLang="en-US" sz="1400" b="1" spc="150" dirty="0">
                <a:solidFill>
                  <a:srgbClr val="009B97"/>
                </a:solidFill>
                <a:ea typeface="微軟正黑體" panose="020B0604030504040204" pitchFamily="34" charset="-120"/>
                <a:cs typeface="+mn-ea"/>
                <a:sym typeface="+mn-lt"/>
              </a:endParaRPr>
            </a:p>
          </p:txBody>
        </p:sp>
      </p:grpSp>
      <p:grpSp>
        <p:nvGrpSpPr>
          <p:cNvPr id="70" name="组合 69"/>
          <p:cNvGrpSpPr/>
          <p:nvPr/>
        </p:nvGrpSpPr>
        <p:grpSpPr>
          <a:xfrm>
            <a:off x="4630132" y="3291252"/>
            <a:ext cx="2931736" cy="2108799"/>
            <a:chOff x="3798390" y="3687393"/>
            <a:chExt cx="2090754" cy="1678188"/>
          </a:xfrm>
        </p:grpSpPr>
        <p:grpSp>
          <p:nvGrpSpPr>
            <p:cNvPr id="71" name="组合 70">
              <a:extLst>
                <a:ext uri="{FF2B5EF4-FFF2-40B4-BE49-F238E27FC236}">
                  <a16:creationId xmlns:a16="http://schemas.microsoft.com/office/drawing/2014/main" id="{ECDC9834-C495-433B-A04A-476CF70AA62F}"/>
                </a:ext>
              </a:extLst>
            </p:cNvPr>
            <p:cNvGrpSpPr/>
            <p:nvPr/>
          </p:nvGrpSpPr>
          <p:grpSpPr>
            <a:xfrm>
              <a:off x="3798390" y="3687393"/>
              <a:ext cx="2090754" cy="1678188"/>
              <a:chOff x="1167047" y="3764707"/>
              <a:chExt cx="2153051" cy="1728192"/>
            </a:xfrm>
          </p:grpSpPr>
          <p:sp>
            <p:nvSpPr>
              <p:cNvPr id="73" name="矩形 72">
                <a:extLst>
                  <a:ext uri="{FF2B5EF4-FFF2-40B4-BE49-F238E27FC236}">
                    <a16:creationId xmlns:a16="http://schemas.microsoft.com/office/drawing/2014/main" id="{F8BEB778-1AE9-4074-A33D-8F274FCCC876}"/>
                  </a:ext>
                </a:extLst>
              </p:cNvPr>
              <p:cNvSpPr/>
              <p:nvPr/>
            </p:nvSpPr>
            <p:spPr>
              <a:xfrm>
                <a:off x="1167047" y="3764707"/>
                <a:ext cx="2153051" cy="1728192"/>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lnSpc>
                    <a:spcPct val="130000"/>
                  </a:lnSpc>
                </a:pPr>
                <a:endParaRPr lang="zh-CN" altLang="en-US" sz="300" dirty="0">
                  <a:solidFill>
                    <a:sysClr val="windowText" lastClr="000000"/>
                  </a:solidFill>
                </a:endParaRPr>
              </a:p>
            </p:txBody>
          </p:sp>
          <p:sp>
            <p:nvSpPr>
              <p:cNvPr id="75" name="矩形 74">
                <a:extLst>
                  <a:ext uri="{FF2B5EF4-FFF2-40B4-BE49-F238E27FC236}">
                    <a16:creationId xmlns:a16="http://schemas.microsoft.com/office/drawing/2014/main" id="{8681C314-9792-43DF-9F8A-EC1A6553B45F}"/>
                  </a:ext>
                </a:extLst>
              </p:cNvPr>
              <p:cNvSpPr/>
              <p:nvPr/>
            </p:nvSpPr>
            <p:spPr>
              <a:xfrm>
                <a:off x="1283548" y="4746184"/>
                <a:ext cx="1920049" cy="596449"/>
              </a:xfrm>
              <a:prstGeom prst="rect">
                <a:avLst/>
              </a:prstGeom>
            </p:spPr>
            <p:txBody>
              <a:bodyPr anchor="ctr"/>
              <a:lstStyle/>
              <a:p>
                <a:pPr algn="ctr"/>
                <a:endParaRPr/>
              </a:p>
            </p:txBody>
          </p:sp>
        </p:grpSp>
        <p:sp>
          <p:nvSpPr>
            <p:cNvPr id="72" name="矩形 71"/>
            <p:cNvSpPr/>
            <p:nvPr/>
          </p:nvSpPr>
          <p:spPr>
            <a:xfrm>
              <a:off x="3895790" y="4093751"/>
              <a:ext cx="1895954" cy="1124907"/>
            </a:xfrm>
            <a:prstGeom prst="rect">
              <a:avLst/>
            </a:prstGeom>
          </p:spPr>
          <p:txBody>
            <a:bodyPr wrap="square">
              <a:spAutoFit/>
              <a:scene3d>
                <a:camera prst="orthographicFront"/>
                <a:lightRig rig="threePt" dir="t"/>
              </a:scene3d>
              <a:sp3d contourW="12700"/>
            </a:bodyPr>
            <a:lstStyle/>
            <a:p>
              <a:pPr algn="ctr"/>
              <a:r>
                <a:rPr lang="zh-TW" altLang="en-US" sz="1400" b="1" spc="150" dirty="0">
                  <a:solidFill>
                    <a:srgbClr val="009B97"/>
                  </a:solidFill>
                  <a:ea typeface="微軟正黑體" panose="020B0604030504040204" pitchFamily="34" charset="-120"/>
                  <a:cs typeface="+mn-ea"/>
                  <a:sym typeface="+mn-lt"/>
                </a:rPr>
                <a:t>空氣品質指標</a:t>
              </a:r>
              <a:r>
                <a:rPr lang="en-US" altLang="zh-TW" sz="1400" b="1" spc="150" dirty="0">
                  <a:solidFill>
                    <a:srgbClr val="009B97"/>
                  </a:solidFill>
                  <a:ea typeface="微軟正黑體" panose="020B0604030504040204" pitchFamily="34" charset="-120"/>
                  <a:cs typeface="+mn-ea"/>
                  <a:sym typeface="+mn-lt"/>
                </a:rPr>
                <a:t>(AQI)</a:t>
              </a:r>
            </a:p>
            <a:p>
              <a:pPr algn="ctr"/>
              <a:r>
                <a:rPr lang="zh-TW" altLang="en-US" sz="1400" spc="130" dirty="0">
                  <a:solidFill>
                    <a:srgbClr val="388BA5"/>
                  </a:solidFill>
                  <a:latin typeface="Cambria Math" panose="02040503050406030204" pitchFamily="18" charset="0"/>
                  <a:ea typeface="微軟正黑體" panose="020B0604030504040204" pitchFamily="34" charset="-120"/>
                  <a:cs typeface="Times New Roman" panose="02020603050405020304" pitchFamily="18" charset="0"/>
                  <a:sym typeface="+mn-lt"/>
                </a:rPr>
                <a:t>依據監測資料將當日空氣中指標汙染物數值，分別換算出副指標值，再以最大值為當日空氣品質指標。</a:t>
              </a:r>
              <a:endParaRPr lang="zh-CN" altLang="en-US" sz="1400" spc="130" dirty="0">
                <a:solidFill>
                  <a:srgbClr val="388BA5"/>
                </a:solidFill>
                <a:latin typeface="Cambria Math" panose="02040503050406030204" pitchFamily="18" charset="0"/>
                <a:ea typeface="微軟正黑體" panose="020B0604030504040204" pitchFamily="34" charset="-120"/>
                <a:cs typeface="Times New Roman" panose="02020603050405020304" pitchFamily="18" charset="0"/>
                <a:sym typeface="+mn-lt"/>
              </a:endParaRPr>
            </a:p>
            <a:p>
              <a:pPr algn="ctr"/>
              <a:endParaRPr lang="zh-CN" altLang="en-US" sz="1400" b="1" spc="150" dirty="0">
                <a:solidFill>
                  <a:srgbClr val="009B97"/>
                </a:solidFill>
                <a:ea typeface="微軟正黑體" panose="020B0604030504040204" pitchFamily="34" charset="-120"/>
                <a:cs typeface="+mn-ea"/>
                <a:sym typeface="+mn-lt"/>
              </a:endParaRPr>
            </a:p>
          </p:txBody>
        </p:sp>
      </p:grpSp>
      <p:grpSp>
        <p:nvGrpSpPr>
          <p:cNvPr id="77" name="组合 76"/>
          <p:cNvGrpSpPr/>
          <p:nvPr/>
        </p:nvGrpSpPr>
        <p:grpSpPr>
          <a:xfrm>
            <a:off x="7967224" y="3291252"/>
            <a:ext cx="2931736" cy="2105261"/>
            <a:chOff x="6302854" y="3687393"/>
            <a:chExt cx="2090754" cy="1678188"/>
          </a:xfrm>
        </p:grpSpPr>
        <p:grpSp>
          <p:nvGrpSpPr>
            <p:cNvPr id="78" name="组合 77">
              <a:extLst>
                <a:ext uri="{FF2B5EF4-FFF2-40B4-BE49-F238E27FC236}">
                  <a16:creationId xmlns:a16="http://schemas.microsoft.com/office/drawing/2014/main" id="{CE5C9F0F-3734-4C27-8051-3F98CCC3FAEE}"/>
                </a:ext>
              </a:extLst>
            </p:cNvPr>
            <p:cNvGrpSpPr/>
            <p:nvPr/>
          </p:nvGrpSpPr>
          <p:grpSpPr>
            <a:xfrm>
              <a:off x="6302854" y="3687393"/>
              <a:ext cx="2090754" cy="1678188"/>
              <a:chOff x="1167047" y="3764707"/>
              <a:chExt cx="2153051" cy="1728192"/>
            </a:xfrm>
          </p:grpSpPr>
          <p:sp>
            <p:nvSpPr>
              <p:cNvPr id="80" name="矩形 79">
                <a:extLst>
                  <a:ext uri="{FF2B5EF4-FFF2-40B4-BE49-F238E27FC236}">
                    <a16:creationId xmlns:a16="http://schemas.microsoft.com/office/drawing/2014/main" id="{E4DDF545-C394-48EA-B43E-8700700F061D}"/>
                  </a:ext>
                </a:extLst>
              </p:cNvPr>
              <p:cNvSpPr/>
              <p:nvPr/>
            </p:nvSpPr>
            <p:spPr>
              <a:xfrm>
                <a:off x="1167047" y="3764707"/>
                <a:ext cx="2153051" cy="1728192"/>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lnSpc>
                    <a:spcPct val="130000"/>
                  </a:lnSpc>
                </a:pPr>
                <a:endParaRPr lang="zh-CN" altLang="en-US" sz="300" dirty="0">
                  <a:solidFill>
                    <a:sysClr val="windowText" lastClr="000000"/>
                  </a:solidFill>
                </a:endParaRPr>
              </a:p>
            </p:txBody>
          </p:sp>
          <p:sp>
            <p:nvSpPr>
              <p:cNvPr id="82" name="矩形 81">
                <a:extLst>
                  <a:ext uri="{FF2B5EF4-FFF2-40B4-BE49-F238E27FC236}">
                    <a16:creationId xmlns:a16="http://schemas.microsoft.com/office/drawing/2014/main" id="{B11CD85A-97F6-40E3-8FF4-E33FB8C2005C}"/>
                  </a:ext>
                </a:extLst>
              </p:cNvPr>
              <p:cNvSpPr/>
              <p:nvPr/>
            </p:nvSpPr>
            <p:spPr>
              <a:xfrm>
                <a:off x="1283548" y="4746186"/>
                <a:ext cx="1920049" cy="596449"/>
              </a:xfrm>
              <a:prstGeom prst="rect">
                <a:avLst/>
              </a:prstGeom>
            </p:spPr>
            <p:txBody>
              <a:bodyPr anchor="ctr"/>
              <a:lstStyle/>
              <a:p>
                <a:pPr algn="ctr"/>
                <a:endParaRPr/>
              </a:p>
            </p:txBody>
          </p:sp>
        </p:grpSp>
        <mc:AlternateContent xmlns:mc="http://schemas.openxmlformats.org/markup-compatibility/2006" xmlns:a14="http://schemas.microsoft.com/office/drawing/2010/main">
          <mc:Choice Requires="a14">
            <p:sp>
              <p:nvSpPr>
                <p:cNvPr id="79" name="矩形 78"/>
                <p:cNvSpPr/>
                <p:nvPr/>
              </p:nvSpPr>
              <p:spPr>
                <a:xfrm>
                  <a:off x="6400250" y="4126899"/>
                  <a:ext cx="1895954" cy="760557"/>
                </a:xfrm>
                <a:prstGeom prst="rect">
                  <a:avLst/>
                </a:prstGeom>
              </p:spPr>
              <p:txBody>
                <a:bodyPr wrap="square">
                  <a:spAutoFit/>
                  <a:scene3d>
                    <a:camera prst="orthographicFront"/>
                    <a:lightRig rig="threePt" dir="t"/>
                  </a:scene3d>
                  <a:sp3d contourW="12700"/>
                </a:bodyPr>
                <a:lstStyle/>
                <a:p>
                  <a:pPr algn="ctr"/>
                  <a:r>
                    <a:rPr lang="zh-TW" altLang="en-US" sz="1400" b="1" spc="150" dirty="0">
                      <a:solidFill>
                        <a:srgbClr val="009B97"/>
                      </a:solidFill>
                      <a:ea typeface="微軟正黑體" panose="020B0604030504040204" pitchFamily="34" charset="-120"/>
                      <a:cs typeface="+mn-ea"/>
                      <a:sym typeface="+mn-lt"/>
                    </a:rPr>
                    <a:t>指標污染物</a:t>
                  </a:r>
                  <a:endParaRPr lang="en-US" altLang="zh-TW" sz="1400" b="1" spc="150" dirty="0">
                    <a:solidFill>
                      <a:srgbClr val="009B97"/>
                    </a:solidFill>
                    <a:ea typeface="微軟正黑體" panose="020B0604030504040204" pitchFamily="34" charset="-120"/>
                    <a:cs typeface="+mn-ea"/>
                    <a:sym typeface="+mn-lt"/>
                  </a:endParaRPr>
                </a:p>
                <a:p>
                  <a:pPr algn="ctr"/>
                  <a:endParaRPr lang="en-US" altLang="zh-TW" sz="1400" b="1" spc="150" dirty="0">
                    <a:solidFill>
                      <a:srgbClr val="009B97"/>
                    </a:solidFill>
                    <a:ea typeface="微軟正黑體" panose="020B0604030504040204" pitchFamily="34" charset="-120"/>
                    <a:cs typeface="+mn-ea"/>
                    <a:sym typeface="+mn-lt"/>
                  </a:endParaRPr>
                </a:p>
                <a:p>
                  <a:pPr algn="ctr"/>
                  <a14:m>
                    <m:oMathPara xmlns:m="http://schemas.openxmlformats.org/officeDocument/2006/math">
                      <m:oMathParaPr>
                        <m:jc m:val="centerGroup"/>
                      </m:oMathParaPr>
                      <m:oMath xmlns:m="http://schemas.openxmlformats.org/officeDocument/2006/math">
                        <m:sSub>
                          <m:sSubPr>
                            <m:ctrlPr>
                              <a:rPr lang="en-US" altLang="zh-TW" sz="1400" i="1" spc="130" smtClean="0">
                                <a:solidFill>
                                  <a:srgbClr val="388BA5"/>
                                </a:solidFill>
                                <a:latin typeface="Cambria Math" panose="02040503050406030204" pitchFamily="18" charset="0"/>
                                <a:ea typeface="微軟正黑體" panose="020B0604030504040204" pitchFamily="34" charset="-120"/>
                                <a:cs typeface="Times New Roman" panose="02020603050405020304" pitchFamily="18" charset="0"/>
                                <a:sym typeface="+mn-lt"/>
                              </a:rPr>
                            </m:ctrlPr>
                          </m:sSubPr>
                          <m:e>
                            <m:r>
                              <m:rPr>
                                <m:sty m:val="p"/>
                              </m:rPr>
                              <a:rPr lang="en-US" altLang="zh-TW" sz="1400" i="1" spc="130">
                                <a:solidFill>
                                  <a:srgbClr val="388BA5"/>
                                </a:solidFill>
                                <a:latin typeface="Cambria Math" panose="02040503050406030204" pitchFamily="18" charset="0"/>
                                <a:ea typeface="微軟正黑體" panose="020B0604030504040204" pitchFamily="34" charset="-120"/>
                                <a:cs typeface="Times New Roman" panose="02020603050405020304" pitchFamily="18" charset="0"/>
                                <a:sym typeface="+mn-lt"/>
                              </a:rPr>
                              <m:t>P</m:t>
                            </m:r>
                            <m:r>
                              <m:rPr>
                                <m:sty m:val="p"/>
                              </m:rPr>
                              <a:rPr lang="en-US" altLang="zh-TW" sz="1400" i="1" spc="130" smtClean="0">
                                <a:solidFill>
                                  <a:srgbClr val="388BA5"/>
                                </a:solidFill>
                                <a:latin typeface="Cambria Math" panose="02040503050406030204" pitchFamily="18" charset="0"/>
                                <a:ea typeface="微軟正黑體" panose="020B0604030504040204" pitchFamily="34" charset="-120"/>
                                <a:cs typeface="Times New Roman" panose="02020603050405020304" pitchFamily="18" charset="0"/>
                                <a:sym typeface="+mn-lt"/>
                              </a:rPr>
                              <m:t>M</m:t>
                            </m:r>
                          </m:e>
                          <m:sub>
                            <m:r>
                              <a:rPr lang="en-US" altLang="zh-TW" sz="1400" i="1" spc="130">
                                <a:solidFill>
                                  <a:srgbClr val="388BA5"/>
                                </a:solidFill>
                                <a:latin typeface="Cambria Math" panose="02040503050406030204" pitchFamily="18" charset="0"/>
                                <a:ea typeface="微軟正黑體" panose="020B0604030504040204" pitchFamily="34" charset="-120"/>
                                <a:cs typeface="Times New Roman" panose="02020603050405020304" pitchFamily="18" charset="0"/>
                                <a:sym typeface="+mn-lt"/>
                              </a:rPr>
                              <m:t>2</m:t>
                            </m:r>
                            <m:r>
                              <a:rPr lang="en-US" altLang="zh-TW" sz="1400" i="1" spc="130" smtClean="0">
                                <a:solidFill>
                                  <a:srgbClr val="388BA5"/>
                                </a:solidFill>
                                <a:latin typeface="Cambria Math" panose="02040503050406030204" pitchFamily="18" charset="0"/>
                                <a:ea typeface="微軟正黑體" panose="020B0604030504040204" pitchFamily="34" charset="-120"/>
                                <a:cs typeface="Times New Roman" panose="02020603050405020304" pitchFamily="18" charset="0"/>
                                <a:sym typeface="+mn-lt"/>
                              </a:rPr>
                              <m:t>.</m:t>
                            </m:r>
                            <m:r>
                              <a:rPr lang="en-US" altLang="zh-TW" sz="1400" i="1" spc="130">
                                <a:solidFill>
                                  <a:srgbClr val="388BA5"/>
                                </a:solidFill>
                                <a:latin typeface="Cambria Math" panose="02040503050406030204" pitchFamily="18" charset="0"/>
                                <a:ea typeface="微軟正黑體" panose="020B0604030504040204" pitchFamily="34" charset="-120"/>
                                <a:cs typeface="Times New Roman" panose="02020603050405020304" pitchFamily="18" charset="0"/>
                                <a:sym typeface="+mn-lt"/>
                              </a:rPr>
                              <m:t>5</m:t>
                            </m:r>
                          </m:sub>
                        </m:sSub>
                        <m:r>
                          <a:rPr lang="zh-TW" altLang="en-US" sz="1400" i="1" spc="130">
                            <a:solidFill>
                              <a:srgbClr val="388BA5"/>
                            </a:solidFill>
                            <a:latin typeface="Cambria Math" panose="02040503050406030204" pitchFamily="18" charset="0"/>
                            <a:ea typeface="微軟正黑體" panose="020B0604030504040204" pitchFamily="34" charset="-120"/>
                            <a:cs typeface="Times New Roman" panose="02020603050405020304" pitchFamily="18" charset="0"/>
                            <a:sym typeface="+mn-lt"/>
                          </a:rPr>
                          <m:t> </m:t>
                        </m:r>
                        <m:r>
                          <a:rPr lang="zh-TW" altLang="en-US" sz="1400" i="1" spc="130" smtClean="0">
                            <a:solidFill>
                              <a:srgbClr val="388BA5"/>
                            </a:solidFill>
                            <a:latin typeface="Cambria Math" panose="02040503050406030204" pitchFamily="18" charset="0"/>
                            <a:ea typeface="微軟正黑體" panose="020B0604030504040204" pitchFamily="34" charset="-120"/>
                            <a:cs typeface="Times New Roman" panose="02020603050405020304" pitchFamily="18" charset="0"/>
                            <a:sym typeface="+mn-lt"/>
                          </a:rPr>
                          <m:t> </m:t>
                        </m:r>
                        <m:r>
                          <a:rPr lang="zh-TW" altLang="en-US" sz="1400" i="1" spc="130">
                            <a:solidFill>
                              <a:srgbClr val="388BA5"/>
                            </a:solidFill>
                            <a:latin typeface="Cambria Math" panose="02040503050406030204" pitchFamily="18" charset="0"/>
                            <a:ea typeface="微軟正黑體" panose="020B0604030504040204" pitchFamily="34" charset="-120"/>
                            <a:cs typeface="Times New Roman" panose="02020603050405020304" pitchFamily="18" charset="0"/>
                            <a:sym typeface="+mn-lt"/>
                          </a:rPr>
                          <m:t> </m:t>
                        </m:r>
                        <m:r>
                          <a:rPr lang="zh-TW" altLang="en-US" sz="1400" i="1" spc="130" smtClean="0">
                            <a:solidFill>
                              <a:srgbClr val="388BA5"/>
                            </a:solidFill>
                            <a:latin typeface="Cambria Math" panose="02040503050406030204" pitchFamily="18" charset="0"/>
                            <a:ea typeface="微軟正黑體" panose="020B0604030504040204" pitchFamily="34" charset="-120"/>
                            <a:cs typeface="Times New Roman" panose="02020603050405020304" pitchFamily="18" charset="0"/>
                            <a:sym typeface="+mn-lt"/>
                          </a:rPr>
                          <m:t> </m:t>
                        </m:r>
                        <m:r>
                          <a:rPr lang="zh-TW" altLang="en-US" sz="1400" i="1" spc="130">
                            <a:solidFill>
                              <a:srgbClr val="388BA5"/>
                            </a:solidFill>
                            <a:latin typeface="Cambria Math" panose="02040503050406030204" pitchFamily="18" charset="0"/>
                            <a:ea typeface="微軟正黑體" panose="020B0604030504040204" pitchFamily="34" charset="-120"/>
                            <a:cs typeface="Times New Roman" panose="02020603050405020304" pitchFamily="18" charset="0"/>
                            <a:sym typeface="+mn-lt"/>
                          </a:rPr>
                          <m:t> </m:t>
                        </m:r>
                        <m:sSub>
                          <m:sSubPr>
                            <m:ctrlPr>
                              <a:rPr lang="en-US" altLang="zh-TW" sz="1400" i="1" spc="130" smtClean="0">
                                <a:solidFill>
                                  <a:srgbClr val="388BA5"/>
                                </a:solidFill>
                                <a:latin typeface="Cambria Math" panose="02040503050406030204" pitchFamily="18" charset="0"/>
                                <a:ea typeface="微軟正黑體" panose="020B0604030504040204" pitchFamily="34" charset="-120"/>
                                <a:cs typeface="Times New Roman" panose="02020603050405020304" pitchFamily="18" charset="0"/>
                                <a:sym typeface="+mn-lt"/>
                              </a:rPr>
                            </m:ctrlPr>
                          </m:sSubPr>
                          <m:e>
                            <m:r>
                              <m:rPr>
                                <m:sty m:val="p"/>
                              </m:rPr>
                              <a:rPr lang="en-US" altLang="zh-TW" sz="1400" i="1" spc="130">
                                <a:solidFill>
                                  <a:srgbClr val="388BA5"/>
                                </a:solidFill>
                                <a:latin typeface="Cambria Math" panose="02040503050406030204" pitchFamily="18" charset="0"/>
                                <a:ea typeface="微軟正黑體" panose="020B0604030504040204" pitchFamily="34" charset="-120"/>
                                <a:cs typeface="Times New Roman" panose="02020603050405020304" pitchFamily="18" charset="0"/>
                                <a:sym typeface="+mn-lt"/>
                              </a:rPr>
                              <m:t>PM</m:t>
                            </m:r>
                          </m:e>
                          <m:sub>
                            <m:r>
                              <a:rPr lang="en-US" altLang="zh-TW" sz="1400" i="1" spc="130" smtClean="0">
                                <a:solidFill>
                                  <a:srgbClr val="388BA5"/>
                                </a:solidFill>
                                <a:latin typeface="Cambria Math" panose="02040503050406030204" pitchFamily="18" charset="0"/>
                                <a:ea typeface="微軟正黑體" panose="020B0604030504040204" pitchFamily="34" charset="-120"/>
                                <a:cs typeface="Times New Roman" panose="02020603050405020304" pitchFamily="18" charset="0"/>
                                <a:sym typeface="+mn-lt"/>
                              </a:rPr>
                              <m:t>1</m:t>
                            </m:r>
                            <m:r>
                              <a:rPr lang="en-US" altLang="zh-TW" sz="1400" i="1" spc="130">
                                <a:solidFill>
                                  <a:srgbClr val="388BA5"/>
                                </a:solidFill>
                                <a:latin typeface="Cambria Math" panose="02040503050406030204" pitchFamily="18" charset="0"/>
                                <a:ea typeface="微軟正黑體" panose="020B0604030504040204" pitchFamily="34" charset="-120"/>
                                <a:cs typeface="Times New Roman" panose="02020603050405020304" pitchFamily="18" charset="0"/>
                                <a:sym typeface="+mn-lt"/>
                              </a:rPr>
                              <m:t>0</m:t>
                            </m:r>
                          </m:sub>
                        </m:sSub>
                        <m:r>
                          <a:rPr lang="zh-TW" altLang="en-US" sz="1400" i="1" spc="130">
                            <a:solidFill>
                              <a:srgbClr val="388BA5"/>
                            </a:solidFill>
                            <a:latin typeface="Cambria Math" panose="02040503050406030204" pitchFamily="18" charset="0"/>
                            <a:ea typeface="微軟正黑體" panose="020B0604030504040204" pitchFamily="34" charset="-120"/>
                            <a:cs typeface="Times New Roman" panose="02020603050405020304" pitchFamily="18" charset="0"/>
                            <a:sym typeface="+mn-lt"/>
                          </a:rPr>
                          <m:t>     </m:t>
                        </m:r>
                        <m:sSub>
                          <m:sSubPr>
                            <m:ctrlPr>
                              <a:rPr lang="en-US" altLang="zh-TW" sz="1400" i="1" spc="130">
                                <a:solidFill>
                                  <a:srgbClr val="388BA5"/>
                                </a:solidFill>
                                <a:latin typeface="Cambria Math" panose="02040503050406030204" pitchFamily="18" charset="0"/>
                                <a:ea typeface="微軟正黑體" panose="020B0604030504040204" pitchFamily="34" charset="-120"/>
                                <a:cs typeface="Times New Roman" panose="02020603050405020304" pitchFamily="18" charset="0"/>
                                <a:sym typeface="+mn-lt"/>
                              </a:rPr>
                            </m:ctrlPr>
                          </m:sSubPr>
                          <m:e>
                            <m:r>
                              <m:rPr>
                                <m:sty m:val="p"/>
                              </m:rPr>
                              <a:rPr lang="en-US" altLang="zh-TW" sz="1400" i="1" spc="130" smtClean="0">
                                <a:solidFill>
                                  <a:srgbClr val="388BA5"/>
                                </a:solidFill>
                                <a:latin typeface="Cambria Math" panose="02040503050406030204" pitchFamily="18" charset="0"/>
                                <a:ea typeface="微軟正黑體" panose="020B0604030504040204" pitchFamily="34" charset="-120"/>
                                <a:cs typeface="Times New Roman" panose="02020603050405020304" pitchFamily="18" charset="0"/>
                                <a:sym typeface="+mn-lt"/>
                              </a:rPr>
                              <m:t>S</m:t>
                            </m:r>
                            <m:r>
                              <m:rPr>
                                <m:sty m:val="p"/>
                              </m:rPr>
                              <a:rPr lang="en-US" altLang="zh-TW" sz="1400" i="1" spc="130">
                                <a:solidFill>
                                  <a:srgbClr val="388BA5"/>
                                </a:solidFill>
                                <a:latin typeface="Cambria Math" panose="02040503050406030204" pitchFamily="18" charset="0"/>
                                <a:ea typeface="微軟正黑體" panose="020B0604030504040204" pitchFamily="34" charset="-120"/>
                                <a:cs typeface="Times New Roman" panose="02020603050405020304" pitchFamily="18" charset="0"/>
                                <a:sym typeface="+mn-lt"/>
                              </a:rPr>
                              <m:t>O</m:t>
                            </m:r>
                          </m:e>
                          <m:sub>
                            <m:r>
                              <a:rPr lang="en-US" altLang="zh-TW" sz="1400" i="1" spc="130">
                                <a:solidFill>
                                  <a:srgbClr val="388BA5"/>
                                </a:solidFill>
                                <a:latin typeface="Cambria Math" panose="02040503050406030204" pitchFamily="18" charset="0"/>
                                <a:ea typeface="微軟正黑體" panose="020B0604030504040204" pitchFamily="34" charset="-120"/>
                                <a:cs typeface="Times New Roman" panose="02020603050405020304" pitchFamily="18" charset="0"/>
                                <a:sym typeface="+mn-lt"/>
                              </a:rPr>
                              <m:t>2</m:t>
                            </m:r>
                          </m:sub>
                        </m:sSub>
                      </m:oMath>
                      <m:oMath xmlns:m="http://schemas.openxmlformats.org/officeDocument/2006/math">
                        <m:sSub>
                          <m:sSubPr>
                            <m:ctrlPr>
                              <a:rPr lang="en-US" altLang="zh-TW" sz="1400" i="1" spc="130">
                                <a:solidFill>
                                  <a:srgbClr val="388BA5"/>
                                </a:solidFill>
                                <a:latin typeface="Cambria Math" panose="02040503050406030204" pitchFamily="18" charset="0"/>
                                <a:ea typeface="微軟正黑體" panose="020B0604030504040204" pitchFamily="34" charset="-120"/>
                                <a:cs typeface="Times New Roman" panose="02020603050405020304" pitchFamily="18" charset="0"/>
                                <a:sym typeface="+mn-lt"/>
                              </a:rPr>
                            </m:ctrlPr>
                          </m:sSubPr>
                          <m:e>
                            <m:r>
                              <m:rPr>
                                <m:sty m:val="p"/>
                              </m:rPr>
                              <a:rPr lang="en-US" altLang="zh-TW" sz="1400" i="1" spc="130" smtClean="0">
                                <a:solidFill>
                                  <a:srgbClr val="388BA5"/>
                                </a:solidFill>
                                <a:latin typeface="Cambria Math" panose="02040503050406030204" pitchFamily="18" charset="0"/>
                                <a:ea typeface="微軟正黑體" panose="020B0604030504040204" pitchFamily="34" charset="-120"/>
                                <a:cs typeface="Times New Roman" panose="02020603050405020304" pitchFamily="18" charset="0"/>
                                <a:sym typeface="+mn-lt"/>
                              </a:rPr>
                              <m:t>N</m:t>
                            </m:r>
                            <m:r>
                              <m:rPr>
                                <m:sty m:val="p"/>
                              </m:rPr>
                              <a:rPr lang="en-US" altLang="zh-TW" sz="1400" i="1" spc="130">
                                <a:solidFill>
                                  <a:srgbClr val="388BA5"/>
                                </a:solidFill>
                                <a:latin typeface="Cambria Math" panose="02040503050406030204" pitchFamily="18" charset="0"/>
                                <a:ea typeface="微軟正黑體" panose="020B0604030504040204" pitchFamily="34" charset="-120"/>
                                <a:cs typeface="Times New Roman" panose="02020603050405020304" pitchFamily="18" charset="0"/>
                                <a:sym typeface="+mn-lt"/>
                              </a:rPr>
                              <m:t>O</m:t>
                            </m:r>
                          </m:e>
                          <m:sub>
                            <m:r>
                              <a:rPr lang="en-US" altLang="zh-TW" sz="1400" i="1" spc="130">
                                <a:solidFill>
                                  <a:srgbClr val="388BA5"/>
                                </a:solidFill>
                                <a:latin typeface="Cambria Math" panose="02040503050406030204" pitchFamily="18" charset="0"/>
                                <a:ea typeface="微軟正黑體" panose="020B0604030504040204" pitchFamily="34" charset="-120"/>
                                <a:cs typeface="Times New Roman" panose="02020603050405020304" pitchFamily="18" charset="0"/>
                                <a:sym typeface="+mn-lt"/>
                              </a:rPr>
                              <m:t>2</m:t>
                            </m:r>
                          </m:sub>
                        </m:sSub>
                        <m:r>
                          <a:rPr lang="zh-TW" altLang="en-US" sz="1400" i="1" spc="130">
                            <a:solidFill>
                              <a:srgbClr val="388BA5"/>
                            </a:solidFill>
                            <a:latin typeface="Cambria Math" panose="02040503050406030204" pitchFamily="18" charset="0"/>
                            <a:ea typeface="微軟正黑體" panose="020B0604030504040204" pitchFamily="34" charset="-120"/>
                            <a:cs typeface="Times New Roman" panose="02020603050405020304" pitchFamily="18" charset="0"/>
                            <a:sym typeface="+mn-lt"/>
                          </a:rPr>
                          <m:t>       </m:t>
                        </m:r>
                        <m:r>
                          <m:rPr>
                            <m:sty m:val="p"/>
                          </m:rPr>
                          <a:rPr lang="en-US" altLang="zh-TW" sz="1400" i="1" spc="130">
                            <a:solidFill>
                              <a:srgbClr val="388BA5"/>
                            </a:solidFill>
                            <a:latin typeface="Cambria Math" panose="02040503050406030204" pitchFamily="18" charset="0"/>
                            <a:ea typeface="微軟正黑體" panose="020B0604030504040204" pitchFamily="34" charset="-120"/>
                            <a:cs typeface="Times New Roman" panose="02020603050405020304" pitchFamily="18" charset="0"/>
                            <a:sym typeface="+mn-lt"/>
                          </a:rPr>
                          <m:t>C</m:t>
                        </m:r>
                        <m:r>
                          <m:rPr>
                            <m:sty m:val="p"/>
                          </m:rPr>
                          <a:rPr lang="en-US" altLang="zh-TW" sz="1400" b="0" i="0" spc="130" smtClean="0">
                            <a:solidFill>
                              <a:srgbClr val="388BA5"/>
                            </a:solidFill>
                            <a:latin typeface="Cambria Math" panose="02040503050406030204" pitchFamily="18" charset="0"/>
                            <a:ea typeface="微軟正黑體" panose="020B0604030504040204" pitchFamily="34" charset="-120"/>
                            <a:cs typeface="Times New Roman" panose="02020603050405020304" pitchFamily="18" charset="0"/>
                            <a:sym typeface="+mn-lt"/>
                          </a:rPr>
                          <m:t>O</m:t>
                        </m:r>
                        <m:r>
                          <a:rPr lang="zh-TW" altLang="en-US" sz="1400" i="1" spc="130">
                            <a:solidFill>
                              <a:srgbClr val="388BA5"/>
                            </a:solidFill>
                            <a:latin typeface="Cambria Math" panose="02040503050406030204" pitchFamily="18" charset="0"/>
                            <a:ea typeface="微軟正黑體" panose="020B0604030504040204" pitchFamily="34" charset="-120"/>
                            <a:cs typeface="Times New Roman" panose="02020603050405020304" pitchFamily="18" charset="0"/>
                            <a:sym typeface="+mn-lt"/>
                          </a:rPr>
                          <m:t> </m:t>
                        </m:r>
                        <m:r>
                          <a:rPr lang="zh-TW" altLang="en-US" sz="1400" i="1" spc="130" smtClean="0">
                            <a:solidFill>
                              <a:srgbClr val="388BA5"/>
                            </a:solidFill>
                            <a:latin typeface="Cambria Math" panose="02040503050406030204" pitchFamily="18" charset="0"/>
                            <a:ea typeface="微軟正黑體" panose="020B0604030504040204" pitchFamily="34" charset="-120"/>
                            <a:cs typeface="Times New Roman" panose="02020603050405020304" pitchFamily="18" charset="0"/>
                            <a:sym typeface="+mn-lt"/>
                          </a:rPr>
                          <m:t> </m:t>
                        </m:r>
                        <m:r>
                          <a:rPr lang="zh-TW" altLang="en-US" sz="1400" i="1" spc="130">
                            <a:solidFill>
                              <a:srgbClr val="388BA5"/>
                            </a:solidFill>
                            <a:latin typeface="Cambria Math" panose="02040503050406030204" pitchFamily="18" charset="0"/>
                            <a:ea typeface="微軟正黑體" panose="020B0604030504040204" pitchFamily="34" charset="-120"/>
                            <a:cs typeface="Times New Roman" panose="02020603050405020304" pitchFamily="18" charset="0"/>
                            <a:sym typeface="+mn-lt"/>
                          </a:rPr>
                          <m:t> </m:t>
                        </m:r>
                        <m:r>
                          <a:rPr lang="zh-TW" altLang="en-US" sz="1400" i="1" spc="130" smtClean="0">
                            <a:solidFill>
                              <a:srgbClr val="388BA5"/>
                            </a:solidFill>
                            <a:latin typeface="Cambria Math" panose="02040503050406030204" pitchFamily="18" charset="0"/>
                            <a:ea typeface="微軟正黑體" panose="020B0604030504040204" pitchFamily="34" charset="-120"/>
                            <a:cs typeface="Times New Roman" panose="02020603050405020304" pitchFamily="18" charset="0"/>
                            <a:sym typeface="+mn-lt"/>
                          </a:rPr>
                          <m:t> </m:t>
                        </m:r>
                        <m:r>
                          <a:rPr lang="zh-TW" altLang="en-US" sz="1400" i="1" spc="130">
                            <a:solidFill>
                              <a:srgbClr val="388BA5"/>
                            </a:solidFill>
                            <a:latin typeface="Cambria Math" panose="02040503050406030204" pitchFamily="18" charset="0"/>
                            <a:ea typeface="微軟正黑體" panose="020B0604030504040204" pitchFamily="34" charset="-120"/>
                            <a:cs typeface="Times New Roman" panose="02020603050405020304" pitchFamily="18" charset="0"/>
                            <a:sym typeface="+mn-lt"/>
                          </a:rPr>
                          <m:t> </m:t>
                        </m:r>
                        <m:r>
                          <a:rPr lang="zh-TW" altLang="en-US" sz="1400" i="1" spc="130" smtClean="0">
                            <a:solidFill>
                              <a:srgbClr val="388BA5"/>
                            </a:solidFill>
                            <a:latin typeface="Cambria Math" panose="02040503050406030204" pitchFamily="18" charset="0"/>
                            <a:ea typeface="微軟正黑體" panose="020B0604030504040204" pitchFamily="34" charset="-120"/>
                            <a:cs typeface="Times New Roman" panose="02020603050405020304" pitchFamily="18" charset="0"/>
                            <a:sym typeface="+mn-lt"/>
                          </a:rPr>
                          <m:t> </m:t>
                        </m:r>
                        <m:r>
                          <a:rPr lang="zh-TW" altLang="en-US" sz="1400" i="1" spc="130">
                            <a:solidFill>
                              <a:srgbClr val="388BA5"/>
                            </a:solidFill>
                            <a:latin typeface="Cambria Math" panose="02040503050406030204" pitchFamily="18" charset="0"/>
                            <a:ea typeface="微軟正黑體" panose="020B0604030504040204" pitchFamily="34" charset="-120"/>
                            <a:cs typeface="Times New Roman" panose="02020603050405020304" pitchFamily="18" charset="0"/>
                            <a:sym typeface="+mn-lt"/>
                          </a:rPr>
                          <m:t> </m:t>
                        </m:r>
                        <m:r>
                          <a:rPr lang="zh-TW" altLang="en-US" sz="1400" i="1" spc="130" smtClean="0">
                            <a:solidFill>
                              <a:srgbClr val="388BA5"/>
                            </a:solidFill>
                            <a:latin typeface="Cambria Math" panose="02040503050406030204" pitchFamily="18" charset="0"/>
                            <a:ea typeface="微軟正黑體" panose="020B0604030504040204" pitchFamily="34" charset="-120"/>
                            <a:cs typeface="Times New Roman" panose="02020603050405020304" pitchFamily="18" charset="0"/>
                            <a:sym typeface="+mn-lt"/>
                          </a:rPr>
                          <m:t> </m:t>
                        </m:r>
                        <m:r>
                          <a:rPr lang="zh-TW" altLang="en-US" sz="1400" i="1" spc="130">
                            <a:solidFill>
                              <a:srgbClr val="388BA5"/>
                            </a:solidFill>
                            <a:latin typeface="Cambria Math" panose="02040503050406030204" pitchFamily="18" charset="0"/>
                            <a:ea typeface="微軟正黑體" panose="020B0604030504040204" pitchFamily="34" charset="-120"/>
                            <a:cs typeface="Times New Roman" panose="02020603050405020304" pitchFamily="18" charset="0"/>
                            <a:sym typeface="+mn-lt"/>
                          </a:rPr>
                          <m:t> </m:t>
                        </m:r>
                        <m:sSub>
                          <m:sSubPr>
                            <m:ctrlPr>
                              <a:rPr lang="en-US" altLang="zh-TW" sz="1400" i="1" spc="130">
                                <a:solidFill>
                                  <a:srgbClr val="388BA5"/>
                                </a:solidFill>
                                <a:latin typeface="Cambria Math" panose="02040503050406030204" pitchFamily="18" charset="0"/>
                                <a:ea typeface="微軟正黑體" panose="020B0604030504040204" pitchFamily="34" charset="-120"/>
                                <a:cs typeface="Times New Roman" panose="02020603050405020304" pitchFamily="18" charset="0"/>
                                <a:sym typeface="+mn-lt"/>
                              </a:rPr>
                            </m:ctrlPr>
                          </m:sSubPr>
                          <m:e>
                            <m:r>
                              <m:rPr>
                                <m:sty m:val="p"/>
                              </m:rPr>
                              <a:rPr lang="en-US" altLang="zh-TW" sz="1400" i="1" spc="130" smtClean="0">
                                <a:solidFill>
                                  <a:srgbClr val="388BA5"/>
                                </a:solidFill>
                                <a:latin typeface="Cambria Math" panose="02040503050406030204" pitchFamily="18" charset="0"/>
                                <a:ea typeface="微軟正黑體" panose="020B0604030504040204" pitchFamily="34" charset="-120"/>
                                <a:cs typeface="Times New Roman" panose="02020603050405020304" pitchFamily="18" charset="0"/>
                                <a:sym typeface="+mn-lt"/>
                              </a:rPr>
                              <m:t>O</m:t>
                            </m:r>
                          </m:e>
                          <m:sub>
                            <m:r>
                              <a:rPr lang="en-US" altLang="zh-TW" sz="1400" i="1" spc="130" smtClean="0">
                                <a:solidFill>
                                  <a:srgbClr val="388BA5"/>
                                </a:solidFill>
                                <a:latin typeface="Cambria Math" panose="02040503050406030204" pitchFamily="18" charset="0"/>
                                <a:ea typeface="微軟正黑體" panose="020B0604030504040204" pitchFamily="34" charset="-120"/>
                                <a:cs typeface="Times New Roman" panose="02020603050405020304" pitchFamily="18" charset="0"/>
                                <a:sym typeface="+mn-lt"/>
                              </a:rPr>
                              <m:t>3</m:t>
                            </m:r>
                          </m:sub>
                        </m:sSub>
                      </m:oMath>
                    </m:oMathPara>
                  </a14:m>
                  <a:endParaRPr lang="zh-CN" altLang="en-US" sz="1400" b="1" spc="150" dirty="0">
                    <a:solidFill>
                      <a:srgbClr val="009B97"/>
                    </a:solidFill>
                    <a:ea typeface="微軟正黑體" panose="020B0604030504040204" pitchFamily="34" charset="-120"/>
                    <a:cs typeface="+mn-ea"/>
                    <a:sym typeface="+mn-lt"/>
                  </a:endParaRPr>
                </a:p>
              </p:txBody>
            </p:sp>
          </mc:Choice>
          <mc:Fallback xmlns="">
            <p:sp>
              <p:nvSpPr>
                <p:cNvPr id="79" name="矩形 78"/>
                <p:cNvSpPr>
                  <a:spLocks noRot="1" noChangeAspect="1" noMove="1" noResize="1" noEditPoints="1" noAdjustHandles="1" noChangeArrowheads="1" noChangeShapeType="1" noTextEdit="1"/>
                </p:cNvSpPr>
                <p:nvPr/>
              </p:nvSpPr>
              <p:spPr>
                <a:xfrm>
                  <a:off x="6400250" y="4126899"/>
                  <a:ext cx="1895954" cy="760557"/>
                </a:xfrm>
                <a:prstGeom prst="rect">
                  <a:avLst/>
                </a:prstGeom>
                <a:blipFill>
                  <a:blip r:embed="rId4"/>
                  <a:stretch>
                    <a:fillRect t="-1274"/>
                  </a:stretch>
                </a:blipFill>
              </p:spPr>
              <p:txBody>
                <a:bodyPr/>
                <a:lstStyle/>
                <a:p>
                  <a:r>
                    <a:rPr lang="zh-TW" altLang="en-US">
                      <a:noFill/>
                    </a:rPr>
                    <a:t> </a:t>
                  </a:r>
                </a:p>
              </p:txBody>
            </p:sp>
          </mc:Fallback>
        </mc:AlternateContent>
      </p:grpSp>
      <p:sp>
        <p:nvSpPr>
          <p:cNvPr id="40" name="文本框 39"/>
          <p:cNvSpPr txBox="1"/>
          <p:nvPr/>
        </p:nvSpPr>
        <p:spPr>
          <a:xfrm>
            <a:off x="5273498" y="354939"/>
            <a:ext cx="1645002" cy="523220"/>
          </a:xfrm>
          <a:prstGeom prst="rect">
            <a:avLst/>
          </a:prstGeom>
          <a:noFill/>
        </p:spPr>
        <p:txBody>
          <a:bodyPr wrap="none" rtlCol="0">
            <a:spAutoFit/>
            <a:scene3d>
              <a:camera prst="orthographicFront"/>
              <a:lightRig rig="threePt" dir="t"/>
            </a:scene3d>
            <a:sp3d contourW="12700"/>
          </a:bodyPr>
          <a:lstStyle/>
          <a:p>
            <a:pPr algn="ctr"/>
            <a:r>
              <a:rPr lang="en-US" altLang="zh-CN" sz="2800" b="1" dirty="0">
                <a:solidFill>
                  <a:schemeClr val="tx1">
                    <a:lumMod val="85000"/>
                    <a:lumOff val="15000"/>
                  </a:schemeClr>
                </a:solidFill>
              </a:rPr>
              <a:t>Abstract</a:t>
            </a:r>
            <a:endParaRPr lang="zh-CN" altLang="en-US" sz="2800" b="1" dirty="0">
              <a:solidFill>
                <a:schemeClr val="tx1">
                  <a:lumMod val="85000"/>
                  <a:lumOff val="15000"/>
                </a:schemeClr>
              </a:solidFill>
            </a:endParaRPr>
          </a:p>
        </p:txBody>
      </p:sp>
      <p:pic>
        <p:nvPicPr>
          <p:cNvPr id="4" name="圖片 3">
            <a:extLst>
              <a:ext uri="{FF2B5EF4-FFF2-40B4-BE49-F238E27FC236}">
                <a16:creationId xmlns:a16="http://schemas.microsoft.com/office/drawing/2014/main" id="{8A7691D4-92B8-71C9-D990-8F48662EBE4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165142" y="3355615"/>
            <a:ext cx="431029" cy="431029"/>
          </a:xfrm>
          <a:prstGeom prst="rect">
            <a:avLst/>
          </a:prstGeom>
        </p:spPr>
      </p:pic>
      <p:pic>
        <p:nvPicPr>
          <p:cNvPr id="5" name="圖片 4">
            <a:extLst>
              <a:ext uri="{FF2B5EF4-FFF2-40B4-BE49-F238E27FC236}">
                <a16:creationId xmlns:a16="http://schemas.microsoft.com/office/drawing/2014/main" id="{0C5A1AB5-CAFD-5E8E-72D7-EE55F184958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887984" y="3351321"/>
            <a:ext cx="416028" cy="416028"/>
          </a:xfrm>
          <a:prstGeom prst="rect">
            <a:avLst/>
          </a:prstGeom>
        </p:spPr>
      </p:pic>
    </p:spTree>
    <p:extLst>
      <p:ext uri="{BB962C8B-B14F-4D97-AF65-F5344CB8AC3E}">
        <p14:creationId xmlns:p14="http://schemas.microsoft.com/office/powerpoint/2010/main" val="124673323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p:cTn id="7" dur="500" fill="hold"/>
                                        <p:tgtEl>
                                          <p:spTgt spid="57"/>
                                        </p:tgtEl>
                                        <p:attrNameLst>
                                          <p:attrName>ppt_w</p:attrName>
                                        </p:attrNameLst>
                                      </p:cBhvr>
                                      <p:tavLst>
                                        <p:tav tm="0">
                                          <p:val>
                                            <p:fltVal val="0"/>
                                          </p:val>
                                        </p:tav>
                                        <p:tav tm="100000">
                                          <p:val>
                                            <p:strVal val="#ppt_w"/>
                                          </p:val>
                                        </p:tav>
                                      </p:tavLst>
                                    </p:anim>
                                    <p:anim calcmode="lin" valueType="num">
                                      <p:cBhvr>
                                        <p:cTn id="8" dur="500" fill="hold"/>
                                        <p:tgtEl>
                                          <p:spTgt spid="57"/>
                                        </p:tgtEl>
                                        <p:attrNameLst>
                                          <p:attrName>ppt_h</p:attrName>
                                        </p:attrNameLst>
                                      </p:cBhvr>
                                      <p:tavLst>
                                        <p:tav tm="0">
                                          <p:val>
                                            <p:fltVal val="0"/>
                                          </p:val>
                                        </p:tav>
                                        <p:tav tm="100000">
                                          <p:val>
                                            <p:strVal val="#ppt_h"/>
                                          </p:val>
                                        </p:tav>
                                      </p:tavLst>
                                    </p:anim>
                                    <p:animEffect transition="in" filter="fade">
                                      <p:cBhvr>
                                        <p:cTn id="9" dur="500"/>
                                        <p:tgtEl>
                                          <p:spTgt spid="57"/>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fade">
                                      <p:cBhvr>
                                        <p:cTn id="13" dur="1000"/>
                                        <p:tgtEl>
                                          <p:spTgt spid="48"/>
                                        </p:tgtEl>
                                      </p:cBhvr>
                                    </p:animEffect>
                                    <p:anim calcmode="lin" valueType="num">
                                      <p:cBhvr>
                                        <p:cTn id="14" dur="1000" fill="hold"/>
                                        <p:tgtEl>
                                          <p:spTgt spid="48"/>
                                        </p:tgtEl>
                                        <p:attrNameLst>
                                          <p:attrName>ppt_x</p:attrName>
                                        </p:attrNameLst>
                                      </p:cBhvr>
                                      <p:tavLst>
                                        <p:tav tm="0">
                                          <p:val>
                                            <p:strVal val="#ppt_x"/>
                                          </p:val>
                                        </p:tav>
                                        <p:tav tm="100000">
                                          <p:val>
                                            <p:strVal val="#ppt_x"/>
                                          </p:val>
                                        </p:tav>
                                      </p:tavLst>
                                    </p:anim>
                                    <p:anim calcmode="lin" valueType="num">
                                      <p:cBhvr>
                                        <p:cTn id="15" dur="1000" fill="hold"/>
                                        <p:tgtEl>
                                          <p:spTgt spid="48"/>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500"/>
                                        <p:tgtEl>
                                          <p:spTgt spid="37"/>
                                        </p:tgtEl>
                                      </p:cBhvr>
                                    </p:animEffect>
                                  </p:childTnLst>
                                </p:cTn>
                              </p:par>
                            </p:childTnLst>
                          </p:cTn>
                        </p:par>
                        <p:par>
                          <p:cTn id="20" fill="hold">
                            <p:stCondLst>
                              <p:cond delay="2000"/>
                            </p:stCondLst>
                            <p:childTnLst>
                              <p:par>
                                <p:cTn id="21" presetID="53" presetClass="entr" presetSubtype="16" fill="hold" nodeType="afterEffect">
                                  <p:stCondLst>
                                    <p:cond delay="0"/>
                                  </p:stCondLst>
                                  <p:childTnLst>
                                    <p:set>
                                      <p:cBhvr>
                                        <p:cTn id="22" dur="1" fill="hold">
                                          <p:stCondLst>
                                            <p:cond delay="0"/>
                                          </p:stCondLst>
                                        </p:cTn>
                                        <p:tgtEl>
                                          <p:spTgt spid="63"/>
                                        </p:tgtEl>
                                        <p:attrNameLst>
                                          <p:attrName>style.visibility</p:attrName>
                                        </p:attrNameLst>
                                      </p:cBhvr>
                                      <p:to>
                                        <p:strVal val="visible"/>
                                      </p:to>
                                    </p:set>
                                    <p:anim calcmode="lin" valueType="num">
                                      <p:cBhvr>
                                        <p:cTn id="23" dur="500" fill="hold"/>
                                        <p:tgtEl>
                                          <p:spTgt spid="63"/>
                                        </p:tgtEl>
                                        <p:attrNameLst>
                                          <p:attrName>ppt_w</p:attrName>
                                        </p:attrNameLst>
                                      </p:cBhvr>
                                      <p:tavLst>
                                        <p:tav tm="0">
                                          <p:val>
                                            <p:fltVal val="0"/>
                                          </p:val>
                                        </p:tav>
                                        <p:tav tm="100000">
                                          <p:val>
                                            <p:strVal val="#ppt_w"/>
                                          </p:val>
                                        </p:tav>
                                      </p:tavLst>
                                    </p:anim>
                                    <p:anim calcmode="lin" valueType="num">
                                      <p:cBhvr>
                                        <p:cTn id="24" dur="500" fill="hold"/>
                                        <p:tgtEl>
                                          <p:spTgt spid="63"/>
                                        </p:tgtEl>
                                        <p:attrNameLst>
                                          <p:attrName>ppt_h</p:attrName>
                                        </p:attrNameLst>
                                      </p:cBhvr>
                                      <p:tavLst>
                                        <p:tav tm="0">
                                          <p:val>
                                            <p:fltVal val="0"/>
                                          </p:val>
                                        </p:tav>
                                        <p:tav tm="100000">
                                          <p:val>
                                            <p:strVal val="#ppt_h"/>
                                          </p:val>
                                        </p:tav>
                                      </p:tavLst>
                                    </p:anim>
                                    <p:animEffect transition="in" filter="fade">
                                      <p:cBhvr>
                                        <p:cTn id="25" dur="500"/>
                                        <p:tgtEl>
                                          <p:spTgt spid="63"/>
                                        </p:tgtEl>
                                      </p:cBhvr>
                                    </p:animEffect>
                                  </p:childTnLst>
                                </p:cTn>
                              </p:par>
                              <p:par>
                                <p:cTn id="26" presetID="53" presetClass="entr" presetSubtype="16" fill="hold" nodeType="withEffect">
                                  <p:stCondLst>
                                    <p:cond delay="0"/>
                                  </p:stCondLst>
                                  <p:childTnLst>
                                    <p:set>
                                      <p:cBhvr>
                                        <p:cTn id="27" dur="1" fill="hold">
                                          <p:stCondLst>
                                            <p:cond delay="0"/>
                                          </p:stCondLst>
                                        </p:cTn>
                                        <p:tgtEl>
                                          <p:spTgt spid="70"/>
                                        </p:tgtEl>
                                        <p:attrNameLst>
                                          <p:attrName>style.visibility</p:attrName>
                                        </p:attrNameLst>
                                      </p:cBhvr>
                                      <p:to>
                                        <p:strVal val="visible"/>
                                      </p:to>
                                    </p:set>
                                    <p:anim calcmode="lin" valueType="num">
                                      <p:cBhvr>
                                        <p:cTn id="28" dur="500" fill="hold"/>
                                        <p:tgtEl>
                                          <p:spTgt spid="70"/>
                                        </p:tgtEl>
                                        <p:attrNameLst>
                                          <p:attrName>ppt_w</p:attrName>
                                        </p:attrNameLst>
                                      </p:cBhvr>
                                      <p:tavLst>
                                        <p:tav tm="0">
                                          <p:val>
                                            <p:fltVal val="0"/>
                                          </p:val>
                                        </p:tav>
                                        <p:tav tm="100000">
                                          <p:val>
                                            <p:strVal val="#ppt_w"/>
                                          </p:val>
                                        </p:tav>
                                      </p:tavLst>
                                    </p:anim>
                                    <p:anim calcmode="lin" valueType="num">
                                      <p:cBhvr>
                                        <p:cTn id="29" dur="500" fill="hold"/>
                                        <p:tgtEl>
                                          <p:spTgt spid="70"/>
                                        </p:tgtEl>
                                        <p:attrNameLst>
                                          <p:attrName>ppt_h</p:attrName>
                                        </p:attrNameLst>
                                      </p:cBhvr>
                                      <p:tavLst>
                                        <p:tav tm="0">
                                          <p:val>
                                            <p:fltVal val="0"/>
                                          </p:val>
                                        </p:tav>
                                        <p:tav tm="100000">
                                          <p:val>
                                            <p:strVal val="#ppt_h"/>
                                          </p:val>
                                        </p:tav>
                                      </p:tavLst>
                                    </p:anim>
                                    <p:animEffect transition="in" filter="fade">
                                      <p:cBhvr>
                                        <p:cTn id="30" dur="500"/>
                                        <p:tgtEl>
                                          <p:spTgt spid="70"/>
                                        </p:tgtEl>
                                      </p:cBhvr>
                                    </p:animEffect>
                                  </p:childTnLst>
                                </p:cTn>
                              </p:par>
                              <p:par>
                                <p:cTn id="31" presetID="53" presetClass="entr" presetSubtype="16" fill="hold" nodeType="withEffect">
                                  <p:stCondLst>
                                    <p:cond delay="0"/>
                                  </p:stCondLst>
                                  <p:childTnLst>
                                    <p:set>
                                      <p:cBhvr>
                                        <p:cTn id="32" dur="1" fill="hold">
                                          <p:stCondLst>
                                            <p:cond delay="0"/>
                                          </p:stCondLst>
                                        </p:cTn>
                                        <p:tgtEl>
                                          <p:spTgt spid="77"/>
                                        </p:tgtEl>
                                        <p:attrNameLst>
                                          <p:attrName>style.visibility</p:attrName>
                                        </p:attrNameLst>
                                      </p:cBhvr>
                                      <p:to>
                                        <p:strVal val="visible"/>
                                      </p:to>
                                    </p:set>
                                    <p:anim calcmode="lin" valueType="num">
                                      <p:cBhvr>
                                        <p:cTn id="33" dur="500" fill="hold"/>
                                        <p:tgtEl>
                                          <p:spTgt spid="77"/>
                                        </p:tgtEl>
                                        <p:attrNameLst>
                                          <p:attrName>ppt_w</p:attrName>
                                        </p:attrNameLst>
                                      </p:cBhvr>
                                      <p:tavLst>
                                        <p:tav tm="0">
                                          <p:val>
                                            <p:fltVal val="0"/>
                                          </p:val>
                                        </p:tav>
                                        <p:tav tm="100000">
                                          <p:val>
                                            <p:strVal val="#ppt_w"/>
                                          </p:val>
                                        </p:tav>
                                      </p:tavLst>
                                    </p:anim>
                                    <p:anim calcmode="lin" valueType="num">
                                      <p:cBhvr>
                                        <p:cTn id="34" dur="500" fill="hold"/>
                                        <p:tgtEl>
                                          <p:spTgt spid="77"/>
                                        </p:tgtEl>
                                        <p:attrNameLst>
                                          <p:attrName>ppt_h</p:attrName>
                                        </p:attrNameLst>
                                      </p:cBhvr>
                                      <p:tavLst>
                                        <p:tav tm="0">
                                          <p:val>
                                            <p:fltVal val="0"/>
                                          </p:val>
                                        </p:tav>
                                        <p:tav tm="100000">
                                          <p:val>
                                            <p:strVal val="#ppt_h"/>
                                          </p:val>
                                        </p:tav>
                                      </p:tavLst>
                                    </p:anim>
                                    <p:animEffect transition="in" filter="fade">
                                      <p:cBhvr>
                                        <p:cTn id="35"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377956" y="290698"/>
            <a:ext cx="3057247" cy="523220"/>
          </a:xfrm>
          <a:prstGeom prst="rect">
            <a:avLst/>
          </a:prstGeom>
          <a:noFill/>
        </p:spPr>
        <p:txBody>
          <a:bodyPr wrap="none" rtlCol="0">
            <a:spAutoFit/>
            <a:scene3d>
              <a:camera prst="orthographicFront"/>
              <a:lightRig rig="threePt" dir="t"/>
            </a:scene3d>
            <a:sp3d contourW="12700"/>
          </a:bodyPr>
          <a:lstStyle/>
          <a:p>
            <a:pPr algn="ctr"/>
            <a:r>
              <a:rPr lang="zh-TW" altLang="en-US" sz="2800" b="1" dirty="0">
                <a:solidFill>
                  <a:schemeClr val="tx1">
                    <a:lumMod val="85000"/>
                    <a:lumOff val="15000"/>
                  </a:schemeClr>
                </a:solidFill>
              </a:rPr>
              <a:t>空氣品質惡化等級</a:t>
            </a:r>
            <a:endParaRPr lang="zh-CN" altLang="en-US" sz="2800" b="1" dirty="0">
              <a:solidFill>
                <a:schemeClr val="tx1">
                  <a:lumMod val="85000"/>
                  <a:lumOff val="15000"/>
                </a:schemeClr>
              </a:solidFill>
            </a:endParaRPr>
          </a:p>
        </p:txBody>
      </p:sp>
      <p:grpSp>
        <p:nvGrpSpPr>
          <p:cNvPr id="105" name="群組 104">
            <a:extLst>
              <a:ext uri="{FF2B5EF4-FFF2-40B4-BE49-F238E27FC236}">
                <a16:creationId xmlns:a16="http://schemas.microsoft.com/office/drawing/2014/main" id="{084BEA4B-7AC4-2542-E786-5C3B1E1BDC7C}"/>
              </a:ext>
            </a:extLst>
          </p:cNvPr>
          <p:cNvGrpSpPr/>
          <p:nvPr/>
        </p:nvGrpSpPr>
        <p:grpSpPr>
          <a:xfrm>
            <a:off x="396186" y="878159"/>
            <a:ext cx="11635559" cy="5961441"/>
            <a:chOff x="556441" y="912600"/>
            <a:chExt cx="11635559" cy="5961441"/>
          </a:xfrm>
        </p:grpSpPr>
        <p:sp>
          <p:nvSpPr>
            <p:cNvPr id="106" name="文本框 126">
              <a:extLst>
                <a:ext uri="{FF2B5EF4-FFF2-40B4-BE49-F238E27FC236}">
                  <a16:creationId xmlns:a16="http://schemas.microsoft.com/office/drawing/2014/main" id="{3D9C76ED-1F3E-E5E2-AE43-9AA07CA6BB5C}"/>
                </a:ext>
              </a:extLst>
            </p:cNvPr>
            <p:cNvSpPr txBox="1"/>
            <p:nvPr/>
          </p:nvSpPr>
          <p:spPr>
            <a:xfrm>
              <a:off x="556441" y="4403180"/>
              <a:ext cx="3075350" cy="699487"/>
            </a:xfrm>
            <a:prstGeom prst="rect">
              <a:avLst/>
            </a:prstGeom>
            <a:noFill/>
          </p:spPr>
          <p:txBody>
            <a:bodyPr wrap="square" rtlCol="0">
              <a:spAutoFit/>
            </a:bodyPr>
            <a:lstStyle/>
            <a:p>
              <a:pPr marL="171450" indent="-171450">
                <a:lnSpc>
                  <a:spcPct val="130000"/>
                </a:lnSpc>
                <a:buFont typeface="Arial" panose="020B0604020202020204" pitchFamily="34" charset="0"/>
                <a:buChar char="•"/>
              </a:pPr>
              <a:r>
                <a:rPr lang="zh-TW" altLang="en-US" sz="1600" spc="130" dirty="0">
                  <a:latin typeface="Times New Roman" panose="02020603050405020304" pitchFamily="18" charset="0"/>
                  <a:ea typeface="微軟正黑體" panose="020B0604030504040204" pitchFamily="34" charset="-120"/>
                  <a:cs typeface="Times New Roman" panose="02020603050405020304" pitchFamily="18" charset="0"/>
                  <a:sym typeface="+mn-lt"/>
                </a:rPr>
                <a:t>空氣品質指標</a:t>
              </a:r>
              <a:r>
                <a:rPr lang="en-US" altLang="zh-TW" sz="1600" spc="130" dirty="0">
                  <a:latin typeface="Times New Roman" panose="02020603050405020304" pitchFamily="18" charset="0"/>
                  <a:ea typeface="微軟正黑體" panose="020B0604030504040204" pitchFamily="34" charset="-120"/>
                  <a:cs typeface="Times New Roman" panose="02020603050405020304" pitchFamily="18" charset="0"/>
                  <a:sym typeface="+mn-lt"/>
                </a:rPr>
                <a:t>(AQI)</a:t>
              </a:r>
              <a:r>
                <a:rPr lang="zh-TW" altLang="en-US" sz="1600" spc="130" dirty="0">
                  <a:latin typeface="Times New Roman" panose="02020603050405020304" pitchFamily="18" charset="0"/>
                  <a:ea typeface="微軟正黑體" panose="020B0604030504040204" pitchFamily="34" charset="-120"/>
                  <a:cs typeface="Times New Roman" panose="02020603050405020304" pitchFamily="18" charset="0"/>
                  <a:sym typeface="+mn-lt"/>
                </a:rPr>
                <a:t> </a:t>
              </a:r>
              <a:r>
                <a:rPr lang="en-US" altLang="zh-TW" sz="1600" spc="130" dirty="0">
                  <a:solidFill>
                    <a:srgbClr val="FF0000"/>
                  </a:solidFill>
                  <a:latin typeface="Times New Roman" panose="02020603050405020304" pitchFamily="18" charset="0"/>
                  <a:ea typeface="微軟正黑體" panose="020B0604030504040204" pitchFamily="34" charset="-120"/>
                  <a:cs typeface="Times New Roman" panose="02020603050405020304" pitchFamily="18" charset="0"/>
                  <a:sym typeface="+mn-lt"/>
                </a:rPr>
                <a:t>&gt; 100</a:t>
              </a:r>
            </a:p>
            <a:p>
              <a:pPr algn="ctr">
                <a:lnSpc>
                  <a:spcPct val="130000"/>
                </a:lnSpc>
              </a:pPr>
              <a:r>
                <a:rPr lang="en-US" altLang="zh-TW" sz="1600" spc="130" dirty="0">
                  <a:solidFill>
                    <a:schemeClr val="accent2">
                      <a:lumMod val="50000"/>
                    </a:schemeClr>
                  </a:solidFill>
                  <a:latin typeface="Times New Roman" panose="02020603050405020304" pitchFamily="18" charset="0"/>
                  <a:ea typeface="微軟正黑體" panose="020B0604030504040204" pitchFamily="34" charset="-120"/>
                  <a:cs typeface="Times New Roman" panose="02020603050405020304" pitchFamily="18" charset="0"/>
                  <a:sym typeface="+mn-lt"/>
                </a:rPr>
                <a:t>〝</a:t>
              </a:r>
              <a:r>
                <a:rPr lang="zh-TW" altLang="en-US" sz="1600" spc="130" dirty="0">
                  <a:solidFill>
                    <a:schemeClr val="accent2">
                      <a:lumMod val="50000"/>
                    </a:schemeClr>
                  </a:solidFill>
                  <a:latin typeface="Times New Roman" panose="02020603050405020304" pitchFamily="18" charset="0"/>
                  <a:ea typeface="微軟正黑體" panose="020B0604030504040204" pitchFamily="34" charset="-120"/>
                  <a:cs typeface="Times New Roman" panose="02020603050405020304" pitchFamily="18" charset="0"/>
                  <a:sym typeface="+mn-lt"/>
                </a:rPr>
                <a:t>對敏感族群不健康</a:t>
              </a:r>
              <a:r>
                <a:rPr lang="en-US" altLang="zh-TW" sz="1600" spc="130" dirty="0">
                  <a:solidFill>
                    <a:schemeClr val="accent2">
                      <a:lumMod val="50000"/>
                    </a:schemeClr>
                  </a:solidFill>
                  <a:latin typeface="Times New Roman" panose="02020603050405020304" pitchFamily="18" charset="0"/>
                  <a:ea typeface="微軟正黑體" panose="020B0604030504040204" pitchFamily="34" charset="-120"/>
                  <a:cs typeface="Times New Roman" panose="02020603050405020304" pitchFamily="18" charset="0"/>
                  <a:sym typeface="+mn-lt"/>
                </a:rPr>
                <a:t>〞</a:t>
              </a:r>
              <a:endParaRPr lang="zh-CN" altLang="en-US" sz="1600" spc="130" dirty="0">
                <a:solidFill>
                  <a:schemeClr val="accent2">
                    <a:lumMod val="50000"/>
                  </a:schemeClr>
                </a:solidFill>
                <a:latin typeface="Times New Roman" panose="02020603050405020304" pitchFamily="18" charset="0"/>
                <a:ea typeface="微軟正黑體" panose="020B0604030504040204" pitchFamily="34" charset="-120"/>
                <a:cs typeface="Times New Roman" panose="02020603050405020304" pitchFamily="18" charset="0"/>
                <a:sym typeface="+mn-lt"/>
              </a:endParaRPr>
            </a:p>
          </p:txBody>
        </p:sp>
        <p:sp>
          <p:nvSpPr>
            <p:cNvPr id="107" name="文本框 127">
              <a:extLst>
                <a:ext uri="{FF2B5EF4-FFF2-40B4-BE49-F238E27FC236}">
                  <a16:creationId xmlns:a16="http://schemas.microsoft.com/office/drawing/2014/main" id="{F188218A-23AF-6A62-4FB9-7DCEB1EA583A}"/>
                </a:ext>
              </a:extLst>
            </p:cNvPr>
            <p:cNvSpPr txBox="1"/>
            <p:nvPr/>
          </p:nvSpPr>
          <p:spPr>
            <a:xfrm>
              <a:off x="1196629" y="4003070"/>
              <a:ext cx="2327443" cy="400110"/>
            </a:xfrm>
            <a:prstGeom prst="rect">
              <a:avLst/>
            </a:prstGeom>
            <a:noFill/>
          </p:spPr>
          <p:txBody>
            <a:bodyPr wrap="square" rtlCol="0">
              <a:spAutoFit/>
            </a:bodyPr>
            <a:lstStyle/>
            <a:p>
              <a:r>
                <a:rPr lang="zh-TW" altLang="en-US" sz="2000" b="1" spc="150" dirty="0">
                  <a:solidFill>
                    <a:schemeClr val="tx1">
                      <a:lumMod val="65000"/>
                      <a:lumOff val="35000"/>
                    </a:schemeClr>
                  </a:solidFill>
                  <a:latin typeface="微軟正黑體" panose="020B0604030504040204" pitchFamily="34" charset="-120"/>
                  <a:ea typeface="微軟正黑體" panose="020B0604030504040204" pitchFamily="34" charset="-120"/>
                  <a:cs typeface="+mn-ea"/>
                  <a:sym typeface="+mn-lt"/>
                </a:rPr>
                <a:t>預警</a:t>
              </a:r>
              <a:r>
                <a:rPr lang="en-US" altLang="zh-TW" sz="2000" b="1" spc="150" dirty="0">
                  <a:solidFill>
                    <a:schemeClr val="tx1">
                      <a:lumMod val="65000"/>
                      <a:lumOff val="35000"/>
                    </a:schemeClr>
                  </a:solidFill>
                  <a:latin typeface="微軟正黑體" panose="020B0604030504040204" pitchFamily="34" charset="-120"/>
                  <a:ea typeface="微軟正黑體" panose="020B0604030504040204" pitchFamily="34" charset="-120"/>
                  <a:cs typeface="+mn-ea"/>
                  <a:sym typeface="+mn-lt"/>
                </a:rPr>
                <a:t>(</a:t>
              </a:r>
              <a:r>
                <a:rPr lang="zh-TW" altLang="en-US" sz="2000" b="1" spc="150" dirty="0">
                  <a:solidFill>
                    <a:schemeClr val="tx1">
                      <a:lumMod val="65000"/>
                      <a:lumOff val="35000"/>
                    </a:schemeClr>
                  </a:solidFill>
                  <a:latin typeface="微軟正黑體" panose="020B0604030504040204" pitchFamily="34" charset="-120"/>
                  <a:ea typeface="微軟正黑體" panose="020B0604030504040204" pitchFamily="34" charset="-120"/>
                  <a:cs typeface="+mn-ea"/>
                  <a:sym typeface="+mn-lt"/>
                </a:rPr>
                <a:t>初級</a:t>
              </a:r>
              <a:r>
                <a:rPr lang="en-US" altLang="zh-TW" sz="2000" b="1" spc="150" dirty="0">
                  <a:solidFill>
                    <a:schemeClr val="tx1">
                      <a:lumMod val="65000"/>
                      <a:lumOff val="35000"/>
                    </a:schemeClr>
                  </a:solidFill>
                  <a:latin typeface="微軟正黑體" panose="020B0604030504040204" pitchFamily="34" charset="-120"/>
                  <a:ea typeface="微軟正黑體" panose="020B0604030504040204" pitchFamily="34" charset="-120"/>
                  <a:cs typeface="+mn-ea"/>
                  <a:sym typeface="+mn-lt"/>
                </a:rPr>
                <a:t>)</a:t>
              </a:r>
              <a:endParaRPr lang="zh-CN" altLang="en-US" sz="2000" b="1" spc="150" dirty="0">
                <a:solidFill>
                  <a:schemeClr val="tx1">
                    <a:lumMod val="65000"/>
                    <a:lumOff val="35000"/>
                  </a:schemeClr>
                </a:solidFill>
                <a:latin typeface="微軟正黑體" panose="020B0604030504040204" pitchFamily="34" charset="-120"/>
                <a:ea typeface="微軟正黑體" panose="020B0604030504040204" pitchFamily="34" charset="-120"/>
                <a:cs typeface="+mn-ea"/>
                <a:sym typeface="+mn-lt"/>
              </a:endParaRPr>
            </a:p>
          </p:txBody>
        </p:sp>
        <p:sp>
          <p:nvSpPr>
            <p:cNvPr id="108" name="文本框 138">
              <a:extLst>
                <a:ext uri="{FF2B5EF4-FFF2-40B4-BE49-F238E27FC236}">
                  <a16:creationId xmlns:a16="http://schemas.microsoft.com/office/drawing/2014/main" id="{6179B352-C72A-84C6-00C1-091A6214DD52}"/>
                </a:ext>
              </a:extLst>
            </p:cNvPr>
            <p:cNvSpPr txBox="1"/>
            <p:nvPr/>
          </p:nvSpPr>
          <p:spPr>
            <a:xfrm>
              <a:off x="810472" y="3028920"/>
              <a:ext cx="3058488" cy="699487"/>
            </a:xfrm>
            <a:prstGeom prst="rect">
              <a:avLst/>
            </a:prstGeom>
            <a:noFill/>
          </p:spPr>
          <p:txBody>
            <a:bodyPr wrap="square" rtlCol="0">
              <a:spAutoFit/>
            </a:bodyPr>
            <a:lstStyle/>
            <a:p>
              <a:pPr marL="171450" indent="-171450">
                <a:lnSpc>
                  <a:spcPct val="130000"/>
                </a:lnSpc>
                <a:buFont typeface="Arial" panose="020B0604020202020204" pitchFamily="34" charset="0"/>
                <a:buChar char="•"/>
              </a:pPr>
              <a:r>
                <a:rPr lang="zh-TW" altLang="en-US" sz="1600" spc="130" dirty="0">
                  <a:latin typeface="Times New Roman" panose="02020603050405020304" pitchFamily="18" charset="0"/>
                  <a:ea typeface="微軟正黑體" panose="020B0604030504040204" pitchFamily="34" charset="-120"/>
                  <a:cs typeface="Times New Roman" panose="02020603050405020304" pitchFamily="18" charset="0"/>
                  <a:sym typeface="+mn-lt"/>
                </a:rPr>
                <a:t>空氣品質指標</a:t>
              </a:r>
              <a:r>
                <a:rPr lang="en-US" altLang="zh-TW" sz="1600" spc="130" dirty="0">
                  <a:latin typeface="Times New Roman" panose="02020603050405020304" pitchFamily="18" charset="0"/>
                  <a:ea typeface="微軟正黑體" panose="020B0604030504040204" pitchFamily="34" charset="-120"/>
                  <a:cs typeface="Times New Roman" panose="02020603050405020304" pitchFamily="18" charset="0"/>
                  <a:sym typeface="+mn-lt"/>
                </a:rPr>
                <a:t>(AQI)</a:t>
              </a:r>
              <a:r>
                <a:rPr lang="zh-TW" altLang="en-US" sz="1600" spc="130" dirty="0">
                  <a:latin typeface="Times New Roman" panose="02020603050405020304" pitchFamily="18" charset="0"/>
                  <a:ea typeface="微軟正黑體" panose="020B0604030504040204" pitchFamily="34" charset="-120"/>
                  <a:cs typeface="Times New Roman" panose="02020603050405020304" pitchFamily="18" charset="0"/>
                  <a:sym typeface="+mn-lt"/>
                </a:rPr>
                <a:t> </a:t>
              </a:r>
              <a:r>
                <a:rPr lang="en-US" altLang="zh-TW" sz="1600" spc="130" dirty="0">
                  <a:solidFill>
                    <a:srgbClr val="FF0000"/>
                  </a:solidFill>
                  <a:latin typeface="Times New Roman" panose="02020603050405020304" pitchFamily="18" charset="0"/>
                  <a:ea typeface="微軟正黑體" panose="020B0604030504040204" pitchFamily="34" charset="-120"/>
                  <a:cs typeface="Times New Roman" panose="02020603050405020304" pitchFamily="18" charset="0"/>
                  <a:sym typeface="+mn-lt"/>
                </a:rPr>
                <a:t>&gt; 150</a:t>
              </a:r>
            </a:p>
            <a:p>
              <a:pPr algn="ctr">
                <a:lnSpc>
                  <a:spcPct val="130000"/>
                </a:lnSpc>
              </a:pPr>
              <a:r>
                <a:rPr lang="en-US" altLang="zh-TW" sz="1600" spc="130" dirty="0">
                  <a:solidFill>
                    <a:schemeClr val="accent2">
                      <a:lumMod val="50000"/>
                    </a:schemeClr>
                  </a:solidFill>
                  <a:latin typeface="Times New Roman" panose="02020603050405020304" pitchFamily="18" charset="0"/>
                  <a:ea typeface="微軟正黑體" panose="020B0604030504040204" pitchFamily="34" charset="-120"/>
                  <a:cs typeface="Times New Roman" panose="02020603050405020304" pitchFamily="18" charset="0"/>
                  <a:sym typeface="+mn-lt"/>
                </a:rPr>
                <a:t>〝</a:t>
              </a:r>
              <a:r>
                <a:rPr lang="zh-TW" altLang="en-US" sz="1600" spc="130" dirty="0">
                  <a:solidFill>
                    <a:schemeClr val="accent2">
                      <a:lumMod val="50000"/>
                    </a:schemeClr>
                  </a:solidFill>
                  <a:latin typeface="Times New Roman" panose="02020603050405020304" pitchFamily="18" charset="0"/>
                  <a:ea typeface="微軟正黑體" panose="020B0604030504040204" pitchFamily="34" charset="-120"/>
                  <a:cs typeface="Times New Roman" panose="02020603050405020304" pitchFamily="18" charset="0"/>
                  <a:sym typeface="+mn-lt"/>
                </a:rPr>
                <a:t>對所有族群不健康</a:t>
              </a:r>
              <a:r>
                <a:rPr lang="en-US" altLang="zh-TW" sz="1600" spc="130" dirty="0">
                  <a:solidFill>
                    <a:schemeClr val="accent2">
                      <a:lumMod val="50000"/>
                    </a:schemeClr>
                  </a:solidFill>
                  <a:latin typeface="Times New Roman" panose="02020603050405020304" pitchFamily="18" charset="0"/>
                  <a:ea typeface="微軟正黑體" panose="020B0604030504040204" pitchFamily="34" charset="-120"/>
                  <a:cs typeface="Times New Roman" panose="02020603050405020304" pitchFamily="18" charset="0"/>
                  <a:sym typeface="+mn-lt"/>
                </a:rPr>
                <a:t>〞</a:t>
              </a:r>
              <a:endParaRPr lang="zh-CN" altLang="en-US" sz="1600" spc="130" dirty="0">
                <a:solidFill>
                  <a:schemeClr val="accent2">
                    <a:lumMod val="50000"/>
                  </a:schemeClr>
                </a:solidFill>
                <a:latin typeface="Times New Roman" panose="02020603050405020304" pitchFamily="18" charset="0"/>
                <a:ea typeface="微軟正黑體" panose="020B0604030504040204" pitchFamily="34" charset="-120"/>
                <a:cs typeface="Times New Roman" panose="02020603050405020304" pitchFamily="18" charset="0"/>
                <a:sym typeface="+mn-lt"/>
              </a:endParaRPr>
            </a:p>
          </p:txBody>
        </p:sp>
        <p:sp>
          <p:nvSpPr>
            <p:cNvPr id="109" name="文本框 139">
              <a:extLst>
                <a:ext uri="{FF2B5EF4-FFF2-40B4-BE49-F238E27FC236}">
                  <a16:creationId xmlns:a16="http://schemas.microsoft.com/office/drawing/2014/main" id="{0F821984-B7D7-C4D2-D502-D699518E6F2C}"/>
                </a:ext>
              </a:extLst>
            </p:cNvPr>
            <p:cNvSpPr txBox="1"/>
            <p:nvPr/>
          </p:nvSpPr>
          <p:spPr>
            <a:xfrm>
              <a:off x="1777304" y="2645286"/>
              <a:ext cx="2327443" cy="400110"/>
            </a:xfrm>
            <a:prstGeom prst="rect">
              <a:avLst/>
            </a:prstGeom>
            <a:noFill/>
          </p:spPr>
          <p:txBody>
            <a:bodyPr wrap="square" rtlCol="0">
              <a:spAutoFit/>
            </a:bodyPr>
            <a:lstStyle/>
            <a:p>
              <a:r>
                <a:rPr lang="zh-TW" altLang="en-US" sz="2000" b="1" spc="150" dirty="0">
                  <a:solidFill>
                    <a:schemeClr val="tx1">
                      <a:lumMod val="65000"/>
                      <a:lumOff val="35000"/>
                    </a:schemeClr>
                  </a:solidFill>
                  <a:latin typeface="微軟正黑體" panose="020B0604030504040204" pitchFamily="34" charset="-120"/>
                  <a:ea typeface="微軟正黑體" panose="020B0604030504040204" pitchFamily="34" charset="-120"/>
                  <a:cs typeface="+mn-ea"/>
                  <a:sym typeface="+mn-lt"/>
                </a:rPr>
                <a:t>預警</a:t>
              </a:r>
              <a:r>
                <a:rPr lang="en-US" altLang="zh-TW" sz="2000" b="1" spc="150" dirty="0">
                  <a:solidFill>
                    <a:schemeClr val="tx1">
                      <a:lumMod val="65000"/>
                      <a:lumOff val="35000"/>
                    </a:schemeClr>
                  </a:solidFill>
                  <a:latin typeface="微軟正黑體" panose="020B0604030504040204" pitchFamily="34" charset="-120"/>
                  <a:ea typeface="微軟正黑體" panose="020B0604030504040204" pitchFamily="34" charset="-120"/>
                  <a:cs typeface="+mn-ea"/>
                  <a:sym typeface="+mn-lt"/>
                </a:rPr>
                <a:t>(</a:t>
              </a:r>
              <a:r>
                <a:rPr lang="zh-TW" altLang="en-US" sz="2000" b="1" spc="150" dirty="0">
                  <a:solidFill>
                    <a:schemeClr val="tx1">
                      <a:lumMod val="65000"/>
                      <a:lumOff val="35000"/>
                    </a:schemeClr>
                  </a:solidFill>
                  <a:latin typeface="微軟正黑體" panose="020B0604030504040204" pitchFamily="34" charset="-120"/>
                  <a:ea typeface="微軟正黑體" panose="020B0604030504040204" pitchFamily="34" charset="-120"/>
                  <a:cs typeface="+mn-ea"/>
                  <a:sym typeface="+mn-lt"/>
                </a:rPr>
                <a:t>中級</a:t>
              </a:r>
              <a:r>
                <a:rPr lang="en-US" altLang="zh-TW" sz="2000" b="1" spc="150" dirty="0">
                  <a:solidFill>
                    <a:schemeClr val="tx1">
                      <a:lumMod val="65000"/>
                      <a:lumOff val="35000"/>
                    </a:schemeClr>
                  </a:solidFill>
                  <a:latin typeface="微軟正黑體" panose="020B0604030504040204" pitchFamily="34" charset="-120"/>
                  <a:ea typeface="微軟正黑體" panose="020B0604030504040204" pitchFamily="34" charset="-120"/>
                  <a:cs typeface="+mn-ea"/>
                  <a:sym typeface="+mn-lt"/>
                </a:rPr>
                <a:t>)</a:t>
              </a:r>
              <a:endParaRPr lang="zh-CN" altLang="en-US" sz="2000" b="1" spc="150" dirty="0">
                <a:solidFill>
                  <a:schemeClr val="tx1">
                    <a:lumMod val="65000"/>
                    <a:lumOff val="35000"/>
                  </a:schemeClr>
                </a:solidFill>
                <a:latin typeface="微軟正黑體" panose="020B0604030504040204" pitchFamily="34" charset="-120"/>
                <a:ea typeface="微軟正黑體" panose="020B0604030504040204" pitchFamily="34" charset="-120"/>
                <a:cs typeface="+mn-ea"/>
                <a:sym typeface="+mn-lt"/>
              </a:endParaRPr>
            </a:p>
          </p:txBody>
        </p:sp>
        <p:grpSp>
          <p:nvGrpSpPr>
            <p:cNvPr id="110" name="Group 98">
              <a:extLst>
                <a:ext uri="{FF2B5EF4-FFF2-40B4-BE49-F238E27FC236}">
                  <a16:creationId xmlns:a16="http://schemas.microsoft.com/office/drawing/2014/main" id="{167B18F2-B840-8950-E0B7-296232E10B07}"/>
                </a:ext>
              </a:extLst>
            </p:cNvPr>
            <p:cNvGrpSpPr/>
            <p:nvPr/>
          </p:nvGrpSpPr>
          <p:grpSpPr>
            <a:xfrm>
              <a:off x="5287036" y="3418190"/>
              <a:ext cx="1470456" cy="3455851"/>
              <a:chOff x="8211059" y="3333470"/>
              <a:chExt cx="1495699" cy="3514092"/>
            </a:xfrm>
          </p:grpSpPr>
          <p:sp>
            <p:nvSpPr>
              <p:cNvPr id="153" name="Oval 5">
                <a:extLst>
                  <a:ext uri="{FF2B5EF4-FFF2-40B4-BE49-F238E27FC236}">
                    <a16:creationId xmlns:a16="http://schemas.microsoft.com/office/drawing/2014/main" id="{6588252F-527D-689F-9238-C5C568A9B7EB}"/>
                  </a:ext>
                </a:extLst>
              </p:cNvPr>
              <p:cNvSpPr>
                <a:spLocks noChangeArrowheads="1"/>
              </p:cNvSpPr>
              <p:nvPr/>
            </p:nvSpPr>
            <p:spPr bwMode="auto">
              <a:xfrm>
                <a:off x="8311636" y="3445476"/>
                <a:ext cx="1247305" cy="1248066"/>
              </a:xfrm>
              <a:prstGeom prst="ellipse">
                <a:avLst/>
              </a:prstGeom>
              <a:solidFill>
                <a:schemeClr val="tx2">
                  <a:lumMod val="20000"/>
                  <a:lumOff val="80000"/>
                </a:schemeClr>
              </a:solidFill>
              <a:ln>
                <a:noFill/>
              </a:ln>
            </p:spPr>
            <p:txBody>
              <a:bodyPr vert="horz" wrap="square" lIns="91440" tIns="45720" rIns="91440" bIns="45720" numCol="1" anchor="t" anchorCtr="0" compatLnSpc="1"/>
              <a:lstStyle/>
              <a:p>
                <a:endParaRPr lang="en-US">
                  <a:cs typeface="+mn-ea"/>
                  <a:sym typeface="+mn-lt"/>
                </a:endParaRPr>
              </a:p>
            </p:txBody>
          </p:sp>
          <p:sp>
            <p:nvSpPr>
              <p:cNvPr id="154" name="Freeform 9">
                <a:extLst>
                  <a:ext uri="{FF2B5EF4-FFF2-40B4-BE49-F238E27FC236}">
                    <a16:creationId xmlns:a16="http://schemas.microsoft.com/office/drawing/2014/main" id="{BD1B242C-47CE-9756-9B77-791889209A64}"/>
                  </a:ext>
                </a:extLst>
              </p:cNvPr>
              <p:cNvSpPr>
                <a:spLocks noEditPoints="1"/>
              </p:cNvSpPr>
              <p:nvPr/>
            </p:nvSpPr>
            <p:spPr bwMode="auto">
              <a:xfrm>
                <a:off x="8211059" y="3333470"/>
                <a:ext cx="1449220" cy="1621420"/>
              </a:xfrm>
              <a:custGeom>
                <a:avLst/>
                <a:gdLst>
                  <a:gd name="T0" fmla="*/ 804 w 804"/>
                  <a:gd name="T1" fmla="*/ 402 h 900"/>
                  <a:gd name="T2" fmla="*/ 402 w 804"/>
                  <a:gd name="T3" fmla="*/ 0 h 900"/>
                  <a:gd name="T4" fmla="*/ 0 w 804"/>
                  <a:gd name="T5" fmla="*/ 402 h 900"/>
                  <a:gd name="T6" fmla="*/ 333 w 804"/>
                  <a:gd name="T7" fmla="*/ 798 h 900"/>
                  <a:gd name="T8" fmla="*/ 333 w 804"/>
                  <a:gd name="T9" fmla="*/ 900 h 900"/>
                  <a:gd name="T10" fmla="*/ 471 w 804"/>
                  <a:gd name="T11" fmla="*/ 900 h 900"/>
                  <a:gd name="T12" fmla="*/ 471 w 804"/>
                  <a:gd name="T13" fmla="*/ 798 h 900"/>
                  <a:gd name="T14" fmla="*/ 804 w 804"/>
                  <a:gd name="T15" fmla="*/ 402 h 900"/>
                  <a:gd name="T16" fmla="*/ 402 w 804"/>
                  <a:gd name="T17" fmla="*/ 704 h 900"/>
                  <a:gd name="T18" fmla="*/ 100 w 804"/>
                  <a:gd name="T19" fmla="*/ 402 h 900"/>
                  <a:gd name="T20" fmla="*/ 402 w 804"/>
                  <a:gd name="T21" fmla="*/ 100 h 900"/>
                  <a:gd name="T22" fmla="*/ 704 w 804"/>
                  <a:gd name="T23" fmla="*/ 402 h 900"/>
                  <a:gd name="T24" fmla="*/ 402 w 804"/>
                  <a:gd name="T25" fmla="*/ 704 h 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4" h="900">
                    <a:moveTo>
                      <a:pt x="804" y="402"/>
                    </a:moveTo>
                    <a:cubicBezTo>
                      <a:pt x="804" y="180"/>
                      <a:pt x="624" y="0"/>
                      <a:pt x="402" y="0"/>
                    </a:cubicBezTo>
                    <a:cubicBezTo>
                      <a:pt x="180" y="0"/>
                      <a:pt x="0" y="180"/>
                      <a:pt x="0" y="402"/>
                    </a:cubicBezTo>
                    <a:cubicBezTo>
                      <a:pt x="0" y="600"/>
                      <a:pt x="144" y="765"/>
                      <a:pt x="333" y="798"/>
                    </a:cubicBezTo>
                    <a:cubicBezTo>
                      <a:pt x="333" y="900"/>
                      <a:pt x="333" y="900"/>
                      <a:pt x="333" y="900"/>
                    </a:cubicBezTo>
                    <a:cubicBezTo>
                      <a:pt x="471" y="900"/>
                      <a:pt x="471" y="900"/>
                      <a:pt x="471" y="900"/>
                    </a:cubicBezTo>
                    <a:cubicBezTo>
                      <a:pt x="471" y="798"/>
                      <a:pt x="471" y="798"/>
                      <a:pt x="471" y="798"/>
                    </a:cubicBezTo>
                    <a:cubicBezTo>
                      <a:pt x="660" y="765"/>
                      <a:pt x="804" y="600"/>
                      <a:pt x="804" y="402"/>
                    </a:cubicBezTo>
                    <a:close/>
                    <a:moveTo>
                      <a:pt x="402" y="704"/>
                    </a:moveTo>
                    <a:cubicBezTo>
                      <a:pt x="235" y="704"/>
                      <a:pt x="100" y="569"/>
                      <a:pt x="100" y="402"/>
                    </a:cubicBezTo>
                    <a:cubicBezTo>
                      <a:pt x="100" y="235"/>
                      <a:pt x="235" y="100"/>
                      <a:pt x="402" y="100"/>
                    </a:cubicBezTo>
                    <a:cubicBezTo>
                      <a:pt x="569" y="100"/>
                      <a:pt x="704" y="235"/>
                      <a:pt x="704" y="402"/>
                    </a:cubicBezTo>
                    <a:cubicBezTo>
                      <a:pt x="704" y="569"/>
                      <a:pt x="569" y="704"/>
                      <a:pt x="402" y="704"/>
                    </a:cubicBezTo>
                    <a:close/>
                  </a:path>
                </a:pathLst>
              </a:custGeom>
              <a:solidFill>
                <a:srgbClr val="5BAAA4"/>
              </a:solidFill>
              <a:ln>
                <a:noFill/>
              </a:ln>
            </p:spPr>
            <p:txBody>
              <a:bodyPr vert="horz" wrap="square" lIns="91440" tIns="45720" rIns="91440" bIns="45720" numCol="1" anchor="t" anchorCtr="0" compatLnSpc="1"/>
              <a:lstStyle/>
              <a:p>
                <a:endParaRPr lang="en-US">
                  <a:cs typeface="+mn-ea"/>
                  <a:sym typeface="+mn-lt"/>
                </a:endParaRPr>
              </a:p>
            </p:txBody>
          </p:sp>
          <p:sp>
            <p:nvSpPr>
              <p:cNvPr id="155" name="Rectangle 10">
                <a:extLst>
                  <a:ext uri="{FF2B5EF4-FFF2-40B4-BE49-F238E27FC236}">
                    <a16:creationId xmlns:a16="http://schemas.microsoft.com/office/drawing/2014/main" id="{3C23F200-AA68-DCBD-67CF-439AB1358B51}"/>
                  </a:ext>
                </a:extLst>
              </p:cNvPr>
              <p:cNvSpPr>
                <a:spLocks noChangeArrowheads="1"/>
              </p:cNvSpPr>
              <p:nvPr/>
            </p:nvSpPr>
            <p:spPr bwMode="auto">
              <a:xfrm>
                <a:off x="8780233" y="5629212"/>
                <a:ext cx="668988" cy="998148"/>
              </a:xfrm>
              <a:prstGeom prst="rect">
                <a:avLst/>
              </a:prstGeom>
              <a:solidFill>
                <a:srgbClr val="F1AC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cs typeface="+mn-ea"/>
                  <a:sym typeface="+mn-lt"/>
                </a:endParaRPr>
              </a:p>
            </p:txBody>
          </p:sp>
          <p:sp>
            <p:nvSpPr>
              <p:cNvPr id="156" name="Rectangle 11">
                <a:extLst>
                  <a:ext uri="{FF2B5EF4-FFF2-40B4-BE49-F238E27FC236}">
                    <a16:creationId xmlns:a16="http://schemas.microsoft.com/office/drawing/2014/main" id="{0DE731B6-7FB8-81FA-F4EA-6828294106A7}"/>
                  </a:ext>
                </a:extLst>
              </p:cNvPr>
              <p:cNvSpPr>
                <a:spLocks noChangeArrowheads="1"/>
              </p:cNvSpPr>
              <p:nvPr/>
            </p:nvSpPr>
            <p:spPr bwMode="auto">
              <a:xfrm>
                <a:off x="8780233" y="5629212"/>
                <a:ext cx="668988" cy="998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cs typeface="+mn-ea"/>
                  <a:sym typeface="+mn-lt"/>
                </a:endParaRPr>
              </a:p>
            </p:txBody>
          </p:sp>
          <p:sp>
            <p:nvSpPr>
              <p:cNvPr id="157" name="Rectangle 12">
                <a:extLst>
                  <a:ext uri="{FF2B5EF4-FFF2-40B4-BE49-F238E27FC236}">
                    <a16:creationId xmlns:a16="http://schemas.microsoft.com/office/drawing/2014/main" id="{02B09547-2CCC-FEE0-B80C-459D02A5D75C}"/>
                  </a:ext>
                </a:extLst>
              </p:cNvPr>
              <p:cNvSpPr>
                <a:spLocks noChangeArrowheads="1"/>
              </p:cNvSpPr>
              <p:nvPr/>
            </p:nvSpPr>
            <p:spPr bwMode="auto">
              <a:xfrm>
                <a:off x="8470883" y="6174765"/>
                <a:ext cx="970718" cy="672797"/>
              </a:xfrm>
              <a:prstGeom prst="rect">
                <a:avLst/>
              </a:prstGeom>
              <a:solidFill>
                <a:srgbClr val="FDCF9D"/>
              </a:solidFill>
              <a:ln>
                <a:noFill/>
              </a:ln>
            </p:spPr>
            <p:txBody>
              <a:bodyPr vert="horz" wrap="square" lIns="91440" tIns="45720" rIns="91440" bIns="45720" numCol="1" anchor="t" anchorCtr="0" compatLnSpc="1"/>
              <a:lstStyle/>
              <a:p>
                <a:endParaRPr lang="en-US">
                  <a:cs typeface="+mn-ea"/>
                  <a:sym typeface="+mn-lt"/>
                </a:endParaRPr>
              </a:p>
            </p:txBody>
          </p:sp>
          <p:sp>
            <p:nvSpPr>
              <p:cNvPr id="158" name="Rectangle 13">
                <a:extLst>
                  <a:ext uri="{FF2B5EF4-FFF2-40B4-BE49-F238E27FC236}">
                    <a16:creationId xmlns:a16="http://schemas.microsoft.com/office/drawing/2014/main" id="{B9B5DD10-2FE3-1CB9-3492-01F8064265FF}"/>
                  </a:ext>
                </a:extLst>
              </p:cNvPr>
              <p:cNvSpPr>
                <a:spLocks noChangeArrowheads="1"/>
              </p:cNvSpPr>
              <p:nvPr/>
            </p:nvSpPr>
            <p:spPr bwMode="auto">
              <a:xfrm>
                <a:off x="8470883" y="6174765"/>
                <a:ext cx="970718" cy="672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cs typeface="+mn-ea"/>
                  <a:sym typeface="+mn-lt"/>
                </a:endParaRPr>
              </a:p>
            </p:txBody>
          </p:sp>
          <p:sp>
            <p:nvSpPr>
              <p:cNvPr id="159" name="Freeform 14">
                <a:extLst>
                  <a:ext uri="{FF2B5EF4-FFF2-40B4-BE49-F238E27FC236}">
                    <a16:creationId xmlns:a16="http://schemas.microsoft.com/office/drawing/2014/main" id="{96ECA9F6-1380-2F38-9337-F2595566D093}"/>
                  </a:ext>
                </a:extLst>
              </p:cNvPr>
              <p:cNvSpPr/>
              <p:nvPr/>
            </p:nvSpPr>
            <p:spPr bwMode="auto">
              <a:xfrm>
                <a:off x="8221727" y="5102707"/>
                <a:ext cx="1227494" cy="1168062"/>
              </a:xfrm>
              <a:custGeom>
                <a:avLst/>
                <a:gdLst>
                  <a:gd name="T0" fmla="*/ 0 w 681"/>
                  <a:gd name="T1" fmla="*/ 110 h 648"/>
                  <a:gd name="T2" fmla="*/ 109 w 681"/>
                  <a:gd name="T3" fmla="*/ 0 h 648"/>
                  <a:gd name="T4" fmla="*/ 571 w 681"/>
                  <a:gd name="T5" fmla="*/ 0 h 648"/>
                  <a:gd name="T6" fmla="*/ 681 w 681"/>
                  <a:gd name="T7" fmla="*/ 110 h 648"/>
                  <a:gd name="T8" fmla="*/ 681 w 681"/>
                  <a:gd name="T9" fmla="*/ 538 h 648"/>
                  <a:gd name="T10" fmla="*/ 571 w 681"/>
                  <a:gd name="T11" fmla="*/ 648 h 648"/>
                  <a:gd name="T12" fmla="*/ 109 w 681"/>
                  <a:gd name="T13" fmla="*/ 648 h 648"/>
                  <a:gd name="T14" fmla="*/ 0 w 681"/>
                  <a:gd name="T15" fmla="*/ 538 h 648"/>
                  <a:gd name="T16" fmla="*/ 0 w 681"/>
                  <a:gd name="T17" fmla="*/ 110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1" h="648">
                    <a:moveTo>
                      <a:pt x="0" y="110"/>
                    </a:moveTo>
                    <a:cubicBezTo>
                      <a:pt x="0" y="49"/>
                      <a:pt x="49" y="0"/>
                      <a:pt x="109" y="0"/>
                    </a:cubicBezTo>
                    <a:cubicBezTo>
                      <a:pt x="571" y="0"/>
                      <a:pt x="571" y="0"/>
                      <a:pt x="571" y="0"/>
                    </a:cubicBezTo>
                    <a:cubicBezTo>
                      <a:pt x="632" y="0"/>
                      <a:pt x="681" y="49"/>
                      <a:pt x="681" y="110"/>
                    </a:cubicBezTo>
                    <a:cubicBezTo>
                      <a:pt x="681" y="538"/>
                      <a:pt x="681" y="538"/>
                      <a:pt x="681" y="538"/>
                    </a:cubicBezTo>
                    <a:cubicBezTo>
                      <a:pt x="681" y="598"/>
                      <a:pt x="632" y="648"/>
                      <a:pt x="571" y="648"/>
                    </a:cubicBezTo>
                    <a:cubicBezTo>
                      <a:pt x="109" y="648"/>
                      <a:pt x="109" y="648"/>
                      <a:pt x="109" y="648"/>
                    </a:cubicBezTo>
                    <a:cubicBezTo>
                      <a:pt x="49" y="648"/>
                      <a:pt x="0" y="598"/>
                      <a:pt x="0" y="538"/>
                    </a:cubicBezTo>
                    <a:cubicBezTo>
                      <a:pt x="0" y="110"/>
                      <a:pt x="0" y="110"/>
                      <a:pt x="0" y="110"/>
                    </a:cubicBezTo>
                  </a:path>
                </a:pathLst>
              </a:custGeom>
              <a:solidFill>
                <a:srgbClr val="FDCF9D"/>
              </a:solidFill>
              <a:ln>
                <a:noFill/>
              </a:ln>
            </p:spPr>
            <p:txBody>
              <a:bodyPr vert="horz" wrap="square" lIns="91440" tIns="45720" rIns="91440" bIns="45720" numCol="1" anchor="t" anchorCtr="0" compatLnSpc="1"/>
              <a:lstStyle/>
              <a:p>
                <a:endParaRPr lang="en-US">
                  <a:cs typeface="+mn-ea"/>
                  <a:sym typeface="+mn-lt"/>
                </a:endParaRPr>
              </a:p>
            </p:txBody>
          </p:sp>
          <p:sp>
            <p:nvSpPr>
              <p:cNvPr id="160" name="Rectangle 15">
                <a:extLst>
                  <a:ext uri="{FF2B5EF4-FFF2-40B4-BE49-F238E27FC236}">
                    <a16:creationId xmlns:a16="http://schemas.microsoft.com/office/drawing/2014/main" id="{98174612-30E6-286D-E0CA-1BFBFF54F385}"/>
                  </a:ext>
                </a:extLst>
              </p:cNvPr>
              <p:cNvSpPr>
                <a:spLocks noChangeArrowheads="1"/>
              </p:cNvSpPr>
              <p:nvPr/>
            </p:nvSpPr>
            <p:spPr bwMode="auto">
              <a:xfrm>
                <a:off x="8762708" y="4954890"/>
                <a:ext cx="371067" cy="1053009"/>
              </a:xfrm>
              <a:prstGeom prst="rect">
                <a:avLst/>
              </a:prstGeom>
              <a:solidFill>
                <a:srgbClr val="267CA0"/>
              </a:solidFill>
              <a:ln>
                <a:noFill/>
              </a:ln>
            </p:spPr>
            <p:txBody>
              <a:bodyPr vert="horz" wrap="square" lIns="91440" tIns="45720" rIns="91440" bIns="45720" numCol="1" anchor="t" anchorCtr="0" compatLnSpc="1"/>
              <a:lstStyle/>
              <a:p>
                <a:endParaRPr lang="en-US">
                  <a:cs typeface="+mn-ea"/>
                  <a:sym typeface="+mn-lt"/>
                </a:endParaRPr>
              </a:p>
            </p:txBody>
          </p:sp>
          <p:sp>
            <p:nvSpPr>
              <p:cNvPr id="161" name="Rectangle 16">
                <a:extLst>
                  <a:ext uri="{FF2B5EF4-FFF2-40B4-BE49-F238E27FC236}">
                    <a16:creationId xmlns:a16="http://schemas.microsoft.com/office/drawing/2014/main" id="{05CDBE72-955C-81A8-35F1-576E503EA2B6}"/>
                  </a:ext>
                </a:extLst>
              </p:cNvPr>
              <p:cNvSpPr>
                <a:spLocks noChangeArrowheads="1"/>
              </p:cNvSpPr>
              <p:nvPr/>
            </p:nvSpPr>
            <p:spPr bwMode="auto">
              <a:xfrm>
                <a:off x="8762708" y="4954890"/>
                <a:ext cx="371067" cy="1053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cs typeface="+mn-ea"/>
                  <a:sym typeface="+mn-lt"/>
                </a:endParaRPr>
              </a:p>
            </p:txBody>
          </p:sp>
          <p:sp>
            <p:nvSpPr>
              <p:cNvPr id="162" name="Freeform 17">
                <a:extLst>
                  <a:ext uri="{FF2B5EF4-FFF2-40B4-BE49-F238E27FC236}">
                    <a16:creationId xmlns:a16="http://schemas.microsoft.com/office/drawing/2014/main" id="{2410AA2D-D5F9-BBB0-88A0-F001E32662C7}"/>
                  </a:ext>
                </a:extLst>
              </p:cNvPr>
              <p:cNvSpPr/>
              <p:nvPr/>
            </p:nvSpPr>
            <p:spPr bwMode="auto">
              <a:xfrm>
                <a:off x="8854142" y="4858123"/>
                <a:ext cx="793185" cy="491454"/>
              </a:xfrm>
              <a:custGeom>
                <a:avLst/>
                <a:gdLst>
                  <a:gd name="T0" fmla="*/ 425 w 440"/>
                  <a:gd name="T1" fmla="*/ 67 h 273"/>
                  <a:gd name="T2" fmla="*/ 372 w 440"/>
                  <a:gd name="T3" fmla="*/ 174 h 273"/>
                  <a:gd name="T4" fmla="*/ 121 w 440"/>
                  <a:gd name="T5" fmla="*/ 258 h 273"/>
                  <a:gd name="T6" fmla="*/ 15 w 440"/>
                  <a:gd name="T7" fmla="*/ 205 h 273"/>
                  <a:gd name="T8" fmla="*/ 68 w 440"/>
                  <a:gd name="T9" fmla="*/ 98 h 273"/>
                  <a:gd name="T10" fmla="*/ 319 w 440"/>
                  <a:gd name="T11" fmla="*/ 14 h 273"/>
                  <a:gd name="T12" fmla="*/ 425 w 440"/>
                  <a:gd name="T13" fmla="*/ 67 h 273"/>
                </a:gdLst>
                <a:ahLst/>
                <a:cxnLst>
                  <a:cxn ang="0">
                    <a:pos x="T0" y="T1"/>
                  </a:cxn>
                  <a:cxn ang="0">
                    <a:pos x="T2" y="T3"/>
                  </a:cxn>
                  <a:cxn ang="0">
                    <a:pos x="T4" y="T5"/>
                  </a:cxn>
                  <a:cxn ang="0">
                    <a:pos x="T6" y="T7"/>
                  </a:cxn>
                  <a:cxn ang="0">
                    <a:pos x="T8" y="T9"/>
                  </a:cxn>
                  <a:cxn ang="0">
                    <a:pos x="T10" y="T11"/>
                  </a:cxn>
                  <a:cxn ang="0">
                    <a:pos x="T12" y="T13"/>
                  </a:cxn>
                </a:cxnLst>
                <a:rect l="0" t="0" r="r" b="b"/>
                <a:pathLst>
                  <a:path w="440" h="273">
                    <a:moveTo>
                      <a:pt x="425" y="67"/>
                    </a:moveTo>
                    <a:cubicBezTo>
                      <a:pt x="440" y="112"/>
                      <a:pt x="416" y="159"/>
                      <a:pt x="372" y="174"/>
                    </a:cubicBezTo>
                    <a:cubicBezTo>
                      <a:pt x="121" y="258"/>
                      <a:pt x="121" y="258"/>
                      <a:pt x="121" y="258"/>
                    </a:cubicBezTo>
                    <a:cubicBezTo>
                      <a:pt x="77" y="273"/>
                      <a:pt x="29" y="249"/>
                      <a:pt x="15" y="205"/>
                    </a:cubicBezTo>
                    <a:cubicBezTo>
                      <a:pt x="0" y="161"/>
                      <a:pt x="24" y="113"/>
                      <a:pt x="68" y="98"/>
                    </a:cubicBezTo>
                    <a:cubicBezTo>
                      <a:pt x="319" y="14"/>
                      <a:pt x="319" y="14"/>
                      <a:pt x="319" y="14"/>
                    </a:cubicBezTo>
                    <a:cubicBezTo>
                      <a:pt x="363" y="0"/>
                      <a:pt x="410" y="23"/>
                      <a:pt x="425" y="67"/>
                    </a:cubicBezTo>
                  </a:path>
                </a:pathLst>
              </a:custGeom>
              <a:solidFill>
                <a:srgbClr val="F1ACA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163" name="Freeform 18">
                <a:extLst>
                  <a:ext uri="{FF2B5EF4-FFF2-40B4-BE49-F238E27FC236}">
                    <a16:creationId xmlns:a16="http://schemas.microsoft.com/office/drawing/2014/main" id="{5B05534E-0A7A-C7E8-9625-2783C9133629}"/>
                  </a:ext>
                </a:extLst>
              </p:cNvPr>
              <p:cNvSpPr/>
              <p:nvPr/>
            </p:nvSpPr>
            <p:spPr bwMode="auto">
              <a:xfrm>
                <a:off x="9344834" y="5670357"/>
                <a:ext cx="361924" cy="641558"/>
              </a:xfrm>
              <a:custGeom>
                <a:avLst/>
                <a:gdLst>
                  <a:gd name="T0" fmla="*/ 57 w 201"/>
                  <a:gd name="T1" fmla="*/ 356 h 356"/>
                  <a:gd name="T2" fmla="*/ 163 w 201"/>
                  <a:gd name="T3" fmla="*/ 119 h 356"/>
                  <a:gd name="T4" fmla="*/ 0 w 201"/>
                  <a:gd name="T5" fmla="*/ 164 h 356"/>
                  <a:gd name="T6" fmla="*/ 57 w 201"/>
                  <a:gd name="T7" fmla="*/ 356 h 356"/>
                </a:gdLst>
                <a:ahLst/>
                <a:cxnLst>
                  <a:cxn ang="0">
                    <a:pos x="T0" y="T1"/>
                  </a:cxn>
                  <a:cxn ang="0">
                    <a:pos x="T2" y="T3"/>
                  </a:cxn>
                  <a:cxn ang="0">
                    <a:pos x="T4" y="T5"/>
                  </a:cxn>
                  <a:cxn ang="0">
                    <a:pos x="T6" y="T7"/>
                  </a:cxn>
                </a:cxnLst>
                <a:rect l="0" t="0" r="r" b="b"/>
                <a:pathLst>
                  <a:path w="201" h="356">
                    <a:moveTo>
                      <a:pt x="57" y="356"/>
                    </a:moveTo>
                    <a:cubicBezTo>
                      <a:pt x="57" y="356"/>
                      <a:pt x="201" y="219"/>
                      <a:pt x="163" y="119"/>
                    </a:cubicBezTo>
                    <a:cubicBezTo>
                      <a:pt x="118" y="0"/>
                      <a:pt x="0" y="164"/>
                      <a:pt x="0" y="164"/>
                    </a:cubicBezTo>
                    <a:cubicBezTo>
                      <a:pt x="57" y="356"/>
                      <a:pt x="57" y="356"/>
                      <a:pt x="57" y="356"/>
                    </a:cubicBezTo>
                  </a:path>
                </a:pathLst>
              </a:custGeom>
              <a:solidFill>
                <a:srgbClr val="F1ACA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164" name="Freeform 19">
                <a:extLst>
                  <a:ext uri="{FF2B5EF4-FFF2-40B4-BE49-F238E27FC236}">
                    <a16:creationId xmlns:a16="http://schemas.microsoft.com/office/drawing/2014/main" id="{66DEF576-E501-EB25-E1BF-741C785DAE14}"/>
                  </a:ext>
                </a:extLst>
              </p:cNvPr>
              <p:cNvSpPr/>
              <p:nvPr/>
            </p:nvSpPr>
            <p:spPr bwMode="auto">
              <a:xfrm>
                <a:off x="8839665" y="5102707"/>
                <a:ext cx="52574" cy="0"/>
              </a:xfrm>
              <a:custGeom>
                <a:avLst/>
                <a:gdLst>
                  <a:gd name="T0" fmla="*/ 29 w 29"/>
                  <a:gd name="T1" fmla="*/ 0 w 29"/>
                  <a:gd name="T2" fmla="*/ 0 w 29"/>
                  <a:gd name="T3" fmla="*/ 29 w 29"/>
                  <a:gd name="T4" fmla="*/ 29 w 29"/>
                </a:gdLst>
                <a:ahLst/>
                <a:cxnLst>
                  <a:cxn ang="0">
                    <a:pos x="T0" y="0"/>
                  </a:cxn>
                  <a:cxn ang="0">
                    <a:pos x="T1" y="0"/>
                  </a:cxn>
                  <a:cxn ang="0">
                    <a:pos x="T2" y="0"/>
                  </a:cxn>
                  <a:cxn ang="0">
                    <a:pos x="T3" y="0"/>
                  </a:cxn>
                  <a:cxn ang="0">
                    <a:pos x="T4" y="0"/>
                  </a:cxn>
                </a:cxnLst>
                <a:rect l="0" t="0" r="r" b="b"/>
                <a:pathLst>
                  <a:path w="29">
                    <a:moveTo>
                      <a:pt x="29" y="0"/>
                    </a:moveTo>
                    <a:cubicBezTo>
                      <a:pt x="0" y="0"/>
                      <a:pt x="0" y="0"/>
                      <a:pt x="0" y="0"/>
                    </a:cubicBezTo>
                    <a:cubicBezTo>
                      <a:pt x="0" y="0"/>
                      <a:pt x="0" y="0"/>
                      <a:pt x="0" y="0"/>
                    </a:cubicBezTo>
                    <a:cubicBezTo>
                      <a:pt x="29" y="0"/>
                      <a:pt x="29" y="0"/>
                      <a:pt x="29" y="0"/>
                    </a:cubicBezTo>
                    <a:cubicBezTo>
                      <a:pt x="29" y="0"/>
                      <a:pt x="29" y="0"/>
                      <a:pt x="29" y="0"/>
                    </a:cubicBezTo>
                  </a:path>
                </a:pathLst>
              </a:custGeom>
              <a:solidFill>
                <a:srgbClr val="1397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165" name="Rectangle 20">
                <a:extLst>
                  <a:ext uri="{FF2B5EF4-FFF2-40B4-BE49-F238E27FC236}">
                    <a16:creationId xmlns:a16="http://schemas.microsoft.com/office/drawing/2014/main" id="{A18502B8-F7D3-08E4-638B-110EEA863C1B}"/>
                  </a:ext>
                </a:extLst>
              </p:cNvPr>
              <p:cNvSpPr>
                <a:spLocks noChangeArrowheads="1"/>
              </p:cNvSpPr>
              <p:nvPr/>
            </p:nvSpPr>
            <p:spPr bwMode="auto">
              <a:xfrm>
                <a:off x="9441601" y="6627360"/>
                <a:ext cx="7619" cy="220202"/>
              </a:xfrm>
              <a:prstGeom prst="rect">
                <a:avLst/>
              </a:prstGeom>
              <a:solidFill>
                <a:srgbClr val="FBE6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cs typeface="+mn-ea"/>
                  <a:sym typeface="+mn-lt"/>
                </a:endParaRPr>
              </a:p>
            </p:txBody>
          </p:sp>
          <p:sp>
            <p:nvSpPr>
              <p:cNvPr id="166" name="Rectangle 21">
                <a:extLst>
                  <a:ext uri="{FF2B5EF4-FFF2-40B4-BE49-F238E27FC236}">
                    <a16:creationId xmlns:a16="http://schemas.microsoft.com/office/drawing/2014/main" id="{E75D7652-5D92-893A-08B5-D109892C1A28}"/>
                  </a:ext>
                </a:extLst>
              </p:cNvPr>
              <p:cNvSpPr>
                <a:spLocks noChangeArrowheads="1"/>
              </p:cNvSpPr>
              <p:nvPr/>
            </p:nvSpPr>
            <p:spPr bwMode="auto">
              <a:xfrm>
                <a:off x="9441601" y="6627360"/>
                <a:ext cx="7619" cy="220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cs typeface="+mn-ea"/>
                  <a:sym typeface="+mn-lt"/>
                </a:endParaRPr>
              </a:p>
            </p:txBody>
          </p:sp>
          <p:sp>
            <p:nvSpPr>
              <p:cNvPr id="167" name="Freeform 22">
                <a:extLst>
                  <a:ext uri="{FF2B5EF4-FFF2-40B4-BE49-F238E27FC236}">
                    <a16:creationId xmlns:a16="http://schemas.microsoft.com/office/drawing/2014/main" id="{1C56F3CC-5C9F-1C44-AB0D-8EFECF54B70D}"/>
                  </a:ext>
                </a:extLst>
              </p:cNvPr>
              <p:cNvSpPr/>
              <p:nvPr/>
            </p:nvSpPr>
            <p:spPr bwMode="auto">
              <a:xfrm>
                <a:off x="9441601" y="6290580"/>
                <a:ext cx="7619" cy="336780"/>
              </a:xfrm>
              <a:custGeom>
                <a:avLst/>
                <a:gdLst>
                  <a:gd name="T0" fmla="*/ 0 w 4"/>
                  <a:gd name="T1" fmla="*/ 0 h 187"/>
                  <a:gd name="T2" fmla="*/ 0 w 4"/>
                  <a:gd name="T3" fmla="*/ 187 h 187"/>
                  <a:gd name="T4" fmla="*/ 4 w 4"/>
                  <a:gd name="T5" fmla="*/ 187 h 187"/>
                  <a:gd name="T6" fmla="*/ 4 w 4"/>
                  <a:gd name="T7" fmla="*/ 12 h 187"/>
                  <a:gd name="T8" fmla="*/ 3 w 4"/>
                  <a:gd name="T9" fmla="*/ 12 h 187"/>
                  <a:gd name="T10" fmla="*/ 0 w 4"/>
                  <a:gd name="T11" fmla="*/ 0 h 187"/>
                </a:gdLst>
                <a:ahLst/>
                <a:cxnLst>
                  <a:cxn ang="0">
                    <a:pos x="T0" y="T1"/>
                  </a:cxn>
                  <a:cxn ang="0">
                    <a:pos x="T2" y="T3"/>
                  </a:cxn>
                  <a:cxn ang="0">
                    <a:pos x="T4" y="T5"/>
                  </a:cxn>
                  <a:cxn ang="0">
                    <a:pos x="T6" y="T7"/>
                  </a:cxn>
                  <a:cxn ang="0">
                    <a:pos x="T8" y="T9"/>
                  </a:cxn>
                  <a:cxn ang="0">
                    <a:pos x="T10" y="T11"/>
                  </a:cxn>
                </a:cxnLst>
                <a:rect l="0" t="0" r="r" b="b"/>
                <a:pathLst>
                  <a:path w="4" h="187">
                    <a:moveTo>
                      <a:pt x="0" y="0"/>
                    </a:moveTo>
                    <a:cubicBezTo>
                      <a:pt x="0" y="187"/>
                      <a:pt x="0" y="187"/>
                      <a:pt x="0" y="187"/>
                    </a:cubicBezTo>
                    <a:cubicBezTo>
                      <a:pt x="4" y="187"/>
                      <a:pt x="4" y="187"/>
                      <a:pt x="4" y="187"/>
                    </a:cubicBezTo>
                    <a:cubicBezTo>
                      <a:pt x="4" y="12"/>
                      <a:pt x="4" y="12"/>
                      <a:pt x="4" y="12"/>
                    </a:cubicBezTo>
                    <a:cubicBezTo>
                      <a:pt x="4" y="12"/>
                      <a:pt x="3" y="12"/>
                      <a:pt x="3" y="12"/>
                    </a:cubicBezTo>
                    <a:cubicBezTo>
                      <a:pt x="0" y="0"/>
                      <a:pt x="0" y="0"/>
                      <a:pt x="0" y="0"/>
                    </a:cubicBezTo>
                  </a:path>
                </a:pathLst>
              </a:custGeom>
              <a:solidFill>
                <a:srgbClr val="ED9B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168" name="Freeform 23">
                <a:extLst>
                  <a:ext uri="{FF2B5EF4-FFF2-40B4-BE49-F238E27FC236}">
                    <a16:creationId xmlns:a16="http://schemas.microsoft.com/office/drawing/2014/main" id="{36D59990-065A-E14F-05BC-6F2731549A01}"/>
                  </a:ext>
                </a:extLst>
              </p:cNvPr>
              <p:cNvSpPr/>
              <p:nvPr/>
            </p:nvSpPr>
            <p:spPr bwMode="auto">
              <a:xfrm>
                <a:off x="8955480" y="6189242"/>
                <a:ext cx="486121" cy="658320"/>
              </a:xfrm>
              <a:custGeom>
                <a:avLst/>
                <a:gdLst>
                  <a:gd name="T0" fmla="*/ 253 w 270"/>
                  <a:gd name="T1" fmla="*/ 0 h 365"/>
                  <a:gd name="T2" fmla="*/ 164 w 270"/>
                  <a:gd name="T3" fmla="*/ 45 h 365"/>
                  <a:gd name="T4" fmla="*/ 0 w 270"/>
                  <a:gd name="T5" fmla="*/ 45 h 365"/>
                  <a:gd name="T6" fmla="*/ 0 w 270"/>
                  <a:gd name="T7" fmla="*/ 365 h 365"/>
                  <a:gd name="T8" fmla="*/ 270 w 270"/>
                  <a:gd name="T9" fmla="*/ 365 h 365"/>
                  <a:gd name="T10" fmla="*/ 270 w 270"/>
                  <a:gd name="T11" fmla="*/ 243 h 365"/>
                  <a:gd name="T12" fmla="*/ 270 w 270"/>
                  <a:gd name="T13" fmla="*/ 56 h 365"/>
                  <a:gd name="T14" fmla="*/ 253 w 270"/>
                  <a:gd name="T15" fmla="*/ 0 h 3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0" h="365">
                    <a:moveTo>
                      <a:pt x="253" y="0"/>
                    </a:moveTo>
                    <a:cubicBezTo>
                      <a:pt x="233" y="27"/>
                      <a:pt x="201" y="45"/>
                      <a:pt x="164" y="45"/>
                    </a:cubicBezTo>
                    <a:cubicBezTo>
                      <a:pt x="0" y="45"/>
                      <a:pt x="0" y="45"/>
                      <a:pt x="0" y="45"/>
                    </a:cubicBezTo>
                    <a:cubicBezTo>
                      <a:pt x="0" y="365"/>
                      <a:pt x="0" y="365"/>
                      <a:pt x="0" y="365"/>
                    </a:cubicBezTo>
                    <a:cubicBezTo>
                      <a:pt x="270" y="365"/>
                      <a:pt x="270" y="365"/>
                      <a:pt x="270" y="365"/>
                    </a:cubicBezTo>
                    <a:cubicBezTo>
                      <a:pt x="270" y="243"/>
                      <a:pt x="270" y="243"/>
                      <a:pt x="270" y="243"/>
                    </a:cubicBezTo>
                    <a:cubicBezTo>
                      <a:pt x="270" y="56"/>
                      <a:pt x="270" y="56"/>
                      <a:pt x="270" y="56"/>
                    </a:cubicBezTo>
                    <a:cubicBezTo>
                      <a:pt x="253" y="0"/>
                      <a:pt x="253" y="0"/>
                      <a:pt x="253" y="0"/>
                    </a:cubicBezTo>
                  </a:path>
                </a:pathLst>
              </a:custGeom>
              <a:solidFill>
                <a:srgbClr val="F0C495"/>
              </a:solidFill>
              <a:ln>
                <a:noFill/>
              </a:ln>
            </p:spPr>
            <p:txBody>
              <a:bodyPr vert="horz" wrap="square" lIns="91440" tIns="45720" rIns="91440" bIns="45720" numCol="1" anchor="t" anchorCtr="0" compatLnSpc="1"/>
              <a:lstStyle/>
              <a:p>
                <a:endParaRPr lang="en-US">
                  <a:cs typeface="+mn-ea"/>
                  <a:sym typeface="+mn-lt"/>
                </a:endParaRPr>
              </a:p>
            </p:txBody>
          </p:sp>
          <p:sp>
            <p:nvSpPr>
              <p:cNvPr id="169" name="Freeform 24">
                <a:extLst>
                  <a:ext uri="{FF2B5EF4-FFF2-40B4-BE49-F238E27FC236}">
                    <a16:creationId xmlns:a16="http://schemas.microsoft.com/office/drawing/2014/main" id="{21350902-F2CE-6ABE-CDD2-8715A95D36D2}"/>
                  </a:ext>
                </a:extLst>
              </p:cNvPr>
              <p:cNvSpPr/>
              <p:nvPr/>
            </p:nvSpPr>
            <p:spPr bwMode="auto">
              <a:xfrm>
                <a:off x="8955480" y="6126762"/>
                <a:ext cx="455644" cy="144008"/>
              </a:xfrm>
              <a:custGeom>
                <a:avLst/>
                <a:gdLst>
                  <a:gd name="T0" fmla="*/ 243 w 253"/>
                  <a:gd name="T1" fmla="*/ 0 h 80"/>
                  <a:gd name="T2" fmla="*/ 75 w 253"/>
                  <a:gd name="T3" fmla="*/ 57 h 80"/>
                  <a:gd name="T4" fmla="*/ 48 w 253"/>
                  <a:gd name="T5" fmla="*/ 61 h 80"/>
                  <a:gd name="T6" fmla="*/ 0 w 253"/>
                  <a:gd name="T7" fmla="*/ 46 h 80"/>
                  <a:gd name="T8" fmla="*/ 0 w 253"/>
                  <a:gd name="T9" fmla="*/ 80 h 80"/>
                  <a:gd name="T10" fmla="*/ 164 w 253"/>
                  <a:gd name="T11" fmla="*/ 80 h 80"/>
                  <a:gd name="T12" fmla="*/ 253 w 253"/>
                  <a:gd name="T13" fmla="*/ 35 h 80"/>
                  <a:gd name="T14" fmla="*/ 243 w 253"/>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3" h="80">
                    <a:moveTo>
                      <a:pt x="243" y="0"/>
                    </a:moveTo>
                    <a:cubicBezTo>
                      <a:pt x="75" y="57"/>
                      <a:pt x="75" y="57"/>
                      <a:pt x="75" y="57"/>
                    </a:cubicBezTo>
                    <a:cubicBezTo>
                      <a:pt x="66" y="59"/>
                      <a:pt x="57" y="61"/>
                      <a:pt x="48" y="61"/>
                    </a:cubicBezTo>
                    <a:cubicBezTo>
                      <a:pt x="31" y="61"/>
                      <a:pt x="14" y="55"/>
                      <a:pt x="0" y="46"/>
                    </a:cubicBezTo>
                    <a:cubicBezTo>
                      <a:pt x="0" y="80"/>
                      <a:pt x="0" y="80"/>
                      <a:pt x="0" y="80"/>
                    </a:cubicBezTo>
                    <a:cubicBezTo>
                      <a:pt x="164" y="80"/>
                      <a:pt x="164" y="80"/>
                      <a:pt x="164" y="80"/>
                    </a:cubicBezTo>
                    <a:cubicBezTo>
                      <a:pt x="201" y="80"/>
                      <a:pt x="233" y="62"/>
                      <a:pt x="253" y="35"/>
                    </a:cubicBezTo>
                    <a:cubicBezTo>
                      <a:pt x="243" y="0"/>
                      <a:pt x="243" y="0"/>
                      <a:pt x="243" y="0"/>
                    </a:cubicBezTo>
                  </a:path>
                </a:pathLst>
              </a:custGeom>
              <a:solidFill>
                <a:srgbClr val="F0C495"/>
              </a:solidFill>
              <a:ln>
                <a:noFill/>
              </a:ln>
            </p:spPr>
            <p:txBody>
              <a:bodyPr vert="horz" wrap="square" lIns="91440" tIns="45720" rIns="91440" bIns="45720" numCol="1" anchor="t" anchorCtr="0" compatLnSpc="1"/>
              <a:lstStyle/>
              <a:p>
                <a:endParaRPr lang="en-US">
                  <a:cs typeface="+mn-ea"/>
                  <a:sym typeface="+mn-lt"/>
                </a:endParaRPr>
              </a:p>
            </p:txBody>
          </p:sp>
          <p:sp>
            <p:nvSpPr>
              <p:cNvPr id="170" name="Freeform 25">
                <a:extLst>
                  <a:ext uri="{FF2B5EF4-FFF2-40B4-BE49-F238E27FC236}">
                    <a16:creationId xmlns:a16="http://schemas.microsoft.com/office/drawing/2014/main" id="{9B1663A5-F079-7B35-F7B7-590FCDA89091}"/>
                  </a:ext>
                </a:extLst>
              </p:cNvPr>
              <p:cNvSpPr>
                <a:spLocks noEditPoints="1"/>
              </p:cNvSpPr>
              <p:nvPr/>
            </p:nvSpPr>
            <p:spPr bwMode="auto">
              <a:xfrm>
                <a:off x="8955480" y="5313766"/>
                <a:ext cx="55622" cy="645368"/>
              </a:xfrm>
              <a:custGeom>
                <a:avLst/>
                <a:gdLst>
                  <a:gd name="T0" fmla="*/ 0 w 31"/>
                  <a:gd name="T1" fmla="*/ 336 h 358"/>
                  <a:gd name="T2" fmla="*/ 0 w 31"/>
                  <a:gd name="T3" fmla="*/ 358 h 358"/>
                  <a:gd name="T4" fmla="*/ 22 w 31"/>
                  <a:gd name="T5" fmla="*/ 348 h 358"/>
                  <a:gd name="T6" fmla="*/ 31 w 31"/>
                  <a:gd name="T7" fmla="*/ 345 h 358"/>
                  <a:gd name="T8" fmla="*/ 0 w 31"/>
                  <a:gd name="T9" fmla="*/ 336 h 358"/>
                  <a:gd name="T10" fmla="*/ 0 w 31"/>
                  <a:gd name="T11" fmla="*/ 169 h 358"/>
                  <a:gd name="T12" fmla="*/ 0 w 31"/>
                  <a:gd name="T13" fmla="*/ 186 h 358"/>
                  <a:gd name="T14" fmla="*/ 12 w 31"/>
                  <a:gd name="T15" fmla="*/ 181 h 358"/>
                  <a:gd name="T16" fmla="*/ 25 w 31"/>
                  <a:gd name="T17" fmla="*/ 177 h 358"/>
                  <a:gd name="T18" fmla="*/ 0 w 31"/>
                  <a:gd name="T19" fmla="*/ 169 h 358"/>
                  <a:gd name="T20" fmla="*/ 0 w 31"/>
                  <a:gd name="T21" fmla="*/ 0 h 358"/>
                  <a:gd name="T22" fmla="*/ 0 w 31"/>
                  <a:gd name="T23" fmla="*/ 18 h 358"/>
                  <a:gd name="T24" fmla="*/ 12 w 31"/>
                  <a:gd name="T25" fmla="*/ 14 h 358"/>
                  <a:gd name="T26" fmla="*/ 27 w 31"/>
                  <a:gd name="T27" fmla="*/ 9 h 358"/>
                  <a:gd name="T28" fmla="*/ 0 w 31"/>
                  <a:gd name="T29"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358">
                    <a:moveTo>
                      <a:pt x="0" y="336"/>
                    </a:moveTo>
                    <a:cubicBezTo>
                      <a:pt x="0" y="358"/>
                      <a:pt x="0" y="358"/>
                      <a:pt x="0" y="358"/>
                    </a:cubicBezTo>
                    <a:cubicBezTo>
                      <a:pt x="7" y="354"/>
                      <a:pt x="14" y="350"/>
                      <a:pt x="22" y="348"/>
                    </a:cubicBezTo>
                    <a:cubicBezTo>
                      <a:pt x="31" y="345"/>
                      <a:pt x="31" y="345"/>
                      <a:pt x="31" y="345"/>
                    </a:cubicBezTo>
                    <a:cubicBezTo>
                      <a:pt x="20" y="344"/>
                      <a:pt x="10" y="341"/>
                      <a:pt x="0" y="336"/>
                    </a:cubicBezTo>
                    <a:moveTo>
                      <a:pt x="0" y="169"/>
                    </a:moveTo>
                    <a:cubicBezTo>
                      <a:pt x="0" y="186"/>
                      <a:pt x="0" y="186"/>
                      <a:pt x="0" y="186"/>
                    </a:cubicBezTo>
                    <a:cubicBezTo>
                      <a:pt x="4" y="184"/>
                      <a:pt x="8" y="182"/>
                      <a:pt x="12" y="181"/>
                    </a:cubicBezTo>
                    <a:cubicBezTo>
                      <a:pt x="25" y="177"/>
                      <a:pt x="25" y="177"/>
                      <a:pt x="25" y="177"/>
                    </a:cubicBezTo>
                    <a:cubicBezTo>
                      <a:pt x="16" y="175"/>
                      <a:pt x="8" y="173"/>
                      <a:pt x="0" y="169"/>
                    </a:cubicBezTo>
                    <a:moveTo>
                      <a:pt x="0" y="0"/>
                    </a:moveTo>
                    <a:cubicBezTo>
                      <a:pt x="0" y="18"/>
                      <a:pt x="0" y="18"/>
                      <a:pt x="0" y="18"/>
                    </a:cubicBezTo>
                    <a:cubicBezTo>
                      <a:pt x="4" y="17"/>
                      <a:pt x="8" y="15"/>
                      <a:pt x="12" y="14"/>
                    </a:cubicBezTo>
                    <a:cubicBezTo>
                      <a:pt x="27" y="9"/>
                      <a:pt x="27" y="9"/>
                      <a:pt x="27" y="9"/>
                    </a:cubicBezTo>
                    <a:cubicBezTo>
                      <a:pt x="18" y="7"/>
                      <a:pt x="9" y="4"/>
                      <a:pt x="0" y="0"/>
                    </a:cubicBezTo>
                  </a:path>
                </a:pathLst>
              </a:custGeom>
              <a:solidFill>
                <a:srgbClr val="1397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171" name="Freeform 26">
                <a:extLst>
                  <a:ext uri="{FF2B5EF4-FFF2-40B4-BE49-F238E27FC236}">
                    <a16:creationId xmlns:a16="http://schemas.microsoft.com/office/drawing/2014/main" id="{20A17033-F9C5-D867-F22C-7EBDA3BA4FFA}"/>
                  </a:ext>
                </a:extLst>
              </p:cNvPr>
              <p:cNvSpPr>
                <a:spLocks noEditPoints="1"/>
              </p:cNvSpPr>
              <p:nvPr/>
            </p:nvSpPr>
            <p:spPr bwMode="auto">
              <a:xfrm>
                <a:off x="9465221" y="5885225"/>
                <a:ext cx="172962" cy="410689"/>
              </a:xfrm>
              <a:custGeom>
                <a:avLst/>
                <a:gdLst>
                  <a:gd name="T0" fmla="*/ 63 w 96"/>
                  <a:gd name="T1" fmla="*/ 148 h 228"/>
                  <a:gd name="T2" fmla="*/ 0 w 96"/>
                  <a:gd name="T3" fmla="*/ 228 h 228"/>
                  <a:gd name="T4" fmla="*/ 63 w 96"/>
                  <a:gd name="T5" fmla="*/ 148 h 228"/>
                  <a:gd name="T6" fmla="*/ 63 w 96"/>
                  <a:gd name="T7" fmla="*/ 148 h 228"/>
                  <a:gd name="T8" fmla="*/ 63 w 96"/>
                  <a:gd name="T9" fmla="*/ 148 h 228"/>
                  <a:gd name="T10" fmla="*/ 63 w 96"/>
                  <a:gd name="T11" fmla="*/ 148 h 228"/>
                  <a:gd name="T12" fmla="*/ 63 w 96"/>
                  <a:gd name="T13" fmla="*/ 148 h 228"/>
                  <a:gd name="T14" fmla="*/ 63 w 96"/>
                  <a:gd name="T15" fmla="*/ 148 h 228"/>
                  <a:gd name="T16" fmla="*/ 63 w 96"/>
                  <a:gd name="T17" fmla="*/ 148 h 228"/>
                  <a:gd name="T18" fmla="*/ 96 w 96"/>
                  <a:gd name="T19" fmla="*/ 1 h 228"/>
                  <a:gd name="T20" fmla="*/ 96 w 96"/>
                  <a:gd name="T21" fmla="*/ 1 h 228"/>
                  <a:gd name="T22" fmla="*/ 96 w 96"/>
                  <a:gd name="T23" fmla="*/ 1 h 228"/>
                  <a:gd name="T24" fmla="*/ 96 w 96"/>
                  <a:gd name="T25" fmla="*/ 0 h 228"/>
                  <a:gd name="T26" fmla="*/ 96 w 96"/>
                  <a:gd name="T27" fmla="*/ 0 h 228"/>
                  <a:gd name="T28" fmla="*/ 96 w 96"/>
                  <a:gd name="T29" fmla="*/ 0 h 228"/>
                  <a:gd name="T30" fmla="*/ 96 w 96"/>
                  <a:gd name="T31" fmla="*/ 0 h 228"/>
                  <a:gd name="T32" fmla="*/ 96 w 96"/>
                  <a:gd name="T33" fmla="*/ 0 h 228"/>
                  <a:gd name="T34" fmla="*/ 96 w 96"/>
                  <a:gd name="T35" fmla="*/ 0 h 228"/>
                  <a:gd name="T36" fmla="*/ 96 w 96"/>
                  <a:gd name="T37" fmla="*/ 0 h 228"/>
                  <a:gd name="T38" fmla="*/ 96 w 96"/>
                  <a:gd name="T39" fmla="*/ 0 h 228"/>
                  <a:gd name="T40" fmla="*/ 96 w 96"/>
                  <a:gd name="T41" fmla="*/ 0 h 228"/>
                  <a:gd name="T42" fmla="*/ 96 w 96"/>
                  <a:gd name="T43" fmla="*/ 0 h 228"/>
                  <a:gd name="T44" fmla="*/ 96 w 96"/>
                  <a:gd name="T45" fmla="*/ 0 h 228"/>
                  <a:gd name="T46" fmla="*/ 96 w 96"/>
                  <a:gd name="T47" fmla="*/ 0 h 228"/>
                  <a:gd name="T48" fmla="*/ 96 w 96"/>
                  <a:gd name="T49"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6" h="228">
                    <a:moveTo>
                      <a:pt x="63" y="148"/>
                    </a:moveTo>
                    <a:cubicBezTo>
                      <a:pt x="40" y="184"/>
                      <a:pt x="13" y="213"/>
                      <a:pt x="0" y="228"/>
                    </a:cubicBezTo>
                    <a:cubicBezTo>
                      <a:pt x="13" y="213"/>
                      <a:pt x="40" y="184"/>
                      <a:pt x="63" y="148"/>
                    </a:cubicBezTo>
                    <a:moveTo>
                      <a:pt x="63" y="148"/>
                    </a:moveTo>
                    <a:cubicBezTo>
                      <a:pt x="63" y="148"/>
                      <a:pt x="63" y="148"/>
                      <a:pt x="63" y="148"/>
                    </a:cubicBezTo>
                    <a:cubicBezTo>
                      <a:pt x="63" y="148"/>
                      <a:pt x="63" y="148"/>
                      <a:pt x="63" y="148"/>
                    </a:cubicBezTo>
                    <a:moveTo>
                      <a:pt x="63" y="148"/>
                    </a:moveTo>
                    <a:cubicBezTo>
                      <a:pt x="63" y="148"/>
                      <a:pt x="63" y="148"/>
                      <a:pt x="63" y="148"/>
                    </a:cubicBezTo>
                    <a:cubicBezTo>
                      <a:pt x="63" y="148"/>
                      <a:pt x="63" y="148"/>
                      <a:pt x="63" y="148"/>
                    </a:cubicBezTo>
                    <a:moveTo>
                      <a:pt x="96" y="1"/>
                    </a:moveTo>
                    <a:cubicBezTo>
                      <a:pt x="96" y="1"/>
                      <a:pt x="96" y="1"/>
                      <a:pt x="96" y="1"/>
                    </a:cubicBezTo>
                    <a:cubicBezTo>
                      <a:pt x="96" y="1"/>
                      <a:pt x="96" y="1"/>
                      <a:pt x="96" y="1"/>
                    </a:cubicBezTo>
                    <a:moveTo>
                      <a:pt x="96" y="0"/>
                    </a:moveTo>
                    <a:cubicBezTo>
                      <a:pt x="96" y="0"/>
                      <a:pt x="96" y="0"/>
                      <a:pt x="96" y="0"/>
                    </a:cubicBezTo>
                    <a:cubicBezTo>
                      <a:pt x="96" y="0"/>
                      <a:pt x="96" y="0"/>
                      <a:pt x="96" y="0"/>
                    </a:cubicBezTo>
                    <a:moveTo>
                      <a:pt x="96" y="0"/>
                    </a:moveTo>
                    <a:cubicBezTo>
                      <a:pt x="96" y="0"/>
                      <a:pt x="96" y="0"/>
                      <a:pt x="96" y="0"/>
                    </a:cubicBezTo>
                    <a:cubicBezTo>
                      <a:pt x="96" y="0"/>
                      <a:pt x="96" y="0"/>
                      <a:pt x="96" y="0"/>
                    </a:cubicBezTo>
                    <a:moveTo>
                      <a:pt x="96" y="0"/>
                    </a:moveTo>
                    <a:cubicBezTo>
                      <a:pt x="96" y="0"/>
                      <a:pt x="96" y="0"/>
                      <a:pt x="96" y="0"/>
                    </a:cubicBezTo>
                    <a:cubicBezTo>
                      <a:pt x="96" y="0"/>
                      <a:pt x="96" y="0"/>
                      <a:pt x="96" y="0"/>
                    </a:cubicBezTo>
                    <a:moveTo>
                      <a:pt x="96" y="0"/>
                    </a:moveTo>
                    <a:cubicBezTo>
                      <a:pt x="96" y="0"/>
                      <a:pt x="96" y="0"/>
                      <a:pt x="96" y="0"/>
                    </a:cubicBezTo>
                    <a:cubicBezTo>
                      <a:pt x="96" y="0"/>
                      <a:pt x="96" y="0"/>
                      <a:pt x="96" y="0"/>
                    </a:cubicBezTo>
                    <a:cubicBezTo>
                      <a:pt x="96" y="0"/>
                      <a:pt x="96" y="0"/>
                      <a:pt x="96" y="0"/>
                    </a:cubicBezTo>
                  </a:path>
                </a:pathLst>
              </a:custGeom>
              <a:solidFill>
                <a:srgbClr val="FBE6E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172" name="Freeform 27">
                <a:extLst>
                  <a:ext uri="{FF2B5EF4-FFF2-40B4-BE49-F238E27FC236}">
                    <a16:creationId xmlns:a16="http://schemas.microsoft.com/office/drawing/2014/main" id="{79C3C087-997C-CF74-A88D-EB3F84EFE2DF}"/>
                  </a:ext>
                </a:extLst>
              </p:cNvPr>
              <p:cNvSpPr>
                <a:spLocks noEditPoints="1"/>
              </p:cNvSpPr>
              <p:nvPr/>
            </p:nvSpPr>
            <p:spPr bwMode="auto">
              <a:xfrm>
                <a:off x="9393599" y="5834175"/>
                <a:ext cx="277348" cy="477740"/>
              </a:xfrm>
              <a:custGeom>
                <a:avLst/>
                <a:gdLst>
                  <a:gd name="T0" fmla="*/ 136 w 154"/>
                  <a:gd name="T1" fmla="*/ 28 h 265"/>
                  <a:gd name="T2" fmla="*/ 141 w 154"/>
                  <a:gd name="T3" fmla="*/ 55 h 265"/>
                  <a:gd name="T4" fmla="*/ 83 w 154"/>
                  <a:gd name="T5" fmla="*/ 135 h 265"/>
                  <a:gd name="T6" fmla="*/ 0 w 154"/>
                  <a:gd name="T7" fmla="*/ 162 h 265"/>
                  <a:gd name="T8" fmla="*/ 10 w 154"/>
                  <a:gd name="T9" fmla="*/ 197 h 265"/>
                  <a:gd name="T10" fmla="*/ 27 w 154"/>
                  <a:gd name="T11" fmla="*/ 253 h 265"/>
                  <a:gd name="T12" fmla="*/ 30 w 154"/>
                  <a:gd name="T13" fmla="*/ 265 h 265"/>
                  <a:gd name="T14" fmla="*/ 31 w 154"/>
                  <a:gd name="T15" fmla="*/ 265 h 265"/>
                  <a:gd name="T16" fmla="*/ 31 w 154"/>
                  <a:gd name="T17" fmla="*/ 265 h 265"/>
                  <a:gd name="T18" fmla="*/ 40 w 154"/>
                  <a:gd name="T19" fmla="*/ 256 h 265"/>
                  <a:gd name="T20" fmla="*/ 103 w 154"/>
                  <a:gd name="T21" fmla="*/ 176 h 265"/>
                  <a:gd name="T22" fmla="*/ 103 w 154"/>
                  <a:gd name="T23" fmla="*/ 176 h 265"/>
                  <a:gd name="T24" fmla="*/ 103 w 154"/>
                  <a:gd name="T25" fmla="*/ 176 h 265"/>
                  <a:gd name="T26" fmla="*/ 103 w 154"/>
                  <a:gd name="T27" fmla="*/ 176 h 265"/>
                  <a:gd name="T28" fmla="*/ 103 w 154"/>
                  <a:gd name="T29" fmla="*/ 176 h 265"/>
                  <a:gd name="T30" fmla="*/ 136 w 154"/>
                  <a:gd name="T31" fmla="*/ 29 h 265"/>
                  <a:gd name="T32" fmla="*/ 136 w 154"/>
                  <a:gd name="T33" fmla="*/ 29 h 265"/>
                  <a:gd name="T34" fmla="*/ 136 w 154"/>
                  <a:gd name="T35" fmla="*/ 28 h 265"/>
                  <a:gd name="T36" fmla="*/ 136 w 154"/>
                  <a:gd name="T37" fmla="*/ 28 h 265"/>
                  <a:gd name="T38" fmla="*/ 136 w 154"/>
                  <a:gd name="T39" fmla="*/ 28 h 265"/>
                  <a:gd name="T40" fmla="*/ 136 w 154"/>
                  <a:gd name="T41" fmla="*/ 28 h 265"/>
                  <a:gd name="T42" fmla="*/ 136 w 154"/>
                  <a:gd name="T43" fmla="*/ 28 h 265"/>
                  <a:gd name="T44" fmla="*/ 136 w 154"/>
                  <a:gd name="T45" fmla="*/ 28 h 265"/>
                  <a:gd name="T46" fmla="*/ 136 w 154"/>
                  <a:gd name="T47" fmla="*/ 28 h 265"/>
                  <a:gd name="T48" fmla="*/ 136 w 154"/>
                  <a:gd name="T49" fmla="*/ 28 h 265"/>
                  <a:gd name="T50" fmla="*/ 121 w 154"/>
                  <a:gd name="T51" fmla="*/ 0 h 265"/>
                  <a:gd name="T52" fmla="*/ 124 w 154"/>
                  <a:gd name="T53" fmla="*/ 4 h 265"/>
                  <a:gd name="T54" fmla="*/ 121 w 154"/>
                  <a:gd name="T55" fmla="*/ 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4" h="265">
                    <a:moveTo>
                      <a:pt x="136" y="28"/>
                    </a:moveTo>
                    <a:cubicBezTo>
                      <a:pt x="139" y="37"/>
                      <a:pt x="141" y="46"/>
                      <a:pt x="141" y="55"/>
                    </a:cubicBezTo>
                    <a:cubicBezTo>
                      <a:pt x="141" y="90"/>
                      <a:pt x="118" y="123"/>
                      <a:pt x="83" y="135"/>
                    </a:cubicBezTo>
                    <a:cubicBezTo>
                      <a:pt x="0" y="162"/>
                      <a:pt x="0" y="162"/>
                      <a:pt x="0" y="162"/>
                    </a:cubicBezTo>
                    <a:cubicBezTo>
                      <a:pt x="10" y="197"/>
                      <a:pt x="10" y="197"/>
                      <a:pt x="10" y="197"/>
                    </a:cubicBezTo>
                    <a:cubicBezTo>
                      <a:pt x="27" y="253"/>
                      <a:pt x="27" y="253"/>
                      <a:pt x="27" y="253"/>
                    </a:cubicBezTo>
                    <a:cubicBezTo>
                      <a:pt x="30" y="265"/>
                      <a:pt x="30" y="265"/>
                      <a:pt x="30" y="265"/>
                    </a:cubicBezTo>
                    <a:cubicBezTo>
                      <a:pt x="30" y="265"/>
                      <a:pt x="31" y="265"/>
                      <a:pt x="31" y="265"/>
                    </a:cubicBezTo>
                    <a:cubicBezTo>
                      <a:pt x="31" y="265"/>
                      <a:pt x="31" y="265"/>
                      <a:pt x="31" y="265"/>
                    </a:cubicBezTo>
                    <a:cubicBezTo>
                      <a:pt x="32" y="264"/>
                      <a:pt x="35" y="260"/>
                      <a:pt x="40" y="256"/>
                    </a:cubicBezTo>
                    <a:cubicBezTo>
                      <a:pt x="53" y="241"/>
                      <a:pt x="80" y="212"/>
                      <a:pt x="103" y="176"/>
                    </a:cubicBezTo>
                    <a:cubicBezTo>
                      <a:pt x="103" y="176"/>
                      <a:pt x="103" y="176"/>
                      <a:pt x="103" y="176"/>
                    </a:cubicBezTo>
                    <a:cubicBezTo>
                      <a:pt x="103" y="176"/>
                      <a:pt x="103" y="176"/>
                      <a:pt x="103" y="176"/>
                    </a:cubicBezTo>
                    <a:cubicBezTo>
                      <a:pt x="103" y="176"/>
                      <a:pt x="103" y="176"/>
                      <a:pt x="103" y="176"/>
                    </a:cubicBezTo>
                    <a:cubicBezTo>
                      <a:pt x="103" y="176"/>
                      <a:pt x="103" y="176"/>
                      <a:pt x="103" y="176"/>
                    </a:cubicBezTo>
                    <a:cubicBezTo>
                      <a:pt x="131" y="130"/>
                      <a:pt x="154" y="75"/>
                      <a:pt x="136" y="29"/>
                    </a:cubicBezTo>
                    <a:cubicBezTo>
                      <a:pt x="136" y="29"/>
                      <a:pt x="136" y="29"/>
                      <a:pt x="136" y="29"/>
                    </a:cubicBezTo>
                    <a:cubicBezTo>
                      <a:pt x="136" y="29"/>
                      <a:pt x="136" y="29"/>
                      <a:pt x="136" y="28"/>
                    </a:cubicBezTo>
                    <a:cubicBezTo>
                      <a:pt x="136" y="28"/>
                      <a:pt x="136" y="28"/>
                      <a:pt x="136" y="28"/>
                    </a:cubicBezTo>
                    <a:cubicBezTo>
                      <a:pt x="136" y="28"/>
                      <a:pt x="136" y="28"/>
                      <a:pt x="136" y="28"/>
                    </a:cubicBezTo>
                    <a:cubicBezTo>
                      <a:pt x="136" y="28"/>
                      <a:pt x="136" y="28"/>
                      <a:pt x="136" y="28"/>
                    </a:cubicBezTo>
                    <a:cubicBezTo>
                      <a:pt x="136" y="28"/>
                      <a:pt x="136" y="28"/>
                      <a:pt x="136" y="28"/>
                    </a:cubicBezTo>
                    <a:cubicBezTo>
                      <a:pt x="136" y="28"/>
                      <a:pt x="136" y="28"/>
                      <a:pt x="136" y="28"/>
                    </a:cubicBezTo>
                    <a:cubicBezTo>
                      <a:pt x="136" y="28"/>
                      <a:pt x="136" y="28"/>
                      <a:pt x="136" y="28"/>
                    </a:cubicBezTo>
                    <a:cubicBezTo>
                      <a:pt x="136" y="28"/>
                      <a:pt x="136" y="28"/>
                      <a:pt x="136" y="28"/>
                    </a:cubicBezTo>
                    <a:moveTo>
                      <a:pt x="121" y="0"/>
                    </a:moveTo>
                    <a:cubicBezTo>
                      <a:pt x="122" y="2"/>
                      <a:pt x="123" y="3"/>
                      <a:pt x="124" y="4"/>
                    </a:cubicBezTo>
                    <a:cubicBezTo>
                      <a:pt x="123" y="3"/>
                      <a:pt x="122" y="2"/>
                      <a:pt x="121" y="0"/>
                    </a:cubicBezTo>
                  </a:path>
                </a:pathLst>
              </a:custGeom>
              <a:solidFill>
                <a:srgbClr val="F0C495"/>
              </a:solidFill>
              <a:ln>
                <a:noFill/>
              </a:ln>
            </p:spPr>
            <p:txBody>
              <a:bodyPr vert="horz" wrap="square" lIns="91440" tIns="45720" rIns="91440" bIns="45720" numCol="1" anchor="t" anchorCtr="0" compatLnSpc="1"/>
              <a:lstStyle/>
              <a:p>
                <a:endParaRPr lang="en-US">
                  <a:cs typeface="+mn-ea"/>
                  <a:sym typeface="+mn-lt"/>
                </a:endParaRPr>
              </a:p>
            </p:txBody>
          </p:sp>
          <p:sp>
            <p:nvSpPr>
              <p:cNvPr id="173" name="Freeform 28">
                <a:extLst>
                  <a:ext uri="{FF2B5EF4-FFF2-40B4-BE49-F238E27FC236}">
                    <a16:creationId xmlns:a16="http://schemas.microsoft.com/office/drawing/2014/main" id="{AEF2A10E-E188-3C7E-10E9-4C73CA6E0BCC}"/>
                  </a:ext>
                </a:extLst>
              </p:cNvPr>
              <p:cNvSpPr/>
              <p:nvPr/>
            </p:nvSpPr>
            <p:spPr bwMode="auto">
              <a:xfrm>
                <a:off x="8854142" y="4858123"/>
                <a:ext cx="793185" cy="491454"/>
              </a:xfrm>
              <a:custGeom>
                <a:avLst/>
                <a:gdLst>
                  <a:gd name="T0" fmla="*/ 425 w 440"/>
                  <a:gd name="T1" fmla="*/ 67 h 273"/>
                  <a:gd name="T2" fmla="*/ 372 w 440"/>
                  <a:gd name="T3" fmla="*/ 174 h 273"/>
                  <a:gd name="T4" fmla="*/ 121 w 440"/>
                  <a:gd name="T5" fmla="*/ 258 h 273"/>
                  <a:gd name="T6" fmla="*/ 15 w 440"/>
                  <a:gd name="T7" fmla="*/ 205 h 273"/>
                  <a:gd name="T8" fmla="*/ 68 w 440"/>
                  <a:gd name="T9" fmla="*/ 98 h 273"/>
                  <a:gd name="T10" fmla="*/ 319 w 440"/>
                  <a:gd name="T11" fmla="*/ 14 h 273"/>
                  <a:gd name="T12" fmla="*/ 425 w 440"/>
                  <a:gd name="T13" fmla="*/ 67 h 273"/>
                </a:gdLst>
                <a:ahLst/>
                <a:cxnLst>
                  <a:cxn ang="0">
                    <a:pos x="T0" y="T1"/>
                  </a:cxn>
                  <a:cxn ang="0">
                    <a:pos x="T2" y="T3"/>
                  </a:cxn>
                  <a:cxn ang="0">
                    <a:pos x="T4" y="T5"/>
                  </a:cxn>
                  <a:cxn ang="0">
                    <a:pos x="T6" y="T7"/>
                  </a:cxn>
                  <a:cxn ang="0">
                    <a:pos x="T8" y="T9"/>
                  </a:cxn>
                  <a:cxn ang="0">
                    <a:pos x="T10" y="T11"/>
                  </a:cxn>
                  <a:cxn ang="0">
                    <a:pos x="T12" y="T13"/>
                  </a:cxn>
                </a:cxnLst>
                <a:rect l="0" t="0" r="r" b="b"/>
                <a:pathLst>
                  <a:path w="440" h="273">
                    <a:moveTo>
                      <a:pt x="425" y="67"/>
                    </a:moveTo>
                    <a:cubicBezTo>
                      <a:pt x="440" y="112"/>
                      <a:pt x="416" y="159"/>
                      <a:pt x="372" y="174"/>
                    </a:cubicBezTo>
                    <a:cubicBezTo>
                      <a:pt x="121" y="258"/>
                      <a:pt x="121" y="258"/>
                      <a:pt x="121" y="258"/>
                    </a:cubicBezTo>
                    <a:cubicBezTo>
                      <a:pt x="77" y="273"/>
                      <a:pt x="29" y="249"/>
                      <a:pt x="15" y="205"/>
                    </a:cubicBezTo>
                    <a:cubicBezTo>
                      <a:pt x="0" y="161"/>
                      <a:pt x="24" y="113"/>
                      <a:pt x="68" y="98"/>
                    </a:cubicBezTo>
                    <a:cubicBezTo>
                      <a:pt x="319" y="14"/>
                      <a:pt x="319" y="14"/>
                      <a:pt x="319" y="14"/>
                    </a:cubicBezTo>
                    <a:cubicBezTo>
                      <a:pt x="363" y="0"/>
                      <a:pt x="410" y="23"/>
                      <a:pt x="425" y="67"/>
                    </a:cubicBezTo>
                  </a:path>
                </a:pathLst>
              </a:custGeom>
              <a:solidFill>
                <a:srgbClr val="F1ACA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174" name="Freeform 29">
                <a:extLst>
                  <a:ext uri="{FF2B5EF4-FFF2-40B4-BE49-F238E27FC236}">
                    <a16:creationId xmlns:a16="http://schemas.microsoft.com/office/drawing/2014/main" id="{FF1F47C3-3383-625F-760E-24CA818BE75E}"/>
                  </a:ext>
                </a:extLst>
              </p:cNvPr>
              <p:cNvSpPr/>
              <p:nvPr/>
            </p:nvSpPr>
            <p:spPr bwMode="auto">
              <a:xfrm>
                <a:off x="8854142" y="5160615"/>
                <a:ext cx="793185" cy="492217"/>
              </a:xfrm>
              <a:custGeom>
                <a:avLst/>
                <a:gdLst>
                  <a:gd name="T0" fmla="*/ 425 w 440"/>
                  <a:gd name="T1" fmla="*/ 68 h 273"/>
                  <a:gd name="T2" fmla="*/ 372 w 440"/>
                  <a:gd name="T3" fmla="*/ 174 h 273"/>
                  <a:gd name="T4" fmla="*/ 121 w 440"/>
                  <a:gd name="T5" fmla="*/ 258 h 273"/>
                  <a:gd name="T6" fmla="*/ 15 w 440"/>
                  <a:gd name="T7" fmla="*/ 205 h 273"/>
                  <a:gd name="T8" fmla="*/ 68 w 440"/>
                  <a:gd name="T9" fmla="*/ 99 h 273"/>
                  <a:gd name="T10" fmla="*/ 319 w 440"/>
                  <a:gd name="T11" fmla="*/ 15 h 273"/>
                  <a:gd name="T12" fmla="*/ 425 w 440"/>
                  <a:gd name="T13" fmla="*/ 68 h 273"/>
                </a:gdLst>
                <a:ahLst/>
                <a:cxnLst>
                  <a:cxn ang="0">
                    <a:pos x="T0" y="T1"/>
                  </a:cxn>
                  <a:cxn ang="0">
                    <a:pos x="T2" y="T3"/>
                  </a:cxn>
                  <a:cxn ang="0">
                    <a:pos x="T4" y="T5"/>
                  </a:cxn>
                  <a:cxn ang="0">
                    <a:pos x="T6" y="T7"/>
                  </a:cxn>
                  <a:cxn ang="0">
                    <a:pos x="T8" y="T9"/>
                  </a:cxn>
                  <a:cxn ang="0">
                    <a:pos x="T10" y="T11"/>
                  </a:cxn>
                  <a:cxn ang="0">
                    <a:pos x="T12" y="T13"/>
                  </a:cxn>
                </a:cxnLst>
                <a:rect l="0" t="0" r="r" b="b"/>
                <a:pathLst>
                  <a:path w="440" h="273">
                    <a:moveTo>
                      <a:pt x="425" y="68"/>
                    </a:moveTo>
                    <a:cubicBezTo>
                      <a:pt x="440" y="112"/>
                      <a:pt x="416" y="160"/>
                      <a:pt x="372" y="174"/>
                    </a:cubicBezTo>
                    <a:cubicBezTo>
                      <a:pt x="121" y="258"/>
                      <a:pt x="121" y="258"/>
                      <a:pt x="121" y="258"/>
                    </a:cubicBezTo>
                    <a:cubicBezTo>
                      <a:pt x="77" y="273"/>
                      <a:pt x="29" y="249"/>
                      <a:pt x="15" y="205"/>
                    </a:cubicBezTo>
                    <a:cubicBezTo>
                      <a:pt x="0" y="161"/>
                      <a:pt x="24" y="113"/>
                      <a:pt x="68" y="99"/>
                    </a:cubicBezTo>
                    <a:cubicBezTo>
                      <a:pt x="319" y="15"/>
                      <a:pt x="319" y="15"/>
                      <a:pt x="319" y="15"/>
                    </a:cubicBezTo>
                    <a:cubicBezTo>
                      <a:pt x="363" y="0"/>
                      <a:pt x="410" y="24"/>
                      <a:pt x="425" y="68"/>
                    </a:cubicBezTo>
                  </a:path>
                </a:pathLst>
              </a:custGeom>
              <a:solidFill>
                <a:srgbClr val="F1ACA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175" name="Freeform 30">
                <a:extLst>
                  <a:ext uri="{FF2B5EF4-FFF2-40B4-BE49-F238E27FC236}">
                    <a16:creationId xmlns:a16="http://schemas.microsoft.com/office/drawing/2014/main" id="{C36A2938-BCF7-5D73-4598-703BFE3A4600}"/>
                  </a:ext>
                </a:extLst>
              </p:cNvPr>
              <p:cNvSpPr/>
              <p:nvPr/>
            </p:nvSpPr>
            <p:spPr bwMode="auto">
              <a:xfrm>
                <a:off x="8872428" y="5762552"/>
                <a:ext cx="793185" cy="492217"/>
              </a:xfrm>
              <a:custGeom>
                <a:avLst/>
                <a:gdLst>
                  <a:gd name="T0" fmla="*/ 425 w 440"/>
                  <a:gd name="T1" fmla="*/ 68 h 273"/>
                  <a:gd name="T2" fmla="*/ 372 w 440"/>
                  <a:gd name="T3" fmla="*/ 175 h 273"/>
                  <a:gd name="T4" fmla="*/ 121 w 440"/>
                  <a:gd name="T5" fmla="*/ 259 h 273"/>
                  <a:gd name="T6" fmla="*/ 15 w 440"/>
                  <a:gd name="T7" fmla="*/ 205 h 273"/>
                  <a:gd name="T8" fmla="*/ 68 w 440"/>
                  <a:gd name="T9" fmla="*/ 99 h 273"/>
                  <a:gd name="T10" fmla="*/ 319 w 440"/>
                  <a:gd name="T11" fmla="*/ 15 h 273"/>
                  <a:gd name="T12" fmla="*/ 425 w 440"/>
                  <a:gd name="T13" fmla="*/ 68 h 273"/>
                </a:gdLst>
                <a:ahLst/>
                <a:cxnLst>
                  <a:cxn ang="0">
                    <a:pos x="T0" y="T1"/>
                  </a:cxn>
                  <a:cxn ang="0">
                    <a:pos x="T2" y="T3"/>
                  </a:cxn>
                  <a:cxn ang="0">
                    <a:pos x="T4" y="T5"/>
                  </a:cxn>
                  <a:cxn ang="0">
                    <a:pos x="T6" y="T7"/>
                  </a:cxn>
                  <a:cxn ang="0">
                    <a:pos x="T8" y="T9"/>
                  </a:cxn>
                  <a:cxn ang="0">
                    <a:pos x="T10" y="T11"/>
                  </a:cxn>
                  <a:cxn ang="0">
                    <a:pos x="T12" y="T13"/>
                  </a:cxn>
                </a:cxnLst>
                <a:rect l="0" t="0" r="r" b="b"/>
                <a:pathLst>
                  <a:path w="440" h="273">
                    <a:moveTo>
                      <a:pt x="425" y="68"/>
                    </a:moveTo>
                    <a:cubicBezTo>
                      <a:pt x="440" y="112"/>
                      <a:pt x="416" y="160"/>
                      <a:pt x="372" y="175"/>
                    </a:cubicBezTo>
                    <a:cubicBezTo>
                      <a:pt x="121" y="259"/>
                      <a:pt x="121" y="259"/>
                      <a:pt x="121" y="259"/>
                    </a:cubicBezTo>
                    <a:cubicBezTo>
                      <a:pt x="77" y="273"/>
                      <a:pt x="29" y="249"/>
                      <a:pt x="15" y="205"/>
                    </a:cubicBezTo>
                    <a:cubicBezTo>
                      <a:pt x="0" y="161"/>
                      <a:pt x="24" y="114"/>
                      <a:pt x="68" y="99"/>
                    </a:cubicBezTo>
                    <a:cubicBezTo>
                      <a:pt x="319" y="15"/>
                      <a:pt x="319" y="15"/>
                      <a:pt x="319" y="15"/>
                    </a:cubicBezTo>
                    <a:cubicBezTo>
                      <a:pt x="363" y="0"/>
                      <a:pt x="410" y="24"/>
                      <a:pt x="425" y="68"/>
                    </a:cubicBezTo>
                  </a:path>
                </a:pathLst>
              </a:custGeom>
              <a:solidFill>
                <a:srgbClr val="F1ACA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176" name="Freeform 31">
                <a:extLst>
                  <a:ext uri="{FF2B5EF4-FFF2-40B4-BE49-F238E27FC236}">
                    <a16:creationId xmlns:a16="http://schemas.microsoft.com/office/drawing/2014/main" id="{FDB535FB-B469-B1B9-C3EF-06ABBCEF0AA4}"/>
                  </a:ext>
                </a:extLst>
              </p:cNvPr>
              <p:cNvSpPr/>
              <p:nvPr/>
            </p:nvSpPr>
            <p:spPr bwMode="auto">
              <a:xfrm>
                <a:off x="8854142" y="5461584"/>
                <a:ext cx="793185" cy="493741"/>
              </a:xfrm>
              <a:custGeom>
                <a:avLst/>
                <a:gdLst>
                  <a:gd name="T0" fmla="*/ 425 w 440"/>
                  <a:gd name="T1" fmla="*/ 68 h 274"/>
                  <a:gd name="T2" fmla="*/ 372 w 440"/>
                  <a:gd name="T3" fmla="*/ 175 h 274"/>
                  <a:gd name="T4" fmla="*/ 121 w 440"/>
                  <a:gd name="T5" fmla="*/ 259 h 274"/>
                  <a:gd name="T6" fmla="*/ 15 w 440"/>
                  <a:gd name="T7" fmla="*/ 206 h 274"/>
                  <a:gd name="T8" fmla="*/ 68 w 440"/>
                  <a:gd name="T9" fmla="*/ 99 h 274"/>
                  <a:gd name="T10" fmla="*/ 319 w 440"/>
                  <a:gd name="T11" fmla="*/ 15 h 274"/>
                  <a:gd name="T12" fmla="*/ 425 w 440"/>
                  <a:gd name="T13" fmla="*/ 68 h 274"/>
                </a:gdLst>
                <a:ahLst/>
                <a:cxnLst>
                  <a:cxn ang="0">
                    <a:pos x="T0" y="T1"/>
                  </a:cxn>
                  <a:cxn ang="0">
                    <a:pos x="T2" y="T3"/>
                  </a:cxn>
                  <a:cxn ang="0">
                    <a:pos x="T4" y="T5"/>
                  </a:cxn>
                  <a:cxn ang="0">
                    <a:pos x="T6" y="T7"/>
                  </a:cxn>
                  <a:cxn ang="0">
                    <a:pos x="T8" y="T9"/>
                  </a:cxn>
                  <a:cxn ang="0">
                    <a:pos x="T10" y="T11"/>
                  </a:cxn>
                  <a:cxn ang="0">
                    <a:pos x="T12" y="T13"/>
                  </a:cxn>
                </a:cxnLst>
                <a:rect l="0" t="0" r="r" b="b"/>
                <a:pathLst>
                  <a:path w="440" h="274">
                    <a:moveTo>
                      <a:pt x="425" y="68"/>
                    </a:moveTo>
                    <a:cubicBezTo>
                      <a:pt x="440" y="112"/>
                      <a:pt x="416" y="160"/>
                      <a:pt x="372" y="175"/>
                    </a:cubicBezTo>
                    <a:cubicBezTo>
                      <a:pt x="121" y="259"/>
                      <a:pt x="121" y="259"/>
                      <a:pt x="121" y="259"/>
                    </a:cubicBezTo>
                    <a:cubicBezTo>
                      <a:pt x="77" y="274"/>
                      <a:pt x="29" y="250"/>
                      <a:pt x="15" y="206"/>
                    </a:cubicBezTo>
                    <a:cubicBezTo>
                      <a:pt x="0" y="162"/>
                      <a:pt x="24" y="114"/>
                      <a:pt x="68" y="99"/>
                    </a:cubicBezTo>
                    <a:cubicBezTo>
                      <a:pt x="319" y="15"/>
                      <a:pt x="319" y="15"/>
                      <a:pt x="319" y="15"/>
                    </a:cubicBezTo>
                    <a:cubicBezTo>
                      <a:pt x="363" y="0"/>
                      <a:pt x="410" y="24"/>
                      <a:pt x="425" y="68"/>
                    </a:cubicBezTo>
                  </a:path>
                </a:pathLst>
              </a:custGeom>
              <a:solidFill>
                <a:srgbClr val="F1ACA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177" name="Freeform 32">
                <a:extLst>
                  <a:ext uri="{FF2B5EF4-FFF2-40B4-BE49-F238E27FC236}">
                    <a16:creationId xmlns:a16="http://schemas.microsoft.com/office/drawing/2014/main" id="{CEF75AE6-6635-9AD5-6387-0D4C42766FEB}"/>
                  </a:ext>
                </a:extLst>
              </p:cNvPr>
              <p:cNvSpPr/>
              <p:nvPr/>
            </p:nvSpPr>
            <p:spPr bwMode="auto">
              <a:xfrm>
                <a:off x="8872428" y="4875648"/>
                <a:ext cx="756612" cy="454119"/>
              </a:xfrm>
              <a:custGeom>
                <a:avLst/>
                <a:gdLst>
                  <a:gd name="T0" fmla="*/ 335 w 420"/>
                  <a:gd name="T1" fmla="*/ 0 h 252"/>
                  <a:gd name="T2" fmla="*/ 309 w 420"/>
                  <a:gd name="T3" fmla="*/ 4 h 252"/>
                  <a:gd name="T4" fmla="*/ 145 w 420"/>
                  <a:gd name="T5" fmla="*/ 59 h 252"/>
                  <a:gd name="T6" fmla="*/ 58 w 420"/>
                  <a:gd name="T7" fmla="*/ 88 h 252"/>
                  <a:gd name="T8" fmla="*/ 11 w 420"/>
                  <a:gd name="T9" fmla="*/ 126 h 252"/>
                  <a:gd name="T10" fmla="*/ 0 w 420"/>
                  <a:gd name="T11" fmla="*/ 168 h 252"/>
                  <a:gd name="T12" fmla="*/ 5 w 420"/>
                  <a:gd name="T13" fmla="*/ 195 h 252"/>
                  <a:gd name="T14" fmla="*/ 73 w 420"/>
                  <a:gd name="T15" fmla="*/ 252 h 252"/>
                  <a:gd name="T16" fmla="*/ 309 w 420"/>
                  <a:gd name="T17" fmla="*/ 173 h 252"/>
                  <a:gd name="T18" fmla="*/ 335 w 420"/>
                  <a:gd name="T19" fmla="*/ 168 h 252"/>
                  <a:gd name="T20" fmla="*/ 347 w 420"/>
                  <a:gd name="T21" fmla="*/ 169 h 252"/>
                  <a:gd name="T22" fmla="*/ 362 w 420"/>
                  <a:gd name="T23" fmla="*/ 164 h 252"/>
                  <a:gd name="T24" fmla="*/ 420 w 420"/>
                  <a:gd name="T25" fmla="*/ 84 h 252"/>
                  <a:gd name="T26" fmla="*/ 415 w 420"/>
                  <a:gd name="T27" fmla="*/ 57 h 252"/>
                  <a:gd name="T28" fmla="*/ 335 w 420"/>
                  <a:gd name="T29"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0" h="252">
                    <a:moveTo>
                      <a:pt x="335" y="0"/>
                    </a:moveTo>
                    <a:cubicBezTo>
                      <a:pt x="326" y="0"/>
                      <a:pt x="317" y="1"/>
                      <a:pt x="309" y="4"/>
                    </a:cubicBezTo>
                    <a:cubicBezTo>
                      <a:pt x="145" y="59"/>
                      <a:pt x="145" y="59"/>
                      <a:pt x="145" y="59"/>
                    </a:cubicBezTo>
                    <a:cubicBezTo>
                      <a:pt x="58" y="88"/>
                      <a:pt x="58" y="88"/>
                      <a:pt x="58" y="88"/>
                    </a:cubicBezTo>
                    <a:cubicBezTo>
                      <a:pt x="37" y="95"/>
                      <a:pt x="21" y="109"/>
                      <a:pt x="11" y="126"/>
                    </a:cubicBezTo>
                    <a:cubicBezTo>
                      <a:pt x="4" y="139"/>
                      <a:pt x="0" y="153"/>
                      <a:pt x="0" y="168"/>
                    </a:cubicBezTo>
                    <a:cubicBezTo>
                      <a:pt x="0" y="177"/>
                      <a:pt x="2" y="186"/>
                      <a:pt x="5" y="195"/>
                    </a:cubicBezTo>
                    <a:cubicBezTo>
                      <a:pt x="15" y="226"/>
                      <a:pt x="42" y="247"/>
                      <a:pt x="73" y="252"/>
                    </a:cubicBezTo>
                    <a:cubicBezTo>
                      <a:pt x="309" y="173"/>
                      <a:pt x="309" y="173"/>
                      <a:pt x="309" y="173"/>
                    </a:cubicBezTo>
                    <a:cubicBezTo>
                      <a:pt x="317" y="170"/>
                      <a:pt x="326" y="168"/>
                      <a:pt x="335" y="168"/>
                    </a:cubicBezTo>
                    <a:cubicBezTo>
                      <a:pt x="339" y="168"/>
                      <a:pt x="343" y="169"/>
                      <a:pt x="347" y="169"/>
                    </a:cubicBezTo>
                    <a:cubicBezTo>
                      <a:pt x="362" y="164"/>
                      <a:pt x="362" y="164"/>
                      <a:pt x="362" y="164"/>
                    </a:cubicBezTo>
                    <a:cubicBezTo>
                      <a:pt x="397" y="152"/>
                      <a:pt x="420" y="119"/>
                      <a:pt x="420" y="84"/>
                    </a:cubicBezTo>
                    <a:cubicBezTo>
                      <a:pt x="420" y="75"/>
                      <a:pt x="418" y="66"/>
                      <a:pt x="415" y="57"/>
                    </a:cubicBezTo>
                    <a:cubicBezTo>
                      <a:pt x="403" y="22"/>
                      <a:pt x="371" y="0"/>
                      <a:pt x="335" y="0"/>
                    </a:cubicBezTo>
                  </a:path>
                </a:pathLst>
              </a:custGeom>
              <a:solidFill>
                <a:srgbClr val="FDCF9D"/>
              </a:solidFill>
              <a:ln>
                <a:noFill/>
              </a:ln>
            </p:spPr>
            <p:txBody>
              <a:bodyPr vert="horz" wrap="square" lIns="91440" tIns="45720" rIns="91440" bIns="45720" numCol="1" anchor="t" anchorCtr="0" compatLnSpc="1"/>
              <a:lstStyle/>
              <a:p>
                <a:endParaRPr lang="en-US">
                  <a:cs typeface="+mn-ea"/>
                  <a:sym typeface="+mn-lt"/>
                </a:endParaRPr>
              </a:p>
            </p:txBody>
          </p:sp>
          <p:sp>
            <p:nvSpPr>
              <p:cNvPr id="178" name="Freeform 33">
                <a:extLst>
                  <a:ext uri="{FF2B5EF4-FFF2-40B4-BE49-F238E27FC236}">
                    <a16:creationId xmlns:a16="http://schemas.microsoft.com/office/drawing/2014/main" id="{3567E335-BBFC-BB63-2C45-E54729322EC5}"/>
                  </a:ext>
                </a:extLst>
              </p:cNvPr>
              <p:cNvSpPr/>
              <p:nvPr/>
            </p:nvSpPr>
            <p:spPr bwMode="auto">
              <a:xfrm>
                <a:off x="8872428" y="5180426"/>
                <a:ext cx="756612" cy="452596"/>
              </a:xfrm>
              <a:custGeom>
                <a:avLst/>
                <a:gdLst>
                  <a:gd name="T0" fmla="*/ 347 w 420"/>
                  <a:gd name="T1" fmla="*/ 0 h 251"/>
                  <a:gd name="T2" fmla="*/ 111 w 420"/>
                  <a:gd name="T3" fmla="*/ 79 h 251"/>
                  <a:gd name="T4" fmla="*/ 84 w 420"/>
                  <a:gd name="T5" fmla="*/ 83 h 251"/>
                  <a:gd name="T6" fmla="*/ 73 w 420"/>
                  <a:gd name="T7" fmla="*/ 83 h 251"/>
                  <a:gd name="T8" fmla="*/ 58 w 420"/>
                  <a:gd name="T9" fmla="*/ 88 h 251"/>
                  <a:gd name="T10" fmla="*/ 0 w 420"/>
                  <a:gd name="T11" fmla="*/ 168 h 251"/>
                  <a:gd name="T12" fmla="*/ 5 w 420"/>
                  <a:gd name="T13" fmla="*/ 194 h 251"/>
                  <a:gd name="T14" fmla="*/ 71 w 420"/>
                  <a:gd name="T15" fmla="*/ 251 h 251"/>
                  <a:gd name="T16" fmla="*/ 309 w 420"/>
                  <a:gd name="T17" fmla="*/ 171 h 251"/>
                  <a:gd name="T18" fmla="*/ 335 w 420"/>
                  <a:gd name="T19" fmla="*/ 167 h 251"/>
                  <a:gd name="T20" fmla="*/ 349 w 420"/>
                  <a:gd name="T21" fmla="*/ 168 h 251"/>
                  <a:gd name="T22" fmla="*/ 362 w 420"/>
                  <a:gd name="T23" fmla="*/ 163 h 251"/>
                  <a:gd name="T24" fmla="*/ 420 w 420"/>
                  <a:gd name="T25" fmla="*/ 84 h 251"/>
                  <a:gd name="T26" fmla="*/ 415 w 420"/>
                  <a:gd name="T27" fmla="*/ 57 h 251"/>
                  <a:gd name="T28" fmla="*/ 347 w 420"/>
                  <a:gd name="T29"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0" h="251">
                    <a:moveTo>
                      <a:pt x="347" y="0"/>
                    </a:moveTo>
                    <a:cubicBezTo>
                      <a:pt x="111" y="79"/>
                      <a:pt x="111" y="79"/>
                      <a:pt x="111" y="79"/>
                    </a:cubicBezTo>
                    <a:cubicBezTo>
                      <a:pt x="102" y="82"/>
                      <a:pt x="93" y="83"/>
                      <a:pt x="84" y="83"/>
                    </a:cubicBezTo>
                    <a:cubicBezTo>
                      <a:pt x="81" y="83"/>
                      <a:pt x="77" y="83"/>
                      <a:pt x="73" y="83"/>
                    </a:cubicBezTo>
                    <a:cubicBezTo>
                      <a:pt x="58" y="88"/>
                      <a:pt x="58" y="88"/>
                      <a:pt x="58" y="88"/>
                    </a:cubicBezTo>
                    <a:cubicBezTo>
                      <a:pt x="23" y="100"/>
                      <a:pt x="0" y="132"/>
                      <a:pt x="0" y="168"/>
                    </a:cubicBezTo>
                    <a:cubicBezTo>
                      <a:pt x="0" y="176"/>
                      <a:pt x="2" y="185"/>
                      <a:pt x="5" y="194"/>
                    </a:cubicBezTo>
                    <a:cubicBezTo>
                      <a:pt x="15" y="225"/>
                      <a:pt x="41" y="246"/>
                      <a:pt x="71" y="251"/>
                    </a:cubicBezTo>
                    <a:cubicBezTo>
                      <a:pt x="309" y="171"/>
                      <a:pt x="309" y="171"/>
                      <a:pt x="309" y="171"/>
                    </a:cubicBezTo>
                    <a:cubicBezTo>
                      <a:pt x="317" y="168"/>
                      <a:pt x="326" y="167"/>
                      <a:pt x="335" y="167"/>
                    </a:cubicBezTo>
                    <a:cubicBezTo>
                      <a:pt x="340" y="167"/>
                      <a:pt x="344" y="167"/>
                      <a:pt x="349" y="168"/>
                    </a:cubicBezTo>
                    <a:cubicBezTo>
                      <a:pt x="362" y="163"/>
                      <a:pt x="362" y="163"/>
                      <a:pt x="362" y="163"/>
                    </a:cubicBezTo>
                    <a:cubicBezTo>
                      <a:pt x="397" y="152"/>
                      <a:pt x="420" y="119"/>
                      <a:pt x="420" y="84"/>
                    </a:cubicBezTo>
                    <a:cubicBezTo>
                      <a:pt x="420" y="75"/>
                      <a:pt x="418" y="66"/>
                      <a:pt x="415" y="57"/>
                    </a:cubicBezTo>
                    <a:cubicBezTo>
                      <a:pt x="405" y="25"/>
                      <a:pt x="377" y="4"/>
                      <a:pt x="347" y="0"/>
                    </a:cubicBezTo>
                  </a:path>
                </a:pathLst>
              </a:custGeom>
              <a:solidFill>
                <a:srgbClr val="FDCF9D"/>
              </a:solidFill>
              <a:ln>
                <a:noFill/>
              </a:ln>
            </p:spPr>
            <p:txBody>
              <a:bodyPr vert="horz" wrap="square" lIns="91440" tIns="45720" rIns="91440" bIns="45720" numCol="1" anchor="t" anchorCtr="0" compatLnSpc="1"/>
              <a:lstStyle/>
              <a:p>
                <a:endParaRPr lang="en-US">
                  <a:cs typeface="+mn-ea"/>
                  <a:sym typeface="+mn-lt"/>
                </a:endParaRPr>
              </a:p>
            </p:txBody>
          </p:sp>
          <p:sp>
            <p:nvSpPr>
              <p:cNvPr id="179" name="Freeform 34">
                <a:extLst>
                  <a:ext uri="{FF2B5EF4-FFF2-40B4-BE49-F238E27FC236}">
                    <a16:creationId xmlns:a16="http://schemas.microsoft.com/office/drawing/2014/main" id="{ECC11CC6-DADC-8632-290C-BD92267ED497}"/>
                  </a:ext>
                </a:extLst>
              </p:cNvPr>
              <p:cNvSpPr/>
              <p:nvPr/>
            </p:nvSpPr>
            <p:spPr bwMode="auto">
              <a:xfrm>
                <a:off x="9004245" y="5178901"/>
                <a:ext cx="493741" cy="150866"/>
              </a:xfrm>
              <a:custGeom>
                <a:avLst/>
                <a:gdLst>
                  <a:gd name="T0" fmla="*/ 262 w 274"/>
                  <a:gd name="T1" fmla="*/ 0 h 84"/>
                  <a:gd name="T2" fmla="*/ 236 w 274"/>
                  <a:gd name="T3" fmla="*/ 5 h 84"/>
                  <a:gd name="T4" fmla="*/ 0 w 274"/>
                  <a:gd name="T5" fmla="*/ 84 h 84"/>
                  <a:gd name="T6" fmla="*/ 11 w 274"/>
                  <a:gd name="T7" fmla="*/ 84 h 84"/>
                  <a:gd name="T8" fmla="*/ 38 w 274"/>
                  <a:gd name="T9" fmla="*/ 80 h 84"/>
                  <a:gd name="T10" fmla="*/ 274 w 274"/>
                  <a:gd name="T11" fmla="*/ 1 h 84"/>
                  <a:gd name="T12" fmla="*/ 262 w 274"/>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274" h="84">
                    <a:moveTo>
                      <a:pt x="262" y="0"/>
                    </a:moveTo>
                    <a:cubicBezTo>
                      <a:pt x="253" y="0"/>
                      <a:pt x="244" y="2"/>
                      <a:pt x="236" y="5"/>
                    </a:cubicBezTo>
                    <a:cubicBezTo>
                      <a:pt x="0" y="84"/>
                      <a:pt x="0" y="84"/>
                      <a:pt x="0" y="84"/>
                    </a:cubicBezTo>
                    <a:cubicBezTo>
                      <a:pt x="4" y="84"/>
                      <a:pt x="8" y="84"/>
                      <a:pt x="11" y="84"/>
                    </a:cubicBezTo>
                    <a:cubicBezTo>
                      <a:pt x="20" y="84"/>
                      <a:pt x="29" y="83"/>
                      <a:pt x="38" y="80"/>
                    </a:cubicBezTo>
                    <a:cubicBezTo>
                      <a:pt x="274" y="1"/>
                      <a:pt x="274" y="1"/>
                      <a:pt x="274" y="1"/>
                    </a:cubicBezTo>
                    <a:cubicBezTo>
                      <a:pt x="270" y="1"/>
                      <a:pt x="266" y="0"/>
                      <a:pt x="262" y="0"/>
                    </a:cubicBezTo>
                  </a:path>
                </a:pathLst>
              </a:custGeom>
              <a:solidFill>
                <a:srgbClr val="F0C495"/>
              </a:solidFill>
              <a:ln>
                <a:noFill/>
              </a:ln>
            </p:spPr>
            <p:txBody>
              <a:bodyPr vert="horz" wrap="square" lIns="91440" tIns="45720" rIns="91440" bIns="45720" numCol="1" anchor="t" anchorCtr="0" compatLnSpc="1"/>
              <a:lstStyle/>
              <a:p>
                <a:endParaRPr lang="en-US">
                  <a:cs typeface="+mn-ea"/>
                  <a:sym typeface="+mn-lt"/>
                </a:endParaRPr>
              </a:p>
            </p:txBody>
          </p:sp>
          <p:sp>
            <p:nvSpPr>
              <p:cNvPr id="180" name="Freeform 35">
                <a:extLst>
                  <a:ext uri="{FF2B5EF4-FFF2-40B4-BE49-F238E27FC236}">
                    <a16:creationId xmlns:a16="http://schemas.microsoft.com/office/drawing/2014/main" id="{EC9AA2FA-740D-02FB-BF23-2B34612657DD}"/>
                  </a:ext>
                </a:extLst>
              </p:cNvPr>
              <p:cNvSpPr/>
              <p:nvPr/>
            </p:nvSpPr>
            <p:spPr bwMode="auto">
              <a:xfrm>
                <a:off x="8890714" y="5782362"/>
                <a:ext cx="756612" cy="454119"/>
              </a:xfrm>
              <a:custGeom>
                <a:avLst/>
                <a:gdLst>
                  <a:gd name="T0" fmla="*/ 343 w 420"/>
                  <a:gd name="T1" fmla="*/ 0 h 252"/>
                  <a:gd name="T2" fmla="*/ 101 w 420"/>
                  <a:gd name="T3" fmla="*/ 81 h 252"/>
                  <a:gd name="T4" fmla="*/ 74 w 420"/>
                  <a:gd name="T5" fmla="*/ 85 h 252"/>
                  <a:gd name="T6" fmla="*/ 67 w 420"/>
                  <a:gd name="T7" fmla="*/ 85 h 252"/>
                  <a:gd name="T8" fmla="*/ 58 w 420"/>
                  <a:gd name="T9" fmla="*/ 88 h 252"/>
                  <a:gd name="T10" fmla="*/ 0 w 420"/>
                  <a:gd name="T11" fmla="*/ 168 h 252"/>
                  <a:gd name="T12" fmla="*/ 5 w 420"/>
                  <a:gd name="T13" fmla="*/ 194 h 252"/>
                  <a:gd name="T14" fmla="*/ 84 w 420"/>
                  <a:gd name="T15" fmla="*/ 252 h 252"/>
                  <a:gd name="T16" fmla="*/ 111 w 420"/>
                  <a:gd name="T17" fmla="*/ 248 h 252"/>
                  <a:gd name="T18" fmla="*/ 362 w 420"/>
                  <a:gd name="T19" fmla="*/ 164 h 252"/>
                  <a:gd name="T20" fmla="*/ 420 w 420"/>
                  <a:gd name="T21" fmla="*/ 84 h 252"/>
                  <a:gd name="T22" fmla="*/ 415 w 420"/>
                  <a:gd name="T23" fmla="*/ 57 h 252"/>
                  <a:gd name="T24" fmla="*/ 343 w 420"/>
                  <a:gd name="T25"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0" h="252">
                    <a:moveTo>
                      <a:pt x="343" y="0"/>
                    </a:moveTo>
                    <a:cubicBezTo>
                      <a:pt x="101" y="81"/>
                      <a:pt x="101" y="81"/>
                      <a:pt x="101" y="81"/>
                    </a:cubicBezTo>
                    <a:cubicBezTo>
                      <a:pt x="92" y="84"/>
                      <a:pt x="83" y="85"/>
                      <a:pt x="74" y="85"/>
                    </a:cubicBezTo>
                    <a:cubicBezTo>
                      <a:pt x="72" y="85"/>
                      <a:pt x="69" y="85"/>
                      <a:pt x="67" y="85"/>
                    </a:cubicBezTo>
                    <a:cubicBezTo>
                      <a:pt x="58" y="88"/>
                      <a:pt x="58" y="88"/>
                      <a:pt x="58" y="88"/>
                    </a:cubicBezTo>
                    <a:cubicBezTo>
                      <a:pt x="22" y="100"/>
                      <a:pt x="0" y="132"/>
                      <a:pt x="0" y="168"/>
                    </a:cubicBezTo>
                    <a:cubicBezTo>
                      <a:pt x="0" y="177"/>
                      <a:pt x="2" y="186"/>
                      <a:pt x="5" y="194"/>
                    </a:cubicBezTo>
                    <a:cubicBezTo>
                      <a:pt x="16" y="230"/>
                      <a:pt x="49" y="252"/>
                      <a:pt x="84" y="252"/>
                    </a:cubicBezTo>
                    <a:cubicBezTo>
                      <a:pt x="93" y="252"/>
                      <a:pt x="102" y="250"/>
                      <a:pt x="111" y="248"/>
                    </a:cubicBezTo>
                    <a:cubicBezTo>
                      <a:pt x="362" y="164"/>
                      <a:pt x="362" y="164"/>
                      <a:pt x="362" y="164"/>
                    </a:cubicBezTo>
                    <a:cubicBezTo>
                      <a:pt x="397" y="152"/>
                      <a:pt x="420" y="119"/>
                      <a:pt x="420" y="84"/>
                    </a:cubicBezTo>
                    <a:cubicBezTo>
                      <a:pt x="420" y="75"/>
                      <a:pt x="418" y="66"/>
                      <a:pt x="415" y="57"/>
                    </a:cubicBezTo>
                    <a:cubicBezTo>
                      <a:pt x="404" y="24"/>
                      <a:pt x="375" y="3"/>
                      <a:pt x="343" y="0"/>
                    </a:cubicBezTo>
                  </a:path>
                </a:pathLst>
              </a:custGeom>
              <a:solidFill>
                <a:srgbClr val="FDCF9D"/>
              </a:solidFill>
              <a:ln>
                <a:noFill/>
              </a:ln>
            </p:spPr>
            <p:txBody>
              <a:bodyPr vert="horz" wrap="square" lIns="91440" tIns="45720" rIns="91440" bIns="45720" numCol="1" anchor="t" anchorCtr="0" compatLnSpc="1"/>
              <a:lstStyle/>
              <a:p>
                <a:endParaRPr lang="en-US">
                  <a:cs typeface="+mn-ea"/>
                  <a:sym typeface="+mn-lt"/>
                </a:endParaRPr>
              </a:p>
            </p:txBody>
          </p:sp>
          <p:sp>
            <p:nvSpPr>
              <p:cNvPr id="181" name="Freeform 36">
                <a:extLst>
                  <a:ext uri="{FF2B5EF4-FFF2-40B4-BE49-F238E27FC236}">
                    <a16:creationId xmlns:a16="http://schemas.microsoft.com/office/drawing/2014/main" id="{5EDF07D0-2841-4C8C-7704-F2A651EB99D0}"/>
                  </a:ext>
                </a:extLst>
              </p:cNvPr>
              <p:cNvSpPr/>
              <p:nvPr/>
            </p:nvSpPr>
            <p:spPr bwMode="auto">
              <a:xfrm>
                <a:off x="8872428" y="5482918"/>
                <a:ext cx="756612" cy="452596"/>
              </a:xfrm>
              <a:custGeom>
                <a:avLst/>
                <a:gdLst>
                  <a:gd name="T0" fmla="*/ 349 w 420"/>
                  <a:gd name="T1" fmla="*/ 0 h 251"/>
                  <a:gd name="T2" fmla="*/ 111 w 420"/>
                  <a:gd name="T3" fmla="*/ 79 h 251"/>
                  <a:gd name="T4" fmla="*/ 84 w 420"/>
                  <a:gd name="T5" fmla="*/ 84 h 251"/>
                  <a:gd name="T6" fmla="*/ 71 w 420"/>
                  <a:gd name="T7" fmla="*/ 83 h 251"/>
                  <a:gd name="T8" fmla="*/ 58 w 420"/>
                  <a:gd name="T9" fmla="*/ 87 h 251"/>
                  <a:gd name="T10" fmla="*/ 0 w 420"/>
                  <a:gd name="T11" fmla="*/ 167 h 251"/>
                  <a:gd name="T12" fmla="*/ 5 w 420"/>
                  <a:gd name="T13" fmla="*/ 194 h 251"/>
                  <a:gd name="T14" fmla="*/ 77 w 420"/>
                  <a:gd name="T15" fmla="*/ 251 h 251"/>
                  <a:gd name="T16" fmla="*/ 319 w 420"/>
                  <a:gd name="T17" fmla="*/ 170 h 251"/>
                  <a:gd name="T18" fmla="*/ 345 w 420"/>
                  <a:gd name="T19" fmla="*/ 165 h 251"/>
                  <a:gd name="T20" fmla="*/ 353 w 420"/>
                  <a:gd name="T21" fmla="*/ 166 h 251"/>
                  <a:gd name="T22" fmla="*/ 362 w 420"/>
                  <a:gd name="T23" fmla="*/ 163 h 251"/>
                  <a:gd name="T24" fmla="*/ 420 w 420"/>
                  <a:gd name="T25" fmla="*/ 83 h 251"/>
                  <a:gd name="T26" fmla="*/ 415 w 420"/>
                  <a:gd name="T27" fmla="*/ 56 h 251"/>
                  <a:gd name="T28" fmla="*/ 349 w 420"/>
                  <a:gd name="T29"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0" h="251">
                    <a:moveTo>
                      <a:pt x="349" y="0"/>
                    </a:moveTo>
                    <a:cubicBezTo>
                      <a:pt x="111" y="79"/>
                      <a:pt x="111" y="79"/>
                      <a:pt x="111" y="79"/>
                    </a:cubicBezTo>
                    <a:cubicBezTo>
                      <a:pt x="102" y="82"/>
                      <a:pt x="93" y="84"/>
                      <a:pt x="84" y="84"/>
                    </a:cubicBezTo>
                    <a:cubicBezTo>
                      <a:pt x="80" y="84"/>
                      <a:pt x="75" y="83"/>
                      <a:pt x="71" y="83"/>
                    </a:cubicBezTo>
                    <a:cubicBezTo>
                      <a:pt x="58" y="87"/>
                      <a:pt x="58" y="87"/>
                      <a:pt x="58" y="87"/>
                    </a:cubicBezTo>
                    <a:cubicBezTo>
                      <a:pt x="23" y="99"/>
                      <a:pt x="0" y="132"/>
                      <a:pt x="0" y="167"/>
                    </a:cubicBezTo>
                    <a:cubicBezTo>
                      <a:pt x="0" y="176"/>
                      <a:pt x="2" y="185"/>
                      <a:pt x="5" y="194"/>
                    </a:cubicBezTo>
                    <a:cubicBezTo>
                      <a:pt x="16" y="226"/>
                      <a:pt x="44" y="248"/>
                      <a:pt x="77" y="251"/>
                    </a:cubicBezTo>
                    <a:cubicBezTo>
                      <a:pt x="319" y="170"/>
                      <a:pt x="319" y="170"/>
                      <a:pt x="319" y="170"/>
                    </a:cubicBezTo>
                    <a:cubicBezTo>
                      <a:pt x="327" y="167"/>
                      <a:pt x="336" y="165"/>
                      <a:pt x="345" y="165"/>
                    </a:cubicBezTo>
                    <a:cubicBezTo>
                      <a:pt x="348" y="165"/>
                      <a:pt x="351" y="166"/>
                      <a:pt x="353" y="166"/>
                    </a:cubicBezTo>
                    <a:cubicBezTo>
                      <a:pt x="362" y="163"/>
                      <a:pt x="362" y="163"/>
                      <a:pt x="362" y="163"/>
                    </a:cubicBezTo>
                    <a:cubicBezTo>
                      <a:pt x="397" y="151"/>
                      <a:pt x="420" y="118"/>
                      <a:pt x="420" y="83"/>
                    </a:cubicBezTo>
                    <a:cubicBezTo>
                      <a:pt x="420" y="74"/>
                      <a:pt x="418" y="65"/>
                      <a:pt x="415" y="56"/>
                    </a:cubicBezTo>
                    <a:cubicBezTo>
                      <a:pt x="405" y="26"/>
                      <a:pt x="379" y="5"/>
                      <a:pt x="349" y="0"/>
                    </a:cubicBezTo>
                  </a:path>
                </a:pathLst>
              </a:custGeom>
              <a:solidFill>
                <a:srgbClr val="FDCF9D"/>
              </a:solidFill>
              <a:ln>
                <a:noFill/>
              </a:ln>
            </p:spPr>
            <p:txBody>
              <a:bodyPr vert="horz" wrap="square" lIns="91440" tIns="45720" rIns="91440" bIns="45720" numCol="1" anchor="t" anchorCtr="0" compatLnSpc="1"/>
              <a:lstStyle/>
              <a:p>
                <a:endParaRPr lang="en-US">
                  <a:cs typeface="+mn-ea"/>
                  <a:sym typeface="+mn-lt"/>
                </a:endParaRPr>
              </a:p>
            </p:txBody>
          </p:sp>
          <p:sp>
            <p:nvSpPr>
              <p:cNvPr id="182" name="Freeform 37">
                <a:extLst>
                  <a:ext uri="{FF2B5EF4-FFF2-40B4-BE49-F238E27FC236}">
                    <a16:creationId xmlns:a16="http://schemas.microsoft.com/office/drawing/2014/main" id="{16ABC308-C313-3E69-8B3E-324232721C5F}"/>
                  </a:ext>
                </a:extLst>
              </p:cNvPr>
              <p:cNvSpPr/>
              <p:nvPr/>
            </p:nvSpPr>
            <p:spPr bwMode="auto">
              <a:xfrm>
                <a:off x="9000435" y="5481394"/>
                <a:ext cx="500598" cy="153151"/>
              </a:xfrm>
              <a:custGeom>
                <a:avLst/>
                <a:gdLst>
                  <a:gd name="T0" fmla="*/ 264 w 278"/>
                  <a:gd name="T1" fmla="*/ 0 h 85"/>
                  <a:gd name="T2" fmla="*/ 238 w 278"/>
                  <a:gd name="T3" fmla="*/ 4 h 85"/>
                  <a:gd name="T4" fmla="*/ 0 w 278"/>
                  <a:gd name="T5" fmla="*/ 84 h 85"/>
                  <a:gd name="T6" fmla="*/ 13 w 278"/>
                  <a:gd name="T7" fmla="*/ 85 h 85"/>
                  <a:gd name="T8" fmla="*/ 40 w 278"/>
                  <a:gd name="T9" fmla="*/ 80 h 85"/>
                  <a:gd name="T10" fmla="*/ 278 w 278"/>
                  <a:gd name="T11" fmla="*/ 1 h 85"/>
                  <a:gd name="T12" fmla="*/ 264 w 278"/>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278" h="85">
                    <a:moveTo>
                      <a:pt x="264" y="0"/>
                    </a:moveTo>
                    <a:cubicBezTo>
                      <a:pt x="255" y="0"/>
                      <a:pt x="246" y="1"/>
                      <a:pt x="238" y="4"/>
                    </a:cubicBezTo>
                    <a:cubicBezTo>
                      <a:pt x="0" y="84"/>
                      <a:pt x="0" y="84"/>
                      <a:pt x="0" y="84"/>
                    </a:cubicBezTo>
                    <a:cubicBezTo>
                      <a:pt x="4" y="84"/>
                      <a:pt x="9" y="85"/>
                      <a:pt x="13" y="85"/>
                    </a:cubicBezTo>
                    <a:cubicBezTo>
                      <a:pt x="22" y="85"/>
                      <a:pt x="31" y="83"/>
                      <a:pt x="40" y="80"/>
                    </a:cubicBezTo>
                    <a:cubicBezTo>
                      <a:pt x="278" y="1"/>
                      <a:pt x="278" y="1"/>
                      <a:pt x="278" y="1"/>
                    </a:cubicBezTo>
                    <a:cubicBezTo>
                      <a:pt x="273" y="0"/>
                      <a:pt x="269" y="0"/>
                      <a:pt x="264" y="0"/>
                    </a:cubicBezTo>
                  </a:path>
                </a:pathLst>
              </a:custGeom>
              <a:solidFill>
                <a:srgbClr val="F0C495"/>
              </a:solidFill>
              <a:ln>
                <a:noFill/>
              </a:ln>
            </p:spPr>
            <p:txBody>
              <a:bodyPr vert="horz" wrap="square" lIns="91440" tIns="45720" rIns="91440" bIns="45720" numCol="1" anchor="t" anchorCtr="0" compatLnSpc="1"/>
              <a:lstStyle/>
              <a:p>
                <a:endParaRPr lang="en-US">
                  <a:cs typeface="+mn-ea"/>
                  <a:sym typeface="+mn-lt"/>
                </a:endParaRPr>
              </a:p>
            </p:txBody>
          </p:sp>
          <p:sp>
            <p:nvSpPr>
              <p:cNvPr id="183" name="Freeform 38">
                <a:extLst>
                  <a:ext uri="{FF2B5EF4-FFF2-40B4-BE49-F238E27FC236}">
                    <a16:creationId xmlns:a16="http://schemas.microsoft.com/office/drawing/2014/main" id="{CEDB812F-E62A-F807-5447-03117F32C3D2}"/>
                  </a:ext>
                </a:extLst>
              </p:cNvPr>
              <p:cNvSpPr/>
              <p:nvPr/>
            </p:nvSpPr>
            <p:spPr bwMode="auto">
              <a:xfrm>
                <a:off x="9011102" y="5780839"/>
                <a:ext cx="497550" cy="154675"/>
              </a:xfrm>
              <a:custGeom>
                <a:avLst/>
                <a:gdLst>
                  <a:gd name="T0" fmla="*/ 268 w 276"/>
                  <a:gd name="T1" fmla="*/ 0 h 86"/>
                  <a:gd name="T2" fmla="*/ 242 w 276"/>
                  <a:gd name="T3" fmla="*/ 5 h 86"/>
                  <a:gd name="T4" fmla="*/ 0 w 276"/>
                  <a:gd name="T5" fmla="*/ 86 h 86"/>
                  <a:gd name="T6" fmla="*/ 7 w 276"/>
                  <a:gd name="T7" fmla="*/ 86 h 86"/>
                  <a:gd name="T8" fmla="*/ 34 w 276"/>
                  <a:gd name="T9" fmla="*/ 82 h 86"/>
                  <a:gd name="T10" fmla="*/ 276 w 276"/>
                  <a:gd name="T11" fmla="*/ 1 h 86"/>
                  <a:gd name="T12" fmla="*/ 268 w 276"/>
                  <a:gd name="T13" fmla="*/ 0 h 86"/>
                </a:gdLst>
                <a:ahLst/>
                <a:cxnLst>
                  <a:cxn ang="0">
                    <a:pos x="T0" y="T1"/>
                  </a:cxn>
                  <a:cxn ang="0">
                    <a:pos x="T2" y="T3"/>
                  </a:cxn>
                  <a:cxn ang="0">
                    <a:pos x="T4" y="T5"/>
                  </a:cxn>
                  <a:cxn ang="0">
                    <a:pos x="T6" y="T7"/>
                  </a:cxn>
                  <a:cxn ang="0">
                    <a:pos x="T8" y="T9"/>
                  </a:cxn>
                  <a:cxn ang="0">
                    <a:pos x="T10" y="T11"/>
                  </a:cxn>
                  <a:cxn ang="0">
                    <a:pos x="T12" y="T13"/>
                  </a:cxn>
                </a:cxnLst>
                <a:rect l="0" t="0" r="r" b="b"/>
                <a:pathLst>
                  <a:path w="276" h="86">
                    <a:moveTo>
                      <a:pt x="268" y="0"/>
                    </a:moveTo>
                    <a:cubicBezTo>
                      <a:pt x="259" y="0"/>
                      <a:pt x="250" y="2"/>
                      <a:pt x="242" y="5"/>
                    </a:cubicBezTo>
                    <a:cubicBezTo>
                      <a:pt x="0" y="86"/>
                      <a:pt x="0" y="86"/>
                      <a:pt x="0" y="86"/>
                    </a:cubicBezTo>
                    <a:cubicBezTo>
                      <a:pt x="2" y="86"/>
                      <a:pt x="5" y="86"/>
                      <a:pt x="7" y="86"/>
                    </a:cubicBezTo>
                    <a:cubicBezTo>
                      <a:pt x="16" y="86"/>
                      <a:pt x="25" y="85"/>
                      <a:pt x="34" y="82"/>
                    </a:cubicBezTo>
                    <a:cubicBezTo>
                      <a:pt x="276" y="1"/>
                      <a:pt x="276" y="1"/>
                      <a:pt x="276" y="1"/>
                    </a:cubicBezTo>
                    <a:cubicBezTo>
                      <a:pt x="274" y="1"/>
                      <a:pt x="271" y="0"/>
                      <a:pt x="268" y="0"/>
                    </a:cubicBezTo>
                  </a:path>
                </a:pathLst>
              </a:custGeom>
              <a:solidFill>
                <a:srgbClr val="F0C495"/>
              </a:solidFill>
              <a:ln>
                <a:noFill/>
              </a:ln>
            </p:spPr>
            <p:txBody>
              <a:bodyPr vert="horz" wrap="square" lIns="91440" tIns="45720" rIns="91440" bIns="45720" numCol="1" anchor="t" anchorCtr="0" compatLnSpc="1"/>
              <a:lstStyle/>
              <a:p>
                <a:endParaRPr lang="en-US">
                  <a:cs typeface="+mn-ea"/>
                  <a:sym typeface="+mn-lt"/>
                </a:endParaRPr>
              </a:p>
            </p:txBody>
          </p:sp>
          <p:sp>
            <p:nvSpPr>
              <p:cNvPr id="184" name="Rectangle 39">
                <a:extLst>
                  <a:ext uri="{FF2B5EF4-FFF2-40B4-BE49-F238E27FC236}">
                    <a16:creationId xmlns:a16="http://schemas.microsoft.com/office/drawing/2014/main" id="{CEC9399E-CB3C-36E9-B7BB-23A0137447CF}"/>
                  </a:ext>
                </a:extLst>
              </p:cNvPr>
              <p:cNvSpPr>
                <a:spLocks noChangeArrowheads="1"/>
              </p:cNvSpPr>
              <p:nvPr/>
            </p:nvSpPr>
            <p:spPr bwMode="auto">
              <a:xfrm>
                <a:off x="8394689" y="6512306"/>
                <a:ext cx="1108631" cy="335256"/>
              </a:xfrm>
              <a:prstGeom prst="rect">
                <a:avLst/>
              </a:prstGeom>
              <a:solidFill>
                <a:srgbClr val="267CA0"/>
              </a:solidFill>
              <a:ln>
                <a:noFill/>
              </a:ln>
            </p:spPr>
            <p:txBody>
              <a:bodyPr vert="horz" wrap="square" lIns="91440" tIns="45720" rIns="91440" bIns="45720" numCol="1" anchor="t" anchorCtr="0" compatLnSpc="1"/>
              <a:lstStyle/>
              <a:p>
                <a:endParaRPr lang="en-US">
                  <a:cs typeface="+mn-ea"/>
                  <a:sym typeface="+mn-lt"/>
                </a:endParaRPr>
              </a:p>
            </p:txBody>
          </p:sp>
          <p:sp>
            <p:nvSpPr>
              <p:cNvPr id="185" name="Freeform 40">
                <a:extLst>
                  <a:ext uri="{FF2B5EF4-FFF2-40B4-BE49-F238E27FC236}">
                    <a16:creationId xmlns:a16="http://schemas.microsoft.com/office/drawing/2014/main" id="{1005835C-4B11-830E-E0C8-E0D4981E1F2E}"/>
                  </a:ext>
                </a:extLst>
              </p:cNvPr>
              <p:cNvSpPr/>
              <p:nvPr/>
            </p:nvSpPr>
            <p:spPr bwMode="auto">
              <a:xfrm>
                <a:off x="8886905" y="5668832"/>
                <a:ext cx="154675" cy="236203"/>
              </a:xfrm>
              <a:custGeom>
                <a:avLst/>
                <a:gdLst>
                  <a:gd name="T0" fmla="*/ 54 w 86"/>
                  <a:gd name="T1" fmla="*/ 0 h 131"/>
                  <a:gd name="T2" fmla="*/ 9 w 86"/>
                  <a:gd name="T3" fmla="*/ 78 h 131"/>
                  <a:gd name="T4" fmla="*/ 86 w 86"/>
                  <a:gd name="T5" fmla="*/ 122 h 131"/>
                  <a:gd name="T6" fmla="*/ 54 w 86"/>
                  <a:gd name="T7" fmla="*/ 0 h 131"/>
                </a:gdLst>
                <a:ahLst/>
                <a:cxnLst>
                  <a:cxn ang="0">
                    <a:pos x="T0" y="T1"/>
                  </a:cxn>
                  <a:cxn ang="0">
                    <a:pos x="T2" y="T3"/>
                  </a:cxn>
                  <a:cxn ang="0">
                    <a:pos x="T4" y="T5"/>
                  </a:cxn>
                  <a:cxn ang="0">
                    <a:pos x="T6" y="T7"/>
                  </a:cxn>
                </a:cxnLst>
                <a:rect l="0" t="0" r="r" b="b"/>
                <a:pathLst>
                  <a:path w="86" h="131">
                    <a:moveTo>
                      <a:pt x="54" y="0"/>
                    </a:moveTo>
                    <a:cubicBezTo>
                      <a:pt x="20" y="9"/>
                      <a:pt x="0" y="44"/>
                      <a:pt x="9" y="78"/>
                    </a:cubicBezTo>
                    <a:cubicBezTo>
                      <a:pt x="18" y="111"/>
                      <a:pt x="52" y="131"/>
                      <a:pt x="86" y="122"/>
                    </a:cubicBezTo>
                    <a:lnTo>
                      <a:pt x="54" y="0"/>
                    </a:lnTo>
                    <a:close/>
                  </a:path>
                </a:pathLst>
              </a:custGeom>
              <a:solidFill>
                <a:srgbClr val="F9F3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186" name="Freeform 41">
                <a:extLst>
                  <a:ext uri="{FF2B5EF4-FFF2-40B4-BE49-F238E27FC236}">
                    <a16:creationId xmlns:a16="http://schemas.microsoft.com/office/drawing/2014/main" id="{43983C77-511B-4D2E-B685-33306402B94C}"/>
                  </a:ext>
                </a:extLst>
              </p:cNvPr>
              <p:cNvSpPr/>
              <p:nvPr/>
            </p:nvSpPr>
            <p:spPr bwMode="auto">
              <a:xfrm>
                <a:off x="8917383" y="5975135"/>
                <a:ext cx="155437" cy="236203"/>
              </a:xfrm>
              <a:custGeom>
                <a:avLst/>
                <a:gdLst>
                  <a:gd name="T0" fmla="*/ 54 w 86"/>
                  <a:gd name="T1" fmla="*/ 0 h 131"/>
                  <a:gd name="T2" fmla="*/ 9 w 86"/>
                  <a:gd name="T3" fmla="*/ 77 h 131"/>
                  <a:gd name="T4" fmla="*/ 86 w 86"/>
                  <a:gd name="T5" fmla="*/ 122 h 131"/>
                  <a:gd name="T6" fmla="*/ 54 w 86"/>
                  <a:gd name="T7" fmla="*/ 0 h 131"/>
                </a:gdLst>
                <a:ahLst/>
                <a:cxnLst>
                  <a:cxn ang="0">
                    <a:pos x="T0" y="T1"/>
                  </a:cxn>
                  <a:cxn ang="0">
                    <a:pos x="T2" y="T3"/>
                  </a:cxn>
                  <a:cxn ang="0">
                    <a:pos x="T4" y="T5"/>
                  </a:cxn>
                  <a:cxn ang="0">
                    <a:pos x="T6" y="T7"/>
                  </a:cxn>
                </a:cxnLst>
                <a:rect l="0" t="0" r="r" b="b"/>
                <a:pathLst>
                  <a:path w="86" h="131">
                    <a:moveTo>
                      <a:pt x="54" y="0"/>
                    </a:moveTo>
                    <a:cubicBezTo>
                      <a:pt x="20" y="9"/>
                      <a:pt x="0" y="44"/>
                      <a:pt x="9" y="77"/>
                    </a:cubicBezTo>
                    <a:cubicBezTo>
                      <a:pt x="18" y="111"/>
                      <a:pt x="52" y="131"/>
                      <a:pt x="86" y="122"/>
                    </a:cubicBezTo>
                    <a:lnTo>
                      <a:pt x="54" y="0"/>
                    </a:lnTo>
                    <a:close/>
                  </a:path>
                </a:pathLst>
              </a:custGeom>
              <a:solidFill>
                <a:srgbClr val="F9F3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187" name="Freeform 42">
                <a:extLst>
                  <a:ext uri="{FF2B5EF4-FFF2-40B4-BE49-F238E27FC236}">
                    <a16:creationId xmlns:a16="http://schemas.microsoft.com/office/drawing/2014/main" id="{C1B79BC3-8355-87BC-FE78-4B261025FA8F}"/>
                  </a:ext>
                </a:extLst>
              </p:cNvPr>
              <p:cNvSpPr/>
              <p:nvPr/>
            </p:nvSpPr>
            <p:spPr bwMode="auto">
              <a:xfrm>
                <a:off x="8905191" y="5066896"/>
                <a:ext cx="154675" cy="236203"/>
              </a:xfrm>
              <a:custGeom>
                <a:avLst/>
                <a:gdLst>
                  <a:gd name="T0" fmla="*/ 54 w 86"/>
                  <a:gd name="T1" fmla="*/ 0 h 131"/>
                  <a:gd name="T2" fmla="*/ 9 w 86"/>
                  <a:gd name="T3" fmla="*/ 77 h 131"/>
                  <a:gd name="T4" fmla="*/ 86 w 86"/>
                  <a:gd name="T5" fmla="*/ 122 h 131"/>
                  <a:gd name="T6" fmla="*/ 54 w 86"/>
                  <a:gd name="T7" fmla="*/ 0 h 131"/>
                </a:gdLst>
                <a:ahLst/>
                <a:cxnLst>
                  <a:cxn ang="0">
                    <a:pos x="T0" y="T1"/>
                  </a:cxn>
                  <a:cxn ang="0">
                    <a:pos x="T2" y="T3"/>
                  </a:cxn>
                  <a:cxn ang="0">
                    <a:pos x="T4" y="T5"/>
                  </a:cxn>
                  <a:cxn ang="0">
                    <a:pos x="T6" y="T7"/>
                  </a:cxn>
                </a:cxnLst>
                <a:rect l="0" t="0" r="r" b="b"/>
                <a:pathLst>
                  <a:path w="86" h="131">
                    <a:moveTo>
                      <a:pt x="54" y="0"/>
                    </a:moveTo>
                    <a:cubicBezTo>
                      <a:pt x="20" y="9"/>
                      <a:pt x="0" y="44"/>
                      <a:pt x="9" y="77"/>
                    </a:cubicBezTo>
                    <a:cubicBezTo>
                      <a:pt x="18" y="111"/>
                      <a:pt x="52" y="131"/>
                      <a:pt x="86" y="122"/>
                    </a:cubicBezTo>
                    <a:lnTo>
                      <a:pt x="54" y="0"/>
                    </a:lnTo>
                    <a:close/>
                  </a:path>
                </a:pathLst>
              </a:custGeom>
              <a:solidFill>
                <a:srgbClr val="F9F3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188" name="Freeform 43">
                <a:extLst>
                  <a:ext uri="{FF2B5EF4-FFF2-40B4-BE49-F238E27FC236}">
                    <a16:creationId xmlns:a16="http://schemas.microsoft.com/office/drawing/2014/main" id="{72608332-381B-92FD-DE3C-FF0BDBA30AF4}"/>
                  </a:ext>
                </a:extLst>
              </p:cNvPr>
              <p:cNvSpPr/>
              <p:nvPr/>
            </p:nvSpPr>
            <p:spPr bwMode="auto">
              <a:xfrm>
                <a:off x="8221727" y="5102707"/>
                <a:ext cx="778708" cy="304778"/>
              </a:xfrm>
              <a:custGeom>
                <a:avLst/>
                <a:gdLst>
                  <a:gd name="T0" fmla="*/ 432 w 432"/>
                  <a:gd name="T1" fmla="*/ 84 h 169"/>
                  <a:gd name="T2" fmla="*/ 348 w 432"/>
                  <a:gd name="T3" fmla="*/ 169 h 169"/>
                  <a:gd name="T4" fmla="*/ 84 w 432"/>
                  <a:gd name="T5" fmla="*/ 169 h 169"/>
                  <a:gd name="T6" fmla="*/ 0 w 432"/>
                  <a:gd name="T7" fmla="*/ 84 h 169"/>
                  <a:gd name="T8" fmla="*/ 84 w 432"/>
                  <a:gd name="T9" fmla="*/ 0 h 169"/>
                  <a:gd name="T10" fmla="*/ 348 w 432"/>
                  <a:gd name="T11" fmla="*/ 0 h 169"/>
                  <a:gd name="T12" fmla="*/ 432 w 432"/>
                  <a:gd name="T13" fmla="*/ 84 h 169"/>
                </a:gdLst>
                <a:ahLst/>
                <a:cxnLst>
                  <a:cxn ang="0">
                    <a:pos x="T0" y="T1"/>
                  </a:cxn>
                  <a:cxn ang="0">
                    <a:pos x="T2" y="T3"/>
                  </a:cxn>
                  <a:cxn ang="0">
                    <a:pos x="T4" y="T5"/>
                  </a:cxn>
                  <a:cxn ang="0">
                    <a:pos x="T6" y="T7"/>
                  </a:cxn>
                  <a:cxn ang="0">
                    <a:pos x="T8" y="T9"/>
                  </a:cxn>
                  <a:cxn ang="0">
                    <a:pos x="T10" y="T11"/>
                  </a:cxn>
                  <a:cxn ang="0">
                    <a:pos x="T12" y="T13"/>
                  </a:cxn>
                </a:cxnLst>
                <a:rect l="0" t="0" r="r" b="b"/>
                <a:pathLst>
                  <a:path w="432" h="169">
                    <a:moveTo>
                      <a:pt x="432" y="84"/>
                    </a:moveTo>
                    <a:cubicBezTo>
                      <a:pt x="432" y="131"/>
                      <a:pt x="395" y="169"/>
                      <a:pt x="348" y="169"/>
                    </a:cubicBezTo>
                    <a:cubicBezTo>
                      <a:pt x="84" y="169"/>
                      <a:pt x="84" y="169"/>
                      <a:pt x="84" y="169"/>
                    </a:cubicBezTo>
                    <a:cubicBezTo>
                      <a:pt x="37" y="169"/>
                      <a:pt x="0" y="131"/>
                      <a:pt x="0" y="84"/>
                    </a:cubicBezTo>
                    <a:cubicBezTo>
                      <a:pt x="0" y="38"/>
                      <a:pt x="37" y="0"/>
                      <a:pt x="84" y="0"/>
                    </a:cubicBezTo>
                    <a:cubicBezTo>
                      <a:pt x="348" y="0"/>
                      <a:pt x="348" y="0"/>
                      <a:pt x="348" y="0"/>
                    </a:cubicBezTo>
                    <a:cubicBezTo>
                      <a:pt x="395" y="0"/>
                      <a:pt x="432" y="38"/>
                      <a:pt x="432" y="84"/>
                    </a:cubicBezTo>
                    <a:close/>
                  </a:path>
                </a:pathLst>
              </a:custGeom>
              <a:solidFill>
                <a:srgbClr val="F0C495"/>
              </a:solidFill>
              <a:ln>
                <a:noFill/>
              </a:ln>
            </p:spPr>
            <p:txBody>
              <a:bodyPr vert="horz" wrap="square" lIns="91440" tIns="45720" rIns="91440" bIns="45720" numCol="1" anchor="t" anchorCtr="0" compatLnSpc="1"/>
              <a:lstStyle/>
              <a:p>
                <a:endParaRPr lang="en-US">
                  <a:cs typeface="+mn-ea"/>
                  <a:sym typeface="+mn-lt"/>
                </a:endParaRPr>
              </a:p>
            </p:txBody>
          </p:sp>
          <p:sp>
            <p:nvSpPr>
              <p:cNvPr id="189" name="Freeform 44">
                <a:extLst>
                  <a:ext uri="{FF2B5EF4-FFF2-40B4-BE49-F238E27FC236}">
                    <a16:creationId xmlns:a16="http://schemas.microsoft.com/office/drawing/2014/main" id="{976DD5D4-7982-F7B4-1303-87C5FFC81B1B}"/>
                  </a:ext>
                </a:extLst>
              </p:cNvPr>
              <p:cNvSpPr/>
              <p:nvPr/>
            </p:nvSpPr>
            <p:spPr bwMode="auto">
              <a:xfrm>
                <a:off x="8704800" y="5086707"/>
                <a:ext cx="531838" cy="566126"/>
              </a:xfrm>
              <a:custGeom>
                <a:avLst/>
                <a:gdLst>
                  <a:gd name="T0" fmla="*/ 258 w 295"/>
                  <a:gd name="T1" fmla="*/ 283 h 314"/>
                  <a:gd name="T2" fmla="*/ 139 w 295"/>
                  <a:gd name="T3" fmla="*/ 277 h 314"/>
                  <a:gd name="T4" fmla="*/ 31 w 295"/>
                  <a:gd name="T5" fmla="*/ 150 h 314"/>
                  <a:gd name="T6" fmla="*/ 37 w 295"/>
                  <a:gd name="T7" fmla="*/ 31 h 314"/>
                  <a:gd name="T8" fmla="*/ 156 w 295"/>
                  <a:gd name="T9" fmla="*/ 37 h 314"/>
                  <a:gd name="T10" fmla="*/ 264 w 295"/>
                  <a:gd name="T11" fmla="*/ 164 h 314"/>
                  <a:gd name="T12" fmla="*/ 258 w 295"/>
                  <a:gd name="T13" fmla="*/ 283 h 314"/>
                </a:gdLst>
                <a:ahLst/>
                <a:cxnLst>
                  <a:cxn ang="0">
                    <a:pos x="T0" y="T1"/>
                  </a:cxn>
                  <a:cxn ang="0">
                    <a:pos x="T2" y="T3"/>
                  </a:cxn>
                  <a:cxn ang="0">
                    <a:pos x="T4" y="T5"/>
                  </a:cxn>
                  <a:cxn ang="0">
                    <a:pos x="T6" y="T7"/>
                  </a:cxn>
                  <a:cxn ang="0">
                    <a:pos x="T8" y="T9"/>
                  </a:cxn>
                  <a:cxn ang="0">
                    <a:pos x="T10" y="T11"/>
                  </a:cxn>
                  <a:cxn ang="0">
                    <a:pos x="T12" y="T13"/>
                  </a:cxn>
                </a:cxnLst>
                <a:rect l="0" t="0" r="r" b="b"/>
                <a:pathLst>
                  <a:path w="295" h="314">
                    <a:moveTo>
                      <a:pt x="258" y="283"/>
                    </a:moveTo>
                    <a:cubicBezTo>
                      <a:pt x="223" y="314"/>
                      <a:pt x="170" y="311"/>
                      <a:pt x="139" y="277"/>
                    </a:cubicBezTo>
                    <a:cubicBezTo>
                      <a:pt x="31" y="150"/>
                      <a:pt x="31" y="150"/>
                      <a:pt x="31" y="150"/>
                    </a:cubicBezTo>
                    <a:cubicBezTo>
                      <a:pt x="0" y="115"/>
                      <a:pt x="3" y="62"/>
                      <a:pt x="37" y="31"/>
                    </a:cubicBezTo>
                    <a:cubicBezTo>
                      <a:pt x="72" y="0"/>
                      <a:pt x="125" y="2"/>
                      <a:pt x="156" y="37"/>
                    </a:cubicBezTo>
                    <a:cubicBezTo>
                      <a:pt x="264" y="164"/>
                      <a:pt x="264" y="164"/>
                      <a:pt x="264" y="164"/>
                    </a:cubicBezTo>
                    <a:cubicBezTo>
                      <a:pt x="295" y="199"/>
                      <a:pt x="292" y="252"/>
                      <a:pt x="258" y="283"/>
                    </a:cubicBezTo>
                    <a:close/>
                  </a:path>
                </a:pathLst>
              </a:custGeom>
              <a:solidFill>
                <a:srgbClr val="F0C495"/>
              </a:solidFill>
              <a:ln>
                <a:noFill/>
              </a:ln>
            </p:spPr>
            <p:txBody>
              <a:bodyPr vert="horz" wrap="square" lIns="91440" tIns="45720" rIns="91440" bIns="45720" numCol="1" anchor="t" anchorCtr="0" compatLnSpc="1"/>
              <a:lstStyle/>
              <a:p>
                <a:endParaRPr lang="en-US">
                  <a:cs typeface="+mn-ea"/>
                  <a:sym typeface="+mn-lt"/>
                </a:endParaRPr>
              </a:p>
            </p:txBody>
          </p:sp>
          <p:sp>
            <p:nvSpPr>
              <p:cNvPr id="190" name="Freeform 45">
                <a:extLst>
                  <a:ext uri="{FF2B5EF4-FFF2-40B4-BE49-F238E27FC236}">
                    <a16:creationId xmlns:a16="http://schemas.microsoft.com/office/drawing/2014/main" id="{2C890232-DE1D-262A-7826-A36B7D5E604F}"/>
                  </a:ext>
                </a:extLst>
              </p:cNvPr>
              <p:cNvSpPr/>
              <p:nvPr/>
            </p:nvSpPr>
            <p:spPr bwMode="auto">
              <a:xfrm>
                <a:off x="8967671" y="5407485"/>
                <a:ext cx="225536" cy="191249"/>
              </a:xfrm>
              <a:custGeom>
                <a:avLst/>
                <a:gdLst>
                  <a:gd name="T0" fmla="*/ 0 w 125"/>
                  <a:gd name="T1" fmla="*/ 68 h 106"/>
                  <a:gd name="T2" fmla="*/ 87 w 125"/>
                  <a:gd name="T3" fmla="*/ 87 h 106"/>
                  <a:gd name="T4" fmla="*/ 106 w 125"/>
                  <a:gd name="T5" fmla="*/ 0 h 106"/>
                  <a:gd name="T6" fmla="*/ 0 w 125"/>
                  <a:gd name="T7" fmla="*/ 68 h 106"/>
                </a:gdLst>
                <a:ahLst/>
                <a:cxnLst>
                  <a:cxn ang="0">
                    <a:pos x="T0" y="T1"/>
                  </a:cxn>
                  <a:cxn ang="0">
                    <a:pos x="T2" y="T3"/>
                  </a:cxn>
                  <a:cxn ang="0">
                    <a:pos x="T4" y="T5"/>
                  </a:cxn>
                  <a:cxn ang="0">
                    <a:pos x="T6" y="T7"/>
                  </a:cxn>
                </a:cxnLst>
                <a:rect l="0" t="0" r="r" b="b"/>
                <a:pathLst>
                  <a:path w="125" h="106">
                    <a:moveTo>
                      <a:pt x="0" y="68"/>
                    </a:moveTo>
                    <a:cubicBezTo>
                      <a:pt x="19" y="97"/>
                      <a:pt x="58" y="106"/>
                      <a:pt x="87" y="87"/>
                    </a:cubicBezTo>
                    <a:cubicBezTo>
                      <a:pt x="117" y="68"/>
                      <a:pt x="125" y="29"/>
                      <a:pt x="106" y="0"/>
                    </a:cubicBezTo>
                    <a:lnTo>
                      <a:pt x="0" y="68"/>
                    </a:lnTo>
                    <a:close/>
                  </a:path>
                </a:pathLst>
              </a:custGeom>
              <a:solidFill>
                <a:srgbClr val="F9F3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grpSp>
        <p:sp>
          <p:nvSpPr>
            <p:cNvPr id="111" name="Freeform 6">
              <a:extLst>
                <a:ext uri="{FF2B5EF4-FFF2-40B4-BE49-F238E27FC236}">
                  <a16:creationId xmlns:a16="http://schemas.microsoft.com/office/drawing/2014/main" id="{492CB0C0-02E3-83D1-3EE5-6075287A81AA}"/>
                </a:ext>
              </a:extLst>
            </p:cNvPr>
            <p:cNvSpPr/>
            <p:nvPr/>
          </p:nvSpPr>
          <p:spPr bwMode="auto">
            <a:xfrm>
              <a:off x="4121459" y="2349663"/>
              <a:ext cx="3731196" cy="1865800"/>
            </a:xfrm>
            <a:custGeom>
              <a:avLst/>
              <a:gdLst>
                <a:gd name="T0" fmla="*/ 2106 w 2106"/>
                <a:gd name="T1" fmla="*/ 1053 h 1053"/>
                <a:gd name="T2" fmla="*/ 1053 w 2106"/>
                <a:gd name="T3" fmla="*/ 0 h 1053"/>
                <a:gd name="T4" fmla="*/ 0 w 2106"/>
                <a:gd name="T5" fmla="*/ 1053 h 1053"/>
                <a:gd name="T6" fmla="*/ 24 w 2106"/>
                <a:gd name="T7" fmla="*/ 1053 h 1053"/>
                <a:gd name="T8" fmla="*/ 326 w 2106"/>
                <a:gd name="T9" fmla="*/ 325 h 1053"/>
                <a:gd name="T10" fmla="*/ 1053 w 2106"/>
                <a:gd name="T11" fmla="*/ 24 h 1053"/>
                <a:gd name="T12" fmla="*/ 1781 w 2106"/>
                <a:gd name="T13" fmla="*/ 325 h 1053"/>
                <a:gd name="T14" fmla="*/ 2082 w 2106"/>
                <a:gd name="T15" fmla="*/ 1053 h 1053"/>
                <a:gd name="T16" fmla="*/ 2106 w 2106"/>
                <a:gd name="T17" fmla="*/ 1053 h 1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06" h="1053">
                  <a:moveTo>
                    <a:pt x="2106" y="1053"/>
                  </a:moveTo>
                  <a:cubicBezTo>
                    <a:pt x="2106" y="471"/>
                    <a:pt x="1635" y="0"/>
                    <a:pt x="1053" y="0"/>
                  </a:cubicBezTo>
                  <a:cubicBezTo>
                    <a:pt x="472" y="0"/>
                    <a:pt x="0" y="471"/>
                    <a:pt x="0" y="1053"/>
                  </a:cubicBezTo>
                  <a:cubicBezTo>
                    <a:pt x="24" y="1053"/>
                    <a:pt x="24" y="1053"/>
                    <a:pt x="24" y="1053"/>
                  </a:cubicBezTo>
                  <a:cubicBezTo>
                    <a:pt x="24" y="769"/>
                    <a:pt x="140" y="512"/>
                    <a:pt x="326" y="325"/>
                  </a:cubicBezTo>
                  <a:cubicBezTo>
                    <a:pt x="512" y="139"/>
                    <a:pt x="769" y="24"/>
                    <a:pt x="1053" y="24"/>
                  </a:cubicBezTo>
                  <a:cubicBezTo>
                    <a:pt x="1337" y="24"/>
                    <a:pt x="1595" y="139"/>
                    <a:pt x="1781" y="325"/>
                  </a:cubicBezTo>
                  <a:cubicBezTo>
                    <a:pt x="1967" y="512"/>
                    <a:pt x="2082" y="769"/>
                    <a:pt x="2082" y="1053"/>
                  </a:cubicBezTo>
                  <a:lnTo>
                    <a:pt x="2106" y="1053"/>
                  </a:lnTo>
                  <a:close/>
                </a:path>
              </a:pathLst>
            </a:cu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sp>
          <p:nvSpPr>
            <p:cNvPr id="112" name="Freeform 7">
              <a:extLst>
                <a:ext uri="{FF2B5EF4-FFF2-40B4-BE49-F238E27FC236}">
                  <a16:creationId xmlns:a16="http://schemas.microsoft.com/office/drawing/2014/main" id="{6605FCEC-279F-ABA9-182F-919B62ABA77A}"/>
                </a:ext>
              </a:extLst>
            </p:cNvPr>
            <p:cNvSpPr/>
            <p:nvPr/>
          </p:nvSpPr>
          <p:spPr bwMode="auto">
            <a:xfrm>
              <a:off x="4310978" y="2492783"/>
              <a:ext cx="3353657" cy="1596794"/>
            </a:xfrm>
            <a:custGeom>
              <a:avLst/>
              <a:gdLst>
                <a:gd name="T0" fmla="*/ 1893 w 1893"/>
                <a:gd name="T1" fmla="*/ 901 h 901"/>
                <a:gd name="T2" fmla="*/ 946 w 1893"/>
                <a:gd name="T3" fmla="*/ 0 h 901"/>
                <a:gd name="T4" fmla="*/ 0 w 1893"/>
                <a:gd name="T5" fmla="*/ 901 h 901"/>
                <a:gd name="T6" fmla="*/ 4 w 1893"/>
                <a:gd name="T7" fmla="*/ 901 h 901"/>
                <a:gd name="T8" fmla="*/ 289 w 1893"/>
                <a:gd name="T9" fmla="*/ 267 h 901"/>
                <a:gd name="T10" fmla="*/ 946 w 1893"/>
                <a:gd name="T11" fmla="*/ 4 h 901"/>
                <a:gd name="T12" fmla="*/ 1603 w 1893"/>
                <a:gd name="T13" fmla="*/ 267 h 901"/>
                <a:gd name="T14" fmla="*/ 1889 w 1893"/>
                <a:gd name="T15" fmla="*/ 901 h 901"/>
                <a:gd name="T16" fmla="*/ 1893 w 1893"/>
                <a:gd name="T17" fmla="*/ 901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93" h="901">
                  <a:moveTo>
                    <a:pt x="1893" y="901"/>
                  </a:moveTo>
                  <a:cubicBezTo>
                    <a:pt x="1892" y="403"/>
                    <a:pt x="1444" y="0"/>
                    <a:pt x="946" y="0"/>
                  </a:cubicBezTo>
                  <a:cubicBezTo>
                    <a:pt x="449" y="0"/>
                    <a:pt x="0" y="403"/>
                    <a:pt x="0" y="901"/>
                  </a:cubicBezTo>
                  <a:cubicBezTo>
                    <a:pt x="4" y="901"/>
                    <a:pt x="4" y="901"/>
                    <a:pt x="4" y="901"/>
                  </a:cubicBezTo>
                  <a:cubicBezTo>
                    <a:pt x="4" y="653"/>
                    <a:pt x="116" y="429"/>
                    <a:pt x="289" y="267"/>
                  </a:cubicBezTo>
                  <a:cubicBezTo>
                    <a:pt x="463" y="104"/>
                    <a:pt x="699" y="4"/>
                    <a:pt x="946" y="4"/>
                  </a:cubicBezTo>
                  <a:cubicBezTo>
                    <a:pt x="1194" y="4"/>
                    <a:pt x="1430" y="104"/>
                    <a:pt x="1603" y="267"/>
                  </a:cubicBezTo>
                  <a:cubicBezTo>
                    <a:pt x="1777" y="429"/>
                    <a:pt x="1889" y="653"/>
                    <a:pt x="1889" y="901"/>
                  </a:cubicBezTo>
                  <a:lnTo>
                    <a:pt x="1893" y="901"/>
                  </a:lnTo>
                  <a:close/>
                </a:path>
              </a:pathLst>
            </a:cu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sp>
          <p:nvSpPr>
            <p:cNvPr id="113" name="Freeform 8">
              <a:extLst>
                <a:ext uri="{FF2B5EF4-FFF2-40B4-BE49-F238E27FC236}">
                  <a16:creationId xmlns:a16="http://schemas.microsoft.com/office/drawing/2014/main" id="{ED1EA015-F2C1-B4BD-7ADA-BDB8E51A02D2}"/>
                </a:ext>
              </a:extLst>
            </p:cNvPr>
            <p:cNvSpPr>
              <a:spLocks noEditPoints="1"/>
            </p:cNvSpPr>
            <p:nvPr/>
          </p:nvSpPr>
          <p:spPr bwMode="auto">
            <a:xfrm>
              <a:off x="3958157" y="2222279"/>
              <a:ext cx="4059297" cy="2137054"/>
            </a:xfrm>
            <a:custGeom>
              <a:avLst/>
              <a:gdLst>
                <a:gd name="T0" fmla="*/ 6 w 2291"/>
                <a:gd name="T1" fmla="*/ 1165 h 1206"/>
                <a:gd name="T2" fmla="*/ 6 w 2291"/>
                <a:gd name="T3" fmla="*/ 1080 h 1206"/>
                <a:gd name="T4" fmla="*/ 16 w 2291"/>
                <a:gd name="T5" fmla="*/ 1033 h 1206"/>
                <a:gd name="T6" fmla="*/ 20 w 2291"/>
                <a:gd name="T7" fmla="*/ 973 h 1206"/>
                <a:gd name="T8" fmla="*/ 32 w 2291"/>
                <a:gd name="T9" fmla="*/ 914 h 1206"/>
                <a:gd name="T10" fmla="*/ 51 w 2291"/>
                <a:gd name="T11" fmla="*/ 857 h 1206"/>
                <a:gd name="T12" fmla="*/ 71 w 2291"/>
                <a:gd name="T13" fmla="*/ 776 h 1206"/>
                <a:gd name="T14" fmla="*/ 93 w 2291"/>
                <a:gd name="T15" fmla="*/ 732 h 1206"/>
                <a:gd name="T16" fmla="*/ 111 w 2291"/>
                <a:gd name="T17" fmla="*/ 675 h 1206"/>
                <a:gd name="T18" fmla="*/ 137 w 2291"/>
                <a:gd name="T19" fmla="*/ 621 h 1206"/>
                <a:gd name="T20" fmla="*/ 170 w 2291"/>
                <a:gd name="T21" fmla="*/ 570 h 1206"/>
                <a:gd name="T22" fmla="*/ 210 w 2291"/>
                <a:gd name="T23" fmla="*/ 496 h 1206"/>
                <a:gd name="T24" fmla="*/ 241 w 2291"/>
                <a:gd name="T25" fmla="*/ 460 h 1206"/>
                <a:gd name="T26" fmla="*/ 274 w 2291"/>
                <a:gd name="T27" fmla="*/ 410 h 1206"/>
                <a:gd name="T28" fmla="*/ 313 w 2291"/>
                <a:gd name="T29" fmla="*/ 364 h 1206"/>
                <a:gd name="T30" fmla="*/ 358 w 2291"/>
                <a:gd name="T31" fmla="*/ 325 h 1206"/>
                <a:gd name="T32" fmla="*/ 416 w 2291"/>
                <a:gd name="T33" fmla="*/ 264 h 1206"/>
                <a:gd name="T34" fmla="*/ 457 w 2291"/>
                <a:gd name="T35" fmla="*/ 238 h 1206"/>
                <a:gd name="T36" fmla="*/ 502 w 2291"/>
                <a:gd name="T37" fmla="*/ 198 h 1206"/>
                <a:gd name="T38" fmla="*/ 552 w 2291"/>
                <a:gd name="T39" fmla="*/ 165 h 1206"/>
                <a:gd name="T40" fmla="*/ 607 w 2291"/>
                <a:gd name="T41" fmla="*/ 139 h 1206"/>
                <a:gd name="T42" fmla="*/ 680 w 2291"/>
                <a:gd name="T43" fmla="*/ 97 h 1206"/>
                <a:gd name="T44" fmla="*/ 727 w 2291"/>
                <a:gd name="T45" fmla="*/ 84 h 1206"/>
                <a:gd name="T46" fmla="*/ 781 w 2291"/>
                <a:gd name="T47" fmla="*/ 58 h 1206"/>
                <a:gd name="T48" fmla="*/ 839 w 2291"/>
                <a:gd name="T49" fmla="*/ 41 h 1206"/>
                <a:gd name="T50" fmla="*/ 898 w 2291"/>
                <a:gd name="T51" fmla="*/ 32 h 1206"/>
                <a:gd name="T52" fmla="*/ 980 w 2291"/>
                <a:gd name="T53" fmla="*/ 12 h 1206"/>
                <a:gd name="T54" fmla="*/ 1028 w 2291"/>
                <a:gd name="T55" fmla="*/ 11 h 1206"/>
                <a:gd name="T56" fmla="*/ 1088 w 2291"/>
                <a:gd name="T57" fmla="*/ 2 h 1206"/>
                <a:gd name="T58" fmla="*/ 1145 w 2291"/>
                <a:gd name="T59" fmla="*/ 6 h 1206"/>
                <a:gd name="T60" fmla="*/ 1220 w 2291"/>
                <a:gd name="T61" fmla="*/ 3 h 1206"/>
                <a:gd name="T62" fmla="*/ 1267 w 2291"/>
                <a:gd name="T63" fmla="*/ 12 h 1206"/>
                <a:gd name="T64" fmla="*/ 1327 w 2291"/>
                <a:gd name="T65" fmla="*/ 14 h 1206"/>
                <a:gd name="T66" fmla="*/ 1387 w 2291"/>
                <a:gd name="T67" fmla="*/ 25 h 1206"/>
                <a:gd name="T68" fmla="*/ 1444 w 2291"/>
                <a:gd name="T69" fmla="*/ 44 h 1206"/>
                <a:gd name="T70" fmla="*/ 1525 w 2291"/>
                <a:gd name="T71" fmla="*/ 64 h 1206"/>
                <a:gd name="T72" fmla="*/ 1569 w 2291"/>
                <a:gd name="T73" fmla="*/ 85 h 1206"/>
                <a:gd name="T74" fmla="*/ 1626 w 2291"/>
                <a:gd name="T75" fmla="*/ 104 h 1206"/>
                <a:gd name="T76" fmla="*/ 1680 w 2291"/>
                <a:gd name="T77" fmla="*/ 131 h 1206"/>
                <a:gd name="T78" fmla="*/ 1729 w 2291"/>
                <a:gd name="T79" fmla="*/ 165 h 1206"/>
                <a:gd name="T80" fmla="*/ 1802 w 2291"/>
                <a:gd name="T81" fmla="*/ 207 h 1206"/>
                <a:gd name="T82" fmla="*/ 1837 w 2291"/>
                <a:gd name="T83" fmla="*/ 240 h 1206"/>
                <a:gd name="T84" fmla="*/ 1886 w 2291"/>
                <a:gd name="T85" fmla="*/ 274 h 1206"/>
                <a:gd name="T86" fmla="*/ 1930 w 2291"/>
                <a:gd name="T87" fmla="*/ 315 h 1206"/>
                <a:gd name="T88" fmla="*/ 1968 w 2291"/>
                <a:gd name="T89" fmla="*/ 362 h 1206"/>
                <a:gd name="T90" fmla="*/ 2027 w 2291"/>
                <a:gd name="T91" fmla="*/ 422 h 1206"/>
                <a:gd name="T92" fmla="*/ 2052 w 2291"/>
                <a:gd name="T93" fmla="*/ 464 h 1206"/>
                <a:gd name="T94" fmla="*/ 2090 w 2291"/>
                <a:gd name="T95" fmla="*/ 511 h 1206"/>
                <a:gd name="T96" fmla="*/ 2122 w 2291"/>
                <a:gd name="T97" fmla="*/ 562 h 1206"/>
                <a:gd name="T98" fmla="*/ 2146 w 2291"/>
                <a:gd name="T99" fmla="*/ 617 h 1206"/>
                <a:gd name="T100" fmla="*/ 2187 w 2291"/>
                <a:gd name="T101" fmla="*/ 691 h 1206"/>
                <a:gd name="T102" fmla="*/ 2200 w 2291"/>
                <a:gd name="T103" fmla="*/ 737 h 1206"/>
                <a:gd name="T104" fmla="*/ 2225 w 2291"/>
                <a:gd name="T105" fmla="*/ 792 h 1206"/>
                <a:gd name="T106" fmla="*/ 2243 w 2291"/>
                <a:gd name="T107" fmla="*/ 850 h 1206"/>
                <a:gd name="T108" fmla="*/ 2252 w 2291"/>
                <a:gd name="T109" fmla="*/ 909 h 1206"/>
                <a:gd name="T110" fmla="*/ 2274 w 2291"/>
                <a:gd name="T111" fmla="*/ 991 h 1206"/>
                <a:gd name="T112" fmla="*/ 2275 w 2291"/>
                <a:gd name="T113" fmla="*/ 1039 h 1206"/>
                <a:gd name="T114" fmla="*/ 2287 w 2291"/>
                <a:gd name="T115" fmla="*/ 1098 h 1206"/>
                <a:gd name="T116" fmla="*/ 2290 w 2291"/>
                <a:gd name="T117" fmla="*/ 1158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91" h="1206">
                  <a:moveTo>
                    <a:pt x="0" y="1200"/>
                  </a:moveTo>
                  <a:cubicBezTo>
                    <a:pt x="0" y="1202"/>
                    <a:pt x="0" y="1204"/>
                    <a:pt x="0" y="1206"/>
                  </a:cubicBezTo>
                  <a:cubicBezTo>
                    <a:pt x="5" y="1206"/>
                    <a:pt x="5" y="1206"/>
                    <a:pt x="5" y="1206"/>
                  </a:cubicBezTo>
                  <a:cubicBezTo>
                    <a:pt x="5" y="1204"/>
                    <a:pt x="5" y="1202"/>
                    <a:pt x="5" y="1201"/>
                  </a:cubicBezTo>
                  <a:lnTo>
                    <a:pt x="0" y="1200"/>
                  </a:lnTo>
                  <a:close/>
                  <a:moveTo>
                    <a:pt x="0" y="1176"/>
                  </a:moveTo>
                  <a:cubicBezTo>
                    <a:pt x="0" y="1180"/>
                    <a:pt x="0" y="1184"/>
                    <a:pt x="0" y="1188"/>
                  </a:cubicBezTo>
                  <a:cubicBezTo>
                    <a:pt x="5" y="1189"/>
                    <a:pt x="5" y="1189"/>
                    <a:pt x="5" y="1189"/>
                  </a:cubicBezTo>
                  <a:cubicBezTo>
                    <a:pt x="5" y="1185"/>
                    <a:pt x="5" y="1181"/>
                    <a:pt x="5" y="1177"/>
                  </a:cubicBezTo>
                  <a:lnTo>
                    <a:pt x="0" y="1176"/>
                  </a:lnTo>
                  <a:close/>
                  <a:moveTo>
                    <a:pt x="1" y="1152"/>
                  </a:moveTo>
                  <a:cubicBezTo>
                    <a:pt x="1" y="1156"/>
                    <a:pt x="1" y="1160"/>
                    <a:pt x="0" y="1164"/>
                  </a:cubicBezTo>
                  <a:cubicBezTo>
                    <a:pt x="6" y="1165"/>
                    <a:pt x="6" y="1165"/>
                    <a:pt x="6" y="1165"/>
                  </a:cubicBezTo>
                  <a:cubicBezTo>
                    <a:pt x="6" y="1161"/>
                    <a:pt x="6" y="1157"/>
                    <a:pt x="6" y="1153"/>
                  </a:cubicBezTo>
                  <a:cubicBezTo>
                    <a:pt x="1" y="1152"/>
                    <a:pt x="1" y="1152"/>
                    <a:pt x="1" y="1152"/>
                  </a:cubicBezTo>
                  <a:close/>
                  <a:moveTo>
                    <a:pt x="2" y="1128"/>
                  </a:moveTo>
                  <a:cubicBezTo>
                    <a:pt x="2" y="1132"/>
                    <a:pt x="2" y="1136"/>
                    <a:pt x="1" y="1140"/>
                  </a:cubicBezTo>
                  <a:cubicBezTo>
                    <a:pt x="7" y="1141"/>
                    <a:pt x="7" y="1141"/>
                    <a:pt x="7" y="1141"/>
                  </a:cubicBezTo>
                  <a:cubicBezTo>
                    <a:pt x="7" y="1137"/>
                    <a:pt x="7" y="1133"/>
                    <a:pt x="7" y="1129"/>
                  </a:cubicBezTo>
                  <a:lnTo>
                    <a:pt x="2" y="1128"/>
                  </a:lnTo>
                  <a:close/>
                  <a:moveTo>
                    <a:pt x="4" y="1104"/>
                  </a:moveTo>
                  <a:cubicBezTo>
                    <a:pt x="3" y="1108"/>
                    <a:pt x="3" y="1112"/>
                    <a:pt x="3" y="1116"/>
                  </a:cubicBezTo>
                  <a:cubicBezTo>
                    <a:pt x="8" y="1117"/>
                    <a:pt x="8" y="1117"/>
                    <a:pt x="8" y="1117"/>
                  </a:cubicBezTo>
                  <a:cubicBezTo>
                    <a:pt x="8" y="1113"/>
                    <a:pt x="9" y="1109"/>
                    <a:pt x="9" y="1105"/>
                  </a:cubicBezTo>
                  <a:lnTo>
                    <a:pt x="4" y="1104"/>
                  </a:lnTo>
                  <a:close/>
                  <a:moveTo>
                    <a:pt x="6" y="1080"/>
                  </a:moveTo>
                  <a:cubicBezTo>
                    <a:pt x="5" y="1084"/>
                    <a:pt x="5" y="1088"/>
                    <a:pt x="5" y="1092"/>
                  </a:cubicBezTo>
                  <a:cubicBezTo>
                    <a:pt x="10" y="1093"/>
                    <a:pt x="10" y="1093"/>
                    <a:pt x="10" y="1093"/>
                  </a:cubicBezTo>
                  <a:cubicBezTo>
                    <a:pt x="10" y="1089"/>
                    <a:pt x="11" y="1085"/>
                    <a:pt x="11" y="1081"/>
                  </a:cubicBezTo>
                  <a:lnTo>
                    <a:pt x="6" y="1080"/>
                  </a:lnTo>
                  <a:close/>
                  <a:moveTo>
                    <a:pt x="8" y="1057"/>
                  </a:moveTo>
                  <a:cubicBezTo>
                    <a:pt x="8" y="1061"/>
                    <a:pt x="7" y="1065"/>
                    <a:pt x="7" y="1069"/>
                  </a:cubicBezTo>
                  <a:cubicBezTo>
                    <a:pt x="12" y="1069"/>
                    <a:pt x="12" y="1069"/>
                    <a:pt x="12" y="1069"/>
                  </a:cubicBezTo>
                  <a:cubicBezTo>
                    <a:pt x="12" y="1065"/>
                    <a:pt x="13" y="1061"/>
                    <a:pt x="13" y="1057"/>
                  </a:cubicBezTo>
                  <a:lnTo>
                    <a:pt x="8" y="1057"/>
                  </a:lnTo>
                  <a:close/>
                  <a:moveTo>
                    <a:pt x="11" y="1033"/>
                  </a:moveTo>
                  <a:cubicBezTo>
                    <a:pt x="10" y="1037"/>
                    <a:pt x="10" y="1041"/>
                    <a:pt x="9" y="1045"/>
                  </a:cubicBezTo>
                  <a:cubicBezTo>
                    <a:pt x="15" y="1045"/>
                    <a:pt x="15" y="1045"/>
                    <a:pt x="15" y="1045"/>
                  </a:cubicBezTo>
                  <a:cubicBezTo>
                    <a:pt x="15" y="1041"/>
                    <a:pt x="16" y="1037"/>
                    <a:pt x="16" y="1033"/>
                  </a:cubicBezTo>
                  <a:lnTo>
                    <a:pt x="11" y="1033"/>
                  </a:lnTo>
                  <a:close/>
                  <a:moveTo>
                    <a:pt x="14" y="1009"/>
                  </a:moveTo>
                  <a:cubicBezTo>
                    <a:pt x="14" y="1013"/>
                    <a:pt x="13" y="1017"/>
                    <a:pt x="12" y="1021"/>
                  </a:cubicBezTo>
                  <a:cubicBezTo>
                    <a:pt x="18" y="1022"/>
                    <a:pt x="18" y="1022"/>
                    <a:pt x="18" y="1022"/>
                  </a:cubicBezTo>
                  <a:cubicBezTo>
                    <a:pt x="18" y="1018"/>
                    <a:pt x="19" y="1014"/>
                    <a:pt x="19" y="1010"/>
                  </a:cubicBezTo>
                  <a:lnTo>
                    <a:pt x="14" y="1009"/>
                  </a:lnTo>
                  <a:close/>
                  <a:moveTo>
                    <a:pt x="18" y="985"/>
                  </a:moveTo>
                  <a:cubicBezTo>
                    <a:pt x="17" y="989"/>
                    <a:pt x="17" y="993"/>
                    <a:pt x="16" y="997"/>
                  </a:cubicBezTo>
                  <a:cubicBezTo>
                    <a:pt x="21" y="998"/>
                    <a:pt x="21" y="998"/>
                    <a:pt x="21" y="998"/>
                  </a:cubicBezTo>
                  <a:cubicBezTo>
                    <a:pt x="22" y="994"/>
                    <a:pt x="22" y="990"/>
                    <a:pt x="23" y="986"/>
                  </a:cubicBezTo>
                  <a:lnTo>
                    <a:pt x="18" y="985"/>
                  </a:lnTo>
                  <a:close/>
                  <a:moveTo>
                    <a:pt x="22" y="961"/>
                  </a:moveTo>
                  <a:cubicBezTo>
                    <a:pt x="21" y="965"/>
                    <a:pt x="21" y="969"/>
                    <a:pt x="20" y="973"/>
                  </a:cubicBezTo>
                  <a:cubicBezTo>
                    <a:pt x="25" y="974"/>
                    <a:pt x="25" y="974"/>
                    <a:pt x="25" y="974"/>
                  </a:cubicBezTo>
                  <a:cubicBezTo>
                    <a:pt x="26" y="970"/>
                    <a:pt x="27" y="966"/>
                    <a:pt x="27" y="962"/>
                  </a:cubicBezTo>
                  <a:lnTo>
                    <a:pt x="22" y="961"/>
                  </a:lnTo>
                  <a:close/>
                  <a:moveTo>
                    <a:pt x="27" y="938"/>
                  </a:moveTo>
                  <a:cubicBezTo>
                    <a:pt x="26" y="942"/>
                    <a:pt x="25" y="946"/>
                    <a:pt x="24" y="950"/>
                  </a:cubicBezTo>
                  <a:cubicBezTo>
                    <a:pt x="30" y="951"/>
                    <a:pt x="30" y="951"/>
                    <a:pt x="30" y="951"/>
                  </a:cubicBezTo>
                  <a:cubicBezTo>
                    <a:pt x="30" y="947"/>
                    <a:pt x="31" y="943"/>
                    <a:pt x="32" y="939"/>
                  </a:cubicBezTo>
                  <a:lnTo>
                    <a:pt x="27" y="938"/>
                  </a:lnTo>
                  <a:close/>
                  <a:moveTo>
                    <a:pt x="32" y="914"/>
                  </a:moveTo>
                  <a:cubicBezTo>
                    <a:pt x="31" y="918"/>
                    <a:pt x="30" y="922"/>
                    <a:pt x="29" y="926"/>
                  </a:cubicBezTo>
                  <a:cubicBezTo>
                    <a:pt x="34" y="927"/>
                    <a:pt x="34" y="927"/>
                    <a:pt x="34" y="927"/>
                  </a:cubicBezTo>
                  <a:cubicBezTo>
                    <a:pt x="35" y="923"/>
                    <a:pt x="36" y="919"/>
                    <a:pt x="37" y="915"/>
                  </a:cubicBezTo>
                  <a:lnTo>
                    <a:pt x="32" y="914"/>
                  </a:lnTo>
                  <a:close/>
                  <a:moveTo>
                    <a:pt x="37" y="891"/>
                  </a:moveTo>
                  <a:cubicBezTo>
                    <a:pt x="36" y="895"/>
                    <a:pt x="35" y="899"/>
                    <a:pt x="34" y="903"/>
                  </a:cubicBezTo>
                  <a:cubicBezTo>
                    <a:pt x="40" y="904"/>
                    <a:pt x="40" y="904"/>
                    <a:pt x="40" y="904"/>
                  </a:cubicBezTo>
                  <a:cubicBezTo>
                    <a:pt x="40" y="900"/>
                    <a:pt x="41" y="896"/>
                    <a:pt x="42" y="892"/>
                  </a:cubicBezTo>
                  <a:lnTo>
                    <a:pt x="37" y="891"/>
                  </a:lnTo>
                  <a:close/>
                  <a:moveTo>
                    <a:pt x="43" y="868"/>
                  </a:moveTo>
                  <a:cubicBezTo>
                    <a:pt x="42" y="871"/>
                    <a:pt x="41" y="875"/>
                    <a:pt x="40" y="879"/>
                  </a:cubicBezTo>
                  <a:cubicBezTo>
                    <a:pt x="45" y="881"/>
                    <a:pt x="45" y="881"/>
                    <a:pt x="45" y="881"/>
                  </a:cubicBezTo>
                  <a:cubicBezTo>
                    <a:pt x="46" y="877"/>
                    <a:pt x="47" y="873"/>
                    <a:pt x="48" y="869"/>
                  </a:cubicBezTo>
                  <a:lnTo>
                    <a:pt x="43" y="868"/>
                  </a:lnTo>
                  <a:close/>
                  <a:moveTo>
                    <a:pt x="49" y="844"/>
                  </a:moveTo>
                  <a:cubicBezTo>
                    <a:pt x="48" y="848"/>
                    <a:pt x="47" y="852"/>
                    <a:pt x="46" y="856"/>
                  </a:cubicBezTo>
                  <a:cubicBezTo>
                    <a:pt x="51" y="857"/>
                    <a:pt x="51" y="857"/>
                    <a:pt x="51" y="857"/>
                  </a:cubicBezTo>
                  <a:cubicBezTo>
                    <a:pt x="52" y="854"/>
                    <a:pt x="53" y="850"/>
                    <a:pt x="54" y="846"/>
                  </a:cubicBezTo>
                  <a:lnTo>
                    <a:pt x="49" y="844"/>
                  </a:lnTo>
                  <a:close/>
                  <a:moveTo>
                    <a:pt x="56" y="821"/>
                  </a:moveTo>
                  <a:cubicBezTo>
                    <a:pt x="55" y="825"/>
                    <a:pt x="54" y="829"/>
                    <a:pt x="53" y="833"/>
                  </a:cubicBezTo>
                  <a:cubicBezTo>
                    <a:pt x="58" y="834"/>
                    <a:pt x="58" y="834"/>
                    <a:pt x="58" y="834"/>
                  </a:cubicBezTo>
                  <a:cubicBezTo>
                    <a:pt x="59" y="831"/>
                    <a:pt x="60" y="827"/>
                    <a:pt x="61" y="823"/>
                  </a:cubicBezTo>
                  <a:lnTo>
                    <a:pt x="56" y="821"/>
                  </a:lnTo>
                  <a:close/>
                  <a:moveTo>
                    <a:pt x="63" y="798"/>
                  </a:moveTo>
                  <a:cubicBezTo>
                    <a:pt x="62" y="802"/>
                    <a:pt x="61" y="806"/>
                    <a:pt x="60" y="810"/>
                  </a:cubicBezTo>
                  <a:cubicBezTo>
                    <a:pt x="65" y="811"/>
                    <a:pt x="65" y="811"/>
                    <a:pt x="65" y="811"/>
                  </a:cubicBezTo>
                  <a:cubicBezTo>
                    <a:pt x="66" y="808"/>
                    <a:pt x="67" y="804"/>
                    <a:pt x="68" y="800"/>
                  </a:cubicBezTo>
                  <a:cubicBezTo>
                    <a:pt x="63" y="798"/>
                    <a:pt x="63" y="798"/>
                    <a:pt x="63" y="798"/>
                  </a:cubicBezTo>
                  <a:close/>
                  <a:moveTo>
                    <a:pt x="71" y="776"/>
                  </a:moveTo>
                  <a:cubicBezTo>
                    <a:pt x="70" y="779"/>
                    <a:pt x="68" y="783"/>
                    <a:pt x="67" y="787"/>
                  </a:cubicBezTo>
                  <a:cubicBezTo>
                    <a:pt x="72" y="789"/>
                    <a:pt x="72" y="789"/>
                    <a:pt x="72" y="789"/>
                  </a:cubicBezTo>
                  <a:cubicBezTo>
                    <a:pt x="73" y="785"/>
                    <a:pt x="75" y="781"/>
                    <a:pt x="76" y="777"/>
                  </a:cubicBezTo>
                  <a:lnTo>
                    <a:pt x="71" y="776"/>
                  </a:lnTo>
                  <a:close/>
                  <a:moveTo>
                    <a:pt x="79" y="753"/>
                  </a:moveTo>
                  <a:cubicBezTo>
                    <a:pt x="78" y="757"/>
                    <a:pt x="76" y="760"/>
                    <a:pt x="75" y="764"/>
                  </a:cubicBezTo>
                  <a:cubicBezTo>
                    <a:pt x="80" y="766"/>
                    <a:pt x="80" y="766"/>
                    <a:pt x="80" y="766"/>
                  </a:cubicBezTo>
                  <a:cubicBezTo>
                    <a:pt x="81" y="762"/>
                    <a:pt x="83" y="759"/>
                    <a:pt x="84" y="755"/>
                  </a:cubicBezTo>
                  <a:lnTo>
                    <a:pt x="79" y="753"/>
                  </a:lnTo>
                  <a:close/>
                  <a:moveTo>
                    <a:pt x="88" y="730"/>
                  </a:moveTo>
                  <a:cubicBezTo>
                    <a:pt x="86" y="734"/>
                    <a:pt x="85" y="738"/>
                    <a:pt x="83" y="742"/>
                  </a:cubicBezTo>
                  <a:cubicBezTo>
                    <a:pt x="88" y="744"/>
                    <a:pt x="88" y="744"/>
                    <a:pt x="88" y="744"/>
                  </a:cubicBezTo>
                  <a:cubicBezTo>
                    <a:pt x="90" y="740"/>
                    <a:pt x="91" y="736"/>
                    <a:pt x="93" y="732"/>
                  </a:cubicBezTo>
                  <a:lnTo>
                    <a:pt x="88" y="730"/>
                  </a:lnTo>
                  <a:close/>
                  <a:moveTo>
                    <a:pt x="97" y="708"/>
                  </a:moveTo>
                  <a:cubicBezTo>
                    <a:pt x="95" y="712"/>
                    <a:pt x="94" y="716"/>
                    <a:pt x="92" y="719"/>
                  </a:cubicBezTo>
                  <a:cubicBezTo>
                    <a:pt x="97" y="721"/>
                    <a:pt x="97" y="721"/>
                    <a:pt x="97" y="721"/>
                  </a:cubicBezTo>
                  <a:cubicBezTo>
                    <a:pt x="98" y="718"/>
                    <a:pt x="100" y="714"/>
                    <a:pt x="101" y="710"/>
                  </a:cubicBezTo>
                  <a:lnTo>
                    <a:pt x="97" y="708"/>
                  </a:lnTo>
                  <a:close/>
                  <a:moveTo>
                    <a:pt x="106" y="686"/>
                  </a:moveTo>
                  <a:cubicBezTo>
                    <a:pt x="104" y="690"/>
                    <a:pt x="103" y="693"/>
                    <a:pt x="101" y="697"/>
                  </a:cubicBezTo>
                  <a:cubicBezTo>
                    <a:pt x="106" y="699"/>
                    <a:pt x="106" y="699"/>
                    <a:pt x="106" y="699"/>
                  </a:cubicBezTo>
                  <a:cubicBezTo>
                    <a:pt x="108" y="695"/>
                    <a:pt x="109" y="692"/>
                    <a:pt x="111" y="688"/>
                  </a:cubicBezTo>
                  <a:lnTo>
                    <a:pt x="106" y="686"/>
                  </a:lnTo>
                  <a:close/>
                  <a:moveTo>
                    <a:pt x="116" y="664"/>
                  </a:moveTo>
                  <a:cubicBezTo>
                    <a:pt x="114" y="668"/>
                    <a:pt x="112" y="671"/>
                    <a:pt x="111" y="675"/>
                  </a:cubicBezTo>
                  <a:cubicBezTo>
                    <a:pt x="116" y="677"/>
                    <a:pt x="116" y="677"/>
                    <a:pt x="116" y="677"/>
                  </a:cubicBezTo>
                  <a:cubicBezTo>
                    <a:pt x="117" y="674"/>
                    <a:pt x="119" y="670"/>
                    <a:pt x="121" y="666"/>
                  </a:cubicBezTo>
                  <a:cubicBezTo>
                    <a:pt x="116" y="664"/>
                    <a:pt x="116" y="664"/>
                    <a:pt x="116" y="664"/>
                  </a:cubicBezTo>
                  <a:close/>
                  <a:moveTo>
                    <a:pt x="126" y="642"/>
                  </a:moveTo>
                  <a:cubicBezTo>
                    <a:pt x="124" y="646"/>
                    <a:pt x="123" y="649"/>
                    <a:pt x="121" y="653"/>
                  </a:cubicBezTo>
                  <a:cubicBezTo>
                    <a:pt x="126" y="655"/>
                    <a:pt x="126" y="655"/>
                    <a:pt x="126" y="655"/>
                  </a:cubicBezTo>
                  <a:cubicBezTo>
                    <a:pt x="127" y="652"/>
                    <a:pt x="129" y="648"/>
                    <a:pt x="131" y="645"/>
                  </a:cubicBezTo>
                  <a:lnTo>
                    <a:pt x="126" y="642"/>
                  </a:lnTo>
                  <a:close/>
                  <a:moveTo>
                    <a:pt x="137" y="621"/>
                  </a:moveTo>
                  <a:cubicBezTo>
                    <a:pt x="135" y="624"/>
                    <a:pt x="133" y="628"/>
                    <a:pt x="131" y="631"/>
                  </a:cubicBezTo>
                  <a:cubicBezTo>
                    <a:pt x="136" y="634"/>
                    <a:pt x="136" y="634"/>
                    <a:pt x="136" y="634"/>
                  </a:cubicBezTo>
                  <a:cubicBezTo>
                    <a:pt x="138" y="630"/>
                    <a:pt x="140" y="627"/>
                    <a:pt x="141" y="623"/>
                  </a:cubicBezTo>
                  <a:lnTo>
                    <a:pt x="137" y="621"/>
                  </a:lnTo>
                  <a:close/>
                  <a:moveTo>
                    <a:pt x="148" y="599"/>
                  </a:moveTo>
                  <a:cubicBezTo>
                    <a:pt x="146" y="603"/>
                    <a:pt x="144" y="606"/>
                    <a:pt x="142" y="610"/>
                  </a:cubicBezTo>
                  <a:cubicBezTo>
                    <a:pt x="147" y="612"/>
                    <a:pt x="147" y="612"/>
                    <a:pt x="147" y="612"/>
                  </a:cubicBezTo>
                  <a:cubicBezTo>
                    <a:pt x="149" y="609"/>
                    <a:pt x="151" y="605"/>
                    <a:pt x="153" y="602"/>
                  </a:cubicBezTo>
                  <a:lnTo>
                    <a:pt x="148" y="599"/>
                  </a:lnTo>
                  <a:close/>
                  <a:moveTo>
                    <a:pt x="159" y="578"/>
                  </a:moveTo>
                  <a:cubicBezTo>
                    <a:pt x="157" y="582"/>
                    <a:pt x="155" y="585"/>
                    <a:pt x="153" y="589"/>
                  </a:cubicBezTo>
                  <a:cubicBezTo>
                    <a:pt x="158" y="591"/>
                    <a:pt x="158" y="591"/>
                    <a:pt x="158" y="591"/>
                  </a:cubicBezTo>
                  <a:cubicBezTo>
                    <a:pt x="160" y="588"/>
                    <a:pt x="162" y="584"/>
                    <a:pt x="164" y="581"/>
                  </a:cubicBezTo>
                  <a:lnTo>
                    <a:pt x="159" y="578"/>
                  </a:lnTo>
                  <a:close/>
                  <a:moveTo>
                    <a:pt x="171" y="557"/>
                  </a:moveTo>
                  <a:cubicBezTo>
                    <a:pt x="169" y="561"/>
                    <a:pt x="167" y="564"/>
                    <a:pt x="165" y="568"/>
                  </a:cubicBezTo>
                  <a:cubicBezTo>
                    <a:pt x="170" y="570"/>
                    <a:pt x="170" y="570"/>
                    <a:pt x="170" y="570"/>
                  </a:cubicBezTo>
                  <a:cubicBezTo>
                    <a:pt x="172" y="567"/>
                    <a:pt x="174" y="564"/>
                    <a:pt x="176" y="560"/>
                  </a:cubicBezTo>
                  <a:lnTo>
                    <a:pt x="171" y="557"/>
                  </a:lnTo>
                  <a:close/>
                  <a:moveTo>
                    <a:pt x="184" y="537"/>
                  </a:moveTo>
                  <a:cubicBezTo>
                    <a:pt x="182" y="540"/>
                    <a:pt x="179" y="544"/>
                    <a:pt x="177" y="547"/>
                  </a:cubicBezTo>
                  <a:cubicBezTo>
                    <a:pt x="182" y="550"/>
                    <a:pt x="182" y="550"/>
                    <a:pt x="182" y="550"/>
                  </a:cubicBezTo>
                  <a:cubicBezTo>
                    <a:pt x="184" y="546"/>
                    <a:pt x="186" y="543"/>
                    <a:pt x="188" y="540"/>
                  </a:cubicBezTo>
                  <a:lnTo>
                    <a:pt x="184" y="537"/>
                  </a:lnTo>
                  <a:close/>
                  <a:moveTo>
                    <a:pt x="196" y="516"/>
                  </a:moveTo>
                  <a:cubicBezTo>
                    <a:pt x="194" y="520"/>
                    <a:pt x="192" y="523"/>
                    <a:pt x="190" y="527"/>
                  </a:cubicBezTo>
                  <a:cubicBezTo>
                    <a:pt x="195" y="529"/>
                    <a:pt x="195" y="529"/>
                    <a:pt x="195" y="529"/>
                  </a:cubicBezTo>
                  <a:cubicBezTo>
                    <a:pt x="197" y="526"/>
                    <a:pt x="199" y="523"/>
                    <a:pt x="201" y="519"/>
                  </a:cubicBezTo>
                  <a:lnTo>
                    <a:pt x="196" y="516"/>
                  </a:lnTo>
                  <a:close/>
                  <a:moveTo>
                    <a:pt x="210" y="496"/>
                  </a:moveTo>
                  <a:cubicBezTo>
                    <a:pt x="207" y="500"/>
                    <a:pt x="205" y="503"/>
                    <a:pt x="203" y="506"/>
                  </a:cubicBezTo>
                  <a:cubicBezTo>
                    <a:pt x="207" y="509"/>
                    <a:pt x="207" y="509"/>
                    <a:pt x="207" y="509"/>
                  </a:cubicBezTo>
                  <a:cubicBezTo>
                    <a:pt x="210" y="506"/>
                    <a:pt x="212" y="503"/>
                    <a:pt x="214" y="499"/>
                  </a:cubicBezTo>
                  <a:lnTo>
                    <a:pt x="210" y="496"/>
                  </a:lnTo>
                  <a:close/>
                  <a:moveTo>
                    <a:pt x="223" y="477"/>
                  </a:moveTo>
                  <a:cubicBezTo>
                    <a:pt x="221" y="480"/>
                    <a:pt x="219" y="483"/>
                    <a:pt x="216" y="486"/>
                  </a:cubicBezTo>
                  <a:cubicBezTo>
                    <a:pt x="221" y="490"/>
                    <a:pt x="221" y="490"/>
                    <a:pt x="221" y="490"/>
                  </a:cubicBezTo>
                  <a:cubicBezTo>
                    <a:pt x="223" y="486"/>
                    <a:pt x="225" y="483"/>
                    <a:pt x="228" y="480"/>
                  </a:cubicBezTo>
                  <a:lnTo>
                    <a:pt x="223" y="477"/>
                  </a:lnTo>
                  <a:close/>
                  <a:moveTo>
                    <a:pt x="237" y="457"/>
                  </a:moveTo>
                  <a:cubicBezTo>
                    <a:pt x="235" y="460"/>
                    <a:pt x="232" y="464"/>
                    <a:pt x="230" y="467"/>
                  </a:cubicBezTo>
                  <a:cubicBezTo>
                    <a:pt x="234" y="470"/>
                    <a:pt x="234" y="470"/>
                    <a:pt x="234" y="470"/>
                  </a:cubicBezTo>
                  <a:cubicBezTo>
                    <a:pt x="237" y="467"/>
                    <a:pt x="239" y="464"/>
                    <a:pt x="241" y="460"/>
                  </a:cubicBezTo>
                  <a:lnTo>
                    <a:pt x="237" y="457"/>
                  </a:lnTo>
                  <a:close/>
                  <a:moveTo>
                    <a:pt x="251" y="438"/>
                  </a:moveTo>
                  <a:cubicBezTo>
                    <a:pt x="249" y="441"/>
                    <a:pt x="247" y="444"/>
                    <a:pt x="244" y="448"/>
                  </a:cubicBezTo>
                  <a:cubicBezTo>
                    <a:pt x="249" y="451"/>
                    <a:pt x="249" y="451"/>
                    <a:pt x="249" y="451"/>
                  </a:cubicBezTo>
                  <a:cubicBezTo>
                    <a:pt x="251" y="448"/>
                    <a:pt x="253" y="444"/>
                    <a:pt x="256" y="441"/>
                  </a:cubicBezTo>
                  <a:lnTo>
                    <a:pt x="251" y="438"/>
                  </a:lnTo>
                  <a:close/>
                  <a:moveTo>
                    <a:pt x="266" y="419"/>
                  </a:moveTo>
                  <a:cubicBezTo>
                    <a:pt x="264" y="422"/>
                    <a:pt x="261" y="425"/>
                    <a:pt x="259" y="429"/>
                  </a:cubicBezTo>
                  <a:cubicBezTo>
                    <a:pt x="263" y="432"/>
                    <a:pt x="263" y="432"/>
                    <a:pt x="263" y="432"/>
                  </a:cubicBezTo>
                  <a:cubicBezTo>
                    <a:pt x="265" y="429"/>
                    <a:pt x="268" y="426"/>
                    <a:pt x="270" y="422"/>
                  </a:cubicBezTo>
                  <a:lnTo>
                    <a:pt x="266" y="419"/>
                  </a:lnTo>
                  <a:close/>
                  <a:moveTo>
                    <a:pt x="281" y="401"/>
                  </a:moveTo>
                  <a:cubicBezTo>
                    <a:pt x="279" y="404"/>
                    <a:pt x="276" y="407"/>
                    <a:pt x="274" y="410"/>
                  </a:cubicBezTo>
                  <a:cubicBezTo>
                    <a:pt x="278" y="413"/>
                    <a:pt x="278" y="413"/>
                    <a:pt x="278" y="413"/>
                  </a:cubicBezTo>
                  <a:cubicBezTo>
                    <a:pt x="280" y="410"/>
                    <a:pt x="283" y="407"/>
                    <a:pt x="285" y="404"/>
                  </a:cubicBezTo>
                  <a:lnTo>
                    <a:pt x="281" y="401"/>
                  </a:lnTo>
                  <a:close/>
                  <a:moveTo>
                    <a:pt x="297" y="382"/>
                  </a:moveTo>
                  <a:cubicBezTo>
                    <a:pt x="294" y="385"/>
                    <a:pt x="292" y="388"/>
                    <a:pt x="289" y="391"/>
                  </a:cubicBezTo>
                  <a:cubicBezTo>
                    <a:pt x="293" y="395"/>
                    <a:pt x="293" y="395"/>
                    <a:pt x="293" y="395"/>
                  </a:cubicBezTo>
                  <a:cubicBezTo>
                    <a:pt x="296" y="392"/>
                    <a:pt x="298" y="389"/>
                    <a:pt x="301" y="386"/>
                  </a:cubicBezTo>
                  <a:lnTo>
                    <a:pt x="297" y="382"/>
                  </a:lnTo>
                  <a:close/>
                  <a:moveTo>
                    <a:pt x="313" y="364"/>
                  </a:moveTo>
                  <a:cubicBezTo>
                    <a:pt x="310" y="367"/>
                    <a:pt x="307" y="370"/>
                    <a:pt x="305" y="373"/>
                  </a:cubicBezTo>
                  <a:cubicBezTo>
                    <a:pt x="309" y="377"/>
                    <a:pt x="309" y="377"/>
                    <a:pt x="309" y="377"/>
                  </a:cubicBezTo>
                  <a:cubicBezTo>
                    <a:pt x="311" y="374"/>
                    <a:pt x="314" y="371"/>
                    <a:pt x="317" y="368"/>
                  </a:cubicBezTo>
                  <a:lnTo>
                    <a:pt x="313" y="364"/>
                  </a:lnTo>
                  <a:close/>
                  <a:moveTo>
                    <a:pt x="329" y="347"/>
                  </a:moveTo>
                  <a:cubicBezTo>
                    <a:pt x="326" y="350"/>
                    <a:pt x="324" y="353"/>
                    <a:pt x="321" y="355"/>
                  </a:cubicBezTo>
                  <a:cubicBezTo>
                    <a:pt x="325" y="359"/>
                    <a:pt x="325" y="359"/>
                    <a:pt x="325" y="359"/>
                  </a:cubicBezTo>
                  <a:cubicBezTo>
                    <a:pt x="328" y="356"/>
                    <a:pt x="330" y="353"/>
                    <a:pt x="333" y="350"/>
                  </a:cubicBezTo>
                  <a:lnTo>
                    <a:pt x="329" y="347"/>
                  </a:lnTo>
                  <a:close/>
                  <a:moveTo>
                    <a:pt x="346" y="329"/>
                  </a:moveTo>
                  <a:cubicBezTo>
                    <a:pt x="343" y="332"/>
                    <a:pt x="340" y="335"/>
                    <a:pt x="337" y="338"/>
                  </a:cubicBezTo>
                  <a:cubicBezTo>
                    <a:pt x="341" y="342"/>
                    <a:pt x="341" y="342"/>
                    <a:pt x="341" y="342"/>
                  </a:cubicBezTo>
                  <a:cubicBezTo>
                    <a:pt x="344" y="339"/>
                    <a:pt x="347" y="336"/>
                    <a:pt x="350" y="333"/>
                  </a:cubicBezTo>
                  <a:lnTo>
                    <a:pt x="346" y="329"/>
                  </a:lnTo>
                  <a:close/>
                  <a:moveTo>
                    <a:pt x="363" y="313"/>
                  </a:moveTo>
                  <a:cubicBezTo>
                    <a:pt x="360" y="315"/>
                    <a:pt x="357" y="318"/>
                    <a:pt x="354" y="321"/>
                  </a:cubicBezTo>
                  <a:cubicBezTo>
                    <a:pt x="358" y="325"/>
                    <a:pt x="358" y="325"/>
                    <a:pt x="358" y="325"/>
                  </a:cubicBezTo>
                  <a:cubicBezTo>
                    <a:pt x="361" y="322"/>
                    <a:pt x="364" y="319"/>
                    <a:pt x="367" y="316"/>
                  </a:cubicBezTo>
                  <a:lnTo>
                    <a:pt x="363" y="313"/>
                  </a:lnTo>
                  <a:close/>
                  <a:moveTo>
                    <a:pt x="380" y="296"/>
                  </a:moveTo>
                  <a:cubicBezTo>
                    <a:pt x="377" y="299"/>
                    <a:pt x="374" y="301"/>
                    <a:pt x="372" y="304"/>
                  </a:cubicBezTo>
                  <a:cubicBezTo>
                    <a:pt x="375" y="308"/>
                    <a:pt x="375" y="308"/>
                    <a:pt x="375" y="308"/>
                  </a:cubicBezTo>
                  <a:cubicBezTo>
                    <a:pt x="378" y="305"/>
                    <a:pt x="381" y="303"/>
                    <a:pt x="384" y="300"/>
                  </a:cubicBezTo>
                  <a:lnTo>
                    <a:pt x="380" y="296"/>
                  </a:lnTo>
                  <a:close/>
                  <a:moveTo>
                    <a:pt x="398" y="280"/>
                  </a:moveTo>
                  <a:cubicBezTo>
                    <a:pt x="395" y="282"/>
                    <a:pt x="392" y="285"/>
                    <a:pt x="389" y="288"/>
                  </a:cubicBezTo>
                  <a:cubicBezTo>
                    <a:pt x="393" y="292"/>
                    <a:pt x="393" y="292"/>
                    <a:pt x="393" y="292"/>
                  </a:cubicBezTo>
                  <a:cubicBezTo>
                    <a:pt x="396" y="289"/>
                    <a:pt x="399" y="286"/>
                    <a:pt x="402" y="284"/>
                  </a:cubicBezTo>
                  <a:lnTo>
                    <a:pt x="398" y="280"/>
                  </a:lnTo>
                  <a:close/>
                  <a:moveTo>
                    <a:pt x="416" y="264"/>
                  </a:moveTo>
                  <a:cubicBezTo>
                    <a:pt x="413" y="267"/>
                    <a:pt x="410" y="269"/>
                    <a:pt x="407" y="272"/>
                  </a:cubicBezTo>
                  <a:cubicBezTo>
                    <a:pt x="411" y="276"/>
                    <a:pt x="411" y="276"/>
                    <a:pt x="411" y="276"/>
                  </a:cubicBezTo>
                  <a:cubicBezTo>
                    <a:pt x="414" y="273"/>
                    <a:pt x="417" y="271"/>
                    <a:pt x="420" y="268"/>
                  </a:cubicBezTo>
                  <a:lnTo>
                    <a:pt x="416" y="264"/>
                  </a:lnTo>
                  <a:close/>
                  <a:moveTo>
                    <a:pt x="435" y="249"/>
                  </a:moveTo>
                  <a:cubicBezTo>
                    <a:pt x="432" y="251"/>
                    <a:pt x="428" y="254"/>
                    <a:pt x="425" y="256"/>
                  </a:cubicBezTo>
                  <a:cubicBezTo>
                    <a:pt x="429" y="260"/>
                    <a:pt x="429" y="260"/>
                    <a:pt x="429" y="260"/>
                  </a:cubicBezTo>
                  <a:cubicBezTo>
                    <a:pt x="432" y="258"/>
                    <a:pt x="435" y="255"/>
                    <a:pt x="438" y="253"/>
                  </a:cubicBezTo>
                  <a:lnTo>
                    <a:pt x="435" y="249"/>
                  </a:lnTo>
                  <a:close/>
                  <a:moveTo>
                    <a:pt x="453" y="234"/>
                  </a:moveTo>
                  <a:cubicBezTo>
                    <a:pt x="450" y="236"/>
                    <a:pt x="447" y="239"/>
                    <a:pt x="444" y="241"/>
                  </a:cubicBezTo>
                  <a:cubicBezTo>
                    <a:pt x="447" y="245"/>
                    <a:pt x="447" y="245"/>
                    <a:pt x="447" y="245"/>
                  </a:cubicBezTo>
                  <a:cubicBezTo>
                    <a:pt x="451" y="243"/>
                    <a:pt x="454" y="240"/>
                    <a:pt x="457" y="238"/>
                  </a:cubicBezTo>
                  <a:lnTo>
                    <a:pt x="453" y="234"/>
                  </a:lnTo>
                  <a:close/>
                  <a:moveTo>
                    <a:pt x="473" y="219"/>
                  </a:moveTo>
                  <a:cubicBezTo>
                    <a:pt x="469" y="221"/>
                    <a:pt x="466" y="224"/>
                    <a:pt x="463" y="226"/>
                  </a:cubicBezTo>
                  <a:cubicBezTo>
                    <a:pt x="466" y="231"/>
                    <a:pt x="466" y="231"/>
                    <a:pt x="466" y="231"/>
                  </a:cubicBezTo>
                  <a:cubicBezTo>
                    <a:pt x="469" y="228"/>
                    <a:pt x="473" y="226"/>
                    <a:pt x="476" y="223"/>
                  </a:cubicBezTo>
                  <a:lnTo>
                    <a:pt x="473" y="219"/>
                  </a:lnTo>
                  <a:close/>
                  <a:moveTo>
                    <a:pt x="492" y="205"/>
                  </a:moveTo>
                  <a:cubicBezTo>
                    <a:pt x="489" y="207"/>
                    <a:pt x="486" y="210"/>
                    <a:pt x="482" y="212"/>
                  </a:cubicBezTo>
                  <a:cubicBezTo>
                    <a:pt x="485" y="216"/>
                    <a:pt x="485" y="216"/>
                    <a:pt x="485" y="216"/>
                  </a:cubicBezTo>
                  <a:cubicBezTo>
                    <a:pt x="489" y="214"/>
                    <a:pt x="492" y="212"/>
                    <a:pt x="495" y="209"/>
                  </a:cubicBezTo>
                  <a:lnTo>
                    <a:pt x="492" y="205"/>
                  </a:lnTo>
                  <a:close/>
                  <a:moveTo>
                    <a:pt x="512" y="191"/>
                  </a:moveTo>
                  <a:cubicBezTo>
                    <a:pt x="509" y="193"/>
                    <a:pt x="505" y="196"/>
                    <a:pt x="502" y="198"/>
                  </a:cubicBezTo>
                  <a:cubicBezTo>
                    <a:pt x="505" y="202"/>
                    <a:pt x="505" y="202"/>
                    <a:pt x="505" y="202"/>
                  </a:cubicBezTo>
                  <a:cubicBezTo>
                    <a:pt x="508" y="200"/>
                    <a:pt x="512" y="198"/>
                    <a:pt x="515" y="196"/>
                  </a:cubicBezTo>
                  <a:lnTo>
                    <a:pt x="512" y="191"/>
                  </a:lnTo>
                  <a:close/>
                  <a:moveTo>
                    <a:pt x="532" y="178"/>
                  </a:moveTo>
                  <a:cubicBezTo>
                    <a:pt x="529" y="180"/>
                    <a:pt x="525" y="182"/>
                    <a:pt x="522" y="184"/>
                  </a:cubicBezTo>
                  <a:cubicBezTo>
                    <a:pt x="525" y="189"/>
                    <a:pt x="525" y="189"/>
                    <a:pt x="525" y="189"/>
                  </a:cubicBezTo>
                  <a:cubicBezTo>
                    <a:pt x="528" y="187"/>
                    <a:pt x="531" y="184"/>
                    <a:pt x="535" y="182"/>
                  </a:cubicBezTo>
                  <a:lnTo>
                    <a:pt x="532" y="178"/>
                  </a:lnTo>
                  <a:close/>
                  <a:moveTo>
                    <a:pt x="552" y="165"/>
                  </a:moveTo>
                  <a:cubicBezTo>
                    <a:pt x="549" y="167"/>
                    <a:pt x="545" y="169"/>
                    <a:pt x="542" y="171"/>
                  </a:cubicBezTo>
                  <a:cubicBezTo>
                    <a:pt x="545" y="176"/>
                    <a:pt x="545" y="176"/>
                    <a:pt x="545" y="176"/>
                  </a:cubicBezTo>
                  <a:cubicBezTo>
                    <a:pt x="548" y="174"/>
                    <a:pt x="552" y="172"/>
                    <a:pt x="555" y="169"/>
                  </a:cubicBezTo>
                  <a:cubicBezTo>
                    <a:pt x="552" y="165"/>
                    <a:pt x="552" y="165"/>
                    <a:pt x="552" y="165"/>
                  </a:cubicBezTo>
                  <a:close/>
                  <a:moveTo>
                    <a:pt x="573" y="152"/>
                  </a:moveTo>
                  <a:cubicBezTo>
                    <a:pt x="569" y="155"/>
                    <a:pt x="566" y="157"/>
                    <a:pt x="563" y="159"/>
                  </a:cubicBezTo>
                  <a:cubicBezTo>
                    <a:pt x="565" y="163"/>
                    <a:pt x="565" y="163"/>
                    <a:pt x="565" y="163"/>
                  </a:cubicBezTo>
                  <a:cubicBezTo>
                    <a:pt x="569" y="161"/>
                    <a:pt x="572" y="159"/>
                    <a:pt x="576" y="157"/>
                  </a:cubicBezTo>
                  <a:lnTo>
                    <a:pt x="573" y="152"/>
                  </a:lnTo>
                  <a:close/>
                  <a:moveTo>
                    <a:pt x="594" y="141"/>
                  </a:moveTo>
                  <a:cubicBezTo>
                    <a:pt x="590" y="142"/>
                    <a:pt x="587" y="144"/>
                    <a:pt x="583" y="146"/>
                  </a:cubicBezTo>
                  <a:cubicBezTo>
                    <a:pt x="586" y="151"/>
                    <a:pt x="586" y="151"/>
                    <a:pt x="586" y="151"/>
                  </a:cubicBezTo>
                  <a:cubicBezTo>
                    <a:pt x="590" y="149"/>
                    <a:pt x="593" y="147"/>
                    <a:pt x="597" y="145"/>
                  </a:cubicBezTo>
                  <a:lnTo>
                    <a:pt x="594" y="141"/>
                  </a:lnTo>
                  <a:close/>
                  <a:moveTo>
                    <a:pt x="615" y="129"/>
                  </a:moveTo>
                  <a:cubicBezTo>
                    <a:pt x="612" y="131"/>
                    <a:pt x="608" y="133"/>
                    <a:pt x="604" y="135"/>
                  </a:cubicBezTo>
                  <a:cubicBezTo>
                    <a:pt x="607" y="139"/>
                    <a:pt x="607" y="139"/>
                    <a:pt x="607" y="139"/>
                  </a:cubicBezTo>
                  <a:cubicBezTo>
                    <a:pt x="611" y="137"/>
                    <a:pt x="614" y="136"/>
                    <a:pt x="618" y="134"/>
                  </a:cubicBezTo>
                  <a:lnTo>
                    <a:pt x="615" y="129"/>
                  </a:lnTo>
                  <a:close/>
                  <a:moveTo>
                    <a:pt x="637" y="118"/>
                  </a:moveTo>
                  <a:cubicBezTo>
                    <a:pt x="633" y="120"/>
                    <a:pt x="629" y="122"/>
                    <a:pt x="626" y="123"/>
                  </a:cubicBezTo>
                  <a:cubicBezTo>
                    <a:pt x="628" y="128"/>
                    <a:pt x="628" y="128"/>
                    <a:pt x="628" y="128"/>
                  </a:cubicBezTo>
                  <a:cubicBezTo>
                    <a:pt x="632" y="126"/>
                    <a:pt x="635" y="125"/>
                    <a:pt x="639" y="123"/>
                  </a:cubicBezTo>
                  <a:lnTo>
                    <a:pt x="637" y="118"/>
                  </a:lnTo>
                  <a:close/>
                  <a:moveTo>
                    <a:pt x="658" y="107"/>
                  </a:moveTo>
                  <a:cubicBezTo>
                    <a:pt x="655" y="109"/>
                    <a:pt x="651" y="111"/>
                    <a:pt x="647" y="113"/>
                  </a:cubicBezTo>
                  <a:cubicBezTo>
                    <a:pt x="650" y="117"/>
                    <a:pt x="650" y="117"/>
                    <a:pt x="650" y="117"/>
                  </a:cubicBezTo>
                  <a:cubicBezTo>
                    <a:pt x="653" y="116"/>
                    <a:pt x="657" y="114"/>
                    <a:pt x="661" y="112"/>
                  </a:cubicBezTo>
                  <a:lnTo>
                    <a:pt x="658" y="107"/>
                  </a:lnTo>
                  <a:close/>
                  <a:moveTo>
                    <a:pt x="680" y="97"/>
                  </a:moveTo>
                  <a:cubicBezTo>
                    <a:pt x="677" y="99"/>
                    <a:pt x="673" y="101"/>
                    <a:pt x="669" y="102"/>
                  </a:cubicBezTo>
                  <a:cubicBezTo>
                    <a:pt x="671" y="107"/>
                    <a:pt x="671" y="107"/>
                    <a:pt x="671" y="107"/>
                  </a:cubicBezTo>
                  <a:cubicBezTo>
                    <a:pt x="675" y="105"/>
                    <a:pt x="679" y="104"/>
                    <a:pt x="682" y="102"/>
                  </a:cubicBezTo>
                  <a:lnTo>
                    <a:pt x="680" y="97"/>
                  </a:lnTo>
                  <a:close/>
                  <a:moveTo>
                    <a:pt x="702" y="88"/>
                  </a:moveTo>
                  <a:cubicBezTo>
                    <a:pt x="699" y="89"/>
                    <a:pt x="695" y="91"/>
                    <a:pt x="691" y="92"/>
                  </a:cubicBezTo>
                  <a:cubicBezTo>
                    <a:pt x="693" y="97"/>
                    <a:pt x="693" y="97"/>
                    <a:pt x="693" y="97"/>
                  </a:cubicBezTo>
                  <a:cubicBezTo>
                    <a:pt x="697" y="96"/>
                    <a:pt x="701" y="94"/>
                    <a:pt x="704" y="93"/>
                  </a:cubicBezTo>
                  <a:lnTo>
                    <a:pt x="702" y="88"/>
                  </a:lnTo>
                  <a:close/>
                  <a:moveTo>
                    <a:pt x="725" y="79"/>
                  </a:moveTo>
                  <a:cubicBezTo>
                    <a:pt x="721" y="80"/>
                    <a:pt x="717" y="82"/>
                    <a:pt x="713" y="83"/>
                  </a:cubicBezTo>
                  <a:cubicBezTo>
                    <a:pt x="715" y="88"/>
                    <a:pt x="715" y="88"/>
                    <a:pt x="715" y="88"/>
                  </a:cubicBezTo>
                  <a:cubicBezTo>
                    <a:pt x="719" y="87"/>
                    <a:pt x="723" y="85"/>
                    <a:pt x="727" y="84"/>
                  </a:cubicBezTo>
                  <a:lnTo>
                    <a:pt x="725" y="79"/>
                  </a:lnTo>
                  <a:close/>
                  <a:moveTo>
                    <a:pt x="747" y="70"/>
                  </a:moveTo>
                  <a:cubicBezTo>
                    <a:pt x="743" y="71"/>
                    <a:pt x="740" y="73"/>
                    <a:pt x="736" y="74"/>
                  </a:cubicBezTo>
                  <a:cubicBezTo>
                    <a:pt x="738" y="79"/>
                    <a:pt x="738" y="79"/>
                    <a:pt x="738" y="79"/>
                  </a:cubicBezTo>
                  <a:cubicBezTo>
                    <a:pt x="741" y="78"/>
                    <a:pt x="745" y="76"/>
                    <a:pt x="749" y="75"/>
                  </a:cubicBezTo>
                  <a:lnTo>
                    <a:pt x="747" y="70"/>
                  </a:lnTo>
                  <a:close/>
                  <a:moveTo>
                    <a:pt x="770" y="62"/>
                  </a:moveTo>
                  <a:cubicBezTo>
                    <a:pt x="766" y="63"/>
                    <a:pt x="762" y="65"/>
                    <a:pt x="758" y="66"/>
                  </a:cubicBezTo>
                  <a:cubicBezTo>
                    <a:pt x="760" y="71"/>
                    <a:pt x="760" y="71"/>
                    <a:pt x="760" y="71"/>
                  </a:cubicBezTo>
                  <a:cubicBezTo>
                    <a:pt x="764" y="70"/>
                    <a:pt x="768" y="68"/>
                    <a:pt x="771" y="67"/>
                  </a:cubicBezTo>
                  <a:lnTo>
                    <a:pt x="770" y="62"/>
                  </a:lnTo>
                  <a:close/>
                  <a:moveTo>
                    <a:pt x="793" y="54"/>
                  </a:moveTo>
                  <a:cubicBezTo>
                    <a:pt x="789" y="56"/>
                    <a:pt x="785" y="57"/>
                    <a:pt x="781" y="58"/>
                  </a:cubicBezTo>
                  <a:cubicBezTo>
                    <a:pt x="783" y="63"/>
                    <a:pt x="783" y="63"/>
                    <a:pt x="783" y="63"/>
                  </a:cubicBezTo>
                  <a:cubicBezTo>
                    <a:pt x="787" y="62"/>
                    <a:pt x="790" y="61"/>
                    <a:pt x="794" y="60"/>
                  </a:cubicBezTo>
                  <a:lnTo>
                    <a:pt x="793" y="54"/>
                  </a:lnTo>
                  <a:close/>
                  <a:moveTo>
                    <a:pt x="815" y="47"/>
                  </a:moveTo>
                  <a:cubicBezTo>
                    <a:pt x="812" y="48"/>
                    <a:pt x="808" y="50"/>
                    <a:pt x="804" y="51"/>
                  </a:cubicBezTo>
                  <a:cubicBezTo>
                    <a:pt x="806" y="56"/>
                    <a:pt x="806" y="56"/>
                    <a:pt x="806" y="56"/>
                  </a:cubicBezTo>
                  <a:cubicBezTo>
                    <a:pt x="809" y="55"/>
                    <a:pt x="813" y="54"/>
                    <a:pt x="817" y="52"/>
                  </a:cubicBezTo>
                  <a:lnTo>
                    <a:pt x="815" y="47"/>
                  </a:lnTo>
                  <a:close/>
                  <a:moveTo>
                    <a:pt x="839" y="41"/>
                  </a:moveTo>
                  <a:cubicBezTo>
                    <a:pt x="835" y="42"/>
                    <a:pt x="831" y="43"/>
                    <a:pt x="827" y="44"/>
                  </a:cubicBezTo>
                  <a:cubicBezTo>
                    <a:pt x="829" y="49"/>
                    <a:pt x="829" y="49"/>
                    <a:pt x="829" y="49"/>
                  </a:cubicBezTo>
                  <a:cubicBezTo>
                    <a:pt x="832" y="48"/>
                    <a:pt x="836" y="47"/>
                    <a:pt x="840" y="46"/>
                  </a:cubicBezTo>
                  <a:lnTo>
                    <a:pt x="839" y="41"/>
                  </a:lnTo>
                  <a:close/>
                  <a:moveTo>
                    <a:pt x="862" y="35"/>
                  </a:moveTo>
                  <a:cubicBezTo>
                    <a:pt x="858" y="36"/>
                    <a:pt x="854" y="37"/>
                    <a:pt x="850" y="38"/>
                  </a:cubicBezTo>
                  <a:cubicBezTo>
                    <a:pt x="852" y="43"/>
                    <a:pt x="852" y="43"/>
                    <a:pt x="852" y="43"/>
                  </a:cubicBezTo>
                  <a:cubicBezTo>
                    <a:pt x="855" y="42"/>
                    <a:pt x="859" y="41"/>
                    <a:pt x="863" y="40"/>
                  </a:cubicBezTo>
                  <a:lnTo>
                    <a:pt x="862" y="35"/>
                  </a:lnTo>
                  <a:close/>
                  <a:moveTo>
                    <a:pt x="885" y="29"/>
                  </a:moveTo>
                  <a:cubicBezTo>
                    <a:pt x="881" y="30"/>
                    <a:pt x="877" y="31"/>
                    <a:pt x="874" y="32"/>
                  </a:cubicBezTo>
                  <a:cubicBezTo>
                    <a:pt x="875" y="37"/>
                    <a:pt x="875" y="37"/>
                    <a:pt x="875" y="37"/>
                  </a:cubicBezTo>
                  <a:cubicBezTo>
                    <a:pt x="879" y="36"/>
                    <a:pt x="883" y="35"/>
                    <a:pt x="886" y="34"/>
                  </a:cubicBezTo>
                  <a:lnTo>
                    <a:pt x="885" y="29"/>
                  </a:lnTo>
                  <a:close/>
                  <a:moveTo>
                    <a:pt x="909" y="24"/>
                  </a:moveTo>
                  <a:cubicBezTo>
                    <a:pt x="905" y="25"/>
                    <a:pt x="901" y="26"/>
                    <a:pt x="897" y="26"/>
                  </a:cubicBezTo>
                  <a:cubicBezTo>
                    <a:pt x="898" y="32"/>
                    <a:pt x="898" y="32"/>
                    <a:pt x="898" y="32"/>
                  </a:cubicBezTo>
                  <a:cubicBezTo>
                    <a:pt x="902" y="31"/>
                    <a:pt x="906" y="30"/>
                    <a:pt x="910" y="29"/>
                  </a:cubicBezTo>
                  <a:lnTo>
                    <a:pt x="909" y="24"/>
                  </a:lnTo>
                  <a:close/>
                  <a:moveTo>
                    <a:pt x="932" y="19"/>
                  </a:moveTo>
                  <a:cubicBezTo>
                    <a:pt x="928" y="20"/>
                    <a:pt x="925" y="21"/>
                    <a:pt x="921" y="22"/>
                  </a:cubicBezTo>
                  <a:cubicBezTo>
                    <a:pt x="922" y="27"/>
                    <a:pt x="922" y="27"/>
                    <a:pt x="922" y="27"/>
                  </a:cubicBezTo>
                  <a:cubicBezTo>
                    <a:pt x="926" y="26"/>
                    <a:pt x="929" y="25"/>
                    <a:pt x="933" y="25"/>
                  </a:cubicBezTo>
                  <a:lnTo>
                    <a:pt x="932" y="19"/>
                  </a:lnTo>
                  <a:close/>
                  <a:moveTo>
                    <a:pt x="956" y="15"/>
                  </a:moveTo>
                  <a:cubicBezTo>
                    <a:pt x="952" y="16"/>
                    <a:pt x="948" y="17"/>
                    <a:pt x="944" y="17"/>
                  </a:cubicBezTo>
                  <a:cubicBezTo>
                    <a:pt x="945" y="23"/>
                    <a:pt x="945" y="23"/>
                    <a:pt x="945" y="23"/>
                  </a:cubicBezTo>
                  <a:cubicBezTo>
                    <a:pt x="949" y="22"/>
                    <a:pt x="953" y="21"/>
                    <a:pt x="957" y="21"/>
                  </a:cubicBezTo>
                  <a:lnTo>
                    <a:pt x="956" y="15"/>
                  </a:lnTo>
                  <a:close/>
                  <a:moveTo>
                    <a:pt x="980" y="12"/>
                  </a:moveTo>
                  <a:cubicBezTo>
                    <a:pt x="976" y="12"/>
                    <a:pt x="972" y="13"/>
                    <a:pt x="968" y="13"/>
                  </a:cubicBezTo>
                  <a:cubicBezTo>
                    <a:pt x="969" y="19"/>
                    <a:pt x="969" y="19"/>
                    <a:pt x="969" y="19"/>
                  </a:cubicBezTo>
                  <a:cubicBezTo>
                    <a:pt x="973" y="18"/>
                    <a:pt x="977" y="18"/>
                    <a:pt x="981" y="17"/>
                  </a:cubicBezTo>
                  <a:lnTo>
                    <a:pt x="980" y="12"/>
                  </a:lnTo>
                  <a:close/>
                  <a:moveTo>
                    <a:pt x="1004" y="9"/>
                  </a:moveTo>
                  <a:cubicBezTo>
                    <a:pt x="1000" y="9"/>
                    <a:pt x="996" y="10"/>
                    <a:pt x="992" y="10"/>
                  </a:cubicBezTo>
                  <a:cubicBezTo>
                    <a:pt x="993" y="15"/>
                    <a:pt x="993" y="15"/>
                    <a:pt x="993" y="15"/>
                  </a:cubicBezTo>
                  <a:cubicBezTo>
                    <a:pt x="996" y="15"/>
                    <a:pt x="1000" y="14"/>
                    <a:pt x="1004" y="14"/>
                  </a:cubicBezTo>
                  <a:lnTo>
                    <a:pt x="1004" y="9"/>
                  </a:lnTo>
                  <a:close/>
                  <a:moveTo>
                    <a:pt x="1028" y="6"/>
                  </a:moveTo>
                  <a:cubicBezTo>
                    <a:pt x="1024" y="6"/>
                    <a:pt x="1020" y="7"/>
                    <a:pt x="1016" y="7"/>
                  </a:cubicBezTo>
                  <a:cubicBezTo>
                    <a:pt x="1016" y="13"/>
                    <a:pt x="1016" y="13"/>
                    <a:pt x="1016" y="13"/>
                  </a:cubicBezTo>
                  <a:cubicBezTo>
                    <a:pt x="1020" y="12"/>
                    <a:pt x="1024" y="12"/>
                    <a:pt x="1028" y="11"/>
                  </a:cubicBezTo>
                  <a:lnTo>
                    <a:pt x="1028" y="6"/>
                  </a:lnTo>
                  <a:close/>
                  <a:moveTo>
                    <a:pt x="1052" y="4"/>
                  </a:moveTo>
                  <a:cubicBezTo>
                    <a:pt x="1048" y="4"/>
                    <a:pt x="1044" y="5"/>
                    <a:pt x="1040" y="5"/>
                  </a:cubicBezTo>
                  <a:cubicBezTo>
                    <a:pt x="1040" y="10"/>
                    <a:pt x="1040" y="10"/>
                    <a:pt x="1040" y="10"/>
                  </a:cubicBezTo>
                  <a:cubicBezTo>
                    <a:pt x="1044" y="10"/>
                    <a:pt x="1048" y="10"/>
                    <a:pt x="1052" y="9"/>
                  </a:cubicBezTo>
                  <a:lnTo>
                    <a:pt x="1052" y="4"/>
                  </a:lnTo>
                  <a:close/>
                  <a:moveTo>
                    <a:pt x="1076" y="2"/>
                  </a:moveTo>
                  <a:cubicBezTo>
                    <a:pt x="1072" y="2"/>
                    <a:pt x="1068" y="3"/>
                    <a:pt x="1064" y="3"/>
                  </a:cubicBezTo>
                  <a:cubicBezTo>
                    <a:pt x="1064" y="8"/>
                    <a:pt x="1064" y="8"/>
                    <a:pt x="1064" y="8"/>
                  </a:cubicBezTo>
                  <a:cubicBezTo>
                    <a:pt x="1068" y="8"/>
                    <a:pt x="1072" y="8"/>
                    <a:pt x="1076" y="8"/>
                  </a:cubicBezTo>
                  <a:lnTo>
                    <a:pt x="1076" y="2"/>
                  </a:lnTo>
                  <a:close/>
                  <a:moveTo>
                    <a:pt x="1100" y="1"/>
                  </a:moveTo>
                  <a:cubicBezTo>
                    <a:pt x="1096" y="1"/>
                    <a:pt x="1092" y="1"/>
                    <a:pt x="1088" y="2"/>
                  </a:cubicBezTo>
                  <a:cubicBezTo>
                    <a:pt x="1088" y="7"/>
                    <a:pt x="1088" y="7"/>
                    <a:pt x="1088" y="7"/>
                  </a:cubicBezTo>
                  <a:cubicBezTo>
                    <a:pt x="1092" y="7"/>
                    <a:pt x="1096" y="7"/>
                    <a:pt x="1100" y="6"/>
                  </a:cubicBezTo>
                  <a:lnTo>
                    <a:pt x="1100" y="1"/>
                  </a:lnTo>
                  <a:close/>
                  <a:moveTo>
                    <a:pt x="1124" y="0"/>
                  </a:moveTo>
                  <a:cubicBezTo>
                    <a:pt x="1120" y="1"/>
                    <a:pt x="1116" y="1"/>
                    <a:pt x="1112" y="1"/>
                  </a:cubicBezTo>
                  <a:cubicBezTo>
                    <a:pt x="1112" y="6"/>
                    <a:pt x="1112" y="6"/>
                    <a:pt x="1112" y="6"/>
                  </a:cubicBezTo>
                  <a:cubicBezTo>
                    <a:pt x="1116" y="6"/>
                    <a:pt x="1120" y="6"/>
                    <a:pt x="1124" y="6"/>
                  </a:cubicBezTo>
                  <a:cubicBezTo>
                    <a:pt x="1124" y="0"/>
                    <a:pt x="1124" y="0"/>
                    <a:pt x="1124" y="0"/>
                  </a:cubicBezTo>
                  <a:close/>
                  <a:moveTo>
                    <a:pt x="1148" y="0"/>
                  </a:moveTo>
                  <a:cubicBezTo>
                    <a:pt x="1147" y="0"/>
                    <a:pt x="1146" y="0"/>
                    <a:pt x="1145" y="0"/>
                  </a:cubicBezTo>
                  <a:cubicBezTo>
                    <a:pt x="1142" y="0"/>
                    <a:pt x="1139" y="0"/>
                    <a:pt x="1136" y="0"/>
                  </a:cubicBezTo>
                  <a:cubicBezTo>
                    <a:pt x="1136" y="6"/>
                    <a:pt x="1136" y="6"/>
                    <a:pt x="1136" y="6"/>
                  </a:cubicBezTo>
                  <a:cubicBezTo>
                    <a:pt x="1139" y="6"/>
                    <a:pt x="1142" y="6"/>
                    <a:pt x="1145" y="6"/>
                  </a:cubicBezTo>
                  <a:cubicBezTo>
                    <a:pt x="1146" y="6"/>
                    <a:pt x="1147" y="6"/>
                    <a:pt x="1148" y="6"/>
                  </a:cubicBezTo>
                  <a:lnTo>
                    <a:pt x="1148" y="0"/>
                  </a:lnTo>
                  <a:close/>
                  <a:moveTo>
                    <a:pt x="1172" y="1"/>
                  </a:moveTo>
                  <a:cubicBezTo>
                    <a:pt x="1168" y="0"/>
                    <a:pt x="1164" y="0"/>
                    <a:pt x="1160" y="0"/>
                  </a:cubicBezTo>
                  <a:cubicBezTo>
                    <a:pt x="1160" y="6"/>
                    <a:pt x="1160" y="6"/>
                    <a:pt x="1160" y="6"/>
                  </a:cubicBezTo>
                  <a:cubicBezTo>
                    <a:pt x="1164" y="6"/>
                    <a:pt x="1168" y="6"/>
                    <a:pt x="1172" y="6"/>
                  </a:cubicBezTo>
                  <a:lnTo>
                    <a:pt x="1172" y="1"/>
                  </a:lnTo>
                  <a:close/>
                  <a:moveTo>
                    <a:pt x="1196" y="1"/>
                  </a:moveTo>
                  <a:cubicBezTo>
                    <a:pt x="1192" y="1"/>
                    <a:pt x="1188" y="1"/>
                    <a:pt x="1184" y="1"/>
                  </a:cubicBezTo>
                  <a:cubicBezTo>
                    <a:pt x="1184" y="6"/>
                    <a:pt x="1184" y="6"/>
                    <a:pt x="1184" y="6"/>
                  </a:cubicBezTo>
                  <a:cubicBezTo>
                    <a:pt x="1188" y="6"/>
                    <a:pt x="1192" y="6"/>
                    <a:pt x="1196" y="7"/>
                  </a:cubicBezTo>
                  <a:lnTo>
                    <a:pt x="1196" y="1"/>
                  </a:lnTo>
                  <a:close/>
                  <a:moveTo>
                    <a:pt x="1220" y="3"/>
                  </a:moveTo>
                  <a:cubicBezTo>
                    <a:pt x="1216" y="2"/>
                    <a:pt x="1212" y="2"/>
                    <a:pt x="1208" y="2"/>
                  </a:cubicBezTo>
                  <a:cubicBezTo>
                    <a:pt x="1208" y="7"/>
                    <a:pt x="1208" y="7"/>
                    <a:pt x="1208" y="7"/>
                  </a:cubicBezTo>
                  <a:cubicBezTo>
                    <a:pt x="1212" y="7"/>
                    <a:pt x="1215" y="8"/>
                    <a:pt x="1219" y="8"/>
                  </a:cubicBezTo>
                  <a:lnTo>
                    <a:pt x="1220" y="3"/>
                  </a:lnTo>
                  <a:close/>
                  <a:moveTo>
                    <a:pt x="1244" y="4"/>
                  </a:moveTo>
                  <a:cubicBezTo>
                    <a:pt x="1240" y="4"/>
                    <a:pt x="1236" y="4"/>
                    <a:pt x="1232" y="3"/>
                  </a:cubicBezTo>
                  <a:cubicBezTo>
                    <a:pt x="1231" y="9"/>
                    <a:pt x="1231" y="9"/>
                    <a:pt x="1231" y="9"/>
                  </a:cubicBezTo>
                  <a:cubicBezTo>
                    <a:pt x="1235" y="9"/>
                    <a:pt x="1239" y="9"/>
                    <a:pt x="1243" y="10"/>
                  </a:cubicBezTo>
                  <a:lnTo>
                    <a:pt x="1244" y="4"/>
                  </a:lnTo>
                  <a:close/>
                  <a:moveTo>
                    <a:pt x="1268" y="6"/>
                  </a:moveTo>
                  <a:cubicBezTo>
                    <a:pt x="1264" y="6"/>
                    <a:pt x="1260" y="6"/>
                    <a:pt x="1256" y="5"/>
                  </a:cubicBezTo>
                  <a:cubicBezTo>
                    <a:pt x="1255" y="11"/>
                    <a:pt x="1255" y="11"/>
                    <a:pt x="1255" y="11"/>
                  </a:cubicBezTo>
                  <a:cubicBezTo>
                    <a:pt x="1259" y="11"/>
                    <a:pt x="1263" y="11"/>
                    <a:pt x="1267" y="12"/>
                  </a:cubicBezTo>
                  <a:lnTo>
                    <a:pt x="1268" y="6"/>
                  </a:lnTo>
                  <a:close/>
                  <a:moveTo>
                    <a:pt x="1292" y="9"/>
                  </a:moveTo>
                  <a:cubicBezTo>
                    <a:pt x="1288" y="9"/>
                    <a:pt x="1284" y="8"/>
                    <a:pt x="1280" y="8"/>
                  </a:cubicBezTo>
                  <a:cubicBezTo>
                    <a:pt x="1279" y="13"/>
                    <a:pt x="1279" y="13"/>
                    <a:pt x="1279" y="13"/>
                  </a:cubicBezTo>
                  <a:cubicBezTo>
                    <a:pt x="1283" y="14"/>
                    <a:pt x="1287" y="14"/>
                    <a:pt x="1291" y="14"/>
                  </a:cubicBezTo>
                  <a:lnTo>
                    <a:pt x="1292" y="9"/>
                  </a:lnTo>
                  <a:close/>
                  <a:moveTo>
                    <a:pt x="1315" y="12"/>
                  </a:moveTo>
                  <a:cubicBezTo>
                    <a:pt x="1312" y="12"/>
                    <a:pt x="1308" y="11"/>
                    <a:pt x="1304" y="11"/>
                  </a:cubicBezTo>
                  <a:cubicBezTo>
                    <a:pt x="1303" y="16"/>
                    <a:pt x="1303" y="16"/>
                    <a:pt x="1303" y="16"/>
                  </a:cubicBezTo>
                  <a:cubicBezTo>
                    <a:pt x="1307" y="17"/>
                    <a:pt x="1311" y="17"/>
                    <a:pt x="1315" y="18"/>
                  </a:cubicBezTo>
                  <a:lnTo>
                    <a:pt x="1315" y="12"/>
                  </a:lnTo>
                  <a:close/>
                  <a:moveTo>
                    <a:pt x="1339" y="16"/>
                  </a:moveTo>
                  <a:cubicBezTo>
                    <a:pt x="1335" y="15"/>
                    <a:pt x="1331" y="15"/>
                    <a:pt x="1327" y="14"/>
                  </a:cubicBezTo>
                  <a:cubicBezTo>
                    <a:pt x="1327" y="19"/>
                    <a:pt x="1327" y="19"/>
                    <a:pt x="1327" y="19"/>
                  </a:cubicBezTo>
                  <a:cubicBezTo>
                    <a:pt x="1330" y="20"/>
                    <a:pt x="1334" y="21"/>
                    <a:pt x="1338" y="21"/>
                  </a:cubicBezTo>
                  <a:lnTo>
                    <a:pt x="1339" y="16"/>
                  </a:lnTo>
                  <a:close/>
                  <a:moveTo>
                    <a:pt x="1363" y="20"/>
                  </a:moveTo>
                  <a:cubicBezTo>
                    <a:pt x="1359" y="19"/>
                    <a:pt x="1355" y="19"/>
                    <a:pt x="1351" y="18"/>
                  </a:cubicBezTo>
                  <a:cubicBezTo>
                    <a:pt x="1350" y="23"/>
                    <a:pt x="1350" y="23"/>
                    <a:pt x="1350" y="23"/>
                  </a:cubicBezTo>
                  <a:cubicBezTo>
                    <a:pt x="1354" y="24"/>
                    <a:pt x="1358" y="25"/>
                    <a:pt x="1362" y="25"/>
                  </a:cubicBezTo>
                  <a:cubicBezTo>
                    <a:pt x="1363" y="20"/>
                    <a:pt x="1363" y="20"/>
                    <a:pt x="1363" y="20"/>
                  </a:cubicBezTo>
                  <a:close/>
                  <a:moveTo>
                    <a:pt x="1387" y="25"/>
                  </a:moveTo>
                  <a:cubicBezTo>
                    <a:pt x="1383" y="24"/>
                    <a:pt x="1379" y="23"/>
                    <a:pt x="1375" y="23"/>
                  </a:cubicBezTo>
                  <a:cubicBezTo>
                    <a:pt x="1374" y="28"/>
                    <a:pt x="1374" y="28"/>
                    <a:pt x="1374" y="28"/>
                  </a:cubicBezTo>
                  <a:cubicBezTo>
                    <a:pt x="1378" y="29"/>
                    <a:pt x="1382" y="29"/>
                    <a:pt x="1385" y="30"/>
                  </a:cubicBezTo>
                  <a:lnTo>
                    <a:pt x="1387" y="25"/>
                  </a:lnTo>
                  <a:close/>
                  <a:moveTo>
                    <a:pt x="1410" y="30"/>
                  </a:moveTo>
                  <a:cubicBezTo>
                    <a:pt x="1406" y="29"/>
                    <a:pt x="1402" y="28"/>
                    <a:pt x="1398" y="27"/>
                  </a:cubicBezTo>
                  <a:cubicBezTo>
                    <a:pt x="1397" y="33"/>
                    <a:pt x="1397" y="33"/>
                    <a:pt x="1397" y="33"/>
                  </a:cubicBezTo>
                  <a:cubicBezTo>
                    <a:pt x="1401" y="34"/>
                    <a:pt x="1405" y="34"/>
                    <a:pt x="1409" y="35"/>
                  </a:cubicBezTo>
                  <a:lnTo>
                    <a:pt x="1410" y="30"/>
                  </a:lnTo>
                  <a:close/>
                  <a:moveTo>
                    <a:pt x="1433" y="36"/>
                  </a:moveTo>
                  <a:cubicBezTo>
                    <a:pt x="1429" y="35"/>
                    <a:pt x="1426" y="34"/>
                    <a:pt x="1422" y="33"/>
                  </a:cubicBezTo>
                  <a:cubicBezTo>
                    <a:pt x="1420" y="38"/>
                    <a:pt x="1420" y="38"/>
                    <a:pt x="1420" y="38"/>
                  </a:cubicBezTo>
                  <a:cubicBezTo>
                    <a:pt x="1424" y="39"/>
                    <a:pt x="1428" y="40"/>
                    <a:pt x="1432" y="41"/>
                  </a:cubicBezTo>
                  <a:lnTo>
                    <a:pt x="1433" y="36"/>
                  </a:lnTo>
                  <a:close/>
                  <a:moveTo>
                    <a:pt x="1457" y="42"/>
                  </a:moveTo>
                  <a:cubicBezTo>
                    <a:pt x="1453" y="41"/>
                    <a:pt x="1449" y="40"/>
                    <a:pt x="1445" y="39"/>
                  </a:cubicBezTo>
                  <a:cubicBezTo>
                    <a:pt x="1444" y="44"/>
                    <a:pt x="1444" y="44"/>
                    <a:pt x="1444" y="44"/>
                  </a:cubicBezTo>
                  <a:cubicBezTo>
                    <a:pt x="1447" y="45"/>
                    <a:pt x="1451" y="46"/>
                    <a:pt x="1455" y="47"/>
                  </a:cubicBezTo>
                  <a:lnTo>
                    <a:pt x="1457" y="42"/>
                  </a:lnTo>
                  <a:close/>
                  <a:moveTo>
                    <a:pt x="1480" y="49"/>
                  </a:moveTo>
                  <a:cubicBezTo>
                    <a:pt x="1476" y="48"/>
                    <a:pt x="1472" y="46"/>
                    <a:pt x="1468" y="45"/>
                  </a:cubicBezTo>
                  <a:cubicBezTo>
                    <a:pt x="1467" y="50"/>
                    <a:pt x="1467" y="50"/>
                    <a:pt x="1467" y="50"/>
                  </a:cubicBezTo>
                  <a:cubicBezTo>
                    <a:pt x="1471" y="52"/>
                    <a:pt x="1474" y="53"/>
                    <a:pt x="1478" y="54"/>
                  </a:cubicBezTo>
                  <a:lnTo>
                    <a:pt x="1480" y="49"/>
                  </a:lnTo>
                  <a:close/>
                  <a:moveTo>
                    <a:pt x="1503" y="56"/>
                  </a:moveTo>
                  <a:cubicBezTo>
                    <a:pt x="1499" y="55"/>
                    <a:pt x="1495" y="53"/>
                    <a:pt x="1491" y="52"/>
                  </a:cubicBezTo>
                  <a:cubicBezTo>
                    <a:pt x="1490" y="57"/>
                    <a:pt x="1490" y="57"/>
                    <a:pt x="1490" y="57"/>
                  </a:cubicBezTo>
                  <a:cubicBezTo>
                    <a:pt x="1493" y="59"/>
                    <a:pt x="1497" y="60"/>
                    <a:pt x="1501" y="61"/>
                  </a:cubicBezTo>
                  <a:lnTo>
                    <a:pt x="1503" y="56"/>
                  </a:lnTo>
                  <a:close/>
                  <a:moveTo>
                    <a:pt x="1525" y="64"/>
                  </a:moveTo>
                  <a:cubicBezTo>
                    <a:pt x="1522" y="62"/>
                    <a:pt x="1518" y="61"/>
                    <a:pt x="1514" y="60"/>
                  </a:cubicBezTo>
                  <a:cubicBezTo>
                    <a:pt x="1512" y="65"/>
                    <a:pt x="1512" y="65"/>
                    <a:pt x="1512" y="65"/>
                  </a:cubicBezTo>
                  <a:cubicBezTo>
                    <a:pt x="1516" y="66"/>
                    <a:pt x="1520" y="67"/>
                    <a:pt x="1524" y="69"/>
                  </a:cubicBezTo>
                  <a:lnTo>
                    <a:pt x="1525" y="64"/>
                  </a:lnTo>
                  <a:close/>
                  <a:moveTo>
                    <a:pt x="1548" y="72"/>
                  </a:moveTo>
                  <a:cubicBezTo>
                    <a:pt x="1544" y="70"/>
                    <a:pt x="1541" y="69"/>
                    <a:pt x="1537" y="68"/>
                  </a:cubicBezTo>
                  <a:cubicBezTo>
                    <a:pt x="1535" y="73"/>
                    <a:pt x="1535" y="73"/>
                    <a:pt x="1535" y="73"/>
                  </a:cubicBezTo>
                  <a:cubicBezTo>
                    <a:pt x="1539" y="74"/>
                    <a:pt x="1542" y="75"/>
                    <a:pt x="1546" y="77"/>
                  </a:cubicBezTo>
                  <a:lnTo>
                    <a:pt x="1548" y="72"/>
                  </a:lnTo>
                  <a:close/>
                  <a:moveTo>
                    <a:pt x="1571" y="80"/>
                  </a:moveTo>
                  <a:cubicBezTo>
                    <a:pt x="1567" y="79"/>
                    <a:pt x="1563" y="77"/>
                    <a:pt x="1559" y="76"/>
                  </a:cubicBezTo>
                  <a:cubicBezTo>
                    <a:pt x="1557" y="81"/>
                    <a:pt x="1557" y="81"/>
                    <a:pt x="1557" y="81"/>
                  </a:cubicBezTo>
                  <a:cubicBezTo>
                    <a:pt x="1561" y="82"/>
                    <a:pt x="1565" y="84"/>
                    <a:pt x="1569" y="85"/>
                  </a:cubicBezTo>
                  <a:lnTo>
                    <a:pt x="1571" y="80"/>
                  </a:lnTo>
                  <a:close/>
                  <a:moveTo>
                    <a:pt x="1593" y="90"/>
                  </a:moveTo>
                  <a:cubicBezTo>
                    <a:pt x="1589" y="88"/>
                    <a:pt x="1585" y="86"/>
                    <a:pt x="1582" y="85"/>
                  </a:cubicBezTo>
                  <a:cubicBezTo>
                    <a:pt x="1580" y="90"/>
                    <a:pt x="1580" y="90"/>
                    <a:pt x="1580" y="90"/>
                  </a:cubicBezTo>
                  <a:cubicBezTo>
                    <a:pt x="1583" y="91"/>
                    <a:pt x="1587" y="93"/>
                    <a:pt x="1591" y="95"/>
                  </a:cubicBezTo>
                  <a:lnTo>
                    <a:pt x="1593" y="90"/>
                  </a:lnTo>
                  <a:close/>
                  <a:moveTo>
                    <a:pt x="1615" y="99"/>
                  </a:moveTo>
                  <a:cubicBezTo>
                    <a:pt x="1611" y="98"/>
                    <a:pt x="1607" y="96"/>
                    <a:pt x="1604" y="94"/>
                  </a:cubicBezTo>
                  <a:cubicBezTo>
                    <a:pt x="1602" y="99"/>
                    <a:pt x="1602" y="99"/>
                    <a:pt x="1602" y="99"/>
                  </a:cubicBezTo>
                  <a:cubicBezTo>
                    <a:pt x="1605" y="101"/>
                    <a:pt x="1609" y="103"/>
                    <a:pt x="1613" y="104"/>
                  </a:cubicBezTo>
                  <a:lnTo>
                    <a:pt x="1615" y="99"/>
                  </a:lnTo>
                  <a:close/>
                  <a:moveTo>
                    <a:pt x="1637" y="109"/>
                  </a:moveTo>
                  <a:cubicBezTo>
                    <a:pt x="1633" y="108"/>
                    <a:pt x="1629" y="106"/>
                    <a:pt x="1626" y="104"/>
                  </a:cubicBezTo>
                  <a:cubicBezTo>
                    <a:pt x="1623" y="109"/>
                    <a:pt x="1623" y="109"/>
                    <a:pt x="1623" y="109"/>
                  </a:cubicBezTo>
                  <a:cubicBezTo>
                    <a:pt x="1627" y="111"/>
                    <a:pt x="1631" y="113"/>
                    <a:pt x="1634" y="114"/>
                  </a:cubicBezTo>
                  <a:lnTo>
                    <a:pt x="1637" y="109"/>
                  </a:lnTo>
                  <a:close/>
                  <a:moveTo>
                    <a:pt x="1658" y="120"/>
                  </a:moveTo>
                  <a:cubicBezTo>
                    <a:pt x="1655" y="118"/>
                    <a:pt x="1651" y="116"/>
                    <a:pt x="1647" y="115"/>
                  </a:cubicBezTo>
                  <a:cubicBezTo>
                    <a:pt x="1645" y="119"/>
                    <a:pt x="1645" y="119"/>
                    <a:pt x="1645" y="119"/>
                  </a:cubicBezTo>
                  <a:cubicBezTo>
                    <a:pt x="1649" y="121"/>
                    <a:pt x="1652" y="123"/>
                    <a:pt x="1656" y="125"/>
                  </a:cubicBezTo>
                  <a:lnTo>
                    <a:pt x="1658" y="120"/>
                  </a:lnTo>
                  <a:close/>
                  <a:moveTo>
                    <a:pt x="1680" y="131"/>
                  </a:moveTo>
                  <a:cubicBezTo>
                    <a:pt x="1676" y="129"/>
                    <a:pt x="1672" y="127"/>
                    <a:pt x="1669" y="126"/>
                  </a:cubicBezTo>
                  <a:cubicBezTo>
                    <a:pt x="1666" y="130"/>
                    <a:pt x="1666" y="130"/>
                    <a:pt x="1666" y="130"/>
                  </a:cubicBezTo>
                  <a:cubicBezTo>
                    <a:pt x="1670" y="132"/>
                    <a:pt x="1673" y="134"/>
                    <a:pt x="1677" y="136"/>
                  </a:cubicBezTo>
                  <a:lnTo>
                    <a:pt x="1680" y="131"/>
                  </a:lnTo>
                  <a:close/>
                  <a:moveTo>
                    <a:pt x="1701" y="143"/>
                  </a:moveTo>
                  <a:cubicBezTo>
                    <a:pt x="1697" y="141"/>
                    <a:pt x="1694" y="139"/>
                    <a:pt x="1690" y="137"/>
                  </a:cubicBezTo>
                  <a:cubicBezTo>
                    <a:pt x="1688" y="142"/>
                    <a:pt x="1688" y="142"/>
                    <a:pt x="1688" y="142"/>
                  </a:cubicBezTo>
                  <a:cubicBezTo>
                    <a:pt x="1691" y="143"/>
                    <a:pt x="1695" y="145"/>
                    <a:pt x="1698" y="147"/>
                  </a:cubicBezTo>
                  <a:lnTo>
                    <a:pt x="1701" y="143"/>
                  </a:lnTo>
                  <a:close/>
                  <a:moveTo>
                    <a:pt x="1721" y="155"/>
                  </a:moveTo>
                  <a:cubicBezTo>
                    <a:pt x="1718" y="153"/>
                    <a:pt x="1715" y="151"/>
                    <a:pt x="1711" y="149"/>
                  </a:cubicBezTo>
                  <a:cubicBezTo>
                    <a:pt x="1708" y="153"/>
                    <a:pt x="1708" y="153"/>
                    <a:pt x="1708" y="153"/>
                  </a:cubicBezTo>
                  <a:cubicBezTo>
                    <a:pt x="1712" y="155"/>
                    <a:pt x="1715" y="157"/>
                    <a:pt x="1719" y="159"/>
                  </a:cubicBezTo>
                  <a:lnTo>
                    <a:pt x="1721" y="155"/>
                  </a:lnTo>
                  <a:close/>
                  <a:moveTo>
                    <a:pt x="1742" y="167"/>
                  </a:moveTo>
                  <a:cubicBezTo>
                    <a:pt x="1738" y="165"/>
                    <a:pt x="1735" y="163"/>
                    <a:pt x="1732" y="161"/>
                  </a:cubicBezTo>
                  <a:cubicBezTo>
                    <a:pt x="1729" y="165"/>
                    <a:pt x="1729" y="165"/>
                    <a:pt x="1729" y="165"/>
                  </a:cubicBezTo>
                  <a:cubicBezTo>
                    <a:pt x="1732" y="167"/>
                    <a:pt x="1736" y="170"/>
                    <a:pt x="1739" y="172"/>
                  </a:cubicBezTo>
                  <a:lnTo>
                    <a:pt x="1742" y="167"/>
                  </a:lnTo>
                  <a:close/>
                  <a:moveTo>
                    <a:pt x="1762" y="180"/>
                  </a:moveTo>
                  <a:cubicBezTo>
                    <a:pt x="1759" y="178"/>
                    <a:pt x="1755" y="176"/>
                    <a:pt x="1752" y="174"/>
                  </a:cubicBezTo>
                  <a:cubicBezTo>
                    <a:pt x="1749" y="178"/>
                    <a:pt x="1749" y="178"/>
                    <a:pt x="1749" y="178"/>
                  </a:cubicBezTo>
                  <a:cubicBezTo>
                    <a:pt x="1752" y="180"/>
                    <a:pt x="1756" y="182"/>
                    <a:pt x="1759" y="184"/>
                  </a:cubicBezTo>
                  <a:lnTo>
                    <a:pt x="1762" y="180"/>
                  </a:lnTo>
                  <a:close/>
                  <a:moveTo>
                    <a:pt x="1782" y="193"/>
                  </a:moveTo>
                  <a:cubicBezTo>
                    <a:pt x="1779" y="191"/>
                    <a:pt x="1775" y="189"/>
                    <a:pt x="1772" y="187"/>
                  </a:cubicBezTo>
                  <a:cubicBezTo>
                    <a:pt x="1769" y="191"/>
                    <a:pt x="1769" y="191"/>
                    <a:pt x="1769" y="191"/>
                  </a:cubicBezTo>
                  <a:cubicBezTo>
                    <a:pt x="1772" y="193"/>
                    <a:pt x="1776" y="196"/>
                    <a:pt x="1779" y="198"/>
                  </a:cubicBezTo>
                  <a:cubicBezTo>
                    <a:pt x="1782" y="193"/>
                    <a:pt x="1782" y="193"/>
                    <a:pt x="1782" y="193"/>
                  </a:cubicBezTo>
                  <a:close/>
                  <a:moveTo>
                    <a:pt x="1802" y="207"/>
                  </a:moveTo>
                  <a:cubicBezTo>
                    <a:pt x="1798" y="205"/>
                    <a:pt x="1795" y="202"/>
                    <a:pt x="1792" y="200"/>
                  </a:cubicBezTo>
                  <a:cubicBezTo>
                    <a:pt x="1789" y="205"/>
                    <a:pt x="1789" y="205"/>
                    <a:pt x="1789" y="205"/>
                  </a:cubicBezTo>
                  <a:cubicBezTo>
                    <a:pt x="1792" y="207"/>
                    <a:pt x="1795" y="209"/>
                    <a:pt x="1799" y="211"/>
                  </a:cubicBezTo>
                  <a:lnTo>
                    <a:pt x="1802" y="207"/>
                  </a:lnTo>
                  <a:close/>
                  <a:moveTo>
                    <a:pt x="1821" y="221"/>
                  </a:moveTo>
                  <a:cubicBezTo>
                    <a:pt x="1818" y="219"/>
                    <a:pt x="1815" y="217"/>
                    <a:pt x="1811" y="214"/>
                  </a:cubicBezTo>
                  <a:cubicBezTo>
                    <a:pt x="1808" y="218"/>
                    <a:pt x="1808" y="218"/>
                    <a:pt x="1808" y="218"/>
                  </a:cubicBezTo>
                  <a:cubicBezTo>
                    <a:pt x="1811" y="221"/>
                    <a:pt x="1815" y="223"/>
                    <a:pt x="1818" y="226"/>
                  </a:cubicBezTo>
                  <a:lnTo>
                    <a:pt x="1821" y="221"/>
                  </a:lnTo>
                  <a:close/>
                  <a:moveTo>
                    <a:pt x="1840" y="236"/>
                  </a:moveTo>
                  <a:cubicBezTo>
                    <a:pt x="1837" y="233"/>
                    <a:pt x="1834" y="231"/>
                    <a:pt x="1831" y="229"/>
                  </a:cubicBezTo>
                  <a:cubicBezTo>
                    <a:pt x="1827" y="233"/>
                    <a:pt x="1827" y="233"/>
                    <a:pt x="1827" y="233"/>
                  </a:cubicBezTo>
                  <a:cubicBezTo>
                    <a:pt x="1830" y="235"/>
                    <a:pt x="1834" y="238"/>
                    <a:pt x="1837" y="240"/>
                  </a:cubicBezTo>
                  <a:lnTo>
                    <a:pt x="1840" y="236"/>
                  </a:lnTo>
                  <a:close/>
                  <a:moveTo>
                    <a:pt x="1859" y="251"/>
                  </a:moveTo>
                  <a:cubicBezTo>
                    <a:pt x="1856" y="248"/>
                    <a:pt x="1853" y="246"/>
                    <a:pt x="1849" y="243"/>
                  </a:cubicBezTo>
                  <a:cubicBezTo>
                    <a:pt x="1846" y="248"/>
                    <a:pt x="1846" y="248"/>
                    <a:pt x="1846" y="248"/>
                  </a:cubicBezTo>
                  <a:cubicBezTo>
                    <a:pt x="1849" y="250"/>
                    <a:pt x="1852" y="253"/>
                    <a:pt x="1855" y="255"/>
                  </a:cubicBezTo>
                  <a:lnTo>
                    <a:pt x="1859" y="251"/>
                  </a:lnTo>
                  <a:close/>
                  <a:moveTo>
                    <a:pt x="1877" y="266"/>
                  </a:moveTo>
                  <a:cubicBezTo>
                    <a:pt x="1874" y="264"/>
                    <a:pt x="1871" y="261"/>
                    <a:pt x="1868" y="259"/>
                  </a:cubicBezTo>
                  <a:cubicBezTo>
                    <a:pt x="1865" y="263"/>
                    <a:pt x="1865" y="263"/>
                    <a:pt x="1865" y="263"/>
                  </a:cubicBezTo>
                  <a:cubicBezTo>
                    <a:pt x="1868" y="265"/>
                    <a:pt x="1871" y="268"/>
                    <a:pt x="1874" y="270"/>
                  </a:cubicBezTo>
                  <a:lnTo>
                    <a:pt x="1877" y="266"/>
                  </a:lnTo>
                  <a:close/>
                  <a:moveTo>
                    <a:pt x="1895" y="282"/>
                  </a:moveTo>
                  <a:cubicBezTo>
                    <a:pt x="1892" y="280"/>
                    <a:pt x="1889" y="277"/>
                    <a:pt x="1886" y="274"/>
                  </a:cubicBezTo>
                  <a:cubicBezTo>
                    <a:pt x="1883" y="278"/>
                    <a:pt x="1883" y="278"/>
                    <a:pt x="1883" y="278"/>
                  </a:cubicBezTo>
                  <a:cubicBezTo>
                    <a:pt x="1886" y="281"/>
                    <a:pt x="1889" y="284"/>
                    <a:pt x="1892" y="286"/>
                  </a:cubicBezTo>
                  <a:lnTo>
                    <a:pt x="1895" y="282"/>
                  </a:lnTo>
                  <a:close/>
                  <a:moveTo>
                    <a:pt x="1913" y="299"/>
                  </a:moveTo>
                  <a:cubicBezTo>
                    <a:pt x="1910" y="296"/>
                    <a:pt x="1907" y="293"/>
                    <a:pt x="1904" y="290"/>
                  </a:cubicBezTo>
                  <a:cubicBezTo>
                    <a:pt x="1901" y="294"/>
                    <a:pt x="1901" y="294"/>
                    <a:pt x="1901" y="294"/>
                  </a:cubicBezTo>
                  <a:cubicBezTo>
                    <a:pt x="1904" y="297"/>
                    <a:pt x="1906" y="300"/>
                    <a:pt x="1909" y="302"/>
                  </a:cubicBezTo>
                  <a:lnTo>
                    <a:pt x="1913" y="299"/>
                  </a:lnTo>
                  <a:close/>
                  <a:moveTo>
                    <a:pt x="1930" y="315"/>
                  </a:moveTo>
                  <a:cubicBezTo>
                    <a:pt x="1928" y="312"/>
                    <a:pt x="1925" y="310"/>
                    <a:pt x="1922" y="307"/>
                  </a:cubicBezTo>
                  <a:cubicBezTo>
                    <a:pt x="1918" y="311"/>
                    <a:pt x="1918" y="311"/>
                    <a:pt x="1918" y="311"/>
                  </a:cubicBezTo>
                  <a:cubicBezTo>
                    <a:pt x="1921" y="313"/>
                    <a:pt x="1924" y="316"/>
                    <a:pt x="1927" y="319"/>
                  </a:cubicBezTo>
                  <a:lnTo>
                    <a:pt x="1930" y="315"/>
                  </a:lnTo>
                  <a:close/>
                  <a:moveTo>
                    <a:pt x="1947" y="332"/>
                  </a:moveTo>
                  <a:cubicBezTo>
                    <a:pt x="1945" y="329"/>
                    <a:pt x="1942" y="326"/>
                    <a:pt x="1939" y="324"/>
                  </a:cubicBezTo>
                  <a:cubicBezTo>
                    <a:pt x="1935" y="327"/>
                    <a:pt x="1935" y="327"/>
                    <a:pt x="1935" y="327"/>
                  </a:cubicBezTo>
                  <a:cubicBezTo>
                    <a:pt x="1938" y="330"/>
                    <a:pt x="1941" y="333"/>
                    <a:pt x="1944" y="336"/>
                  </a:cubicBezTo>
                  <a:cubicBezTo>
                    <a:pt x="1947" y="332"/>
                    <a:pt x="1947" y="332"/>
                    <a:pt x="1947" y="332"/>
                  </a:cubicBezTo>
                  <a:close/>
                  <a:moveTo>
                    <a:pt x="1964" y="350"/>
                  </a:moveTo>
                  <a:cubicBezTo>
                    <a:pt x="1961" y="347"/>
                    <a:pt x="1959" y="344"/>
                    <a:pt x="1956" y="341"/>
                  </a:cubicBezTo>
                  <a:cubicBezTo>
                    <a:pt x="1952" y="344"/>
                    <a:pt x="1952" y="344"/>
                    <a:pt x="1952" y="344"/>
                  </a:cubicBezTo>
                  <a:cubicBezTo>
                    <a:pt x="1955" y="347"/>
                    <a:pt x="1957" y="350"/>
                    <a:pt x="1960" y="353"/>
                  </a:cubicBezTo>
                  <a:lnTo>
                    <a:pt x="1964" y="350"/>
                  </a:lnTo>
                  <a:close/>
                  <a:moveTo>
                    <a:pt x="1980" y="367"/>
                  </a:moveTo>
                  <a:cubicBezTo>
                    <a:pt x="1978" y="364"/>
                    <a:pt x="1975" y="361"/>
                    <a:pt x="1972" y="358"/>
                  </a:cubicBezTo>
                  <a:cubicBezTo>
                    <a:pt x="1968" y="362"/>
                    <a:pt x="1968" y="362"/>
                    <a:pt x="1968" y="362"/>
                  </a:cubicBezTo>
                  <a:cubicBezTo>
                    <a:pt x="1971" y="365"/>
                    <a:pt x="1974" y="368"/>
                    <a:pt x="1976" y="371"/>
                  </a:cubicBezTo>
                  <a:lnTo>
                    <a:pt x="1980" y="367"/>
                  </a:lnTo>
                  <a:close/>
                  <a:moveTo>
                    <a:pt x="1996" y="385"/>
                  </a:moveTo>
                  <a:cubicBezTo>
                    <a:pt x="1994" y="382"/>
                    <a:pt x="1991" y="379"/>
                    <a:pt x="1988" y="376"/>
                  </a:cubicBezTo>
                  <a:cubicBezTo>
                    <a:pt x="1984" y="380"/>
                    <a:pt x="1984" y="380"/>
                    <a:pt x="1984" y="380"/>
                  </a:cubicBezTo>
                  <a:cubicBezTo>
                    <a:pt x="1987" y="383"/>
                    <a:pt x="1990" y="386"/>
                    <a:pt x="1992" y="389"/>
                  </a:cubicBezTo>
                  <a:lnTo>
                    <a:pt x="1996" y="385"/>
                  </a:lnTo>
                  <a:close/>
                  <a:moveTo>
                    <a:pt x="2012" y="404"/>
                  </a:moveTo>
                  <a:cubicBezTo>
                    <a:pt x="2009" y="401"/>
                    <a:pt x="2007" y="398"/>
                    <a:pt x="2004" y="394"/>
                  </a:cubicBezTo>
                  <a:cubicBezTo>
                    <a:pt x="2000" y="398"/>
                    <a:pt x="2000" y="398"/>
                    <a:pt x="2000" y="398"/>
                  </a:cubicBezTo>
                  <a:cubicBezTo>
                    <a:pt x="2003" y="401"/>
                    <a:pt x="2005" y="404"/>
                    <a:pt x="2008" y="407"/>
                  </a:cubicBezTo>
                  <a:lnTo>
                    <a:pt x="2012" y="404"/>
                  </a:lnTo>
                  <a:close/>
                  <a:moveTo>
                    <a:pt x="2027" y="422"/>
                  </a:moveTo>
                  <a:cubicBezTo>
                    <a:pt x="2025" y="419"/>
                    <a:pt x="2022" y="416"/>
                    <a:pt x="2020" y="413"/>
                  </a:cubicBezTo>
                  <a:cubicBezTo>
                    <a:pt x="2015" y="416"/>
                    <a:pt x="2015" y="416"/>
                    <a:pt x="2015" y="416"/>
                  </a:cubicBezTo>
                  <a:cubicBezTo>
                    <a:pt x="2018" y="420"/>
                    <a:pt x="2020" y="423"/>
                    <a:pt x="2023" y="426"/>
                  </a:cubicBezTo>
                  <a:lnTo>
                    <a:pt x="2027" y="422"/>
                  </a:lnTo>
                  <a:close/>
                  <a:moveTo>
                    <a:pt x="2042" y="441"/>
                  </a:moveTo>
                  <a:cubicBezTo>
                    <a:pt x="2039" y="438"/>
                    <a:pt x="2037" y="435"/>
                    <a:pt x="2034" y="432"/>
                  </a:cubicBezTo>
                  <a:cubicBezTo>
                    <a:pt x="2030" y="435"/>
                    <a:pt x="2030" y="435"/>
                    <a:pt x="2030" y="435"/>
                  </a:cubicBezTo>
                  <a:cubicBezTo>
                    <a:pt x="2033" y="438"/>
                    <a:pt x="2035" y="442"/>
                    <a:pt x="2038" y="445"/>
                  </a:cubicBezTo>
                  <a:lnTo>
                    <a:pt x="2042" y="441"/>
                  </a:lnTo>
                  <a:close/>
                  <a:moveTo>
                    <a:pt x="2056" y="461"/>
                  </a:moveTo>
                  <a:cubicBezTo>
                    <a:pt x="2054" y="458"/>
                    <a:pt x="2051" y="454"/>
                    <a:pt x="2049" y="451"/>
                  </a:cubicBezTo>
                  <a:cubicBezTo>
                    <a:pt x="2045" y="454"/>
                    <a:pt x="2045" y="454"/>
                    <a:pt x="2045" y="454"/>
                  </a:cubicBezTo>
                  <a:cubicBezTo>
                    <a:pt x="2047" y="458"/>
                    <a:pt x="2050" y="461"/>
                    <a:pt x="2052" y="464"/>
                  </a:cubicBezTo>
                  <a:lnTo>
                    <a:pt x="2056" y="461"/>
                  </a:lnTo>
                  <a:close/>
                  <a:moveTo>
                    <a:pt x="2070" y="481"/>
                  </a:moveTo>
                  <a:cubicBezTo>
                    <a:pt x="2068" y="477"/>
                    <a:pt x="2066" y="474"/>
                    <a:pt x="2063" y="471"/>
                  </a:cubicBezTo>
                  <a:cubicBezTo>
                    <a:pt x="2059" y="474"/>
                    <a:pt x="2059" y="474"/>
                    <a:pt x="2059" y="474"/>
                  </a:cubicBezTo>
                  <a:cubicBezTo>
                    <a:pt x="2061" y="477"/>
                    <a:pt x="2063" y="480"/>
                    <a:pt x="2066" y="484"/>
                  </a:cubicBezTo>
                  <a:lnTo>
                    <a:pt x="2070" y="481"/>
                  </a:lnTo>
                  <a:close/>
                  <a:moveTo>
                    <a:pt x="2084" y="500"/>
                  </a:moveTo>
                  <a:cubicBezTo>
                    <a:pt x="2082" y="497"/>
                    <a:pt x="2079" y="494"/>
                    <a:pt x="2077" y="490"/>
                  </a:cubicBezTo>
                  <a:cubicBezTo>
                    <a:pt x="2073" y="493"/>
                    <a:pt x="2073" y="493"/>
                    <a:pt x="2073" y="493"/>
                  </a:cubicBezTo>
                  <a:cubicBezTo>
                    <a:pt x="2075" y="497"/>
                    <a:pt x="2077" y="500"/>
                    <a:pt x="2079" y="503"/>
                  </a:cubicBezTo>
                  <a:lnTo>
                    <a:pt x="2084" y="500"/>
                  </a:lnTo>
                  <a:close/>
                  <a:moveTo>
                    <a:pt x="2097" y="521"/>
                  </a:moveTo>
                  <a:cubicBezTo>
                    <a:pt x="2095" y="517"/>
                    <a:pt x="2093" y="514"/>
                    <a:pt x="2090" y="511"/>
                  </a:cubicBezTo>
                  <a:cubicBezTo>
                    <a:pt x="2086" y="513"/>
                    <a:pt x="2086" y="513"/>
                    <a:pt x="2086" y="513"/>
                  </a:cubicBezTo>
                  <a:cubicBezTo>
                    <a:pt x="2088" y="517"/>
                    <a:pt x="2090" y="520"/>
                    <a:pt x="2092" y="524"/>
                  </a:cubicBezTo>
                  <a:lnTo>
                    <a:pt x="2097" y="521"/>
                  </a:lnTo>
                  <a:close/>
                  <a:moveTo>
                    <a:pt x="2110" y="541"/>
                  </a:moveTo>
                  <a:cubicBezTo>
                    <a:pt x="2108" y="538"/>
                    <a:pt x="2105" y="534"/>
                    <a:pt x="2103" y="531"/>
                  </a:cubicBezTo>
                  <a:cubicBezTo>
                    <a:pt x="2099" y="534"/>
                    <a:pt x="2099" y="534"/>
                    <a:pt x="2099" y="534"/>
                  </a:cubicBezTo>
                  <a:cubicBezTo>
                    <a:pt x="2101" y="537"/>
                    <a:pt x="2103" y="541"/>
                    <a:pt x="2105" y="544"/>
                  </a:cubicBezTo>
                  <a:lnTo>
                    <a:pt x="2110" y="541"/>
                  </a:lnTo>
                  <a:close/>
                  <a:moveTo>
                    <a:pt x="2122" y="562"/>
                  </a:moveTo>
                  <a:cubicBezTo>
                    <a:pt x="2120" y="558"/>
                    <a:pt x="2118" y="555"/>
                    <a:pt x="2116" y="552"/>
                  </a:cubicBezTo>
                  <a:cubicBezTo>
                    <a:pt x="2111" y="554"/>
                    <a:pt x="2111" y="554"/>
                    <a:pt x="2111" y="554"/>
                  </a:cubicBezTo>
                  <a:cubicBezTo>
                    <a:pt x="2113" y="558"/>
                    <a:pt x="2115" y="561"/>
                    <a:pt x="2117" y="565"/>
                  </a:cubicBezTo>
                  <a:lnTo>
                    <a:pt x="2122" y="562"/>
                  </a:lnTo>
                  <a:close/>
                  <a:moveTo>
                    <a:pt x="2134" y="583"/>
                  </a:moveTo>
                  <a:cubicBezTo>
                    <a:pt x="2132" y="579"/>
                    <a:pt x="2130" y="576"/>
                    <a:pt x="2128" y="572"/>
                  </a:cubicBezTo>
                  <a:cubicBezTo>
                    <a:pt x="2123" y="575"/>
                    <a:pt x="2123" y="575"/>
                    <a:pt x="2123" y="575"/>
                  </a:cubicBezTo>
                  <a:cubicBezTo>
                    <a:pt x="2125" y="579"/>
                    <a:pt x="2127" y="582"/>
                    <a:pt x="2129" y="586"/>
                  </a:cubicBezTo>
                  <a:lnTo>
                    <a:pt x="2134" y="583"/>
                  </a:lnTo>
                  <a:close/>
                  <a:moveTo>
                    <a:pt x="2145" y="604"/>
                  </a:moveTo>
                  <a:cubicBezTo>
                    <a:pt x="2143" y="601"/>
                    <a:pt x="2142" y="597"/>
                    <a:pt x="2140" y="594"/>
                  </a:cubicBezTo>
                  <a:cubicBezTo>
                    <a:pt x="2135" y="596"/>
                    <a:pt x="2135" y="596"/>
                    <a:pt x="2135" y="596"/>
                  </a:cubicBezTo>
                  <a:cubicBezTo>
                    <a:pt x="2137" y="600"/>
                    <a:pt x="2139" y="603"/>
                    <a:pt x="2141" y="607"/>
                  </a:cubicBezTo>
                  <a:lnTo>
                    <a:pt x="2145" y="604"/>
                  </a:lnTo>
                  <a:close/>
                  <a:moveTo>
                    <a:pt x="2156" y="626"/>
                  </a:moveTo>
                  <a:cubicBezTo>
                    <a:pt x="2155" y="622"/>
                    <a:pt x="2153" y="618"/>
                    <a:pt x="2151" y="615"/>
                  </a:cubicBezTo>
                  <a:cubicBezTo>
                    <a:pt x="2146" y="617"/>
                    <a:pt x="2146" y="617"/>
                    <a:pt x="2146" y="617"/>
                  </a:cubicBezTo>
                  <a:cubicBezTo>
                    <a:pt x="2148" y="621"/>
                    <a:pt x="2150" y="624"/>
                    <a:pt x="2152" y="628"/>
                  </a:cubicBezTo>
                  <a:lnTo>
                    <a:pt x="2156" y="626"/>
                  </a:lnTo>
                  <a:close/>
                  <a:moveTo>
                    <a:pt x="2167" y="647"/>
                  </a:moveTo>
                  <a:cubicBezTo>
                    <a:pt x="2165" y="644"/>
                    <a:pt x="2164" y="640"/>
                    <a:pt x="2162" y="636"/>
                  </a:cubicBezTo>
                  <a:cubicBezTo>
                    <a:pt x="2157" y="639"/>
                    <a:pt x="2157" y="639"/>
                    <a:pt x="2157" y="639"/>
                  </a:cubicBezTo>
                  <a:cubicBezTo>
                    <a:pt x="2159" y="642"/>
                    <a:pt x="2160" y="646"/>
                    <a:pt x="2162" y="650"/>
                  </a:cubicBezTo>
                  <a:lnTo>
                    <a:pt x="2167" y="647"/>
                  </a:lnTo>
                  <a:close/>
                  <a:moveTo>
                    <a:pt x="2177" y="669"/>
                  </a:moveTo>
                  <a:cubicBezTo>
                    <a:pt x="2175" y="665"/>
                    <a:pt x="2174" y="662"/>
                    <a:pt x="2172" y="658"/>
                  </a:cubicBezTo>
                  <a:cubicBezTo>
                    <a:pt x="2167" y="660"/>
                    <a:pt x="2167" y="660"/>
                    <a:pt x="2167" y="660"/>
                  </a:cubicBezTo>
                  <a:cubicBezTo>
                    <a:pt x="2169" y="664"/>
                    <a:pt x="2171" y="668"/>
                    <a:pt x="2172" y="671"/>
                  </a:cubicBezTo>
                  <a:cubicBezTo>
                    <a:pt x="2177" y="669"/>
                    <a:pt x="2177" y="669"/>
                    <a:pt x="2177" y="669"/>
                  </a:cubicBezTo>
                  <a:close/>
                  <a:moveTo>
                    <a:pt x="2187" y="691"/>
                  </a:moveTo>
                  <a:cubicBezTo>
                    <a:pt x="2185" y="687"/>
                    <a:pt x="2184" y="684"/>
                    <a:pt x="2182" y="680"/>
                  </a:cubicBezTo>
                  <a:cubicBezTo>
                    <a:pt x="2177" y="682"/>
                    <a:pt x="2177" y="682"/>
                    <a:pt x="2177" y="682"/>
                  </a:cubicBezTo>
                  <a:cubicBezTo>
                    <a:pt x="2179" y="686"/>
                    <a:pt x="2180" y="689"/>
                    <a:pt x="2182" y="693"/>
                  </a:cubicBezTo>
                  <a:cubicBezTo>
                    <a:pt x="2187" y="691"/>
                    <a:pt x="2187" y="691"/>
                    <a:pt x="2187" y="691"/>
                  </a:cubicBezTo>
                  <a:close/>
                  <a:moveTo>
                    <a:pt x="2196" y="713"/>
                  </a:moveTo>
                  <a:cubicBezTo>
                    <a:pt x="2195" y="709"/>
                    <a:pt x="2193" y="706"/>
                    <a:pt x="2192" y="702"/>
                  </a:cubicBezTo>
                  <a:cubicBezTo>
                    <a:pt x="2187" y="704"/>
                    <a:pt x="2187" y="704"/>
                    <a:pt x="2187" y="704"/>
                  </a:cubicBezTo>
                  <a:cubicBezTo>
                    <a:pt x="2188" y="708"/>
                    <a:pt x="2190" y="712"/>
                    <a:pt x="2191" y="715"/>
                  </a:cubicBezTo>
                  <a:lnTo>
                    <a:pt x="2196" y="713"/>
                  </a:lnTo>
                  <a:close/>
                  <a:moveTo>
                    <a:pt x="2205" y="736"/>
                  </a:moveTo>
                  <a:cubicBezTo>
                    <a:pt x="2204" y="732"/>
                    <a:pt x="2202" y="728"/>
                    <a:pt x="2201" y="724"/>
                  </a:cubicBezTo>
                  <a:cubicBezTo>
                    <a:pt x="2196" y="726"/>
                    <a:pt x="2196" y="726"/>
                    <a:pt x="2196" y="726"/>
                  </a:cubicBezTo>
                  <a:cubicBezTo>
                    <a:pt x="2197" y="730"/>
                    <a:pt x="2199" y="734"/>
                    <a:pt x="2200" y="737"/>
                  </a:cubicBezTo>
                  <a:lnTo>
                    <a:pt x="2205" y="736"/>
                  </a:lnTo>
                  <a:close/>
                  <a:moveTo>
                    <a:pt x="2213" y="758"/>
                  </a:moveTo>
                  <a:cubicBezTo>
                    <a:pt x="2212" y="754"/>
                    <a:pt x="2211" y="751"/>
                    <a:pt x="2209" y="747"/>
                  </a:cubicBezTo>
                  <a:cubicBezTo>
                    <a:pt x="2204" y="749"/>
                    <a:pt x="2204" y="749"/>
                    <a:pt x="2204" y="749"/>
                  </a:cubicBezTo>
                  <a:cubicBezTo>
                    <a:pt x="2206" y="752"/>
                    <a:pt x="2207" y="756"/>
                    <a:pt x="2208" y="760"/>
                  </a:cubicBezTo>
                  <a:lnTo>
                    <a:pt x="2213" y="758"/>
                  </a:lnTo>
                  <a:close/>
                  <a:moveTo>
                    <a:pt x="2221" y="781"/>
                  </a:moveTo>
                  <a:cubicBezTo>
                    <a:pt x="2220" y="777"/>
                    <a:pt x="2219" y="773"/>
                    <a:pt x="2217" y="769"/>
                  </a:cubicBezTo>
                  <a:cubicBezTo>
                    <a:pt x="2212" y="771"/>
                    <a:pt x="2212" y="771"/>
                    <a:pt x="2212" y="771"/>
                  </a:cubicBezTo>
                  <a:cubicBezTo>
                    <a:pt x="2214" y="775"/>
                    <a:pt x="2215" y="779"/>
                    <a:pt x="2216" y="783"/>
                  </a:cubicBezTo>
                  <a:lnTo>
                    <a:pt x="2221" y="781"/>
                  </a:lnTo>
                  <a:close/>
                  <a:moveTo>
                    <a:pt x="2229" y="804"/>
                  </a:moveTo>
                  <a:cubicBezTo>
                    <a:pt x="2228" y="800"/>
                    <a:pt x="2226" y="796"/>
                    <a:pt x="2225" y="792"/>
                  </a:cubicBezTo>
                  <a:cubicBezTo>
                    <a:pt x="2220" y="794"/>
                    <a:pt x="2220" y="794"/>
                    <a:pt x="2220" y="794"/>
                  </a:cubicBezTo>
                  <a:cubicBezTo>
                    <a:pt x="2221" y="798"/>
                    <a:pt x="2223" y="801"/>
                    <a:pt x="2224" y="805"/>
                  </a:cubicBezTo>
                  <a:lnTo>
                    <a:pt x="2229" y="804"/>
                  </a:lnTo>
                  <a:close/>
                  <a:moveTo>
                    <a:pt x="2236" y="827"/>
                  </a:moveTo>
                  <a:cubicBezTo>
                    <a:pt x="2235" y="823"/>
                    <a:pt x="2234" y="819"/>
                    <a:pt x="2233" y="815"/>
                  </a:cubicBezTo>
                  <a:cubicBezTo>
                    <a:pt x="2227" y="817"/>
                    <a:pt x="2227" y="817"/>
                    <a:pt x="2227" y="817"/>
                  </a:cubicBezTo>
                  <a:cubicBezTo>
                    <a:pt x="2229" y="820"/>
                    <a:pt x="2230" y="824"/>
                    <a:pt x="2231" y="828"/>
                  </a:cubicBezTo>
                  <a:lnTo>
                    <a:pt x="2236" y="827"/>
                  </a:lnTo>
                  <a:close/>
                  <a:moveTo>
                    <a:pt x="2243" y="850"/>
                  </a:moveTo>
                  <a:cubicBezTo>
                    <a:pt x="2242" y="846"/>
                    <a:pt x="2241" y="842"/>
                    <a:pt x="2239" y="838"/>
                  </a:cubicBezTo>
                  <a:cubicBezTo>
                    <a:pt x="2234" y="840"/>
                    <a:pt x="2234" y="840"/>
                    <a:pt x="2234" y="840"/>
                  </a:cubicBezTo>
                  <a:cubicBezTo>
                    <a:pt x="2235" y="843"/>
                    <a:pt x="2237" y="847"/>
                    <a:pt x="2238" y="851"/>
                  </a:cubicBezTo>
                  <a:lnTo>
                    <a:pt x="2243" y="850"/>
                  </a:lnTo>
                  <a:close/>
                  <a:moveTo>
                    <a:pt x="2249" y="873"/>
                  </a:moveTo>
                  <a:cubicBezTo>
                    <a:pt x="2248" y="869"/>
                    <a:pt x="2247" y="865"/>
                    <a:pt x="2246" y="861"/>
                  </a:cubicBezTo>
                  <a:cubicBezTo>
                    <a:pt x="2241" y="863"/>
                    <a:pt x="2241" y="863"/>
                    <a:pt x="2241" y="863"/>
                  </a:cubicBezTo>
                  <a:cubicBezTo>
                    <a:pt x="2242" y="867"/>
                    <a:pt x="2243" y="870"/>
                    <a:pt x="2244" y="874"/>
                  </a:cubicBezTo>
                  <a:lnTo>
                    <a:pt x="2249" y="873"/>
                  </a:lnTo>
                  <a:close/>
                  <a:moveTo>
                    <a:pt x="2255" y="896"/>
                  </a:moveTo>
                  <a:cubicBezTo>
                    <a:pt x="2254" y="892"/>
                    <a:pt x="2253" y="888"/>
                    <a:pt x="2252" y="885"/>
                  </a:cubicBezTo>
                  <a:cubicBezTo>
                    <a:pt x="2247" y="886"/>
                    <a:pt x="2247" y="886"/>
                    <a:pt x="2247" y="886"/>
                  </a:cubicBezTo>
                  <a:cubicBezTo>
                    <a:pt x="2248" y="890"/>
                    <a:pt x="2249" y="894"/>
                    <a:pt x="2250" y="898"/>
                  </a:cubicBezTo>
                  <a:cubicBezTo>
                    <a:pt x="2255" y="896"/>
                    <a:pt x="2255" y="896"/>
                    <a:pt x="2255" y="896"/>
                  </a:cubicBezTo>
                  <a:close/>
                  <a:moveTo>
                    <a:pt x="2260" y="920"/>
                  </a:moveTo>
                  <a:cubicBezTo>
                    <a:pt x="2259" y="916"/>
                    <a:pt x="2258" y="912"/>
                    <a:pt x="2258" y="908"/>
                  </a:cubicBezTo>
                  <a:cubicBezTo>
                    <a:pt x="2252" y="909"/>
                    <a:pt x="2252" y="909"/>
                    <a:pt x="2252" y="909"/>
                  </a:cubicBezTo>
                  <a:cubicBezTo>
                    <a:pt x="2253" y="913"/>
                    <a:pt x="2254" y="917"/>
                    <a:pt x="2255" y="921"/>
                  </a:cubicBezTo>
                  <a:lnTo>
                    <a:pt x="2260" y="920"/>
                  </a:lnTo>
                  <a:close/>
                  <a:moveTo>
                    <a:pt x="2265" y="943"/>
                  </a:moveTo>
                  <a:cubicBezTo>
                    <a:pt x="2264" y="939"/>
                    <a:pt x="2263" y="935"/>
                    <a:pt x="2263" y="931"/>
                  </a:cubicBezTo>
                  <a:cubicBezTo>
                    <a:pt x="2257" y="933"/>
                    <a:pt x="2257" y="933"/>
                    <a:pt x="2257" y="933"/>
                  </a:cubicBezTo>
                  <a:cubicBezTo>
                    <a:pt x="2258" y="936"/>
                    <a:pt x="2259" y="940"/>
                    <a:pt x="2260" y="944"/>
                  </a:cubicBezTo>
                  <a:lnTo>
                    <a:pt x="2265" y="943"/>
                  </a:lnTo>
                  <a:close/>
                  <a:moveTo>
                    <a:pt x="2270" y="967"/>
                  </a:moveTo>
                  <a:cubicBezTo>
                    <a:pt x="2269" y="963"/>
                    <a:pt x="2268" y="959"/>
                    <a:pt x="2267" y="955"/>
                  </a:cubicBezTo>
                  <a:cubicBezTo>
                    <a:pt x="2262" y="956"/>
                    <a:pt x="2262" y="956"/>
                    <a:pt x="2262" y="956"/>
                  </a:cubicBezTo>
                  <a:cubicBezTo>
                    <a:pt x="2263" y="960"/>
                    <a:pt x="2264" y="964"/>
                    <a:pt x="2264" y="968"/>
                  </a:cubicBezTo>
                  <a:lnTo>
                    <a:pt x="2270" y="967"/>
                  </a:lnTo>
                  <a:close/>
                  <a:moveTo>
                    <a:pt x="2274" y="991"/>
                  </a:moveTo>
                  <a:cubicBezTo>
                    <a:pt x="2273" y="987"/>
                    <a:pt x="2272" y="983"/>
                    <a:pt x="2272" y="979"/>
                  </a:cubicBezTo>
                  <a:cubicBezTo>
                    <a:pt x="2266" y="980"/>
                    <a:pt x="2266" y="980"/>
                    <a:pt x="2266" y="980"/>
                  </a:cubicBezTo>
                  <a:cubicBezTo>
                    <a:pt x="2267" y="984"/>
                    <a:pt x="2268" y="987"/>
                    <a:pt x="2268" y="991"/>
                  </a:cubicBezTo>
                  <a:lnTo>
                    <a:pt x="2274" y="991"/>
                  </a:lnTo>
                  <a:close/>
                  <a:moveTo>
                    <a:pt x="2277" y="1014"/>
                  </a:moveTo>
                  <a:cubicBezTo>
                    <a:pt x="2277" y="1010"/>
                    <a:pt x="2276" y="1006"/>
                    <a:pt x="2275" y="1002"/>
                  </a:cubicBezTo>
                  <a:cubicBezTo>
                    <a:pt x="2270" y="1003"/>
                    <a:pt x="2270" y="1003"/>
                    <a:pt x="2270" y="1003"/>
                  </a:cubicBezTo>
                  <a:cubicBezTo>
                    <a:pt x="2271" y="1007"/>
                    <a:pt x="2271" y="1011"/>
                    <a:pt x="2272" y="1015"/>
                  </a:cubicBezTo>
                  <a:lnTo>
                    <a:pt x="2277" y="1014"/>
                  </a:lnTo>
                  <a:close/>
                  <a:moveTo>
                    <a:pt x="2280" y="1038"/>
                  </a:moveTo>
                  <a:cubicBezTo>
                    <a:pt x="2280" y="1034"/>
                    <a:pt x="2279" y="1030"/>
                    <a:pt x="2279" y="1026"/>
                  </a:cubicBezTo>
                  <a:cubicBezTo>
                    <a:pt x="2274" y="1027"/>
                    <a:pt x="2274" y="1027"/>
                    <a:pt x="2274" y="1027"/>
                  </a:cubicBezTo>
                  <a:cubicBezTo>
                    <a:pt x="2274" y="1031"/>
                    <a:pt x="2275" y="1035"/>
                    <a:pt x="2275" y="1039"/>
                  </a:cubicBezTo>
                  <a:lnTo>
                    <a:pt x="2280" y="1038"/>
                  </a:lnTo>
                  <a:close/>
                  <a:moveTo>
                    <a:pt x="2283" y="1062"/>
                  </a:moveTo>
                  <a:cubicBezTo>
                    <a:pt x="2283" y="1058"/>
                    <a:pt x="2282" y="1054"/>
                    <a:pt x="2282" y="1050"/>
                  </a:cubicBezTo>
                  <a:cubicBezTo>
                    <a:pt x="2277" y="1051"/>
                    <a:pt x="2277" y="1051"/>
                    <a:pt x="2277" y="1051"/>
                  </a:cubicBezTo>
                  <a:cubicBezTo>
                    <a:pt x="2277" y="1055"/>
                    <a:pt x="2277" y="1059"/>
                    <a:pt x="2278" y="1063"/>
                  </a:cubicBezTo>
                  <a:lnTo>
                    <a:pt x="2283" y="1062"/>
                  </a:lnTo>
                  <a:close/>
                  <a:moveTo>
                    <a:pt x="2286" y="1086"/>
                  </a:moveTo>
                  <a:cubicBezTo>
                    <a:pt x="2285" y="1082"/>
                    <a:pt x="2285" y="1078"/>
                    <a:pt x="2284" y="1074"/>
                  </a:cubicBezTo>
                  <a:cubicBezTo>
                    <a:pt x="2279" y="1075"/>
                    <a:pt x="2279" y="1075"/>
                    <a:pt x="2279" y="1075"/>
                  </a:cubicBezTo>
                  <a:cubicBezTo>
                    <a:pt x="2279" y="1079"/>
                    <a:pt x="2280" y="1083"/>
                    <a:pt x="2280" y="1086"/>
                  </a:cubicBezTo>
                  <a:lnTo>
                    <a:pt x="2286" y="1086"/>
                  </a:lnTo>
                  <a:close/>
                  <a:moveTo>
                    <a:pt x="2287" y="1110"/>
                  </a:moveTo>
                  <a:cubicBezTo>
                    <a:pt x="2287" y="1106"/>
                    <a:pt x="2287" y="1102"/>
                    <a:pt x="2287" y="1098"/>
                  </a:cubicBezTo>
                  <a:cubicBezTo>
                    <a:pt x="2281" y="1098"/>
                    <a:pt x="2281" y="1098"/>
                    <a:pt x="2281" y="1098"/>
                  </a:cubicBezTo>
                  <a:cubicBezTo>
                    <a:pt x="2281" y="1102"/>
                    <a:pt x="2282" y="1106"/>
                    <a:pt x="2282" y="1110"/>
                  </a:cubicBezTo>
                  <a:lnTo>
                    <a:pt x="2287" y="1110"/>
                  </a:lnTo>
                  <a:close/>
                  <a:moveTo>
                    <a:pt x="2289" y="1134"/>
                  </a:moveTo>
                  <a:cubicBezTo>
                    <a:pt x="2289" y="1130"/>
                    <a:pt x="2288" y="1126"/>
                    <a:pt x="2288" y="1122"/>
                  </a:cubicBezTo>
                  <a:cubicBezTo>
                    <a:pt x="2283" y="1122"/>
                    <a:pt x="2283" y="1122"/>
                    <a:pt x="2283" y="1122"/>
                  </a:cubicBezTo>
                  <a:cubicBezTo>
                    <a:pt x="2283" y="1126"/>
                    <a:pt x="2283" y="1130"/>
                    <a:pt x="2284" y="1134"/>
                  </a:cubicBezTo>
                  <a:lnTo>
                    <a:pt x="2289" y="1134"/>
                  </a:lnTo>
                  <a:close/>
                  <a:moveTo>
                    <a:pt x="2290" y="1158"/>
                  </a:moveTo>
                  <a:cubicBezTo>
                    <a:pt x="2290" y="1154"/>
                    <a:pt x="2290" y="1150"/>
                    <a:pt x="2289" y="1146"/>
                  </a:cubicBezTo>
                  <a:cubicBezTo>
                    <a:pt x="2284" y="1146"/>
                    <a:pt x="2284" y="1146"/>
                    <a:pt x="2284" y="1146"/>
                  </a:cubicBezTo>
                  <a:cubicBezTo>
                    <a:pt x="2284" y="1150"/>
                    <a:pt x="2284" y="1154"/>
                    <a:pt x="2285" y="1158"/>
                  </a:cubicBezTo>
                  <a:lnTo>
                    <a:pt x="2290" y="1158"/>
                  </a:lnTo>
                  <a:close/>
                  <a:moveTo>
                    <a:pt x="2291" y="1182"/>
                  </a:moveTo>
                  <a:cubicBezTo>
                    <a:pt x="2290" y="1178"/>
                    <a:pt x="2290" y="1174"/>
                    <a:pt x="2290" y="1170"/>
                  </a:cubicBezTo>
                  <a:cubicBezTo>
                    <a:pt x="2285" y="1170"/>
                    <a:pt x="2285" y="1170"/>
                    <a:pt x="2285" y="1170"/>
                  </a:cubicBezTo>
                  <a:cubicBezTo>
                    <a:pt x="2285" y="1174"/>
                    <a:pt x="2285" y="1178"/>
                    <a:pt x="2285" y="1182"/>
                  </a:cubicBezTo>
                  <a:lnTo>
                    <a:pt x="2291" y="1182"/>
                  </a:lnTo>
                  <a:close/>
                  <a:moveTo>
                    <a:pt x="2291" y="1206"/>
                  </a:moveTo>
                  <a:cubicBezTo>
                    <a:pt x="2291" y="1202"/>
                    <a:pt x="2291" y="1198"/>
                    <a:pt x="2291" y="1194"/>
                  </a:cubicBezTo>
                  <a:cubicBezTo>
                    <a:pt x="2285" y="1194"/>
                    <a:pt x="2285" y="1194"/>
                    <a:pt x="2285" y="1194"/>
                  </a:cubicBezTo>
                  <a:cubicBezTo>
                    <a:pt x="2285" y="1198"/>
                    <a:pt x="2285" y="1202"/>
                    <a:pt x="2285" y="1206"/>
                  </a:cubicBezTo>
                  <a:lnTo>
                    <a:pt x="2291" y="1206"/>
                  </a:lnTo>
                  <a:close/>
                </a:path>
              </a:pathLst>
            </a:cu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sp>
          <p:nvSpPr>
            <p:cNvPr id="114" name="Oval 141">
              <a:extLst>
                <a:ext uri="{FF2B5EF4-FFF2-40B4-BE49-F238E27FC236}">
                  <a16:creationId xmlns:a16="http://schemas.microsoft.com/office/drawing/2014/main" id="{15D2F882-E1B6-048D-617B-3A63A3A85617}"/>
                </a:ext>
              </a:extLst>
            </p:cNvPr>
            <p:cNvSpPr>
              <a:spLocks noChangeArrowheads="1"/>
            </p:cNvSpPr>
            <p:nvPr/>
          </p:nvSpPr>
          <p:spPr bwMode="auto">
            <a:xfrm>
              <a:off x="5485544" y="1972008"/>
              <a:ext cx="1027746" cy="1028063"/>
            </a:xfrm>
            <a:prstGeom prst="ellipse">
              <a:avLst/>
            </a:prstGeom>
            <a:solidFill>
              <a:schemeClr val="bg1">
                <a:lumMod val="50000"/>
              </a:schemeClr>
            </a:solidFill>
            <a:ln>
              <a:noFill/>
            </a:ln>
          </p:spPr>
          <p:txBody>
            <a:bodyPr vert="horz" wrap="square" lIns="91440" tIns="45720" rIns="91440" bIns="45720" numCol="1" anchor="t" anchorCtr="0" compatLnSpc="1"/>
            <a:lstStyle/>
            <a:p>
              <a:endParaRPr lang="en-US">
                <a:cs typeface="+mn-ea"/>
                <a:sym typeface="+mn-lt"/>
              </a:endParaRPr>
            </a:p>
          </p:txBody>
        </p:sp>
        <p:sp>
          <p:nvSpPr>
            <p:cNvPr id="115" name="Freeform 143">
              <a:extLst>
                <a:ext uri="{FF2B5EF4-FFF2-40B4-BE49-F238E27FC236}">
                  <a16:creationId xmlns:a16="http://schemas.microsoft.com/office/drawing/2014/main" id="{0FA43BE6-D99C-E316-306B-40502DA131B9}"/>
                </a:ext>
              </a:extLst>
            </p:cNvPr>
            <p:cNvSpPr/>
            <p:nvPr/>
          </p:nvSpPr>
          <p:spPr bwMode="auto">
            <a:xfrm>
              <a:off x="6722285" y="2487538"/>
              <a:ext cx="1126625" cy="1028063"/>
            </a:xfrm>
            <a:custGeom>
              <a:avLst/>
              <a:gdLst>
                <a:gd name="T0" fmla="*/ 318 w 636"/>
                <a:gd name="T1" fmla="*/ 580 h 580"/>
                <a:gd name="T2" fmla="*/ 113 w 636"/>
                <a:gd name="T3" fmla="*/ 496 h 580"/>
                <a:gd name="T4" fmla="*/ 113 w 636"/>
                <a:gd name="T5" fmla="*/ 85 h 580"/>
                <a:gd name="T6" fmla="*/ 318 w 636"/>
                <a:gd name="T7" fmla="*/ 0 h 580"/>
                <a:gd name="T8" fmla="*/ 523 w 636"/>
                <a:gd name="T9" fmla="*/ 85 h 580"/>
                <a:gd name="T10" fmla="*/ 523 w 636"/>
                <a:gd name="T11" fmla="*/ 496 h 580"/>
                <a:gd name="T12" fmla="*/ 318 w 636"/>
                <a:gd name="T13" fmla="*/ 580 h 580"/>
              </a:gdLst>
              <a:ahLst/>
              <a:cxnLst>
                <a:cxn ang="0">
                  <a:pos x="T0" y="T1"/>
                </a:cxn>
                <a:cxn ang="0">
                  <a:pos x="T2" y="T3"/>
                </a:cxn>
                <a:cxn ang="0">
                  <a:pos x="T4" y="T5"/>
                </a:cxn>
                <a:cxn ang="0">
                  <a:pos x="T6" y="T7"/>
                </a:cxn>
                <a:cxn ang="0">
                  <a:pos x="T8" y="T9"/>
                </a:cxn>
                <a:cxn ang="0">
                  <a:pos x="T10" y="T11"/>
                </a:cxn>
                <a:cxn ang="0">
                  <a:pos x="T12" y="T13"/>
                </a:cxn>
              </a:cxnLst>
              <a:rect l="0" t="0" r="r" b="b"/>
              <a:pathLst>
                <a:path w="636" h="580">
                  <a:moveTo>
                    <a:pt x="318" y="580"/>
                  </a:moveTo>
                  <a:cubicBezTo>
                    <a:pt x="240" y="580"/>
                    <a:pt x="168" y="550"/>
                    <a:pt x="113" y="496"/>
                  </a:cubicBezTo>
                  <a:cubicBezTo>
                    <a:pt x="0" y="382"/>
                    <a:pt x="0" y="198"/>
                    <a:pt x="113" y="85"/>
                  </a:cubicBezTo>
                  <a:cubicBezTo>
                    <a:pt x="168" y="31"/>
                    <a:pt x="240" y="0"/>
                    <a:pt x="318" y="0"/>
                  </a:cubicBezTo>
                  <a:cubicBezTo>
                    <a:pt x="395" y="0"/>
                    <a:pt x="468" y="31"/>
                    <a:pt x="523" y="85"/>
                  </a:cubicBezTo>
                  <a:cubicBezTo>
                    <a:pt x="636" y="198"/>
                    <a:pt x="636" y="382"/>
                    <a:pt x="523" y="496"/>
                  </a:cubicBezTo>
                  <a:cubicBezTo>
                    <a:pt x="468" y="550"/>
                    <a:pt x="395" y="580"/>
                    <a:pt x="318" y="580"/>
                  </a:cubicBezTo>
                  <a:close/>
                </a:path>
              </a:pathLst>
            </a:custGeom>
            <a:solidFill>
              <a:srgbClr val="5BAAA4"/>
            </a:solidFill>
            <a:ln>
              <a:noFill/>
            </a:ln>
          </p:spPr>
          <p:txBody>
            <a:bodyPr vert="horz" wrap="square" lIns="91440" tIns="45720" rIns="91440" bIns="45720" numCol="1" anchor="t" anchorCtr="0" compatLnSpc="1"/>
            <a:lstStyle/>
            <a:p>
              <a:endParaRPr lang="en-US">
                <a:cs typeface="+mn-ea"/>
                <a:sym typeface="+mn-lt"/>
              </a:endParaRPr>
            </a:p>
          </p:txBody>
        </p:sp>
        <p:sp>
          <p:nvSpPr>
            <p:cNvPr id="116" name="Oval 145">
              <a:extLst>
                <a:ext uri="{FF2B5EF4-FFF2-40B4-BE49-F238E27FC236}">
                  <a16:creationId xmlns:a16="http://schemas.microsoft.com/office/drawing/2014/main" id="{0E142AF3-468B-AC27-9326-032B1CBF24AB}"/>
                </a:ext>
              </a:extLst>
            </p:cNvPr>
            <p:cNvSpPr>
              <a:spLocks noChangeArrowheads="1"/>
            </p:cNvSpPr>
            <p:nvPr/>
          </p:nvSpPr>
          <p:spPr bwMode="auto">
            <a:xfrm>
              <a:off x="7317059" y="3765124"/>
              <a:ext cx="1027746" cy="1028063"/>
            </a:xfrm>
            <a:prstGeom prst="ellipse">
              <a:avLst/>
            </a:prstGeom>
            <a:solidFill>
              <a:srgbClr val="388BA5"/>
            </a:solidFill>
            <a:ln>
              <a:noFill/>
            </a:ln>
          </p:spPr>
          <p:txBody>
            <a:bodyPr vert="horz" wrap="square" lIns="91440" tIns="45720" rIns="91440" bIns="45720" numCol="1" anchor="t" anchorCtr="0" compatLnSpc="1"/>
            <a:lstStyle/>
            <a:p>
              <a:endParaRPr lang="en-US">
                <a:cs typeface="+mn-ea"/>
                <a:sym typeface="+mn-lt"/>
              </a:endParaRPr>
            </a:p>
          </p:txBody>
        </p:sp>
        <p:sp>
          <p:nvSpPr>
            <p:cNvPr id="117" name="Freeform 147">
              <a:extLst>
                <a:ext uri="{FF2B5EF4-FFF2-40B4-BE49-F238E27FC236}">
                  <a16:creationId xmlns:a16="http://schemas.microsoft.com/office/drawing/2014/main" id="{F9937F2F-F0FA-3F73-7300-C54C5CEB0DC4}"/>
                </a:ext>
              </a:extLst>
            </p:cNvPr>
            <p:cNvSpPr/>
            <p:nvPr/>
          </p:nvSpPr>
          <p:spPr bwMode="auto">
            <a:xfrm>
              <a:off x="4149924" y="2487538"/>
              <a:ext cx="1126625" cy="1028063"/>
            </a:xfrm>
            <a:custGeom>
              <a:avLst/>
              <a:gdLst>
                <a:gd name="T0" fmla="*/ 318 w 636"/>
                <a:gd name="T1" fmla="*/ 580 h 580"/>
                <a:gd name="T2" fmla="*/ 113 w 636"/>
                <a:gd name="T3" fmla="*/ 496 h 580"/>
                <a:gd name="T4" fmla="*/ 113 w 636"/>
                <a:gd name="T5" fmla="*/ 85 h 580"/>
                <a:gd name="T6" fmla="*/ 318 w 636"/>
                <a:gd name="T7" fmla="*/ 0 h 580"/>
                <a:gd name="T8" fmla="*/ 523 w 636"/>
                <a:gd name="T9" fmla="*/ 85 h 580"/>
                <a:gd name="T10" fmla="*/ 523 w 636"/>
                <a:gd name="T11" fmla="*/ 496 h 580"/>
                <a:gd name="T12" fmla="*/ 318 w 636"/>
                <a:gd name="T13" fmla="*/ 580 h 580"/>
              </a:gdLst>
              <a:ahLst/>
              <a:cxnLst>
                <a:cxn ang="0">
                  <a:pos x="T0" y="T1"/>
                </a:cxn>
                <a:cxn ang="0">
                  <a:pos x="T2" y="T3"/>
                </a:cxn>
                <a:cxn ang="0">
                  <a:pos x="T4" y="T5"/>
                </a:cxn>
                <a:cxn ang="0">
                  <a:pos x="T6" y="T7"/>
                </a:cxn>
                <a:cxn ang="0">
                  <a:pos x="T8" y="T9"/>
                </a:cxn>
                <a:cxn ang="0">
                  <a:pos x="T10" y="T11"/>
                </a:cxn>
                <a:cxn ang="0">
                  <a:pos x="T12" y="T13"/>
                </a:cxn>
              </a:cxnLst>
              <a:rect l="0" t="0" r="r" b="b"/>
              <a:pathLst>
                <a:path w="636" h="580">
                  <a:moveTo>
                    <a:pt x="318" y="580"/>
                  </a:moveTo>
                  <a:cubicBezTo>
                    <a:pt x="241" y="580"/>
                    <a:pt x="168" y="550"/>
                    <a:pt x="113" y="496"/>
                  </a:cubicBezTo>
                  <a:cubicBezTo>
                    <a:pt x="0" y="382"/>
                    <a:pt x="0" y="198"/>
                    <a:pt x="113" y="85"/>
                  </a:cubicBezTo>
                  <a:cubicBezTo>
                    <a:pt x="168" y="31"/>
                    <a:pt x="241" y="0"/>
                    <a:pt x="318" y="0"/>
                  </a:cubicBezTo>
                  <a:cubicBezTo>
                    <a:pt x="396" y="0"/>
                    <a:pt x="468" y="31"/>
                    <a:pt x="523" y="85"/>
                  </a:cubicBezTo>
                  <a:cubicBezTo>
                    <a:pt x="636" y="198"/>
                    <a:pt x="636" y="382"/>
                    <a:pt x="523" y="496"/>
                  </a:cubicBezTo>
                  <a:cubicBezTo>
                    <a:pt x="468" y="550"/>
                    <a:pt x="396" y="580"/>
                    <a:pt x="318" y="580"/>
                  </a:cubicBezTo>
                  <a:close/>
                </a:path>
              </a:pathLst>
            </a:custGeom>
            <a:solidFill>
              <a:srgbClr val="5BAAA4"/>
            </a:solidFill>
            <a:ln>
              <a:noFill/>
            </a:ln>
          </p:spPr>
          <p:txBody>
            <a:bodyPr vert="horz" wrap="square" lIns="91440" tIns="45720" rIns="91440" bIns="45720" numCol="1" anchor="t" anchorCtr="0" compatLnSpc="1"/>
            <a:lstStyle/>
            <a:p>
              <a:endParaRPr lang="en-US">
                <a:cs typeface="+mn-ea"/>
                <a:sym typeface="+mn-lt"/>
              </a:endParaRPr>
            </a:p>
          </p:txBody>
        </p:sp>
        <p:sp>
          <p:nvSpPr>
            <p:cNvPr id="118" name="Oval 149">
              <a:extLst>
                <a:ext uri="{FF2B5EF4-FFF2-40B4-BE49-F238E27FC236}">
                  <a16:creationId xmlns:a16="http://schemas.microsoft.com/office/drawing/2014/main" id="{440B3E40-0C90-AEE2-AC90-DD9761F61C6B}"/>
                </a:ext>
              </a:extLst>
            </p:cNvPr>
            <p:cNvSpPr>
              <a:spLocks noChangeArrowheads="1"/>
            </p:cNvSpPr>
            <p:nvPr/>
          </p:nvSpPr>
          <p:spPr bwMode="auto">
            <a:xfrm>
              <a:off x="3653280" y="3765124"/>
              <a:ext cx="1027746" cy="1028063"/>
            </a:xfrm>
            <a:prstGeom prst="ellipse">
              <a:avLst/>
            </a:prstGeom>
            <a:solidFill>
              <a:srgbClr val="388BA5"/>
            </a:solidFill>
            <a:ln>
              <a:noFill/>
            </a:ln>
          </p:spPr>
          <p:txBody>
            <a:bodyPr vert="horz" wrap="square" lIns="91440" tIns="45720" rIns="91440" bIns="45720" numCol="1" anchor="t" anchorCtr="0" compatLnSpc="1"/>
            <a:lstStyle/>
            <a:p>
              <a:endParaRPr lang="en-US">
                <a:cs typeface="+mn-ea"/>
                <a:sym typeface="+mn-lt"/>
              </a:endParaRPr>
            </a:p>
          </p:txBody>
        </p:sp>
        <p:sp>
          <p:nvSpPr>
            <p:cNvPr id="119" name="Freeform 151">
              <a:extLst>
                <a:ext uri="{FF2B5EF4-FFF2-40B4-BE49-F238E27FC236}">
                  <a16:creationId xmlns:a16="http://schemas.microsoft.com/office/drawing/2014/main" id="{DF9D2986-8E01-8D7E-0634-9BB58001A57D}"/>
                </a:ext>
              </a:extLst>
            </p:cNvPr>
            <p:cNvSpPr>
              <a:spLocks noEditPoints="1"/>
            </p:cNvSpPr>
            <p:nvPr/>
          </p:nvSpPr>
          <p:spPr bwMode="auto">
            <a:xfrm>
              <a:off x="7455640" y="3432427"/>
              <a:ext cx="595523" cy="272751"/>
            </a:xfrm>
            <a:custGeom>
              <a:avLst/>
              <a:gdLst>
                <a:gd name="T0" fmla="*/ 795 w 795"/>
                <a:gd name="T1" fmla="*/ 16 h 364"/>
                <a:gd name="T2" fmla="*/ 778 w 795"/>
                <a:gd name="T3" fmla="*/ 5 h 364"/>
                <a:gd name="T4" fmla="*/ 733 w 795"/>
                <a:gd name="T5" fmla="*/ 45 h 364"/>
                <a:gd name="T6" fmla="*/ 752 w 795"/>
                <a:gd name="T7" fmla="*/ 14 h 364"/>
                <a:gd name="T8" fmla="*/ 733 w 795"/>
                <a:gd name="T9" fmla="*/ 45 h 364"/>
                <a:gd name="T10" fmla="*/ 707 w 795"/>
                <a:gd name="T11" fmla="*/ 54 h 364"/>
                <a:gd name="T12" fmla="*/ 674 w 795"/>
                <a:gd name="T13" fmla="*/ 49 h 364"/>
                <a:gd name="T14" fmla="*/ 629 w 795"/>
                <a:gd name="T15" fmla="*/ 90 h 364"/>
                <a:gd name="T16" fmla="*/ 648 w 795"/>
                <a:gd name="T17" fmla="*/ 61 h 364"/>
                <a:gd name="T18" fmla="*/ 629 w 795"/>
                <a:gd name="T19" fmla="*/ 90 h 364"/>
                <a:gd name="T20" fmla="*/ 603 w 795"/>
                <a:gd name="T21" fmla="*/ 102 h 364"/>
                <a:gd name="T22" fmla="*/ 570 w 795"/>
                <a:gd name="T23" fmla="*/ 94 h 364"/>
                <a:gd name="T24" fmla="*/ 527 w 795"/>
                <a:gd name="T25" fmla="*/ 135 h 364"/>
                <a:gd name="T26" fmla="*/ 544 w 795"/>
                <a:gd name="T27" fmla="*/ 106 h 364"/>
                <a:gd name="T28" fmla="*/ 527 w 795"/>
                <a:gd name="T29" fmla="*/ 135 h 364"/>
                <a:gd name="T30" fmla="*/ 501 w 795"/>
                <a:gd name="T31" fmla="*/ 146 h 364"/>
                <a:gd name="T32" fmla="*/ 466 w 795"/>
                <a:gd name="T33" fmla="*/ 142 h 364"/>
                <a:gd name="T34" fmla="*/ 423 w 795"/>
                <a:gd name="T35" fmla="*/ 182 h 364"/>
                <a:gd name="T36" fmla="*/ 440 w 795"/>
                <a:gd name="T37" fmla="*/ 154 h 364"/>
                <a:gd name="T38" fmla="*/ 423 w 795"/>
                <a:gd name="T39" fmla="*/ 182 h 364"/>
                <a:gd name="T40" fmla="*/ 397 w 795"/>
                <a:gd name="T41" fmla="*/ 194 h 364"/>
                <a:gd name="T42" fmla="*/ 362 w 795"/>
                <a:gd name="T43" fmla="*/ 187 h 364"/>
                <a:gd name="T44" fmla="*/ 319 w 795"/>
                <a:gd name="T45" fmla="*/ 227 h 364"/>
                <a:gd name="T46" fmla="*/ 336 w 795"/>
                <a:gd name="T47" fmla="*/ 198 h 364"/>
                <a:gd name="T48" fmla="*/ 319 w 795"/>
                <a:gd name="T49" fmla="*/ 227 h 364"/>
                <a:gd name="T50" fmla="*/ 293 w 795"/>
                <a:gd name="T51" fmla="*/ 239 h 364"/>
                <a:gd name="T52" fmla="*/ 260 w 795"/>
                <a:gd name="T53" fmla="*/ 232 h 364"/>
                <a:gd name="T54" fmla="*/ 215 w 795"/>
                <a:gd name="T55" fmla="*/ 272 h 364"/>
                <a:gd name="T56" fmla="*/ 234 w 795"/>
                <a:gd name="T57" fmla="*/ 243 h 364"/>
                <a:gd name="T58" fmla="*/ 215 w 795"/>
                <a:gd name="T59" fmla="*/ 272 h 364"/>
                <a:gd name="T60" fmla="*/ 189 w 795"/>
                <a:gd name="T61" fmla="*/ 284 h 364"/>
                <a:gd name="T62" fmla="*/ 156 w 795"/>
                <a:gd name="T63" fmla="*/ 279 h 364"/>
                <a:gd name="T64" fmla="*/ 111 w 795"/>
                <a:gd name="T65" fmla="*/ 319 h 364"/>
                <a:gd name="T66" fmla="*/ 130 w 795"/>
                <a:gd name="T67" fmla="*/ 291 h 364"/>
                <a:gd name="T68" fmla="*/ 111 w 795"/>
                <a:gd name="T69" fmla="*/ 319 h 364"/>
                <a:gd name="T70" fmla="*/ 85 w 795"/>
                <a:gd name="T71" fmla="*/ 331 h 364"/>
                <a:gd name="T72" fmla="*/ 52 w 795"/>
                <a:gd name="T73" fmla="*/ 324 h 364"/>
                <a:gd name="T74" fmla="*/ 7 w 795"/>
                <a:gd name="T75" fmla="*/ 364 h 364"/>
                <a:gd name="T76" fmla="*/ 26 w 795"/>
                <a:gd name="T77" fmla="*/ 336 h 364"/>
                <a:gd name="T78" fmla="*/ 7 w 795"/>
                <a:gd name="T79" fmla="*/ 364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95" h="364">
                  <a:moveTo>
                    <a:pt x="785" y="21"/>
                  </a:moveTo>
                  <a:lnTo>
                    <a:pt x="795" y="16"/>
                  </a:lnTo>
                  <a:lnTo>
                    <a:pt x="785" y="0"/>
                  </a:lnTo>
                  <a:lnTo>
                    <a:pt x="778" y="5"/>
                  </a:lnTo>
                  <a:lnTo>
                    <a:pt x="785" y="21"/>
                  </a:lnTo>
                  <a:close/>
                  <a:moveTo>
                    <a:pt x="733" y="45"/>
                  </a:moveTo>
                  <a:lnTo>
                    <a:pt x="759" y="33"/>
                  </a:lnTo>
                  <a:lnTo>
                    <a:pt x="752" y="14"/>
                  </a:lnTo>
                  <a:lnTo>
                    <a:pt x="726" y="26"/>
                  </a:lnTo>
                  <a:lnTo>
                    <a:pt x="733" y="45"/>
                  </a:lnTo>
                  <a:close/>
                  <a:moveTo>
                    <a:pt x="681" y="66"/>
                  </a:moveTo>
                  <a:lnTo>
                    <a:pt x="707" y="54"/>
                  </a:lnTo>
                  <a:lnTo>
                    <a:pt x="700" y="38"/>
                  </a:lnTo>
                  <a:lnTo>
                    <a:pt x="674" y="49"/>
                  </a:lnTo>
                  <a:lnTo>
                    <a:pt x="681" y="66"/>
                  </a:lnTo>
                  <a:close/>
                  <a:moveTo>
                    <a:pt x="629" y="90"/>
                  </a:moveTo>
                  <a:lnTo>
                    <a:pt x="655" y="78"/>
                  </a:lnTo>
                  <a:lnTo>
                    <a:pt x="648" y="61"/>
                  </a:lnTo>
                  <a:lnTo>
                    <a:pt x="622" y="73"/>
                  </a:lnTo>
                  <a:lnTo>
                    <a:pt x="629" y="90"/>
                  </a:lnTo>
                  <a:close/>
                  <a:moveTo>
                    <a:pt x="579" y="113"/>
                  </a:moveTo>
                  <a:lnTo>
                    <a:pt x="603" y="102"/>
                  </a:lnTo>
                  <a:lnTo>
                    <a:pt x="596" y="83"/>
                  </a:lnTo>
                  <a:lnTo>
                    <a:pt x="570" y="94"/>
                  </a:lnTo>
                  <a:lnTo>
                    <a:pt x="579" y="113"/>
                  </a:lnTo>
                  <a:close/>
                  <a:moveTo>
                    <a:pt x="527" y="135"/>
                  </a:moveTo>
                  <a:lnTo>
                    <a:pt x="553" y="123"/>
                  </a:lnTo>
                  <a:lnTo>
                    <a:pt x="544" y="106"/>
                  </a:lnTo>
                  <a:lnTo>
                    <a:pt x="518" y="118"/>
                  </a:lnTo>
                  <a:lnTo>
                    <a:pt x="527" y="135"/>
                  </a:lnTo>
                  <a:close/>
                  <a:moveTo>
                    <a:pt x="475" y="158"/>
                  </a:moveTo>
                  <a:lnTo>
                    <a:pt x="501" y="146"/>
                  </a:lnTo>
                  <a:lnTo>
                    <a:pt x="492" y="130"/>
                  </a:lnTo>
                  <a:lnTo>
                    <a:pt x="466" y="142"/>
                  </a:lnTo>
                  <a:lnTo>
                    <a:pt x="475" y="158"/>
                  </a:lnTo>
                  <a:close/>
                  <a:moveTo>
                    <a:pt x="423" y="182"/>
                  </a:moveTo>
                  <a:lnTo>
                    <a:pt x="449" y="170"/>
                  </a:lnTo>
                  <a:lnTo>
                    <a:pt x="440" y="154"/>
                  </a:lnTo>
                  <a:lnTo>
                    <a:pt x="414" y="163"/>
                  </a:lnTo>
                  <a:lnTo>
                    <a:pt x="423" y="182"/>
                  </a:lnTo>
                  <a:close/>
                  <a:moveTo>
                    <a:pt x="371" y="203"/>
                  </a:moveTo>
                  <a:lnTo>
                    <a:pt x="397" y="194"/>
                  </a:lnTo>
                  <a:lnTo>
                    <a:pt x="388" y="175"/>
                  </a:lnTo>
                  <a:lnTo>
                    <a:pt x="362" y="187"/>
                  </a:lnTo>
                  <a:lnTo>
                    <a:pt x="371" y="203"/>
                  </a:lnTo>
                  <a:close/>
                  <a:moveTo>
                    <a:pt x="319" y="227"/>
                  </a:moveTo>
                  <a:lnTo>
                    <a:pt x="345" y="215"/>
                  </a:lnTo>
                  <a:lnTo>
                    <a:pt x="336" y="198"/>
                  </a:lnTo>
                  <a:lnTo>
                    <a:pt x="312" y="210"/>
                  </a:lnTo>
                  <a:lnTo>
                    <a:pt x="319" y="227"/>
                  </a:lnTo>
                  <a:close/>
                  <a:moveTo>
                    <a:pt x="267" y="251"/>
                  </a:moveTo>
                  <a:lnTo>
                    <a:pt x="293" y="239"/>
                  </a:lnTo>
                  <a:lnTo>
                    <a:pt x="286" y="222"/>
                  </a:lnTo>
                  <a:lnTo>
                    <a:pt x="260" y="232"/>
                  </a:lnTo>
                  <a:lnTo>
                    <a:pt x="267" y="251"/>
                  </a:lnTo>
                  <a:close/>
                  <a:moveTo>
                    <a:pt x="215" y="272"/>
                  </a:moveTo>
                  <a:lnTo>
                    <a:pt x="241" y="262"/>
                  </a:lnTo>
                  <a:lnTo>
                    <a:pt x="234" y="243"/>
                  </a:lnTo>
                  <a:lnTo>
                    <a:pt x="208" y="255"/>
                  </a:lnTo>
                  <a:lnTo>
                    <a:pt x="215" y="272"/>
                  </a:lnTo>
                  <a:close/>
                  <a:moveTo>
                    <a:pt x="163" y="295"/>
                  </a:moveTo>
                  <a:lnTo>
                    <a:pt x="189" y="284"/>
                  </a:lnTo>
                  <a:lnTo>
                    <a:pt x="182" y="267"/>
                  </a:lnTo>
                  <a:lnTo>
                    <a:pt x="156" y="279"/>
                  </a:lnTo>
                  <a:lnTo>
                    <a:pt x="163" y="295"/>
                  </a:lnTo>
                  <a:close/>
                  <a:moveTo>
                    <a:pt x="111" y="319"/>
                  </a:moveTo>
                  <a:lnTo>
                    <a:pt x="137" y="307"/>
                  </a:lnTo>
                  <a:lnTo>
                    <a:pt x="130" y="291"/>
                  </a:lnTo>
                  <a:lnTo>
                    <a:pt x="104" y="303"/>
                  </a:lnTo>
                  <a:lnTo>
                    <a:pt x="111" y="319"/>
                  </a:lnTo>
                  <a:close/>
                  <a:moveTo>
                    <a:pt x="59" y="343"/>
                  </a:moveTo>
                  <a:lnTo>
                    <a:pt x="85" y="331"/>
                  </a:lnTo>
                  <a:lnTo>
                    <a:pt x="78" y="312"/>
                  </a:lnTo>
                  <a:lnTo>
                    <a:pt x="52" y="324"/>
                  </a:lnTo>
                  <a:lnTo>
                    <a:pt x="59" y="343"/>
                  </a:lnTo>
                  <a:close/>
                  <a:moveTo>
                    <a:pt x="7" y="364"/>
                  </a:moveTo>
                  <a:lnTo>
                    <a:pt x="33" y="352"/>
                  </a:lnTo>
                  <a:lnTo>
                    <a:pt x="26" y="336"/>
                  </a:lnTo>
                  <a:lnTo>
                    <a:pt x="0" y="347"/>
                  </a:lnTo>
                  <a:lnTo>
                    <a:pt x="7" y="364"/>
                  </a:lnTo>
                  <a:close/>
                </a:path>
              </a:pathLst>
            </a:cu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sp>
          <p:nvSpPr>
            <p:cNvPr id="120" name="Freeform 152">
              <a:extLst>
                <a:ext uri="{FF2B5EF4-FFF2-40B4-BE49-F238E27FC236}">
                  <a16:creationId xmlns:a16="http://schemas.microsoft.com/office/drawing/2014/main" id="{F5BD2598-A9E3-F993-D2AB-424F998E3BE1}"/>
                </a:ext>
              </a:extLst>
            </p:cNvPr>
            <p:cNvSpPr/>
            <p:nvPr/>
          </p:nvSpPr>
          <p:spPr bwMode="auto">
            <a:xfrm>
              <a:off x="7428673" y="3667712"/>
              <a:ext cx="60676" cy="60695"/>
            </a:xfrm>
            <a:custGeom>
              <a:avLst/>
              <a:gdLst>
                <a:gd name="T0" fmla="*/ 23 w 34"/>
                <a:gd name="T1" fmla="*/ 31 h 34"/>
                <a:gd name="T2" fmla="*/ 3 w 34"/>
                <a:gd name="T3" fmla="*/ 23 h 34"/>
                <a:gd name="T4" fmla="*/ 11 w 34"/>
                <a:gd name="T5" fmla="*/ 4 h 34"/>
                <a:gd name="T6" fmla="*/ 31 w 34"/>
                <a:gd name="T7" fmla="*/ 11 h 34"/>
                <a:gd name="T8" fmla="*/ 23 w 34"/>
                <a:gd name="T9" fmla="*/ 31 h 34"/>
              </a:gdLst>
              <a:ahLst/>
              <a:cxnLst>
                <a:cxn ang="0">
                  <a:pos x="T0" y="T1"/>
                </a:cxn>
                <a:cxn ang="0">
                  <a:pos x="T2" y="T3"/>
                </a:cxn>
                <a:cxn ang="0">
                  <a:pos x="T4" y="T5"/>
                </a:cxn>
                <a:cxn ang="0">
                  <a:pos x="T6" y="T7"/>
                </a:cxn>
                <a:cxn ang="0">
                  <a:pos x="T8" y="T9"/>
                </a:cxn>
              </a:cxnLst>
              <a:rect l="0" t="0" r="r" b="b"/>
              <a:pathLst>
                <a:path w="34" h="34">
                  <a:moveTo>
                    <a:pt x="23" y="31"/>
                  </a:moveTo>
                  <a:cubicBezTo>
                    <a:pt x="16" y="34"/>
                    <a:pt x="7" y="31"/>
                    <a:pt x="3" y="23"/>
                  </a:cubicBezTo>
                  <a:cubicBezTo>
                    <a:pt x="0" y="16"/>
                    <a:pt x="3" y="7"/>
                    <a:pt x="11" y="4"/>
                  </a:cubicBezTo>
                  <a:cubicBezTo>
                    <a:pt x="19" y="0"/>
                    <a:pt x="27" y="4"/>
                    <a:pt x="31" y="11"/>
                  </a:cubicBezTo>
                  <a:cubicBezTo>
                    <a:pt x="34" y="19"/>
                    <a:pt x="31" y="28"/>
                    <a:pt x="23" y="31"/>
                  </a:cubicBezTo>
                  <a:close/>
                </a:path>
              </a:pathLst>
            </a:cu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sp>
          <p:nvSpPr>
            <p:cNvPr id="121" name="Freeform 153">
              <a:extLst>
                <a:ext uri="{FF2B5EF4-FFF2-40B4-BE49-F238E27FC236}">
                  <a16:creationId xmlns:a16="http://schemas.microsoft.com/office/drawing/2014/main" id="{76F8FB67-922E-FB0E-0909-1DC29CEE94E2}"/>
                </a:ext>
              </a:extLst>
            </p:cNvPr>
            <p:cNvSpPr/>
            <p:nvPr/>
          </p:nvSpPr>
          <p:spPr bwMode="auto">
            <a:xfrm>
              <a:off x="8024195" y="3410697"/>
              <a:ext cx="68916" cy="64442"/>
            </a:xfrm>
            <a:custGeom>
              <a:avLst/>
              <a:gdLst>
                <a:gd name="T0" fmla="*/ 38 w 92"/>
                <a:gd name="T1" fmla="*/ 86 h 86"/>
                <a:gd name="T2" fmla="*/ 92 w 92"/>
                <a:gd name="T3" fmla="*/ 10 h 86"/>
                <a:gd name="T4" fmla="*/ 0 w 92"/>
                <a:gd name="T5" fmla="*/ 0 h 86"/>
                <a:gd name="T6" fmla="*/ 38 w 92"/>
                <a:gd name="T7" fmla="*/ 86 h 86"/>
              </a:gdLst>
              <a:ahLst/>
              <a:cxnLst>
                <a:cxn ang="0">
                  <a:pos x="T0" y="T1"/>
                </a:cxn>
                <a:cxn ang="0">
                  <a:pos x="T2" y="T3"/>
                </a:cxn>
                <a:cxn ang="0">
                  <a:pos x="T4" y="T5"/>
                </a:cxn>
                <a:cxn ang="0">
                  <a:pos x="T6" y="T7"/>
                </a:cxn>
              </a:cxnLst>
              <a:rect l="0" t="0" r="r" b="b"/>
              <a:pathLst>
                <a:path w="92" h="86">
                  <a:moveTo>
                    <a:pt x="38" y="86"/>
                  </a:moveTo>
                  <a:lnTo>
                    <a:pt x="92" y="10"/>
                  </a:lnTo>
                  <a:lnTo>
                    <a:pt x="0" y="0"/>
                  </a:lnTo>
                  <a:lnTo>
                    <a:pt x="38" y="86"/>
                  </a:lnTo>
                  <a:close/>
                </a:path>
              </a:pathLst>
            </a:cu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sp>
          <p:nvSpPr>
            <p:cNvPr id="122" name="Freeform 154">
              <a:extLst>
                <a:ext uri="{FF2B5EF4-FFF2-40B4-BE49-F238E27FC236}">
                  <a16:creationId xmlns:a16="http://schemas.microsoft.com/office/drawing/2014/main" id="{61B86828-7A6F-C7F5-AD0B-004F79332968}"/>
                </a:ext>
              </a:extLst>
            </p:cNvPr>
            <p:cNvSpPr>
              <a:spLocks noEditPoints="1"/>
            </p:cNvSpPr>
            <p:nvPr/>
          </p:nvSpPr>
          <p:spPr bwMode="auto">
            <a:xfrm>
              <a:off x="6613668" y="2220032"/>
              <a:ext cx="273416" cy="595707"/>
            </a:xfrm>
            <a:custGeom>
              <a:avLst/>
              <a:gdLst>
                <a:gd name="T0" fmla="*/ 365 w 365"/>
                <a:gd name="T1" fmla="*/ 7 h 795"/>
                <a:gd name="T2" fmla="*/ 343 w 365"/>
                <a:gd name="T3" fmla="*/ 10 h 795"/>
                <a:gd name="T4" fmla="*/ 339 w 365"/>
                <a:gd name="T5" fmla="*/ 69 h 795"/>
                <a:gd name="T6" fmla="*/ 332 w 365"/>
                <a:gd name="T7" fmla="*/ 33 h 795"/>
                <a:gd name="T8" fmla="*/ 339 w 365"/>
                <a:gd name="T9" fmla="*/ 69 h 795"/>
                <a:gd name="T10" fmla="*/ 327 w 365"/>
                <a:gd name="T11" fmla="*/ 95 h 795"/>
                <a:gd name="T12" fmla="*/ 298 w 365"/>
                <a:gd name="T13" fmla="*/ 111 h 795"/>
                <a:gd name="T14" fmla="*/ 291 w 365"/>
                <a:gd name="T15" fmla="*/ 173 h 795"/>
                <a:gd name="T16" fmla="*/ 287 w 365"/>
                <a:gd name="T17" fmla="*/ 137 h 795"/>
                <a:gd name="T18" fmla="*/ 291 w 365"/>
                <a:gd name="T19" fmla="*/ 173 h 795"/>
                <a:gd name="T20" fmla="*/ 282 w 365"/>
                <a:gd name="T21" fmla="*/ 199 h 795"/>
                <a:gd name="T22" fmla="*/ 251 w 365"/>
                <a:gd name="T23" fmla="*/ 215 h 795"/>
                <a:gd name="T24" fmla="*/ 246 w 365"/>
                <a:gd name="T25" fmla="*/ 275 h 795"/>
                <a:gd name="T26" fmla="*/ 242 w 365"/>
                <a:gd name="T27" fmla="*/ 241 h 795"/>
                <a:gd name="T28" fmla="*/ 246 w 365"/>
                <a:gd name="T29" fmla="*/ 275 h 795"/>
                <a:gd name="T30" fmla="*/ 235 w 365"/>
                <a:gd name="T31" fmla="*/ 301 h 795"/>
                <a:gd name="T32" fmla="*/ 206 w 365"/>
                <a:gd name="T33" fmla="*/ 319 h 795"/>
                <a:gd name="T34" fmla="*/ 202 w 365"/>
                <a:gd name="T35" fmla="*/ 379 h 795"/>
                <a:gd name="T36" fmla="*/ 194 w 365"/>
                <a:gd name="T37" fmla="*/ 345 h 795"/>
                <a:gd name="T38" fmla="*/ 202 w 365"/>
                <a:gd name="T39" fmla="*/ 379 h 795"/>
                <a:gd name="T40" fmla="*/ 190 w 365"/>
                <a:gd name="T41" fmla="*/ 405 h 795"/>
                <a:gd name="T42" fmla="*/ 161 w 365"/>
                <a:gd name="T43" fmla="*/ 424 h 795"/>
                <a:gd name="T44" fmla="*/ 154 w 365"/>
                <a:gd name="T45" fmla="*/ 483 h 795"/>
                <a:gd name="T46" fmla="*/ 149 w 365"/>
                <a:gd name="T47" fmla="*/ 450 h 795"/>
                <a:gd name="T48" fmla="*/ 154 w 365"/>
                <a:gd name="T49" fmla="*/ 483 h 795"/>
                <a:gd name="T50" fmla="*/ 142 w 365"/>
                <a:gd name="T51" fmla="*/ 509 h 795"/>
                <a:gd name="T52" fmla="*/ 114 w 365"/>
                <a:gd name="T53" fmla="*/ 528 h 795"/>
                <a:gd name="T54" fmla="*/ 109 w 365"/>
                <a:gd name="T55" fmla="*/ 587 h 795"/>
                <a:gd name="T56" fmla="*/ 102 w 365"/>
                <a:gd name="T57" fmla="*/ 554 h 795"/>
                <a:gd name="T58" fmla="*/ 109 w 365"/>
                <a:gd name="T59" fmla="*/ 587 h 795"/>
                <a:gd name="T60" fmla="*/ 97 w 365"/>
                <a:gd name="T61" fmla="*/ 613 h 795"/>
                <a:gd name="T62" fmla="*/ 69 w 365"/>
                <a:gd name="T63" fmla="*/ 632 h 795"/>
                <a:gd name="T64" fmla="*/ 62 w 365"/>
                <a:gd name="T65" fmla="*/ 691 h 795"/>
                <a:gd name="T66" fmla="*/ 57 w 365"/>
                <a:gd name="T67" fmla="*/ 658 h 795"/>
                <a:gd name="T68" fmla="*/ 62 w 365"/>
                <a:gd name="T69" fmla="*/ 691 h 795"/>
                <a:gd name="T70" fmla="*/ 50 w 365"/>
                <a:gd name="T71" fmla="*/ 717 h 795"/>
                <a:gd name="T72" fmla="*/ 22 w 365"/>
                <a:gd name="T73" fmla="*/ 736 h 795"/>
                <a:gd name="T74" fmla="*/ 17 w 365"/>
                <a:gd name="T75" fmla="*/ 795 h 795"/>
                <a:gd name="T76" fmla="*/ 10 w 365"/>
                <a:gd name="T77" fmla="*/ 762 h 795"/>
                <a:gd name="T78" fmla="*/ 17 w 365"/>
                <a:gd name="T79" fmla="*/ 795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65" h="795">
                  <a:moveTo>
                    <a:pt x="362" y="17"/>
                  </a:moveTo>
                  <a:lnTo>
                    <a:pt x="365" y="7"/>
                  </a:lnTo>
                  <a:lnTo>
                    <a:pt x="348" y="0"/>
                  </a:lnTo>
                  <a:lnTo>
                    <a:pt x="343" y="10"/>
                  </a:lnTo>
                  <a:lnTo>
                    <a:pt x="362" y="17"/>
                  </a:lnTo>
                  <a:close/>
                  <a:moveTo>
                    <a:pt x="339" y="69"/>
                  </a:moveTo>
                  <a:lnTo>
                    <a:pt x="351" y="43"/>
                  </a:lnTo>
                  <a:lnTo>
                    <a:pt x="332" y="33"/>
                  </a:lnTo>
                  <a:lnTo>
                    <a:pt x="322" y="59"/>
                  </a:lnTo>
                  <a:lnTo>
                    <a:pt x="339" y="69"/>
                  </a:lnTo>
                  <a:close/>
                  <a:moveTo>
                    <a:pt x="315" y="121"/>
                  </a:moveTo>
                  <a:lnTo>
                    <a:pt x="327" y="95"/>
                  </a:lnTo>
                  <a:lnTo>
                    <a:pt x="310" y="85"/>
                  </a:lnTo>
                  <a:lnTo>
                    <a:pt x="298" y="111"/>
                  </a:lnTo>
                  <a:lnTo>
                    <a:pt x="315" y="121"/>
                  </a:lnTo>
                  <a:close/>
                  <a:moveTo>
                    <a:pt x="291" y="173"/>
                  </a:moveTo>
                  <a:lnTo>
                    <a:pt x="303" y="147"/>
                  </a:lnTo>
                  <a:lnTo>
                    <a:pt x="287" y="137"/>
                  </a:lnTo>
                  <a:lnTo>
                    <a:pt x="275" y="163"/>
                  </a:lnTo>
                  <a:lnTo>
                    <a:pt x="291" y="173"/>
                  </a:lnTo>
                  <a:close/>
                  <a:moveTo>
                    <a:pt x="270" y="225"/>
                  </a:moveTo>
                  <a:lnTo>
                    <a:pt x="282" y="199"/>
                  </a:lnTo>
                  <a:lnTo>
                    <a:pt x="263" y="189"/>
                  </a:lnTo>
                  <a:lnTo>
                    <a:pt x="251" y="215"/>
                  </a:lnTo>
                  <a:lnTo>
                    <a:pt x="270" y="225"/>
                  </a:lnTo>
                  <a:close/>
                  <a:moveTo>
                    <a:pt x="246" y="275"/>
                  </a:moveTo>
                  <a:lnTo>
                    <a:pt x="258" y="249"/>
                  </a:lnTo>
                  <a:lnTo>
                    <a:pt x="242" y="241"/>
                  </a:lnTo>
                  <a:lnTo>
                    <a:pt x="230" y="267"/>
                  </a:lnTo>
                  <a:lnTo>
                    <a:pt x="246" y="275"/>
                  </a:lnTo>
                  <a:close/>
                  <a:moveTo>
                    <a:pt x="223" y="327"/>
                  </a:moveTo>
                  <a:lnTo>
                    <a:pt x="235" y="301"/>
                  </a:lnTo>
                  <a:lnTo>
                    <a:pt x="218" y="293"/>
                  </a:lnTo>
                  <a:lnTo>
                    <a:pt x="206" y="319"/>
                  </a:lnTo>
                  <a:lnTo>
                    <a:pt x="223" y="327"/>
                  </a:lnTo>
                  <a:close/>
                  <a:moveTo>
                    <a:pt x="202" y="379"/>
                  </a:moveTo>
                  <a:lnTo>
                    <a:pt x="211" y="353"/>
                  </a:lnTo>
                  <a:lnTo>
                    <a:pt x="194" y="345"/>
                  </a:lnTo>
                  <a:lnTo>
                    <a:pt x="183" y="371"/>
                  </a:lnTo>
                  <a:lnTo>
                    <a:pt x="202" y="379"/>
                  </a:lnTo>
                  <a:close/>
                  <a:moveTo>
                    <a:pt x="178" y="431"/>
                  </a:moveTo>
                  <a:lnTo>
                    <a:pt x="190" y="405"/>
                  </a:lnTo>
                  <a:lnTo>
                    <a:pt x="171" y="397"/>
                  </a:lnTo>
                  <a:lnTo>
                    <a:pt x="161" y="424"/>
                  </a:lnTo>
                  <a:lnTo>
                    <a:pt x="178" y="431"/>
                  </a:lnTo>
                  <a:close/>
                  <a:moveTo>
                    <a:pt x="154" y="483"/>
                  </a:moveTo>
                  <a:lnTo>
                    <a:pt x="166" y="457"/>
                  </a:lnTo>
                  <a:lnTo>
                    <a:pt x="149" y="450"/>
                  </a:lnTo>
                  <a:lnTo>
                    <a:pt x="138" y="476"/>
                  </a:lnTo>
                  <a:lnTo>
                    <a:pt x="154" y="483"/>
                  </a:lnTo>
                  <a:close/>
                  <a:moveTo>
                    <a:pt x="131" y="535"/>
                  </a:moveTo>
                  <a:lnTo>
                    <a:pt x="142" y="509"/>
                  </a:lnTo>
                  <a:lnTo>
                    <a:pt x="126" y="502"/>
                  </a:lnTo>
                  <a:lnTo>
                    <a:pt x="114" y="528"/>
                  </a:lnTo>
                  <a:lnTo>
                    <a:pt x="131" y="535"/>
                  </a:lnTo>
                  <a:close/>
                  <a:moveTo>
                    <a:pt x="109" y="587"/>
                  </a:moveTo>
                  <a:lnTo>
                    <a:pt x="121" y="561"/>
                  </a:lnTo>
                  <a:lnTo>
                    <a:pt x="102" y="554"/>
                  </a:lnTo>
                  <a:lnTo>
                    <a:pt x="90" y="580"/>
                  </a:lnTo>
                  <a:lnTo>
                    <a:pt x="109" y="587"/>
                  </a:lnTo>
                  <a:close/>
                  <a:moveTo>
                    <a:pt x="86" y="639"/>
                  </a:moveTo>
                  <a:lnTo>
                    <a:pt x="97" y="613"/>
                  </a:lnTo>
                  <a:lnTo>
                    <a:pt x="81" y="606"/>
                  </a:lnTo>
                  <a:lnTo>
                    <a:pt x="69" y="632"/>
                  </a:lnTo>
                  <a:lnTo>
                    <a:pt x="86" y="639"/>
                  </a:lnTo>
                  <a:close/>
                  <a:moveTo>
                    <a:pt x="62" y="691"/>
                  </a:moveTo>
                  <a:lnTo>
                    <a:pt x="74" y="665"/>
                  </a:lnTo>
                  <a:lnTo>
                    <a:pt x="57" y="658"/>
                  </a:lnTo>
                  <a:lnTo>
                    <a:pt x="45" y="684"/>
                  </a:lnTo>
                  <a:lnTo>
                    <a:pt x="62" y="691"/>
                  </a:lnTo>
                  <a:close/>
                  <a:moveTo>
                    <a:pt x="41" y="743"/>
                  </a:moveTo>
                  <a:lnTo>
                    <a:pt x="50" y="717"/>
                  </a:lnTo>
                  <a:lnTo>
                    <a:pt x="34" y="710"/>
                  </a:lnTo>
                  <a:lnTo>
                    <a:pt x="22" y="736"/>
                  </a:lnTo>
                  <a:lnTo>
                    <a:pt x="41" y="743"/>
                  </a:lnTo>
                  <a:close/>
                  <a:moveTo>
                    <a:pt x="17" y="795"/>
                  </a:moveTo>
                  <a:lnTo>
                    <a:pt x="29" y="769"/>
                  </a:lnTo>
                  <a:lnTo>
                    <a:pt x="10" y="762"/>
                  </a:lnTo>
                  <a:lnTo>
                    <a:pt x="0" y="788"/>
                  </a:lnTo>
                  <a:lnTo>
                    <a:pt x="17" y="795"/>
                  </a:lnTo>
                  <a:close/>
                </a:path>
              </a:pathLst>
            </a:cu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sp>
          <p:nvSpPr>
            <p:cNvPr id="123" name="Freeform 155">
              <a:extLst>
                <a:ext uri="{FF2B5EF4-FFF2-40B4-BE49-F238E27FC236}">
                  <a16:creationId xmlns:a16="http://schemas.microsoft.com/office/drawing/2014/main" id="{9FBA9136-7401-A97F-5A09-A3CEFC485134}"/>
                </a:ext>
              </a:extLst>
            </p:cNvPr>
            <p:cNvSpPr/>
            <p:nvPr/>
          </p:nvSpPr>
          <p:spPr bwMode="auto">
            <a:xfrm>
              <a:off x="6588947" y="2780520"/>
              <a:ext cx="62174" cy="61444"/>
            </a:xfrm>
            <a:custGeom>
              <a:avLst/>
              <a:gdLst>
                <a:gd name="T0" fmla="*/ 31 w 35"/>
                <a:gd name="T1" fmla="*/ 24 h 35"/>
                <a:gd name="T2" fmla="*/ 11 w 35"/>
                <a:gd name="T3" fmla="*/ 31 h 35"/>
                <a:gd name="T4" fmla="*/ 4 w 35"/>
                <a:gd name="T5" fmla="*/ 11 h 35"/>
                <a:gd name="T6" fmla="*/ 24 w 35"/>
                <a:gd name="T7" fmla="*/ 4 h 35"/>
                <a:gd name="T8" fmla="*/ 31 w 35"/>
                <a:gd name="T9" fmla="*/ 24 h 35"/>
              </a:gdLst>
              <a:ahLst/>
              <a:cxnLst>
                <a:cxn ang="0">
                  <a:pos x="T0" y="T1"/>
                </a:cxn>
                <a:cxn ang="0">
                  <a:pos x="T2" y="T3"/>
                </a:cxn>
                <a:cxn ang="0">
                  <a:pos x="T4" y="T5"/>
                </a:cxn>
                <a:cxn ang="0">
                  <a:pos x="T6" y="T7"/>
                </a:cxn>
                <a:cxn ang="0">
                  <a:pos x="T8" y="T9"/>
                </a:cxn>
              </a:cxnLst>
              <a:rect l="0" t="0" r="r" b="b"/>
              <a:pathLst>
                <a:path w="35" h="35">
                  <a:moveTo>
                    <a:pt x="31" y="24"/>
                  </a:moveTo>
                  <a:cubicBezTo>
                    <a:pt x="28" y="31"/>
                    <a:pt x="19" y="35"/>
                    <a:pt x="11" y="31"/>
                  </a:cubicBezTo>
                  <a:cubicBezTo>
                    <a:pt x="4" y="28"/>
                    <a:pt x="0" y="19"/>
                    <a:pt x="4" y="11"/>
                  </a:cubicBezTo>
                  <a:cubicBezTo>
                    <a:pt x="7" y="4"/>
                    <a:pt x="16" y="0"/>
                    <a:pt x="24" y="4"/>
                  </a:cubicBezTo>
                  <a:cubicBezTo>
                    <a:pt x="31" y="7"/>
                    <a:pt x="35" y="16"/>
                    <a:pt x="31" y="24"/>
                  </a:cubicBezTo>
                  <a:close/>
                </a:path>
              </a:pathLst>
            </a:cu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sp>
          <p:nvSpPr>
            <p:cNvPr id="124" name="Freeform 156">
              <a:extLst>
                <a:ext uri="{FF2B5EF4-FFF2-40B4-BE49-F238E27FC236}">
                  <a16:creationId xmlns:a16="http://schemas.microsoft.com/office/drawing/2014/main" id="{D028E7A7-6242-F862-0EF9-7B0BAE1024AE}"/>
                </a:ext>
              </a:extLst>
            </p:cNvPr>
            <p:cNvSpPr/>
            <p:nvPr/>
          </p:nvSpPr>
          <p:spPr bwMode="auto">
            <a:xfrm>
              <a:off x="6844386" y="2175822"/>
              <a:ext cx="63672" cy="71185"/>
            </a:xfrm>
            <a:custGeom>
              <a:avLst/>
              <a:gdLst>
                <a:gd name="T0" fmla="*/ 85 w 85"/>
                <a:gd name="T1" fmla="*/ 95 h 95"/>
                <a:gd name="T2" fmla="*/ 76 w 85"/>
                <a:gd name="T3" fmla="*/ 0 h 95"/>
                <a:gd name="T4" fmla="*/ 0 w 85"/>
                <a:gd name="T5" fmla="*/ 57 h 95"/>
                <a:gd name="T6" fmla="*/ 85 w 85"/>
                <a:gd name="T7" fmla="*/ 95 h 95"/>
              </a:gdLst>
              <a:ahLst/>
              <a:cxnLst>
                <a:cxn ang="0">
                  <a:pos x="T0" y="T1"/>
                </a:cxn>
                <a:cxn ang="0">
                  <a:pos x="T2" y="T3"/>
                </a:cxn>
                <a:cxn ang="0">
                  <a:pos x="T4" y="T5"/>
                </a:cxn>
                <a:cxn ang="0">
                  <a:pos x="T6" y="T7"/>
                </a:cxn>
              </a:cxnLst>
              <a:rect l="0" t="0" r="r" b="b"/>
              <a:pathLst>
                <a:path w="85" h="95">
                  <a:moveTo>
                    <a:pt x="85" y="95"/>
                  </a:moveTo>
                  <a:lnTo>
                    <a:pt x="76" y="0"/>
                  </a:lnTo>
                  <a:lnTo>
                    <a:pt x="0" y="57"/>
                  </a:lnTo>
                  <a:lnTo>
                    <a:pt x="85" y="95"/>
                  </a:lnTo>
                  <a:close/>
                </a:path>
              </a:pathLst>
            </a:cu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sp>
          <p:nvSpPr>
            <p:cNvPr id="125" name="Freeform 157">
              <a:extLst>
                <a:ext uri="{FF2B5EF4-FFF2-40B4-BE49-F238E27FC236}">
                  <a16:creationId xmlns:a16="http://schemas.microsoft.com/office/drawing/2014/main" id="{247A3D41-E4A4-15B8-CCBD-6A9231A8C086}"/>
                </a:ext>
              </a:extLst>
            </p:cNvPr>
            <p:cNvSpPr>
              <a:spLocks noEditPoints="1"/>
            </p:cNvSpPr>
            <p:nvPr/>
          </p:nvSpPr>
          <p:spPr bwMode="auto">
            <a:xfrm>
              <a:off x="3963401" y="3432427"/>
              <a:ext cx="595523" cy="272751"/>
            </a:xfrm>
            <a:custGeom>
              <a:avLst/>
              <a:gdLst>
                <a:gd name="T0" fmla="*/ 10 w 795"/>
                <a:gd name="T1" fmla="*/ 0 h 364"/>
                <a:gd name="T2" fmla="*/ 10 w 795"/>
                <a:gd name="T3" fmla="*/ 21 h 364"/>
                <a:gd name="T4" fmla="*/ 69 w 795"/>
                <a:gd name="T5" fmla="*/ 26 h 364"/>
                <a:gd name="T6" fmla="*/ 36 w 795"/>
                <a:gd name="T7" fmla="*/ 33 h 364"/>
                <a:gd name="T8" fmla="*/ 69 w 795"/>
                <a:gd name="T9" fmla="*/ 26 h 364"/>
                <a:gd name="T10" fmla="*/ 95 w 795"/>
                <a:gd name="T11" fmla="*/ 38 h 364"/>
                <a:gd name="T12" fmla="*/ 114 w 795"/>
                <a:gd name="T13" fmla="*/ 66 h 364"/>
                <a:gd name="T14" fmla="*/ 173 w 795"/>
                <a:gd name="T15" fmla="*/ 73 h 364"/>
                <a:gd name="T16" fmla="*/ 140 w 795"/>
                <a:gd name="T17" fmla="*/ 78 h 364"/>
                <a:gd name="T18" fmla="*/ 173 w 795"/>
                <a:gd name="T19" fmla="*/ 73 h 364"/>
                <a:gd name="T20" fmla="*/ 199 w 795"/>
                <a:gd name="T21" fmla="*/ 83 h 364"/>
                <a:gd name="T22" fmla="*/ 218 w 795"/>
                <a:gd name="T23" fmla="*/ 113 h 364"/>
                <a:gd name="T24" fmla="*/ 277 w 795"/>
                <a:gd name="T25" fmla="*/ 118 h 364"/>
                <a:gd name="T26" fmla="*/ 244 w 795"/>
                <a:gd name="T27" fmla="*/ 123 h 364"/>
                <a:gd name="T28" fmla="*/ 277 w 795"/>
                <a:gd name="T29" fmla="*/ 118 h 364"/>
                <a:gd name="T30" fmla="*/ 303 w 795"/>
                <a:gd name="T31" fmla="*/ 130 h 364"/>
                <a:gd name="T32" fmla="*/ 322 w 795"/>
                <a:gd name="T33" fmla="*/ 158 h 364"/>
                <a:gd name="T34" fmla="*/ 381 w 795"/>
                <a:gd name="T35" fmla="*/ 163 h 364"/>
                <a:gd name="T36" fmla="*/ 348 w 795"/>
                <a:gd name="T37" fmla="*/ 170 h 364"/>
                <a:gd name="T38" fmla="*/ 381 w 795"/>
                <a:gd name="T39" fmla="*/ 163 h 364"/>
                <a:gd name="T40" fmla="*/ 407 w 795"/>
                <a:gd name="T41" fmla="*/ 175 h 364"/>
                <a:gd name="T42" fmla="*/ 424 w 795"/>
                <a:gd name="T43" fmla="*/ 203 h 364"/>
                <a:gd name="T44" fmla="*/ 485 w 795"/>
                <a:gd name="T45" fmla="*/ 210 h 364"/>
                <a:gd name="T46" fmla="*/ 450 w 795"/>
                <a:gd name="T47" fmla="*/ 215 h 364"/>
                <a:gd name="T48" fmla="*/ 485 w 795"/>
                <a:gd name="T49" fmla="*/ 210 h 364"/>
                <a:gd name="T50" fmla="*/ 511 w 795"/>
                <a:gd name="T51" fmla="*/ 222 h 364"/>
                <a:gd name="T52" fmla="*/ 528 w 795"/>
                <a:gd name="T53" fmla="*/ 251 h 364"/>
                <a:gd name="T54" fmla="*/ 589 w 795"/>
                <a:gd name="T55" fmla="*/ 255 h 364"/>
                <a:gd name="T56" fmla="*/ 554 w 795"/>
                <a:gd name="T57" fmla="*/ 262 h 364"/>
                <a:gd name="T58" fmla="*/ 589 w 795"/>
                <a:gd name="T59" fmla="*/ 255 h 364"/>
                <a:gd name="T60" fmla="*/ 615 w 795"/>
                <a:gd name="T61" fmla="*/ 267 h 364"/>
                <a:gd name="T62" fmla="*/ 632 w 795"/>
                <a:gd name="T63" fmla="*/ 295 h 364"/>
                <a:gd name="T64" fmla="*/ 691 w 795"/>
                <a:gd name="T65" fmla="*/ 303 h 364"/>
                <a:gd name="T66" fmla="*/ 658 w 795"/>
                <a:gd name="T67" fmla="*/ 307 h 364"/>
                <a:gd name="T68" fmla="*/ 691 w 795"/>
                <a:gd name="T69" fmla="*/ 303 h 364"/>
                <a:gd name="T70" fmla="*/ 717 w 795"/>
                <a:gd name="T71" fmla="*/ 312 h 364"/>
                <a:gd name="T72" fmla="*/ 736 w 795"/>
                <a:gd name="T73" fmla="*/ 343 h 364"/>
                <a:gd name="T74" fmla="*/ 795 w 795"/>
                <a:gd name="T75" fmla="*/ 347 h 364"/>
                <a:gd name="T76" fmla="*/ 762 w 795"/>
                <a:gd name="T77" fmla="*/ 352 h 364"/>
                <a:gd name="T78" fmla="*/ 795 w 795"/>
                <a:gd name="T79" fmla="*/ 347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95" h="364">
                  <a:moveTo>
                    <a:pt x="17" y="5"/>
                  </a:moveTo>
                  <a:lnTo>
                    <a:pt x="10" y="0"/>
                  </a:lnTo>
                  <a:lnTo>
                    <a:pt x="0" y="16"/>
                  </a:lnTo>
                  <a:lnTo>
                    <a:pt x="10" y="21"/>
                  </a:lnTo>
                  <a:lnTo>
                    <a:pt x="17" y="5"/>
                  </a:lnTo>
                  <a:close/>
                  <a:moveTo>
                    <a:pt x="69" y="26"/>
                  </a:moveTo>
                  <a:lnTo>
                    <a:pt x="43" y="14"/>
                  </a:lnTo>
                  <a:lnTo>
                    <a:pt x="36" y="33"/>
                  </a:lnTo>
                  <a:lnTo>
                    <a:pt x="62" y="45"/>
                  </a:lnTo>
                  <a:lnTo>
                    <a:pt x="69" y="26"/>
                  </a:lnTo>
                  <a:close/>
                  <a:moveTo>
                    <a:pt x="121" y="49"/>
                  </a:moveTo>
                  <a:lnTo>
                    <a:pt x="95" y="38"/>
                  </a:lnTo>
                  <a:lnTo>
                    <a:pt x="88" y="54"/>
                  </a:lnTo>
                  <a:lnTo>
                    <a:pt x="114" y="66"/>
                  </a:lnTo>
                  <a:lnTo>
                    <a:pt x="121" y="49"/>
                  </a:lnTo>
                  <a:close/>
                  <a:moveTo>
                    <a:pt x="173" y="73"/>
                  </a:moveTo>
                  <a:lnTo>
                    <a:pt x="147" y="61"/>
                  </a:lnTo>
                  <a:lnTo>
                    <a:pt x="140" y="78"/>
                  </a:lnTo>
                  <a:lnTo>
                    <a:pt x="166" y="90"/>
                  </a:lnTo>
                  <a:lnTo>
                    <a:pt x="173" y="73"/>
                  </a:lnTo>
                  <a:close/>
                  <a:moveTo>
                    <a:pt x="225" y="94"/>
                  </a:moveTo>
                  <a:lnTo>
                    <a:pt x="199" y="83"/>
                  </a:lnTo>
                  <a:lnTo>
                    <a:pt x="192" y="102"/>
                  </a:lnTo>
                  <a:lnTo>
                    <a:pt x="218" y="113"/>
                  </a:lnTo>
                  <a:lnTo>
                    <a:pt x="225" y="94"/>
                  </a:lnTo>
                  <a:close/>
                  <a:moveTo>
                    <a:pt x="277" y="118"/>
                  </a:moveTo>
                  <a:lnTo>
                    <a:pt x="251" y="106"/>
                  </a:lnTo>
                  <a:lnTo>
                    <a:pt x="244" y="123"/>
                  </a:lnTo>
                  <a:lnTo>
                    <a:pt x="270" y="135"/>
                  </a:lnTo>
                  <a:lnTo>
                    <a:pt x="277" y="118"/>
                  </a:lnTo>
                  <a:close/>
                  <a:moveTo>
                    <a:pt x="329" y="142"/>
                  </a:moveTo>
                  <a:lnTo>
                    <a:pt x="303" y="130"/>
                  </a:lnTo>
                  <a:lnTo>
                    <a:pt x="296" y="146"/>
                  </a:lnTo>
                  <a:lnTo>
                    <a:pt x="322" y="158"/>
                  </a:lnTo>
                  <a:lnTo>
                    <a:pt x="329" y="142"/>
                  </a:lnTo>
                  <a:close/>
                  <a:moveTo>
                    <a:pt x="381" y="163"/>
                  </a:moveTo>
                  <a:lnTo>
                    <a:pt x="355" y="154"/>
                  </a:lnTo>
                  <a:lnTo>
                    <a:pt x="348" y="170"/>
                  </a:lnTo>
                  <a:lnTo>
                    <a:pt x="374" y="182"/>
                  </a:lnTo>
                  <a:lnTo>
                    <a:pt x="381" y="163"/>
                  </a:lnTo>
                  <a:close/>
                  <a:moveTo>
                    <a:pt x="433" y="187"/>
                  </a:moveTo>
                  <a:lnTo>
                    <a:pt x="407" y="175"/>
                  </a:lnTo>
                  <a:lnTo>
                    <a:pt x="398" y="194"/>
                  </a:lnTo>
                  <a:lnTo>
                    <a:pt x="424" y="203"/>
                  </a:lnTo>
                  <a:lnTo>
                    <a:pt x="433" y="187"/>
                  </a:lnTo>
                  <a:close/>
                  <a:moveTo>
                    <a:pt x="485" y="210"/>
                  </a:moveTo>
                  <a:lnTo>
                    <a:pt x="459" y="198"/>
                  </a:lnTo>
                  <a:lnTo>
                    <a:pt x="450" y="215"/>
                  </a:lnTo>
                  <a:lnTo>
                    <a:pt x="476" y="227"/>
                  </a:lnTo>
                  <a:lnTo>
                    <a:pt x="485" y="210"/>
                  </a:lnTo>
                  <a:close/>
                  <a:moveTo>
                    <a:pt x="537" y="232"/>
                  </a:moveTo>
                  <a:lnTo>
                    <a:pt x="511" y="222"/>
                  </a:lnTo>
                  <a:lnTo>
                    <a:pt x="502" y="239"/>
                  </a:lnTo>
                  <a:lnTo>
                    <a:pt x="528" y="251"/>
                  </a:lnTo>
                  <a:lnTo>
                    <a:pt x="537" y="232"/>
                  </a:lnTo>
                  <a:close/>
                  <a:moveTo>
                    <a:pt x="589" y="255"/>
                  </a:moveTo>
                  <a:lnTo>
                    <a:pt x="563" y="243"/>
                  </a:lnTo>
                  <a:lnTo>
                    <a:pt x="554" y="262"/>
                  </a:lnTo>
                  <a:lnTo>
                    <a:pt x="580" y="272"/>
                  </a:lnTo>
                  <a:lnTo>
                    <a:pt x="589" y="255"/>
                  </a:lnTo>
                  <a:close/>
                  <a:moveTo>
                    <a:pt x="641" y="279"/>
                  </a:moveTo>
                  <a:lnTo>
                    <a:pt x="615" y="267"/>
                  </a:lnTo>
                  <a:lnTo>
                    <a:pt x="606" y="284"/>
                  </a:lnTo>
                  <a:lnTo>
                    <a:pt x="632" y="295"/>
                  </a:lnTo>
                  <a:lnTo>
                    <a:pt x="641" y="279"/>
                  </a:lnTo>
                  <a:close/>
                  <a:moveTo>
                    <a:pt x="691" y="303"/>
                  </a:moveTo>
                  <a:lnTo>
                    <a:pt x="665" y="291"/>
                  </a:lnTo>
                  <a:lnTo>
                    <a:pt x="658" y="307"/>
                  </a:lnTo>
                  <a:lnTo>
                    <a:pt x="684" y="319"/>
                  </a:lnTo>
                  <a:lnTo>
                    <a:pt x="691" y="303"/>
                  </a:lnTo>
                  <a:close/>
                  <a:moveTo>
                    <a:pt x="743" y="324"/>
                  </a:moveTo>
                  <a:lnTo>
                    <a:pt x="717" y="312"/>
                  </a:lnTo>
                  <a:lnTo>
                    <a:pt x="710" y="331"/>
                  </a:lnTo>
                  <a:lnTo>
                    <a:pt x="736" y="343"/>
                  </a:lnTo>
                  <a:lnTo>
                    <a:pt x="743" y="324"/>
                  </a:lnTo>
                  <a:close/>
                  <a:moveTo>
                    <a:pt x="795" y="347"/>
                  </a:moveTo>
                  <a:lnTo>
                    <a:pt x="769" y="336"/>
                  </a:lnTo>
                  <a:lnTo>
                    <a:pt x="762" y="352"/>
                  </a:lnTo>
                  <a:lnTo>
                    <a:pt x="788" y="364"/>
                  </a:lnTo>
                  <a:lnTo>
                    <a:pt x="795" y="347"/>
                  </a:lnTo>
                  <a:close/>
                </a:path>
              </a:pathLst>
            </a:cu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sp>
          <p:nvSpPr>
            <p:cNvPr id="126" name="Freeform 158">
              <a:extLst>
                <a:ext uri="{FF2B5EF4-FFF2-40B4-BE49-F238E27FC236}">
                  <a16:creationId xmlns:a16="http://schemas.microsoft.com/office/drawing/2014/main" id="{61289DC9-0EA0-1521-1742-CFC0EAF0564C}"/>
                </a:ext>
              </a:extLst>
            </p:cNvPr>
            <p:cNvSpPr/>
            <p:nvPr/>
          </p:nvSpPr>
          <p:spPr bwMode="auto">
            <a:xfrm>
              <a:off x="4525216" y="3667712"/>
              <a:ext cx="59926" cy="60695"/>
            </a:xfrm>
            <a:custGeom>
              <a:avLst/>
              <a:gdLst>
                <a:gd name="T0" fmla="*/ 23 w 34"/>
                <a:gd name="T1" fmla="*/ 4 h 34"/>
                <a:gd name="T2" fmla="*/ 31 w 34"/>
                <a:gd name="T3" fmla="*/ 23 h 34"/>
                <a:gd name="T4" fmla="*/ 11 w 34"/>
                <a:gd name="T5" fmla="*/ 31 h 34"/>
                <a:gd name="T6" fmla="*/ 3 w 34"/>
                <a:gd name="T7" fmla="*/ 11 h 34"/>
                <a:gd name="T8" fmla="*/ 23 w 34"/>
                <a:gd name="T9" fmla="*/ 4 h 34"/>
              </a:gdLst>
              <a:ahLst/>
              <a:cxnLst>
                <a:cxn ang="0">
                  <a:pos x="T0" y="T1"/>
                </a:cxn>
                <a:cxn ang="0">
                  <a:pos x="T2" y="T3"/>
                </a:cxn>
                <a:cxn ang="0">
                  <a:pos x="T4" y="T5"/>
                </a:cxn>
                <a:cxn ang="0">
                  <a:pos x="T6" y="T7"/>
                </a:cxn>
                <a:cxn ang="0">
                  <a:pos x="T8" y="T9"/>
                </a:cxn>
              </a:cxnLst>
              <a:rect l="0" t="0" r="r" b="b"/>
              <a:pathLst>
                <a:path w="34" h="34">
                  <a:moveTo>
                    <a:pt x="23" y="4"/>
                  </a:moveTo>
                  <a:cubicBezTo>
                    <a:pt x="31" y="7"/>
                    <a:pt x="34" y="16"/>
                    <a:pt x="31" y="23"/>
                  </a:cubicBezTo>
                  <a:cubicBezTo>
                    <a:pt x="27" y="31"/>
                    <a:pt x="19" y="34"/>
                    <a:pt x="11" y="31"/>
                  </a:cubicBezTo>
                  <a:cubicBezTo>
                    <a:pt x="3" y="28"/>
                    <a:pt x="0" y="19"/>
                    <a:pt x="3" y="11"/>
                  </a:cubicBezTo>
                  <a:cubicBezTo>
                    <a:pt x="7" y="4"/>
                    <a:pt x="16" y="0"/>
                    <a:pt x="23" y="4"/>
                  </a:cubicBezTo>
                  <a:close/>
                </a:path>
              </a:pathLst>
            </a:cu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sp>
          <p:nvSpPr>
            <p:cNvPr id="127" name="Freeform 159">
              <a:extLst>
                <a:ext uri="{FF2B5EF4-FFF2-40B4-BE49-F238E27FC236}">
                  <a16:creationId xmlns:a16="http://schemas.microsoft.com/office/drawing/2014/main" id="{05DAEEAE-91B3-7AB7-459F-0A6904E1EBED}"/>
                </a:ext>
              </a:extLst>
            </p:cNvPr>
            <p:cNvSpPr/>
            <p:nvPr/>
          </p:nvSpPr>
          <p:spPr bwMode="auto">
            <a:xfrm>
              <a:off x="3920703" y="3410697"/>
              <a:ext cx="69665" cy="64442"/>
            </a:xfrm>
            <a:custGeom>
              <a:avLst/>
              <a:gdLst>
                <a:gd name="T0" fmla="*/ 93 w 93"/>
                <a:gd name="T1" fmla="*/ 0 h 86"/>
                <a:gd name="T2" fmla="*/ 0 w 93"/>
                <a:gd name="T3" fmla="*/ 10 h 86"/>
                <a:gd name="T4" fmla="*/ 55 w 93"/>
                <a:gd name="T5" fmla="*/ 86 h 86"/>
                <a:gd name="T6" fmla="*/ 93 w 93"/>
                <a:gd name="T7" fmla="*/ 0 h 86"/>
              </a:gdLst>
              <a:ahLst/>
              <a:cxnLst>
                <a:cxn ang="0">
                  <a:pos x="T0" y="T1"/>
                </a:cxn>
                <a:cxn ang="0">
                  <a:pos x="T2" y="T3"/>
                </a:cxn>
                <a:cxn ang="0">
                  <a:pos x="T4" y="T5"/>
                </a:cxn>
                <a:cxn ang="0">
                  <a:pos x="T6" y="T7"/>
                </a:cxn>
              </a:cxnLst>
              <a:rect l="0" t="0" r="r" b="b"/>
              <a:pathLst>
                <a:path w="93" h="86">
                  <a:moveTo>
                    <a:pt x="93" y="0"/>
                  </a:moveTo>
                  <a:lnTo>
                    <a:pt x="0" y="10"/>
                  </a:lnTo>
                  <a:lnTo>
                    <a:pt x="55" y="86"/>
                  </a:lnTo>
                  <a:lnTo>
                    <a:pt x="93" y="0"/>
                  </a:lnTo>
                  <a:close/>
                </a:path>
              </a:pathLst>
            </a:cu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sp>
          <p:nvSpPr>
            <p:cNvPr id="128" name="Freeform 160">
              <a:extLst>
                <a:ext uri="{FF2B5EF4-FFF2-40B4-BE49-F238E27FC236}">
                  <a16:creationId xmlns:a16="http://schemas.microsoft.com/office/drawing/2014/main" id="{285F6AC5-A38C-26BE-CE9D-4084EAD0F4AB}"/>
                </a:ext>
              </a:extLst>
            </p:cNvPr>
            <p:cNvSpPr>
              <a:spLocks noEditPoints="1"/>
            </p:cNvSpPr>
            <p:nvPr/>
          </p:nvSpPr>
          <p:spPr bwMode="auto">
            <a:xfrm>
              <a:off x="5127482" y="2220032"/>
              <a:ext cx="274915" cy="595707"/>
            </a:xfrm>
            <a:custGeom>
              <a:avLst/>
              <a:gdLst>
                <a:gd name="T0" fmla="*/ 17 w 367"/>
                <a:gd name="T1" fmla="*/ 0 h 795"/>
                <a:gd name="T2" fmla="*/ 5 w 367"/>
                <a:gd name="T3" fmla="*/ 17 h 795"/>
                <a:gd name="T4" fmla="*/ 45 w 367"/>
                <a:gd name="T5" fmla="*/ 59 h 795"/>
                <a:gd name="T6" fmla="*/ 14 w 367"/>
                <a:gd name="T7" fmla="*/ 43 h 795"/>
                <a:gd name="T8" fmla="*/ 45 w 367"/>
                <a:gd name="T9" fmla="*/ 59 h 795"/>
                <a:gd name="T10" fmla="*/ 55 w 367"/>
                <a:gd name="T11" fmla="*/ 85 h 795"/>
                <a:gd name="T12" fmla="*/ 50 w 367"/>
                <a:gd name="T13" fmla="*/ 121 h 795"/>
                <a:gd name="T14" fmla="*/ 90 w 367"/>
                <a:gd name="T15" fmla="*/ 163 h 795"/>
                <a:gd name="T16" fmla="*/ 62 w 367"/>
                <a:gd name="T17" fmla="*/ 147 h 795"/>
                <a:gd name="T18" fmla="*/ 90 w 367"/>
                <a:gd name="T19" fmla="*/ 163 h 795"/>
                <a:gd name="T20" fmla="*/ 102 w 367"/>
                <a:gd name="T21" fmla="*/ 189 h 795"/>
                <a:gd name="T22" fmla="*/ 95 w 367"/>
                <a:gd name="T23" fmla="*/ 225 h 795"/>
                <a:gd name="T24" fmla="*/ 135 w 367"/>
                <a:gd name="T25" fmla="*/ 267 h 795"/>
                <a:gd name="T26" fmla="*/ 107 w 367"/>
                <a:gd name="T27" fmla="*/ 249 h 795"/>
                <a:gd name="T28" fmla="*/ 135 w 367"/>
                <a:gd name="T29" fmla="*/ 267 h 795"/>
                <a:gd name="T30" fmla="*/ 147 w 367"/>
                <a:gd name="T31" fmla="*/ 293 h 795"/>
                <a:gd name="T32" fmla="*/ 142 w 367"/>
                <a:gd name="T33" fmla="*/ 327 h 795"/>
                <a:gd name="T34" fmla="*/ 182 w 367"/>
                <a:gd name="T35" fmla="*/ 371 h 795"/>
                <a:gd name="T36" fmla="*/ 154 w 367"/>
                <a:gd name="T37" fmla="*/ 353 h 795"/>
                <a:gd name="T38" fmla="*/ 182 w 367"/>
                <a:gd name="T39" fmla="*/ 371 h 795"/>
                <a:gd name="T40" fmla="*/ 194 w 367"/>
                <a:gd name="T41" fmla="*/ 397 h 795"/>
                <a:gd name="T42" fmla="*/ 187 w 367"/>
                <a:gd name="T43" fmla="*/ 431 h 795"/>
                <a:gd name="T44" fmla="*/ 227 w 367"/>
                <a:gd name="T45" fmla="*/ 476 h 795"/>
                <a:gd name="T46" fmla="*/ 199 w 367"/>
                <a:gd name="T47" fmla="*/ 457 h 795"/>
                <a:gd name="T48" fmla="*/ 227 w 367"/>
                <a:gd name="T49" fmla="*/ 476 h 795"/>
                <a:gd name="T50" fmla="*/ 239 w 367"/>
                <a:gd name="T51" fmla="*/ 502 h 795"/>
                <a:gd name="T52" fmla="*/ 234 w 367"/>
                <a:gd name="T53" fmla="*/ 535 h 795"/>
                <a:gd name="T54" fmla="*/ 274 w 367"/>
                <a:gd name="T55" fmla="*/ 580 h 795"/>
                <a:gd name="T56" fmla="*/ 246 w 367"/>
                <a:gd name="T57" fmla="*/ 561 h 795"/>
                <a:gd name="T58" fmla="*/ 274 w 367"/>
                <a:gd name="T59" fmla="*/ 580 h 795"/>
                <a:gd name="T60" fmla="*/ 286 w 367"/>
                <a:gd name="T61" fmla="*/ 606 h 795"/>
                <a:gd name="T62" fmla="*/ 279 w 367"/>
                <a:gd name="T63" fmla="*/ 639 h 795"/>
                <a:gd name="T64" fmla="*/ 319 w 367"/>
                <a:gd name="T65" fmla="*/ 684 h 795"/>
                <a:gd name="T66" fmla="*/ 291 w 367"/>
                <a:gd name="T67" fmla="*/ 665 h 795"/>
                <a:gd name="T68" fmla="*/ 319 w 367"/>
                <a:gd name="T69" fmla="*/ 684 h 795"/>
                <a:gd name="T70" fmla="*/ 331 w 367"/>
                <a:gd name="T71" fmla="*/ 710 h 795"/>
                <a:gd name="T72" fmla="*/ 327 w 367"/>
                <a:gd name="T73" fmla="*/ 743 h 795"/>
                <a:gd name="T74" fmla="*/ 367 w 367"/>
                <a:gd name="T75" fmla="*/ 788 h 795"/>
                <a:gd name="T76" fmla="*/ 336 w 367"/>
                <a:gd name="T77" fmla="*/ 769 h 795"/>
                <a:gd name="T78" fmla="*/ 367 w 367"/>
                <a:gd name="T79" fmla="*/ 78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67" h="795">
                  <a:moveTo>
                    <a:pt x="21" y="10"/>
                  </a:moveTo>
                  <a:lnTo>
                    <a:pt x="17" y="0"/>
                  </a:lnTo>
                  <a:lnTo>
                    <a:pt x="0" y="7"/>
                  </a:lnTo>
                  <a:lnTo>
                    <a:pt x="5" y="17"/>
                  </a:lnTo>
                  <a:lnTo>
                    <a:pt x="21" y="10"/>
                  </a:lnTo>
                  <a:close/>
                  <a:moveTo>
                    <a:pt x="45" y="59"/>
                  </a:moveTo>
                  <a:lnTo>
                    <a:pt x="33" y="33"/>
                  </a:lnTo>
                  <a:lnTo>
                    <a:pt x="14" y="43"/>
                  </a:lnTo>
                  <a:lnTo>
                    <a:pt x="26" y="69"/>
                  </a:lnTo>
                  <a:lnTo>
                    <a:pt x="45" y="59"/>
                  </a:lnTo>
                  <a:close/>
                  <a:moveTo>
                    <a:pt x="66" y="111"/>
                  </a:moveTo>
                  <a:lnTo>
                    <a:pt x="55" y="85"/>
                  </a:lnTo>
                  <a:lnTo>
                    <a:pt x="38" y="95"/>
                  </a:lnTo>
                  <a:lnTo>
                    <a:pt x="50" y="121"/>
                  </a:lnTo>
                  <a:lnTo>
                    <a:pt x="66" y="111"/>
                  </a:lnTo>
                  <a:close/>
                  <a:moveTo>
                    <a:pt x="90" y="163"/>
                  </a:moveTo>
                  <a:lnTo>
                    <a:pt x="78" y="137"/>
                  </a:lnTo>
                  <a:lnTo>
                    <a:pt x="62" y="147"/>
                  </a:lnTo>
                  <a:lnTo>
                    <a:pt x="73" y="173"/>
                  </a:lnTo>
                  <a:lnTo>
                    <a:pt x="90" y="163"/>
                  </a:lnTo>
                  <a:close/>
                  <a:moveTo>
                    <a:pt x="114" y="215"/>
                  </a:moveTo>
                  <a:lnTo>
                    <a:pt x="102" y="189"/>
                  </a:lnTo>
                  <a:lnTo>
                    <a:pt x="85" y="199"/>
                  </a:lnTo>
                  <a:lnTo>
                    <a:pt x="95" y="225"/>
                  </a:lnTo>
                  <a:lnTo>
                    <a:pt x="114" y="215"/>
                  </a:lnTo>
                  <a:close/>
                  <a:moveTo>
                    <a:pt x="135" y="267"/>
                  </a:moveTo>
                  <a:lnTo>
                    <a:pt x="125" y="241"/>
                  </a:lnTo>
                  <a:lnTo>
                    <a:pt x="107" y="249"/>
                  </a:lnTo>
                  <a:lnTo>
                    <a:pt x="118" y="275"/>
                  </a:lnTo>
                  <a:lnTo>
                    <a:pt x="135" y="267"/>
                  </a:lnTo>
                  <a:close/>
                  <a:moveTo>
                    <a:pt x="159" y="319"/>
                  </a:moveTo>
                  <a:lnTo>
                    <a:pt x="147" y="293"/>
                  </a:lnTo>
                  <a:lnTo>
                    <a:pt x="130" y="301"/>
                  </a:lnTo>
                  <a:lnTo>
                    <a:pt x="142" y="327"/>
                  </a:lnTo>
                  <a:lnTo>
                    <a:pt x="159" y="319"/>
                  </a:lnTo>
                  <a:close/>
                  <a:moveTo>
                    <a:pt x="182" y="371"/>
                  </a:moveTo>
                  <a:lnTo>
                    <a:pt x="170" y="345"/>
                  </a:lnTo>
                  <a:lnTo>
                    <a:pt x="154" y="353"/>
                  </a:lnTo>
                  <a:lnTo>
                    <a:pt x="166" y="379"/>
                  </a:lnTo>
                  <a:lnTo>
                    <a:pt x="182" y="371"/>
                  </a:lnTo>
                  <a:close/>
                  <a:moveTo>
                    <a:pt x="206" y="424"/>
                  </a:moveTo>
                  <a:lnTo>
                    <a:pt x="194" y="397"/>
                  </a:lnTo>
                  <a:lnTo>
                    <a:pt x="175" y="405"/>
                  </a:lnTo>
                  <a:lnTo>
                    <a:pt x="187" y="431"/>
                  </a:lnTo>
                  <a:lnTo>
                    <a:pt x="206" y="424"/>
                  </a:lnTo>
                  <a:close/>
                  <a:moveTo>
                    <a:pt x="227" y="476"/>
                  </a:moveTo>
                  <a:lnTo>
                    <a:pt x="215" y="450"/>
                  </a:lnTo>
                  <a:lnTo>
                    <a:pt x="199" y="457"/>
                  </a:lnTo>
                  <a:lnTo>
                    <a:pt x="211" y="483"/>
                  </a:lnTo>
                  <a:lnTo>
                    <a:pt x="227" y="476"/>
                  </a:lnTo>
                  <a:close/>
                  <a:moveTo>
                    <a:pt x="251" y="528"/>
                  </a:moveTo>
                  <a:lnTo>
                    <a:pt x="239" y="502"/>
                  </a:lnTo>
                  <a:lnTo>
                    <a:pt x="222" y="509"/>
                  </a:lnTo>
                  <a:lnTo>
                    <a:pt x="234" y="535"/>
                  </a:lnTo>
                  <a:lnTo>
                    <a:pt x="251" y="528"/>
                  </a:lnTo>
                  <a:close/>
                  <a:moveTo>
                    <a:pt x="274" y="580"/>
                  </a:moveTo>
                  <a:lnTo>
                    <a:pt x="263" y="554"/>
                  </a:lnTo>
                  <a:lnTo>
                    <a:pt x="246" y="561"/>
                  </a:lnTo>
                  <a:lnTo>
                    <a:pt x="256" y="587"/>
                  </a:lnTo>
                  <a:lnTo>
                    <a:pt x="274" y="580"/>
                  </a:lnTo>
                  <a:close/>
                  <a:moveTo>
                    <a:pt x="296" y="632"/>
                  </a:moveTo>
                  <a:lnTo>
                    <a:pt x="286" y="606"/>
                  </a:lnTo>
                  <a:lnTo>
                    <a:pt x="267" y="613"/>
                  </a:lnTo>
                  <a:lnTo>
                    <a:pt x="279" y="639"/>
                  </a:lnTo>
                  <a:lnTo>
                    <a:pt x="296" y="632"/>
                  </a:lnTo>
                  <a:close/>
                  <a:moveTo>
                    <a:pt x="319" y="684"/>
                  </a:moveTo>
                  <a:lnTo>
                    <a:pt x="308" y="658"/>
                  </a:lnTo>
                  <a:lnTo>
                    <a:pt x="291" y="665"/>
                  </a:lnTo>
                  <a:lnTo>
                    <a:pt x="303" y="691"/>
                  </a:lnTo>
                  <a:lnTo>
                    <a:pt x="319" y="684"/>
                  </a:lnTo>
                  <a:close/>
                  <a:moveTo>
                    <a:pt x="343" y="736"/>
                  </a:moveTo>
                  <a:lnTo>
                    <a:pt x="331" y="710"/>
                  </a:lnTo>
                  <a:lnTo>
                    <a:pt x="315" y="717"/>
                  </a:lnTo>
                  <a:lnTo>
                    <a:pt x="327" y="743"/>
                  </a:lnTo>
                  <a:lnTo>
                    <a:pt x="343" y="736"/>
                  </a:lnTo>
                  <a:close/>
                  <a:moveTo>
                    <a:pt x="367" y="788"/>
                  </a:moveTo>
                  <a:lnTo>
                    <a:pt x="355" y="762"/>
                  </a:lnTo>
                  <a:lnTo>
                    <a:pt x="336" y="769"/>
                  </a:lnTo>
                  <a:lnTo>
                    <a:pt x="348" y="795"/>
                  </a:lnTo>
                  <a:lnTo>
                    <a:pt x="367" y="788"/>
                  </a:lnTo>
                  <a:close/>
                </a:path>
              </a:pathLst>
            </a:cu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sp>
          <p:nvSpPr>
            <p:cNvPr id="129" name="Freeform 161">
              <a:extLst>
                <a:ext uri="{FF2B5EF4-FFF2-40B4-BE49-F238E27FC236}">
                  <a16:creationId xmlns:a16="http://schemas.microsoft.com/office/drawing/2014/main" id="{31A82606-0557-FA4B-9BB9-5514222A64D6}"/>
                </a:ext>
              </a:extLst>
            </p:cNvPr>
            <p:cNvSpPr/>
            <p:nvPr/>
          </p:nvSpPr>
          <p:spPr bwMode="auto">
            <a:xfrm>
              <a:off x="5364941" y="2780520"/>
              <a:ext cx="59926" cy="61444"/>
            </a:xfrm>
            <a:custGeom>
              <a:avLst/>
              <a:gdLst>
                <a:gd name="T0" fmla="*/ 30 w 34"/>
                <a:gd name="T1" fmla="*/ 11 h 35"/>
                <a:gd name="T2" fmla="*/ 23 w 34"/>
                <a:gd name="T3" fmla="*/ 31 h 35"/>
                <a:gd name="T4" fmla="*/ 3 w 34"/>
                <a:gd name="T5" fmla="*/ 24 h 35"/>
                <a:gd name="T6" fmla="*/ 11 w 34"/>
                <a:gd name="T7" fmla="*/ 4 h 35"/>
                <a:gd name="T8" fmla="*/ 30 w 34"/>
                <a:gd name="T9" fmla="*/ 11 h 35"/>
              </a:gdLst>
              <a:ahLst/>
              <a:cxnLst>
                <a:cxn ang="0">
                  <a:pos x="T0" y="T1"/>
                </a:cxn>
                <a:cxn ang="0">
                  <a:pos x="T2" y="T3"/>
                </a:cxn>
                <a:cxn ang="0">
                  <a:pos x="T4" y="T5"/>
                </a:cxn>
                <a:cxn ang="0">
                  <a:pos x="T6" y="T7"/>
                </a:cxn>
                <a:cxn ang="0">
                  <a:pos x="T8" y="T9"/>
                </a:cxn>
              </a:cxnLst>
              <a:rect l="0" t="0" r="r" b="b"/>
              <a:pathLst>
                <a:path w="34" h="35">
                  <a:moveTo>
                    <a:pt x="30" y="11"/>
                  </a:moveTo>
                  <a:cubicBezTo>
                    <a:pt x="34" y="19"/>
                    <a:pt x="30" y="28"/>
                    <a:pt x="23" y="31"/>
                  </a:cubicBezTo>
                  <a:cubicBezTo>
                    <a:pt x="15" y="35"/>
                    <a:pt x="6" y="31"/>
                    <a:pt x="3" y="24"/>
                  </a:cubicBezTo>
                  <a:cubicBezTo>
                    <a:pt x="0" y="16"/>
                    <a:pt x="3" y="7"/>
                    <a:pt x="11" y="4"/>
                  </a:cubicBezTo>
                  <a:cubicBezTo>
                    <a:pt x="18" y="0"/>
                    <a:pt x="27" y="4"/>
                    <a:pt x="30" y="11"/>
                  </a:cubicBezTo>
                  <a:close/>
                </a:path>
              </a:pathLst>
            </a:cu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sp>
          <p:nvSpPr>
            <p:cNvPr id="130" name="Freeform 162">
              <a:extLst>
                <a:ext uri="{FF2B5EF4-FFF2-40B4-BE49-F238E27FC236}">
                  <a16:creationId xmlns:a16="http://schemas.microsoft.com/office/drawing/2014/main" id="{55BD3AB5-F2B4-C65F-E5BE-9720048976CC}"/>
                </a:ext>
              </a:extLst>
            </p:cNvPr>
            <p:cNvSpPr/>
            <p:nvPr/>
          </p:nvSpPr>
          <p:spPr bwMode="auto">
            <a:xfrm>
              <a:off x="5106507" y="2177321"/>
              <a:ext cx="63672" cy="69687"/>
            </a:xfrm>
            <a:custGeom>
              <a:avLst/>
              <a:gdLst>
                <a:gd name="T0" fmla="*/ 85 w 85"/>
                <a:gd name="T1" fmla="*/ 55 h 93"/>
                <a:gd name="T2" fmla="*/ 9 w 85"/>
                <a:gd name="T3" fmla="*/ 0 h 93"/>
                <a:gd name="T4" fmla="*/ 0 w 85"/>
                <a:gd name="T5" fmla="*/ 93 h 93"/>
                <a:gd name="T6" fmla="*/ 85 w 85"/>
                <a:gd name="T7" fmla="*/ 55 h 93"/>
              </a:gdLst>
              <a:ahLst/>
              <a:cxnLst>
                <a:cxn ang="0">
                  <a:pos x="T0" y="T1"/>
                </a:cxn>
                <a:cxn ang="0">
                  <a:pos x="T2" y="T3"/>
                </a:cxn>
                <a:cxn ang="0">
                  <a:pos x="T4" y="T5"/>
                </a:cxn>
                <a:cxn ang="0">
                  <a:pos x="T6" y="T7"/>
                </a:cxn>
              </a:cxnLst>
              <a:rect l="0" t="0" r="r" b="b"/>
              <a:pathLst>
                <a:path w="85" h="93">
                  <a:moveTo>
                    <a:pt x="85" y="55"/>
                  </a:moveTo>
                  <a:lnTo>
                    <a:pt x="9" y="0"/>
                  </a:lnTo>
                  <a:lnTo>
                    <a:pt x="0" y="93"/>
                  </a:lnTo>
                  <a:lnTo>
                    <a:pt x="85" y="55"/>
                  </a:lnTo>
                  <a:close/>
                </a:path>
              </a:pathLst>
            </a:cu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sp>
          <p:nvSpPr>
            <p:cNvPr id="131" name="Oval 94">
              <a:extLst>
                <a:ext uri="{FF2B5EF4-FFF2-40B4-BE49-F238E27FC236}">
                  <a16:creationId xmlns:a16="http://schemas.microsoft.com/office/drawing/2014/main" id="{52DC99FD-3515-424F-548C-C778BD3E2B74}"/>
                </a:ext>
              </a:extLst>
            </p:cNvPr>
            <p:cNvSpPr/>
            <p:nvPr/>
          </p:nvSpPr>
          <p:spPr>
            <a:xfrm>
              <a:off x="2912180" y="4002995"/>
              <a:ext cx="315083" cy="315180"/>
            </a:xfrm>
            <a:prstGeom prst="ellipse">
              <a:avLst/>
            </a:prstGeom>
            <a:solidFill>
              <a:srgbClr val="388BA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GB">
                <a:solidFill>
                  <a:schemeClr val="tx1">
                    <a:lumMod val="65000"/>
                    <a:lumOff val="35000"/>
                  </a:schemeClr>
                </a:solidFill>
                <a:cs typeface="+mn-ea"/>
                <a:sym typeface="+mn-lt"/>
              </a:endParaRPr>
            </a:p>
          </p:txBody>
        </p:sp>
        <p:sp>
          <p:nvSpPr>
            <p:cNvPr id="132" name="Oval 94">
              <a:extLst>
                <a:ext uri="{FF2B5EF4-FFF2-40B4-BE49-F238E27FC236}">
                  <a16:creationId xmlns:a16="http://schemas.microsoft.com/office/drawing/2014/main" id="{3FA4D690-6EA5-9BBC-E4E5-283842F63458}"/>
                </a:ext>
              </a:extLst>
            </p:cNvPr>
            <p:cNvSpPr/>
            <p:nvPr/>
          </p:nvSpPr>
          <p:spPr>
            <a:xfrm>
              <a:off x="8842172" y="4058537"/>
              <a:ext cx="315083" cy="315180"/>
            </a:xfrm>
            <a:prstGeom prst="ellipse">
              <a:avLst/>
            </a:prstGeom>
            <a:solidFill>
              <a:srgbClr val="388BA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GB">
                <a:solidFill>
                  <a:schemeClr val="tx1">
                    <a:lumMod val="65000"/>
                    <a:lumOff val="35000"/>
                  </a:schemeClr>
                </a:solidFill>
                <a:cs typeface="+mn-ea"/>
                <a:sym typeface="+mn-lt"/>
              </a:endParaRPr>
            </a:p>
          </p:txBody>
        </p:sp>
        <p:grpSp>
          <p:nvGrpSpPr>
            <p:cNvPr id="133" name="组合 112">
              <a:extLst>
                <a:ext uri="{FF2B5EF4-FFF2-40B4-BE49-F238E27FC236}">
                  <a16:creationId xmlns:a16="http://schemas.microsoft.com/office/drawing/2014/main" id="{60E3BF4D-EE5D-933B-7FB0-1416F0A68127}"/>
                </a:ext>
              </a:extLst>
            </p:cNvPr>
            <p:cNvGrpSpPr/>
            <p:nvPr/>
          </p:nvGrpSpPr>
          <p:grpSpPr>
            <a:xfrm>
              <a:off x="9173967" y="4003070"/>
              <a:ext cx="3018033" cy="1076368"/>
              <a:chOff x="1396730" y="1931902"/>
              <a:chExt cx="3018033" cy="1076368"/>
            </a:xfrm>
          </p:grpSpPr>
          <p:sp>
            <p:nvSpPr>
              <p:cNvPr id="151" name="文本框 113">
                <a:extLst>
                  <a:ext uri="{FF2B5EF4-FFF2-40B4-BE49-F238E27FC236}">
                    <a16:creationId xmlns:a16="http://schemas.microsoft.com/office/drawing/2014/main" id="{3AD0F156-2287-C950-E15B-FB26BFE41AD3}"/>
                  </a:ext>
                </a:extLst>
              </p:cNvPr>
              <p:cNvSpPr txBox="1"/>
              <p:nvPr/>
            </p:nvSpPr>
            <p:spPr>
              <a:xfrm>
                <a:off x="1396730" y="2308783"/>
                <a:ext cx="3018033" cy="699487"/>
              </a:xfrm>
              <a:prstGeom prst="rect">
                <a:avLst/>
              </a:prstGeom>
              <a:noFill/>
            </p:spPr>
            <p:txBody>
              <a:bodyPr wrap="square" rtlCol="0">
                <a:spAutoFit/>
              </a:bodyPr>
              <a:lstStyle/>
              <a:p>
                <a:pPr marL="171450" indent="-171450">
                  <a:lnSpc>
                    <a:spcPct val="130000"/>
                  </a:lnSpc>
                  <a:buFont typeface="Arial" panose="020B0604020202020204" pitchFamily="34" charset="0"/>
                  <a:buChar char="•"/>
                </a:pPr>
                <a:r>
                  <a:rPr lang="zh-TW" altLang="en-US" sz="1600" spc="130" dirty="0">
                    <a:latin typeface="Times New Roman" panose="02020603050405020304" pitchFamily="18" charset="0"/>
                    <a:ea typeface="微軟正黑體" panose="020B0604030504040204" pitchFamily="34" charset="-120"/>
                    <a:cs typeface="Times New Roman" panose="02020603050405020304" pitchFamily="18" charset="0"/>
                    <a:sym typeface="+mn-lt"/>
                  </a:rPr>
                  <a:t>空氣品質指標</a:t>
                </a:r>
                <a:r>
                  <a:rPr lang="en-US" altLang="zh-TW" sz="1600" spc="130" dirty="0">
                    <a:latin typeface="Times New Roman" panose="02020603050405020304" pitchFamily="18" charset="0"/>
                    <a:ea typeface="微軟正黑體" panose="020B0604030504040204" pitchFamily="34" charset="-120"/>
                    <a:cs typeface="Times New Roman" panose="02020603050405020304" pitchFamily="18" charset="0"/>
                    <a:sym typeface="+mn-lt"/>
                  </a:rPr>
                  <a:t>(AQI)</a:t>
                </a:r>
                <a:r>
                  <a:rPr lang="zh-TW" altLang="en-US" sz="1600" spc="130" dirty="0">
                    <a:latin typeface="Times New Roman" panose="02020603050405020304" pitchFamily="18" charset="0"/>
                    <a:ea typeface="微軟正黑體" panose="020B0604030504040204" pitchFamily="34" charset="-120"/>
                    <a:cs typeface="Times New Roman" panose="02020603050405020304" pitchFamily="18" charset="0"/>
                    <a:sym typeface="+mn-lt"/>
                  </a:rPr>
                  <a:t> </a:t>
                </a:r>
                <a:r>
                  <a:rPr lang="en-US" altLang="zh-TW" sz="1600" spc="130" dirty="0">
                    <a:solidFill>
                      <a:srgbClr val="FF0000"/>
                    </a:solidFill>
                    <a:latin typeface="Times New Roman" panose="02020603050405020304" pitchFamily="18" charset="0"/>
                    <a:ea typeface="微軟正黑體" panose="020B0604030504040204" pitchFamily="34" charset="-120"/>
                    <a:cs typeface="Times New Roman" panose="02020603050405020304" pitchFamily="18" charset="0"/>
                    <a:sym typeface="+mn-lt"/>
                  </a:rPr>
                  <a:t>&gt; 400</a:t>
                </a:r>
              </a:p>
              <a:p>
                <a:pPr algn="ctr">
                  <a:lnSpc>
                    <a:spcPct val="130000"/>
                  </a:lnSpc>
                </a:pPr>
                <a:r>
                  <a:rPr lang="en-US" altLang="zh-TW" sz="1600" spc="130" dirty="0">
                    <a:solidFill>
                      <a:schemeClr val="accent2">
                        <a:lumMod val="50000"/>
                      </a:schemeClr>
                    </a:solidFill>
                    <a:latin typeface="Times New Roman" panose="02020603050405020304" pitchFamily="18" charset="0"/>
                    <a:ea typeface="微軟正黑體" panose="020B0604030504040204" pitchFamily="34" charset="-120"/>
                    <a:cs typeface="Times New Roman" panose="02020603050405020304" pitchFamily="18" charset="0"/>
                    <a:sym typeface="+mn-lt"/>
                  </a:rPr>
                  <a:t>〝</a:t>
                </a:r>
                <a:r>
                  <a:rPr lang="zh-TW" altLang="en-US" sz="1600" spc="130" dirty="0">
                    <a:solidFill>
                      <a:schemeClr val="accent2">
                        <a:lumMod val="50000"/>
                      </a:schemeClr>
                    </a:solidFill>
                    <a:latin typeface="Times New Roman" panose="02020603050405020304" pitchFamily="18" charset="0"/>
                    <a:ea typeface="微軟正黑體" panose="020B0604030504040204" pitchFamily="34" charset="-120"/>
                    <a:cs typeface="Times New Roman" panose="02020603050405020304" pitchFamily="18" charset="0"/>
                    <a:sym typeface="+mn-lt"/>
                  </a:rPr>
                  <a:t>危害</a:t>
                </a:r>
                <a:r>
                  <a:rPr lang="en-US" altLang="zh-TW" sz="1600" spc="130" dirty="0">
                    <a:solidFill>
                      <a:schemeClr val="accent2">
                        <a:lumMod val="50000"/>
                      </a:schemeClr>
                    </a:solidFill>
                    <a:latin typeface="Times New Roman" panose="02020603050405020304" pitchFamily="18" charset="0"/>
                    <a:ea typeface="微軟正黑體" panose="020B0604030504040204" pitchFamily="34" charset="-120"/>
                    <a:cs typeface="Times New Roman" panose="02020603050405020304" pitchFamily="18" charset="0"/>
                    <a:sym typeface="+mn-lt"/>
                  </a:rPr>
                  <a:t>〞</a:t>
                </a:r>
                <a:endParaRPr lang="zh-CN" altLang="en-US" sz="1600" spc="130" dirty="0">
                  <a:solidFill>
                    <a:schemeClr val="accent2">
                      <a:lumMod val="50000"/>
                    </a:schemeClr>
                  </a:solidFill>
                  <a:latin typeface="Times New Roman" panose="02020603050405020304" pitchFamily="18" charset="0"/>
                  <a:ea typeface="微軟正黑體" panose="020B0604030504040204" pitchFamily="34" charset="-120"/>
                  <a:cs typeface="Times New Roman" panose="02020603050405020304" pitchFamily="18" charset="0"/>
                  <a:sym typeface="+mn-lt"/>
                </a:endParaRPr>
              </a:p>
            </p:txBody>
          </p:sp>
          <p:sp>
            <p:nvSpPr>
              <p:cNvPr id="152" name="文本框 114">
                <a:extLst>
                  <a:ext uri="{FF2B5EF4-FFF2-40B4-BE49-F238E27FC236}">
                    <a16:creationId xmlns:a16="http://schemas.microsoft.com/office/drawing/2014/main" id="{F0D4CA97-E973-9129-8BDB-C9FDAC9DB71C}"/>
                  </a:ext>
                </a:extLst>
              </p:cNvPr>
              <p:cNvSpPr txBox="1"/>
              <p:nvPr/>
            </p:nvSpPr>
            <p:spPr>
              <a:xfrm>
                <a:off x="1396730" y="1931902"/>
                <a:ext cx="2327443" cy="400110"/>
              </a:xfrm>
              <a:prstGeom prst="rect">
                <a:avLst/>
              </a:prstGeom>
              <a:noFill/>
            </p:spPr>
            <p:txBody>
              <a:bodyPr wrap="square" rtlCol="0">
                <a:spAutoFit/>
              </a:bodyPr>
              <a:lstStyle/>
              <a:p>
                <a:r>
                  <a:rPr lang="zh-TW" altLang="en-US" sz="2000" b="1" spc="150" dirty="0">
                    <a:solidFill>
                      <a:schemeClr val="tx1">
                        <a:lumMod val="65000"/>
                        <a:lumOff val="35000"/>
                      </a:schemeClr>
                    </a:solidFill>
                    <a:latin typeface="微軟正黑體" panose="020B0604030504040204" pitchFamily="34" charset="-120"/>
                    <a:ea typeface="微軟正黑體" panose="020B0604030504040204" pitchFamily="34" charset="-120"/>
                    <a:cs typeface="+mn-ea"/>
                    <a:sym typeface="+mn-lt"/>
                  </a:rPr>
                  <a:t>嚴重惡化</a:t>
                </a:r>
                <a:r>
                  <a:rPr lang="en-US" altLang="zh-TW" sz="2000" b="1" spc="150" dirty="0">
                    <a:solidFill>
                      <a:schemeClr val="tx1">
                        <a:lumMod val="65000"/>
                        <a:lumOff val="35000"/>
                      </a:schemeClr>
                    </a:solidFill>
                    <a:latin typeface="微軟正黑體" panose="020B0604030504040204" pitchFamily="34" charset="-120"/>
                    <a:ea typeface="微軟正黑體" panose="020B0604030504040204" pitchFamily="34" charset="-120"/>
                    <a:cs typeface="+mn-ea"/>
                    <a:sym typeface="+mn-lt"/>
                  </a:rPr>
                  <a:t>(</a:t>
                </a:r>
                <a:r>
                  <a:rPr lang="zh-TW" altLang="en-US" sz="2000" b="1" spc="150" dirty="0">
                    <a:solidFill>
                      <a:schemeClr val="tx1">
                        <a:lumMod val="65000"/>
                        <a:lumOff val="35000"/>
                      </a:schemeClr>
                    </a:solidFill>
                    <a:latin typeface="微軟正黑體" panose="020B0604030504040204" pitchFamily="34" charset="-120"/>
                    <a:ea typeface="微軟正黑體" panose="020B0604030504040204" pitchFamily="34" charset="-120"/>
                    <a:cs typeface="+mn-ea"/>
                    <a:sym typeface="+mn-lt"/>
                  </a:rPr>
                  <a:t>重度</a:t>
                </a:r>
                <a:r>
                  <a:rPr lang="en-US" altLang="zh-TW" sz="2000" b="1" spc="150" dirty="0">
                    <a:solidFill>
                      <a:schemeClr val="tx1">
                        <a:lumMod val="65000"/>
                        <a:lumOff val="35000"/>
                      </a:schemeClr>
                    </a:solidFill>
                    <a:latin typeface="微軟正黑體" panose="020B0604030504040204" pitchFamily="34" charset="-120"/>
                    <a:ea typeface="微軟正黑體" panose="020B0604030504040204" pitchFamily="34" charset="-120"/>
                    <a:cs typeface="+mn-ea"/>
                    <a:sym typeface="+mn-lt"/>
                  </a:rPr>
                  <a:t>)</a:t>
                </a:r>
                <a:endParaRPr lang="zh-CN" altLang="en-US" sz="2000" b="1" spc="150" dirty="0">
                  <a:solidFill>
                    <a:schemeClr val="tx1">
                      <a:lumMod val="65000"/>
                      <a:lumOff val="35000"/>
                    </a:schemeClr>
                  </a:solidFill>
                  <a:latin typeface="微軟正黑體" panose="020B0604030504040204" pitchFamily="34" charset="-120"/>
                  <a:ea typeface="微軟正黑體" panose="020B0604030504040204" pitchFamily="34" charset="-120"/>
                  <a:cs typeface="+mn-ea"/>
                  <a:sym typeface="+mn-lt"/>
                </a:endParaRPr>
              </a:p>
            </p:txBody>
          </p:sp>
        </p:grpSp>
        <p:sp>
          <p:nvSpPr>
            <p:cNvPr id="134" name="Oval 94">
              <a:extLst>
                <a:ext uri="{FF2B5EF4-FFF2-40B4-BE49-F238E27FC236}">
                  <a16:creationId xmlns:a16="http://schemas.microsoft.com/office/drawing/2014/main" id="{AB148593-9542-C681-E373-FBC6F94348C2}"/>
                </a:ext>
              </a:extLst>
            </p:cNvPr>
            <p:cNvSpPr/>
            <p:nvPr/>
          </p:nvSpPr>
          <p:spPr>
            <a:xfrm>
              <a:off x="8293867" y="2701883"/>
              <a:ext cx="315083" cy="315180"/>
            </a:xfrm>
            <a:prstGeom prst="ellipse">
              <a:avLst/>
            </a:prstGeom>
            <a:solidFill>
              <a:srgbClr val="5BAAA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GB">
                <a:solidFill>
                  <a:schemeClr val="tx1">
                    <a:lumMod val="65000"/>
                    <a:lumOff val="35000"/>
                  </a:schemeClr>
                </a:solidFill>
                <a:cs typeface="+mn-ea"/>
                <a:sym typeface="+mn-lt"/>
              </a:endParaRPr>
            </a:p>
          </p:txBody>
        </p:sp>
        <p:grpSp>
          <p:nvGrpSpPr>
            <p:cNvPr id="135" name="组合 118">
              <a:extLst>
                <a:ext uri="{FF2B5EF4-FFF2-40B4-BE49-F238E27FC236}">
                  <a16:creationId xmlns:a16="http://schemas.microsoft.com/office/drawing/2014/main" id="{E643ED7F-2C29-A082-A6D2-AEF1AB01DE43}"/>
                </a:ext>
              </a:extLst>
            </p:cNvPr>
            <p:cNvGrpSpPr/>
            <p:nvPr/>
          </p:nvGrpSpPr>
          <p:grpSpPr>
            <a:xfrm>
              <a:off x="8623464" y="2646416"/>
              <a:ext cx="3037233" cy="1108953"/>
              <a:chOff x="1394532" y="1931902"/>
              <a:chExt cx="3037233" cy="1108953"/>
            </a:xfrm>
          </p:grpSpPr>
          <p:sp>
            <p:nvSpPr>
              <p:cNvPr id="149" name="文本框 119">
                <a:extLst>
                  <a:ext uri="{FF2B5EF4-FFF2-40B4-BE49-F238E27FC236}">
                    <a16:creationId xmlns:a16="http://schemas.microsoft.com/office/drawing/2014/main" id="{FFA97088-0BEE-0125-C04C-5D9D50606A6C}"/>
                  </a:ext>
                </a:extLst>
              </p:cNvPr>
              <p:cNvSpPr txBox="1"/>
              <p:nvPr/>
            </p:nvSpPr>
            <p:spPr>
              <a:xfrm>
                <a:off x="1394532" y="2341368"/>
                <a:ext cx="3037233" cy="699487"/>
              </a:xfrm>
              <a:prstGeom prst="rect">
                <a:avLst/>
              </a:prstGeom>
              <a:noFill/>
            </p:spPr>
            <p:txBody>
              <a:bodyPr wrap="square" rtlCol="0">
                <a:spAutoFit/>
              </a:bodyPr>
              <a:lstStyle/>
              <a:p>
                <a:pPr marL="171450" indent="-171450">
                  <a:lnSpc>
                    <a:spcPct val="130000"/>
                  </a:lnSpc>
                  <a:buFont typeface="Arial" panose="020B0604020202020204" pitchFamily="34" charset="0"/>
                  <a:buChar char="•"/>
                </a:pPr>
                <a:r>
                  <a:rPr lang="zh-TW" altLang="en-US" sz="1600" spc="130" dirty="0">
                    <a:latin typeface="Times New Roman" panose="02020603050405020304" pitchFamily="18" charset="0"/>
                    <a:ea typeface="微軟正黑體" panose="020B0604030504040204" pitchFamily="34" charset="-120"/>
                    <a:cs typeface="Times New Roman" panose="02020603050405020304" pitchFamily="18" charset="0"/>
                    <a:sym typeface="+mn-lt"/>
                  </a:rPr>
                  <a:t>空氣品質指標</a:t>
                </a:r>
                <a:r>
                  <a:rPr lang="en-US" altLang="zh-TW" sz="1600" spc="130" dirty="0">
                    <a:latin typeface="Times New Roman" panose="02020603050405020304" pitchFamily="18" charset="0"/>
                    <a:ea typeface="微軟正黑體" panose="020B0604030504040204" pitchFamily="34" charset="-120"/>
                    <a:cs typeface="Times New Roman" panose="02020603050405020304" pitchFamily="18" charset="0"/>
                    <a:sym typeface="+mn-lt"/>
                  </a:rPr>
                  <a:t>(AQI)</a:t>
                </a:r>
                <a:r>
                  <a:rPr lang="zh-TW" altLang="en-US" sz="1600" spc="130" dirty="0">
                    <a:latin typeface="Times New Roman" panose="02020603050405020304" pitchFamily="18" charset="0"/>
                    <a:ea typeface="微軟正黑體" panose="020B0604030504040204" pitchFamily="34" charset="-120"/>
                    <a:cs typeface="Times New Roman" panose="02020603050405020304" pitchFamily="18" charset="0"/>
                    <a:sym typeface="+mn-lt"/>
                  </a:rPr>
                  <a:t> </a:t>
                </a:r>
                <a:r>
                  <a:rPr lang="en-US" altLang="zh-TW" sz="1600" spc="130" dirty="0">
                    <a:solidFill>
                      <a:srgbClr val="FF0000"/>
                    </a:solidFill>
                    <a:latin typeface="Times New Roman" panose="02020603050405020304" pitchFamily="18" charset="0"/>
                    <a:ea typeface="微軟正黑體" panose="020B0604030504040204" pitchFamily="34" charset="-120"/>
                    <a:cs typeface="Times New Roman" panose="02020603050405020304" pitchFamily="18" charset="0"/>
                    <a:sym typeface="+mn-lt"/>
                  </a:rPr>
                  <a:t>&gt; 300</a:t>
                </a:r>
              </a:p>
              <a:p>
                <a:pPr algn="ctr">
                  <a:lnSpc>
                    <a:spcPct val="130000"/>
                  </a:lnSpc>
                </a:pPr>
                <a:r>
                  <a:rPr lang="en-US" altLang="zh-TW" sz="1600" spc="130" dirty="0">
                    <a:solidFill>
                      <a:schemeClr val="accent2">
                        <a:lumMod val="50000"/>
                      </a:schemeClr>
                    </a:solidFill>
                    <a:latin typeface="Times New Roman" panose="02020603050405020304" pitchFamily="18" charset="0"/>
                    <a:ea typeface="微軟正黑體" panose="020B0604030504040204" pitchFamily="34" charset="-120"/>
                    <a:cs typeface="Times New Roman" panose="02020603050405020304" pitchFamily="18" charset="0"/>
                    <a:sym typeface="+mn-lt"/>
                  </a:rPr>
                  <a:t>〝</a:t>
                </a:r>
                <a:r>
                  <a:rPr lang="zh-TW" altLang="en-US" sz="1600" spc="130" dirty="0">
                    <a:solidFill>
                      <a:schemeClr val="accent2">
                        <a:lumMod val="50000"/>
                      </a:schemeClr>
                    </a:solidFill>
                    <a:latin typeface="Times New Roman" panose="02020603050405020304" pitchFamily="18" charset="0"/>
                    <a:ea typeface="微軟正黑體" panose="020B0604030504040204" pitchFamily="34" charset="-120"/>
                    <a:cs typeface="Times New Roman" panose="02020603050405020304" pitchFamily="18" charset="0"/>
                    <a:sym typeface="+mn-lt"/>
                  </a:rPr>
                  <a:t>危害</a:t>
                </a:r>
                <a:r>
                  <a:rPr lang="en-US" altLang="zh-TW" sz="1600" spc="130" dirty="0">
                    <a:solidFill>
                      <a:schemeClr val="accent2">
                        <a:lumMod val="50000"/>
                      </a:schemeClr>
                    </a:solidFill>
                    <a:latin typeface="Times New Roman" panose="02020603050405020304" pitchFamily="18" charset="0"/>
                    <a:ea typeface="微軟正黑體" panose="020B0604030504040204" pitchFamily="34" charset="-120"/>
                    <a:cs typeface="Times New Roman" panose="02020603050405020304" pitchFamily="18" charset="0"/>
                    <a:sym typeface="+mn-lt"/>
                  </a:rPr>
                  <a:t>〞</a:t>
                </a:r>
                <a:endParaRPr lang="zh-CN" altLang="en-US" sz="1600" spc="130" dirty="0">
                  <a:solidFill>
                    <a:schemeClr val="accent2">
                      <a:lumMod val="50000"/>
                    </a:schemeClr>
                  </a:solidFill>
                  <a:latin typeface="Times New Roman" panose="02020603050405020304" pitchFamily="18" charset="0"/>
                  <a:ea typeface="微軟正黑體" panose="020B0604030504040204" pitchFamily="34" charset="-120"/>
                  <a:cs typeface="Times New Roman" panose="02020603050405020304" pitchFamily="18" charset="0"/>
                  <a:sym typeface="+mn-lt"/>
                </a:endParaRPr>
              </a:p>
            </p:txBody>
          </p:sp>
          <p:sp>
            <p:nvSpPr>
              <p:cNvPr id="150" name="文本框 120">
                <a:extLst>
                  <a:ext uri="{FF2B5EF4-FFF2-40B4-BE49-F238E27FC236}">
                    <a16:creationId xmlns:a16="http://schemas.microsoft.com/office/drawing/2014/main" id="{17A6700C-3CE7-9281-1CA1-337126162DC4}"/>
                  </a:ext>
                </a:extLst>
              </p:cNvPr>
              <p:cNvSpPr txBox="1"/>
              <p:nvPr/>
            </p:nvSpPr>
            <p:spPr>
              <a:xfrm>
                <a:off x="1396730" y="1931902"/>
                <a:ext cx="2327443" cy="400110"/>
              </a:xfrm>
              <a:prstGeom prst="rect">
                <a:avLst/>
              </a:prstGeom>
              <a:noFill/>
            </p:spPr>
            <p:txBody>
              <a:bodyPr wrap="square" rtlCol="0">
                <a:spAutoFit/>
              </a:bodyPr>
              <a:lstStyle/>
              <a:p>
                <a:r>
                  <a:rPr lang="zh-TW" altLang="en-US" sz="2000" b="1" spc="150" dirty="0">
                    <a:solidFill>
                      <a:schemeClr val="tx1">
                        <a:lumMod val="65000"/>
                        <a:lumOff val="35000"/>
                      </a:schemeClr>
                    </a:solidFill>
                    <a:latin typeface="微軟正黑體" panose="020B0604030504040204" pitchFamily="34" charset="-120"/>
                    <a:ea typeface="微軟正黑體" panose="020B0604030504040204" pitchFamily="34" charset="-120"/>
                    <a:cs typeface="+mn-ea"/>
                    <a:sym typeface="+mn-lt"/>
                  </a:rPr>
                  <a:t>嚴重惡化</a:t>
                </a:r>
                <a:r>
                  <a:rPr lang="en-US" altLang="zh-TW" sz="2000" b="1" spc="150" dirty="0">
                    <a:solidFill>
                      <a:schemeClr val="tx1">
                        <a:lumMod val="65000"/>
                        <a:lumOff val="35000"/>
                      </a:schemeClr>
                    </a:solidFill>
                    <a:latin typeface="微軟正黑體" panose="020B0604030504040204" pitchFamily="34" charset="-120"/>
                    <a:ea typeface="微軟正黑體" panose="020B0604030504040204" pitchFamily="34" charset="-120"/>
                    <a:cs typeface="+mn-ea"/>
                    <a:sym typeface="+mn-lt"/>
                  </a:rPr>
                  <a:t>(</a:t>
                </a:r>
                <a:r>
                  <a:rPr lang="zh-TW" altLang="en-US" sz="2000" b="1" spc="150" dirty="0">
                    <a:solidFill>
                      <a:schemeClr val="tx1">
                        <a:lumMod val="65000"/>
                        <a:lumOff val="35000"/>
                      </a:schemeClr>
                    </a:solidFill>
                    <a:latin typeface="微軟正黑體" panose="020B0604030504040204" pitchFamily="34" charset="-120"/>
                    <a:ea typeface="微軟正黑體" panose="020B0604030504040204" pitchFamily="34" charset="-120"/>
                    <a:cs typeface="+mn-ea"/>
                    <a:sym typeface="+mn-lt"/>
                  </a:rPr>
                  <a:t>中度</a:t>
                </a:r>
                <a:r>
                  <a:rPr lang="en-US" altLang="zh-TW" sz="2000" b="1" spc="150" dirty="0">
                    <a:solidFill>
                      <a:schemeClr val="tx1">
                        <a:lumMod val="65000"/>
                        <a:lumOff val="35000"/>
                      </a:schemeClr>
                    </a:solidFill>
                    <a:latin typeface="微軟正黑體" panose="020B0604030504040204" pitchFamily="34" charset="-120"/>
                    <a:ea typeface="微軟正黑體" panose="020B0604030504040204" pitchFamily="34" charset="-120"/>
                    <a:cs typeface="+mn-ea"/>
                    <a:sym typeface="+mn-lt"/>
                  </a:rPr>
                  <a:t>)</a:t>
                </a:r>
                <a:endParaRPr lang="zh-CN" altLang="en-US" sz="2000" b="1" spc="150" dirty="0">
                  <a:solidFill>
                    <a:schemeClr val="tx1">
                      <a:lumMod val="65000"/>
                      <a:lumOff val="35000"/>
                    </a:schemeClr>
                  </a:solidFill>
                  <a:latin typeface="微軟正黑體" panose="020B0604030504040204" pitchFamily="34" charset="-120"/>
                  <a:ea typeface="微軟正黑體" panose="020B0604030504040204" pitchFamily="34" charset="-120"/>
                  <a:cs typeface="+mn-ea"/>
                  <a:sym typeface="+mn-lt"/>
                </a:endParaRPr>
              </a:p>
            </p:txBody>
          </p:sp>
        </p:grpSp>
        <p:sp>
          <p:nvSpPr>
            <p:cNvPr id="136" name="Oval 94">
              <a:extLst>
                <a:ext uri="{FF2B5EF4-FFF2-40B4-BE49-F238E27FC236}">
                  <a16:creationId xmlns:a16="http://schemas.microsoft.com/office/drawing/2014/main" id="{48F1B22A-DAC6-2876-1565-B89FF405EA06}"/>
                </a:ext>
              </a:extLst>
            </p:cNvPr>
            <p:cNvSpPr/>
            <p:nvPr/>
          </p:nvSpPr>
          <p:spPr>
            <a:xfrm>
              <a:off x="3504798" y="2645211"/>
              <a:ext cx="315083" cy="315180"/>
            </a:xfrm>
            <a:prstGeom prst="ellipse">
              <a:avLst/>
            </a:prstGeom>
            <a:solidFill>
              <a:srgbClr val="5BAAA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GB">
                <a:solidFill>
                  <a:schemeClr val="tx1">
                    <a:lumMod val="65000"/>
                    <a:lumOff val="35000"/>
                  </a:schemeClr>
                </a:solidFill>
                <a:cs typeface="+mn-ea"/>
                <a:sym typeface="+mn-lt"/>
              </a:endParaRPr>
            </a:p>
          </p:txBody>
        </p:sp>
        <p:grpSp>
          <p:nvGrpSpPr>
            <p:cNvPr id="137" name="群組 136">
              <a:extLst>
                <a:ext uri="{FF2B5EF4-FFF2-40B4-BE49-F238E27FC236}">
                  <a16:creationId xmlns:a16="http://schemas.microsoft.com/office/drawing/2014/main" id="{214B5D2F-09E6-62F8-9E66-8A5D6731AF6F}"/>
                </a:ext>
              </a:extLst>
            </p:cNvPr>
            <p:cNvGrpSpPr/>
            <p:nvPr/>
          </p:nvGrpSpPr>
          <p:grpSpPr>
            <a:xfrm>
              <a:off x="4495161" y="912600"/>
              <a:ext cx="3033231" cy="1042399"/>
              <a:chOff x="4795687" y="1139097"/>
              <a:chExt cx="3033231" cy="1042399"/>
            </a:xfrm>
          </p:grpSpPr>
          <p:sp>
            <p:nvSpPr>
              <p:cNvPr id="145" name="Oval 94">
                <a:extLst>
                  <a:ext uri="{FF2B5EF4-FFF2-40B4-BE49-F238E27FC236}">
                    <a16:creationId xmlns:a16="http://schemas.microsoft.com/office/drawing/2014/main" id="{6421C349-62F6-0735-72FA-76CDD64056F8}"/>
                  </a:ext>
                </a:extLst>
              </p:cNvPr>
              <p:cNvSpPr/>
              <p:nvPr/>
            </p:nvSpPr>
            <p:spPr>
              <a:xfrm>
                <a:off x="4795687" y="1194564"/>
                <a:ext cx="315083" cy="31518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GB">
                  <a:solidFill>
                    <a:schemeClr val="tx1">
                      <a:lumMod val="65000"/>
                      <a:lumOff val="35000"/>
                    </a:schemeClr>
                  </a:solidFill>
                  <a:cs typeface="+mn-ea"/>
                  <a:sym typeface="+mn-lt"/>
                </a:endParaRPr>
              </a:p>
            </p:txBody>
          </p:sp>
          <p:grpSp>
            <p:nvGrpSpPr>
              <p:cNvPr id="146" name="组合 141">
                <a:extLst>
                  <a:ext uri="{FF2B5EF4-FFF2-40B4-BE49-F238E27FC236}">
                    <a16:creationId xmlns:a16="http://schemas.microsoft.com/office/drawing/2014/main" id="{B21688C8-78DC-4B6A-0DB3-7E48442A571E}"/>
                  </a:ext>
                </a:extLst>
              </p:cNvPr>
              <p:cNvGrpSpPr/>
              <p:nvPr/>
            </p:nvGrpSpPr>
            <p:grpSpPr>
              <a:xfrm>
                <a:off x="4868816" y="1139097"/>
                <a:ext cx="2960102" cy="1042399"/>
                <a:chOff x="1138064" y="1931902"/>
                <a:chExt cx="2960102" cy="1042399"/>
              </a:xfrm>
            </p:grpSpPr>
            <p:sp>
              <p:nvSpPr>
                <p:cNvPr id="147" name="文本框 142">
                  <a:extLst>
                    <a:ext uri="{FF2B5EF4-FFF2-40B4-BE49-F238E27FC236}">
                      <a16:creationId xmlns:a16="http://schemas.microsoft.com/office/drawing/2014/main" id="{BCB7B525-2361-0120-22E8-1D045D244FED}"/>
                    </a:ext>
                  </a:extLst>
                </p:cNvPr>
                <p:cNvSpPr txBox="1"/>
                <p:nvPr/>
              </p:nvSpPr>
              <p:spPr>
                <a:xfrm>
                  <a:off x="1138064" y="2274814"/>
                  <a:ext cx="2960102" cy="699487"/>
                </a:xfrm>
                <a:prstGeom prst="rect">
                  <a:avLst/>
                </a:prstGeom>
                <a:noFill/>
              </p:spPr>
              <p:txBody>
                <a:bodyPr wrap="square" rtlCol="0">
                  <a:spAutoFit/>
                </a:bodyPr>
                <a:lstStyle/>
                <a:p>
                  <a:pPr marL="171450" indent="-171450">
                    <a:lnSpc>
                      <a:spcPct val="130000"/>
                    </a:lnSpc>
                    <a:buFont typeface="Arial" panose="020B0604020202020204" pitchFamily="34" charset="0"/>
                    <a:buChar char="•"/>
                  </a:pPr>
                  <a:r>
                    <a:rPr lang="zh-TW" altLang="en-US" sz="1600" spc="130" dirty="0">
                      <a:latin typeface="Times New Roman" panose="02020603050405020304" pitchFamily="18" charset="0"/>
                      <a:ea typeface="微軟正黑體" panose="020B0604030504040204" pitchFamily="34" charset="-120"/>
                      <a:cs typeface="Times New Roman" panose="02020603050405020304" pitchFamily="18" charset="0"/>
                      <a:sym typeface="+mn-lt"/>
                    </a:rPr>
                    <a:t>空氣品質指標</a:t>
                  </a:r>
                  <a:r>
                    <a:rPr lang="en-US" altLang="zh-TW" sz="1600" spc="130" dirty="0">
                      <a:latin typeface="Times New Roman" panose="02020603050405020304" pitchFamily="18" charset="0"/>
                      <a:ea typeface="微軟正黑體" panose="020B0604030504040204" pitchFamily="34" charset="-120"/>
                      <a:cs typeface="Times New Roman" panose="02020603050405020304" pitchFamily="18" charset="0"/>
                      <a:sym typeface="+mn-lt"/>
                    </a:rPr>
                    <a:t>(AQI)</a:t>
                  </a:r>
                  <a:r>
                    <a:rPr lang="zh-TW" altLang="en-US" sz="1600" spc="130" dirty="0">
                      <a:latin typeface="Times New Roman" panose="02020603050405020304" pitchFamily="18" charset="0"/>
                      <a:ea typeface="微軟正黑體" panose="020B0604030504040204" pitchFamily="34" charset="-120"/>
                      <a:cs typeface="Times New Roman" panose="02020603050405020304" pitchFamily="18" charset="0"/>
                      <a:sym typeface="+mn-lt"/>
                    </a:rPr>
                    <a:t> </a:t>
                  </a:r>
                  <a:r>
                    <a:rPr lang="en-US" altLang="zh-TW" sz="1600" spc="130" dirty="0">
                      <a:solidFill>
                        <a:srgbClr val="FF0000"/>
                      </a:solidFill>
                      <a:latin typeface="Times New Roman" panose="02020603050405020304" pitchFamily="18" charset="0"/>
                      <a:ea typeface="微軟正黑體" panose="020B0604030504040204" pitchFamily="34" charset="-120"/>
                      <a:cs typeface="Times New Roman" panose="02020603050405020304" pitchFamily="18" charset="0"/>
                      <a:sym typeface="+mn-lt"/>
                    </a:rPr>
                    <a:t>&gt; 200</a:t>
                  </a:r>
                </a:p>
                <a:p>
                  <a:pPr algn="ctr">
                    <a:lnSpc>
                      <a:spcPct val="130000"/>
                    </a:lnSpc>
                  </a:pPr>
                  <a:r>
                    <a:rPr lang="en-US" altLang="zh-TW" sz="1600" spc="130" dirty="0">
                      <a:solidFill>
                        <a:schemeClr val="accent2">
                          <a:lumMod val="50000"/>
                        </a:schemeClr>
                      </a:solidFill>
                      <a:latin typeface="Times New Roman" panose="02020603050405020304" pitchFamily="18" charset="0"/>
                      <a:ea typeface="微軟正黑體" panose="020B0604030504040204" pitchFamily="34" charset="-120"/>
                      <a:cs typeface="Times New Roman" panose="02020603050405020304" pitchFamily="18" charset="0"/>
                      <a:sym typeface="+mn-lt"/>
                    </a:rPr>
                    <a:t>〝</a:t>
                  </a:r>
                  <a:r>
                    <a:rPr lang="zh-TW" altLang="en-US" sz="1600" spc="130" dirty="0">
                      <a:solidFill>
                        <a:schemeClr val="accent2">
                          <a:lumMod val="50000"/>
                        </a:schemeClr>
                      </a:solidFill>
                      <a:latin typeface="Times New Roman" panose="02020603050405020304" pitchFamily="18" charset="0"/>
                      <a:ea typeface="微軟正黑體" panose="020B0604030504040204" pitchFamily="34" charset="-120"/>
                      <a:cs typeface="Times New Roman" panose="02020603050405020304" pitchFamily="18" charset="0"/>
                      <a:sym typeface="+mn-lt"/>
                    </a:rPr>
                    <a:t>非常不健康</a:t>
                  </a:r>
                  <a:r>
                    <a:rPr lang="en-US" altLang="zh-TW" sz="1600" spc="130" dirty="0">
                      <a:solidFill>
                        <a:schemeClr val="accent2">
                          <a:lumMod val="50000"/>
                        </a:schemeClr>
                      </a:solidFill>
                      <a:latin typeface="Times New Roman" panose="02020603050405020304" pitchFamily="18" charset="0"/>
                      <a:ea typeface="微軟正黑體" panose="020B0604030504040204" pitchFamily="34" charset="-120"/>
                      <a:cs typeface="Times New Roman" panose="02020603050405020304" pitchFamily="18" charset="0"/>
                      <a:sym typeface="+mn-lt"/>
                    </a:rPr>
                    <a:t>〞</a:t>
                  </a:r>
                  <a:endParaRPr lang="zh-CN" altLang="en-US" sz="1600" spc="130" dirty="0">
                    <a:solidFill>
                      <a:schemeClr val="accent2">
                        <a:lumMod val="50000"/>
                      </a:schemeClr>
                    </a:solidFill>
                    <a:latin typeface="Times New Roman" panose="02020603050405020304" pitchFamily="18" charset="0"/>
                    <a:ea typeface="微軟正黑體" panose="020B0604030504040204" pitchFamily="34" charset="-120"/>
                    <a:cs typeface="Times New Roman" panose="02020603050405020304" pitchFamily="18" charset="0"/>
                    <a:sym typeface="+mn-lt"/>
                  </a:endParaRPr>
                </a:p>
              </p:txBody>
            </p:sp>
            <p:sp>
              <p:nvSpPr>
                <p:cNvPr id="148" name="文本框 143">
                  <a:extLst>
                    <a:ext uri="{FF2B5EF4-FFF2-40B4-BE49-F238E27FC236}">
                      <a16:creationId xmlns:a16="http://schemas.microsoft.com/office/drawing/2014/main" id="{80059592-8ABA-C370-5177-39E372A96B55}"/>
                    </a:ext>
                  </a:extLst>
                </p:cNvPr>
                <p:cNvSpPr txBox="1"/>
                <p:nvPr/>
              </p:nvSpPr>
              <p:spPr>
                <a:xfrm>
                  <a:off x="1396730" y="1931902"/>
                  <a:ext cx="2327443" cy="400110"/>
                </a:xfrm>
                <a:prstGeom prst="rect">
                  <a:avLst/>
                </a:prstGeom>
                <a:noFill/>
              </p:spPr>
              <p:txBody>
                <a:bodyPr wrap="square" rtlCol="0">
                  <a:spAutoFit/>
                </a:bodyPr>
                <a:lstStyle/>
                <a:p>
                  <a:r>
                    <a:rPr lang="zh-TW" altLang="en-US" sz="2000" b="1" spc="150" dirty="0">
                      <a:solidFill>
                        <a:schemeClr val="tx1">
                          <a:lumMod val="65000"/>
                          <a:lumOff val="35000"/>
                        </a:schemeClr>
                      </a:solidFill>
                      <a:latin typeface="微軟正黑體" panose="020B0604030504040204" pitchFamily="34" charset="-120"/>
                      <a:ea typeface="微軟正黑體" panose="020B0604030504040204" pitchFamily="34" charset="-120"/>
                      <a:cs typeface="+mn-ea"/>
                      <a:sym typeface="+mn-lt"/>
                    </a:rPr>
                    <a:t>嚴重惡化</a:t>
                  </a:r>
                  <a:r>
                    <a:rPr lang="en-US" altLang="zh-TW" sz="2000" b="1" spc="150" dirty="0">
                      <a:solidFill>
                        <a:schemeClr val="tx1">
                          <a:lumMod val="65000"/>
                          <a:lumOff val="35000"/>
                        </a:schemeClr>
                      </a:solidFill>
                      <a:latin typeface="微軟正黑體" panose="020B0604030504040204" pitchFamily="34" charset="-120"/>
                      <a:ea typeface="微軟正黑體" panose="020B0604030504040204" pitchFamily="34" charset="-120"/>
                      <a:cs typeface="+mn-ea"/>
                      <a:sym typeface="+mn-lt"/>
                    </a:rPr>
                    <a:t>(</a:t>
                  </a:r>
                  <a:r>
                    <a:rPr lang="zh-TW" altLang="en-US" sz="2000" b="1" spc="150" dirty="0">
                      <a:solidFill>
                        <a:schemeClr val="tx1">
                          <a:lumMod val="65000"/>
                          <a:lumOff val="35000"/>
                        </a:schemeClr>
                      </a:solidFill>
                      <a:latin typeface="微軟正黑體" panose="020B0604030504040204" pitchFamily="34" charset="-120"/>
                      <a:ea typeface="微軟正黑體" panose="020B0604030504040204" pitchFamily="34" charset="-120"/>
                      <a:cs typeface="+mn-ea"/>
                      <a:sym typeface="+mn-lt"/>
                    </a:rPr>
                    <a:t>輕度</a:t>
                  </a:r>
                  <a:r>
                    <a:rPr lang="en-US" altLang="zh-TW" sz="2000" b="1" spc="150" dirty="0">
                      <a:solidFill>
                        <a:schemeClr val="tx1">
                          <a:lumMod val="65000"/>
                          <a:lumOff val="35000"/>
                        </a:schemeClr>
                      </a:solidFill>
                      <a:latin typeface="微軟正黑體" panose="020B0604030504040204" pitchFamily="34" charset="-120"/>
                      <a:ea typeface="微軟正黑體" panose="020B0604030504040204" pitchFamily="34" charset="-120"/>
                      <a:cs typeface="+mn-ea"/>
                      <a:sym typeface="+mn-lt"/>
                    </a:rPr>
                    <a:t>)</a:t>
                  </a:r>
                  <a:endParaRPr lang="zh-CN" altLang="en-US" sz="2000" b="1" spc="150" dirty="0">
                    <a:solidFill>
                      <a:schemeClr val="tx1">
                        <a:lumMod val="65000"/>
                        <a:lumOff val="35000"/>
                      </a:schemeClr>
                    </a:solidFill>
                    <a:latin typeface="微軟正黑體" panose="020B0604030504040204" pitchFamily="34" charset="-120"/>
                    <a:ea typeface="微軟正黑體" panose="020B0604030504040204" pitchFamily="34" charset="-120"/>
                    <a:cs typeface="+mn-ea"/>
                    <a:sym typeface="+mn-lt"/>
                  </a:endParaRPr>
                </a:p>
              </p:txBody>
            </p:sp>
          </p:grpSp>
        </p:grpSp>
        <p:sp>
          <p:nvSpPr>
            <p:cNvPr id="138" name="Rectangle 7">
              <a:extLst>
                <a:ext uri="{FF2B5EF4-FFF2-40B4-BE49-F238E27FC236}">
                  <a16:creationId xmlns:a16="http://schemas.microsoft.com/office/drawing/2014/main" id="{A6D792C0-DDB9-7F15-97FF-294DF9AF7B86}"/>
                </a:ext>
              </a:extLst>
            </p:cNvPr>
            <p:cNvSpPr/>
            <p:nvPr/>
          </p:nvSpPr>
          <p:spPr>
            <a:xfrm rot="18900000">
              <a:off x="4072593" y="4059828"/>
              <a:ext cx="225664" cy="502732"/>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p>
          </p:txBody>
        </p:sp>
        <p:sp>
          <p:nvSpPr>
            <p:cNvPr id="139" name="Rectangle 7">
              <a:extLst>
                <a:ext uri="{FF2B5EF4-FFF2-40B4-BE49-F238E27FC236}">
                  <a16:creationId xmlns:a16="http://schemas.microsoft.com/office/drawing/2014/main" id="{1E84F711-10FB-FDE2-3BBF-45768230B346}"/>
                </a:ext>
              </a:extLst>
            </p:cNvPr>
            <p:cNvSpPr/>
            <p:nvPr/>
          </p:nvSpPr>
          <p:spPr>
            <a:xfrm rot="18900000">
              <a:off x="4618917" y="2769032"/>
              <a:ext cx="225664" cy="502732"/>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p>
          </p:txBody>
        </p:sp>
        <p:sp>
          <p:nvSpPr>
            <p:cNvPr id="140" name="Rectangle 19">
              <a:extLst>
                <a:ext uri="{FF2B5EF4-FFF2-40B4-BE49-F238E27FC236}">
                  <a16:creationId xmlns:a16="http://schemas.microsoft.com/office/drawing/2014/main" id="{3F77765C-C9E0-C421-C382-7515F499C6E0}"/>
                </a:ext>
              </a:extLst>
            </p:cNvPr>
            <p:cNvSpPr/>
            <p:nvPr/>
          </p:nvSpPr>
          <p:spPr>
            <a:xfrm>
              <a:off x="5802632" y="2243112"/>
              <a:ext cx="449751" cy="494370"/>
            </a:xfrm>
            <a:custGeom>
              <a:avLst/>
              <a:gdLst/>
              <a:ahLst/>
              <a:cxnLst/>
              <a:rect l="l" t="t" r="r" b="b"/>
              <a:pathLst>
                <a:path w="2926108" h="3216409">
                  <a:moveTo>
                    <a:pt x="1150286" y="2039882"/>
                  </a:moveTo>
                  <a:cubicBezTo>
                    <a:pt x="1216487" y="2110220"/>
                    <a:pt x="1249586" y="2238485"/>
                    <a:pt x="1348889" y="2250897"/>
                  </a:cubicBezTo>
                  <a:cubicBezTo>
                    <a:pt x="1452327" y="2213659"/>
                    <a:pt x="1530941" y="2147458"/>
                    <a:pt x="1597142" y="2052295"/>
                  </a:cubicBezTo>
                  <a:cubicBezTo>
                    <a:pt x="1634380" y="2030228"/>
                    <a:pt x="1712994" y="2049536"/>
                    <a:pt x="1721269" y="2072982"/>
                  </a:cubicBezTo>
                  <a:cubicBezTo>
                    <a:pt x="1533700" y="2362611"/>
                    <a:pt x="1615072" y="2763954"/>
                    <a:pt x="1568179" y="2830155"/>
                  </a:cubicBezTo>
                  <a:cubicBezTo>
                    <a:pt x="1391644" y="2965315"/>
                    <a:pt x="1231658" y="2893598"/>
                    <a:pt x="1063398" y="2925319"/>
                  </a:cubicBezTo>
                  <a:cubicBezTo>
                    <a:pt x="925479" y="2954282"/>
                    <a:pt x="820660" y="3107371"/>
                    <a:pt x="686879" y="3148747"/>
                  </a:cubicBezTo>
                  <a:cubicBezTo>
                    <a:pt x="536548" y="3184606"/>
                    <a:pt x="373804" y="3224602"/>
                    <a:pt x="215198" y="3214948"/>
                  </a:cubicBezTo>
                  <a:cubicBezTo>
                    <a:pt x="93829" y="3209431"/>
                    <a:pt x="71763" y="3046687"/>
                    <a:pt x="136584" y="2925318"/>
                  </a:cubicBezTo>
                  <a:cubicBezTo>
                    <a:pt x="168305" y="2828775"/>
                    <a:pt x="121415" y="2802571"/>
                    <a:pt x="107623" y="2710165"/>
                  </a:cubicBezTo>
                  <a:cubicBezTo>
                    <a:pt x="111150" y="2693172"/>
                    <a:pt x="127647" y="2691385"/>
                    <a:pt x="158288" y="2695563"/>
                  </a:cubicBezTo>
                  <a:lnTo>
                    <a:pt x="158288" y="2626239"/>
                  </a:lnTo>
                  <a:lnTo>
                    <a:pt x="266288" y="2626239"/>
                  </a:lnTo>
                  <a:lnTo>
                    <a:pt x="266288" y="2708276"/>
                  </a:lnTo>
                  <a:lnTo>
                    <a:pt x="307224" y="2711894"/>
                  </a:lnTo>
                  <a:lnTo>
                    <a:pt x="307224" y="2626239"/>
                  </a:lnTo>
                  <a:lnTo>
                    <a:pt x="415224" y="2626239"/>
                  </a:lnTo>
                  <a:lnTo>
                    <a:pt x="415224" y="2711420"/>
                  </a:lnTo>
                  <a:cubicBezTo>
                    <a:pt x="428487" y="2711947"/>
                    <a:pt x="442136" y="2710942"/>
                    <a:pt x="456160" y="2708700"/>
                  </a:cubicBezTo>
                  <a:lnTo>
                    <a:pt x="456160" y="2617963"/>
                  </a:lnTo>
                  <a:lnTo>
                    <a:pt x="564160" y="2617963"/>
                  </a:lnTo>
                  <a:lnTo>
                    <a:pt x="564160" y="2692500"/>
                  </a:lnTo>
                  <a:cubicBezTo>
                    <a:pt x="577696" y="2691220"/>
                    <a:pt x="591289" y="2688332"/>
                    <a:pt x="605096" y="2684680"/>
                  </a:cubicBezTo>
                  <a:lnTo>
                    <a:pt x="605096" y="2601411"/>
                  </a:lnTo>
                  <a:lnTo>
                    <a:pt x="713096" y="2601411"/>
                  </a:lnTo>
                  <a:lnTo>
                    <a:pt x="713096" y="2654658"/>
                  </a:lnTo>
                  <a:lnTo>
                    <a:pt x="754032" y="2641463"/>
                  </a:lnTo>
                  <a:lnTo>
                    <a:pt x="754032" y="2580721"/>
                  </a:lnTo>
                  <a:lnTo>
                    <a:pt x="862032" y="2580721"/>
                  </a:lnTo>
                  <a:lnTo>
                    <a:pt x="862032" y="2599792"/>
                  </a:lnTo>
                  <a:cubicBezTo>
                    <a:pt x="897454" y="2584791"/>
                    <a:pt x="934214" y="2567836"/>
                    <a:pt x="972371" y="2548802"/>
                  </a:cubicBezTo>
                  <a:cubicBezTo>
                    <a:pt x="1030297" y="2506047"/>
                    <a:pt x="939271" y="2219176"/>
                    <a:pt x="947546" y="2122633"/>
                  </a:cubicBezTo>
                  <a:cubicBezTo>
                    <a:pt x="957201" y="2082636"/>
                    <a:pt x="1082706" y="2067466"/>
                    <a:pt x="1150286" y="2039882"/>
                  </a:cubicBezTo>
                  <a:close/>
                  <a:moveTo>
                    <a:pt x="394278" y="1320337"/>
                  </a:moveTo>
                  <a:cubicBezTo>
                    <a:pt x="356565" y="1315036"/>
                    <a:pt x="316914" y="1320983"/>
                    <a:pt x="277262" y="1344774"/>
                  </a:cubicBezTo>
                  <a:cubicBezTo>
                    <a:pt x="169686" y="1368221"/>
                    <a:pt x="281399" y="1532343"/>
                    <a:pt x="314500" y="1626128"/>
                  </a:cubicBezTo>
                  <a:cubicBezTo>
                    <a:pt x="335188" y="1715776"/>
                    <a:pt x="306225" y="1838523"/>
                    <a:pt x="376563" y="1820593"/>
                  </a:cubicBezTo>
                  <a:cubicBezTo>
                    <a:pt x="535169" y="1786113"/>
                    <a:pt x="681363" y="1673020"/>
                    <a:pt x="628954" y="1493726"/>
                  </a:cubicBezTo>
                  <a:cubicBezTo>
                    <a:pt x="603094" y="1453384"/>
                    <a:pt x="507414" y="1336241"/>
                    <a:pt x="394278" y="1320337"/>
                  </a:cubicBezTo>
                  <a:close/>
                  <a:moveTo>
                    <a:pt x="1526804" y="66"/>
                  </a:moveTo>
                  <a:cubicBezTo>
                    <a:pt x="2066065" y="2824"/>
                    <a:pt x="2621877" y="129710"/>
                    <a:pt x="2896335" y="1038593"/>
                  </a:cubicBezTo>
                  <a:cubicBezTo>
                    <a:pt x="3057700" y="1564063"/>
                    <a:pt x="2532230" y="2366749"/>
                    <a:pt x="2064686" y="2292273"/>
                  </a:cubicBezTo>
                  <a:cubicBezTo>
                    <a:pt x="1885392" y="2267447"/>
                    <a:pt x="1950214" y="2015056"/>
                    <a:pt x="1555767" y="1940580"/>
                  </a:cubicBezTo>
                  <a:cubicBezTo>
                    <a:pt x="1179249" y="1868862"/>
                    <a:pt x="732393" y="2186075"/>
                    <a:pt x="554478" y="2159871"/>
                  </a:cubicBezTo>
                  <a:cubicBezTo>
                    <a:pt x="466211" y="2141942"/>
                    <a:pt x="394493" y="1904722"/>
                    <a:pt x="364151" y="1932305"/>
                  </a:cubicBezTo>
                  <a:cubicBezTo>
                    <a:pt x="322774" y="1970922"/>
                    <a:pt x="405526" y="2146079"/>
                    <a:pt x="467589" y="2205384"/>
                  </a:cubicBezTo>
                  <a:cubicBezTo>
                    <a:pt x="525515" y="2241243"/>
                    <a:pt x="732393" y="2202626"/>
                    <a:pt x="873070" y="2139183"/>
                  </a:cubicBezTo>
                  <a:cubicBezTo>
                    <a:pt x="913066" y="2128149"/>
                    <a:pt x="870312" y="2253655"/>
                    <a:pt x="877208" y="2333648"/>
                  </a:cubicBezTo>
                  <a:lnTo>
                    <a:pt x="862033" y="2337135"/>
                  </a:lnTo>
                  <a:lnTo>
                    <a:pt x="862033" y="2415799"/>
                  </a:lnTo>
                  <a:lnTo>
                    <a:pt x="754033" y="2415799"/>
                  </a:lnTo>
                  <a:lnTo>
                    <a:pt x="754033" y="2360695"/>
                  </a:lnTo>
                  <a:lnTo>
                    <a:pt x="713097" y="2366601"/>
                  </a:lnTo>
                  <a:lnTo>
                    <a:pt x="713097" y="2428213"/>
                  </a:lnTo>
                  <a:lnTo>
                    <a:pt x="605097" y="2428213"/>
                  </a:lnTo>
                  <a:lnTo>
                    <a:pt x="605097" y="2379641"/>
                  </a:lnTo>
                  <a:lnTo>
                    <a:pt x="564161" y="2382960"/>
                  </a:lnTo>
                  <a:lnTo>
                    <a:pt x="564161" y="2436489"/>
                  </a:lnTo>
                  <a:lnTo>
                    <a:pt x="456161" y="2436489"/>
                  </a:lnTo>
                  <a:lnTo>
                    <a:pt x="456161" y="2388351"/>
                  </a:lnTo>
                  <a:lnTo>
                    <a:pt x="415225" y="2389346"/>
                  </a:lnTo>
                  <a:lnTo>
                    <a:pt x="415225" y="2436489"/>
                  </a:lnTo>
                  <a:lnTo>
                    <a:pt x="307225" y="2436489"/>
                  </a:lnTo>
                  <a:lnTo>
                    <a:pt x="307225" y="2386989"/>
                  </a:lnTo>
                  <a:cubicBezTo>
                    <a:pt x="293173" y="2387203"/>
                    <a:pt x="279516" y="2386340"/>
                    <a:pt x="266289" y="2385150"/>
                  </a:cubicBezTo>
                  <a:lnTo>
                    <a:pt x="266289" y="2428213"/>
                  </a:lnTo>
                  <a:lnTo>
                    <a:pt x="158289" y="2428213"/>
                  </a:lnTo>
                  <a:lnTo>
                    <a:pt x="158289" y="2370613"/>
                  </a:lnTo>
                  <a:cubicBezTo>
                    <a:pt x="107017" y="2360332"/>
                    <a:pt x="72014" y="2345184"/>
                    <a:pt x="62108" y="2325373"/>
                  </a:cubicBezTo>
                  <a:cubicBezTo>
                    <a:pt x="37284" y="2261930"/>
                    <a:pt x="103484" y="2223314"/>
                    <a:pt x="124172" y="2172284"/>
                  </a:cubicBezTo>
                  <a:cubicBezTo>
                    <a:pt x="111759" y="2144700"/>
                    <a:pt x="74522" y="2141942"/>
                    <a:pt x="86934" y="2089533"/>
                  </a:cubicBezTo>
                  <a:cubicBezTo>
                    <a:pt x="96588" y="2053674"/>
                    <a:pt x="242782" y="2030228"/>
                    <a:pt x="264849" y="1994369"/>
                  </a:cubicBezTo>
                  <a:cubicBezTo>
                    <a:pt x="273125" y="1919892"/>
                    <a:pt x="-4093" y="1721291"/>
                    <a:pt x="45" y="1671639"/>
                  </a:cubicBezTo>
                  <a:cubicBezTo>
                    <a:pt x="12458" y="1619230"/>
                    <a:pt x="124172" y="1558546"/>
                    <a:pt x="190373" y="1477174"/>
                  </a:cubicBezTo>
                  <a:cubicBezTo>
                    <a:pt x="222094" y="1438557"/>
                    <a:pt x="80038" y="1267538"/>
                    <a:pt x="91072" y="1224783"/>
                  </a:cubicBezTo>
                  <a:cubicBezTo>
                    <a:pt x="111760" y="1092381"/>
                    <a:pt x="240023" y="943429"/>
                    <a:pt x="264849" y="703451"/>
                  </a:cubicBezTo>
                  <a:cubicBezTo>
                    <a:pt x="342084" y="332450"/>
                    <a:pt x="961338" y="-5451"/>
                    <a:pt x="1526804" y="6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p>
          </p:txBody>
        </p:sp>
        <p:sp>
          <p:nvSpPr>
            <p:cNvPr id="141" name="Rectangle 19">
              <a:extLst>
                <a:ext uri="{FF2B5EF4-FFF2-40B4-BE49-F238E27FC236}">
                  <a16:creationId xmlns:a16="http://schemas.microsoft.com/office/drawing/2014/main" id="{9B414EE3-AA55-B83D-2404-9EE33C5B51ED}"/>
                </a:ext>
              </a:extLst>
            </p:cNvPr>
            <p:cNvSpPr/>
            <p:nvPr/>
          </p:nvSpPr>
          <p:spPr>
            <a:xfrm>
              <a:off x="7096079" y="2775099"/>
              <a:ext cx="449751" cy="494370"/>
            </a:xfrm>
            <a:custGeom>
              <a:avLst/>
              <a:gdLst/>
              <a:ahLst/>
              <a:cxnLst/>
              <a:rect l="l" t="t" r="r" b="b"/>
              <a:pathLst>
                <a:path w="2926108" h="3216409">
                  <a:moveTo>
                    <a:pt x="1150286" y="2039882"/>
                  </a:moveTo>
                  <a:cubicBezTo>
                    <a:pt x="1216487" y="2110220"/>
                    <a:pt x="1249586" y="2238485"/>
                    <a:pt x="1348889" y="2250897"/>
                  </a:cubicBezTo>
                  <a:cubicBezTo>
                    <a:pt x="1452327" y="2213659"/>
                    <a:pt x="1530941" y="2147458"/>
                    <a:pt x="1597142" y="2052295"/>
                  </a:cubicBezTo>
                  <a:cubicBezTo>
                    <a:pt x="1634380" y="2030228"/>
                    <a:pt x="1712994" y="2049536"/>
                    <a:pt x="1721269" y="2072982"/>
                  </a:cubicBezTo>
                  <a:cubicBezTo>
                    <a:pt x="1533700" y="2362611"/>
                    <a:pt x="1615072" y="2763954"/>
                    <a:pt x="1568179" y="2830155"/>
                  </a:cubicBezTo>
                  <a:cubicBezTo>
                    <a:pt x="1391644" y="2965315"/>
                    <a:pt x="1231658" y="2893598"/>
                    <a:pt x="1063398" y="2925319"/>
                  </a:cubicBezTo>
                  <a:cubicBezTo>
                    <a:pt x="925479" y="2954282"/>
                    <a:pt x="820660" y="3107371"/>
                    <a:pt x="686879" y="3148747"/>
                  </a:cubicBezTo>
                  <a:cubicBezTo>
                    <a:pt x="536548" y="3184606"/>
                    <a:pt x="373804" y="3224602"/>
                    <a:pt x="215198" y="3214948"/>
                  </a:cubicBezTo>
                  <a:cubicBezTo>
                    <a:pt x="93829" y="3209431"/>
                    <a:pt x="71763" y="3046687"/>
                    <a:pt x="136584" y="2925318"/>
                  </a:cubicBezTo>
                  <a:cubicBezTo>
                    <a:pt x="168305" y="2828775"/>
                    <a:pt x="121415" y="2802571"/>
                    <a:pt x="107623" y="2710165"/>
                  </a:cubicBezTo>
                  <a:cubicBezTo>
                    <a:pt x="111150" y="2693172"/>
                    <a:pt x="127647" y="2691385"/>
                    <a:pt x="158288" y="2695563"/>
                  </a:cubicBezTo>
                  <a:lnTo>
                    <a:pt x="158288" y="2626239"/>
                  </a:lnTo>
                  <a:lnTo>
                    <a:pt x="266288" y="2626239"/>
                  </a:lnTo>
                  <a:lnTo>
                    <a:pt x="266288" y="2708276"/>
                  </a:lnTo>
                  <a:lnTo>
                    <a:pt x="307224" y="2711894"/>
                  </a:lnTo>
                  <a:lnTo>
                    <a:pt x="307224" y="2626239"/>
                  </a:lnTo>
                  <a:lnTo>
                    <a:pt x="415224" y="2626239"/>
                  </a:lnTo>
                  <a:lnTo>
                    <a:pt x="415224" y="2711420"/>
                  </a:lnTo>
                  <a:cubicBezTo>
                    <a:pt x="428487" y="2711947"/>
                    <a:pt x="442136" y="2710942"/>
                    <a:pt x="456160" y="2708700"/>
                  </a:cubicBezTo>
                  <a:lnTo>
                    <a:pt x="456160" y="2617963"/>
                  </a:lnTo>
                  <a:lnTo>
                    <a:pt x="564160" y="2617963"/>
                  </a:lnTo>
                  <a:lnTo>
                    <a:pt x="564160" y="2692500"/>
                  </a:lnTo>
                  <a:cubicBezTo>
                    <a:pt x="577696" y="2691220"/>
                    <a:pt x="591289" y="2688332"/>
                    <a:pt x="605096" y="2684680"/>
                  </a:cubicBezTo>
                  <a:lnTo>
                    <a:pt x="605096" y="2601411"/>
                  </a:lnTo>
                  <a:lnTo>
                    <a:pt x="713096" y="2601411"/>
                  </a:lnTo>
                  <a:lnTo>
                    <a:pt x="713096" y="2654658"/>
                  </a:lnTo>
                  <a:lnTo>
                    <a:pt x="754032" y="2641463"/>
                  </a:lnTo>
                  <a:lnTo>
                    <a:pt x="754032" y="2580721"/>
                  </a:lnTo>
                  <a:lnTo>
                    <a:pt x="862032" y="2580721"/>
                  </a:lnTo>
                  <a:lnTo>
                    <a:pt x="862032" y="2599792"/>
                  </a:lnTo>
                  <a:cubicBezTo>
                    <a:pt x="897454" y="2584791"/>
                    <a:pt x="934214" y="2567836"/>
                    <a:pt x="972371" y="2548802"/>
                  </a:cubicBezTo>
                  <a:cubicBezTo>
                    <a:pt x="1030297" y="2506047"/>
                    <a:pt x="939271" y="2219176"/>
                    <a:pt x="947546" y="2122633"/>
                  </a:cubicBezTo>
                  <a:cubicBezTo>
                    <a:pt x="957201" y="2082636"/>
                    <a:pt x="1082706" y="2067466"/>
                    <a:pt x="1150286" y="2039882"/>
                  </a:cubicBezTo>
                  <a:close/>
                  <a:moveTo>
                    <a:pt x="394278" y="1320337"/>
                  </a:moveTo>
                  <a:cubicBezTo>
                    <a:pt x="356565" y="1315036"/>
                    <a:pt x="316914" y="1320983"/>
                    <a:pt x="277262" y="1344774"/>
                  </a:cubicBezTo>
                  <a:cubicBezTo>
                    <a:pt x="169686" y="1368221"/>
                    <a:pt x="281399" y="1532343"/>
                    <a:pt x="314500" y="1626128"/>
                  </a:cubicBezTo>
                  <a:cubicBezTo>
                    <a:pt x="335188" y="1715776"/>
                    <a:pt x="306225" y="1838523"/>
                    <a:pt x="376563" y="1820593"/>
                  </a:cubicBezTo>
                  <a:cubicBezTo>
                    <a:pt x="535169" y="1786113"/>
                    <a:pt x="681363" y="1673020"/>
                    <a:pt x="628954" y="1493726"/>
                  </a:cubicBezTo>
                  <a:cubicBezTo>
                    <a:pt x="603094" y="1453384"/>
                    <a:pt x="507414" y="1336241"/>
                    <a:pt x="394278" y="1320337"/>
                  </a:cubicBezTo>
                  <a:close/>
                  <a:moveTo>
                    <a:pt x="1526804" y="66"/>
                  </a:moveTo>
                  <a:cubicBezTo>
                    <a:pt x="2066065" y="2824"/>
                    <a:pt x="2621877" y="129710"/>
                    <a:pt x="2896335" y="1038593"/>
                  </a:cubicBezTo>
                  <a:cubicBezTo>
                    <a:pt x="3057700" y="1564063"/>
                    <a:pt x="2532230" y="2366749"/>
                    <a:pt x="2064686" y="2292273"/>
                  </a:cubicBezTo>
                  <a:cubicBezTo>
                    <a:pt x="1885392" y="2267447"/>
                    <a:pt x="1950214" y="2015056"/>
                    <a:pt x="1555767" y="1940580"/>
                  </a:cubicBezTo>
                  <a:cubicBezTo>
                    <a:pt x="1179249" y="1868862"/>
                    <a:pt x="732393" y="2186075"/>
                    <a:pt x="554478" y="2159871"/>
                  </a:cubicBezTo>
                  <a:cubicBezTo>
                    <a:pt x="466211" y="2141942"/>
                    <a:pt x="394493" y="1904722"/>
                    <a:pt x="364151" y="1932305"/>
                  </a:cubicBezTo>
                  <a:cubicBezTo>
                    <a:pt x="322774" y="1970922"/>
                    <a:pt x="405526" y="2146079"/>
                    <a:pt x="467589" y="2205384"/>
                  </a:cubicBezTo>
                  <a:cubicBezTo>
                    <a:pt x="525515" y="2241243"/>
                    <a:pt x="732393" y="2202626"/>
                    <a:pt x="873070" y="2139183"/>
                  </a:cubicBezTo>
                  <a:cubicBezTo>
                    <a:pt x="913066" y="2128149"/>
                    <a:pt x="870312" y="2253655"/>
                    <a:pt x="877208" y="2333648"/>
                  </a:cubicBezTo>
                  <a:lnTo>
                    <a:pt x="862033" y="2337135"/>
                  </a:lnTo>
                  <a:lnTo>
                    <a:pt x="862033" y="2415799"/>
                  </a:lnTo>
                  <a:lnTo>
                    <a:pt x="754033" y="2415799"/>
                  </a:lnTo>
                  <a:lnTo>
                    <a:pt x="754033" y="2360695"/>
                  </a:lnTo>
                  <a:lnTo>
                    <a:pt x="713097" y="2366601"/>
                  </a:lnTo>
                  <a:lnTo>
                    <a:pt x="713097" y="2428213"/>
                  </a:lnTo>
                  <a:lnTo>
                    <a:pt x="605097" y="2428213"/>
                  </a:lnTo>
                  <a:lnTo>
                    <a:pt x="605097" y="2379641"/>
                  </a:lnTo>
                  <a:lnTo>
                    <a:pt x="564161" y="2382960"/>
                  </a:lnTo>
                  <a:lnTo>
                    <a:pt x="564161" y="2436489"/>
                  </a:lnTo>
                  <a:lnTo>
                    <a:pt x="456161" y="2436489"/>
                  </a:lnTo>
                  <a:lnTo>
                    <a:pt x="456161" y="2388351"/>
                  </a:lnTo>
                  <a:lnTo>
                    <a:pt x="415225" y="2389346"/>
                  </a:lnTo>
                  <a:lnTo>
                    <a:pt x="415225" y="2436489"/>
                  </a:lnTo>
                  <a:lnTo>
                    <a:pt x="307225" y="2436489"/>
                  </a:lnTo>
                  <a:lnTo>
                    <a:pt x="307225" y="2386989"/>
                  </a:lnTo>
                  <a:cubicBezTo>
                    <a:pt x="293173" y="2387203"/>
                    <a:pt x="279516" y="2386340"/>
                    <a:pt x="266289" y="2385150"/>
                  </a:cubicBezTo>
                  <a:lnTo>
                    <a:pt x="266289" y="2428213"/>
                  </a:lnTo>
                  <a:lnTo>
                    <a:pt x="158289" y="2428213"/>
                  </a:lnTo>
                  <a:lnTo>
                    <a:pt x="158289" y="2370613"/>
                  </a:lnTo>
                  <a:cubicBezTo>
                    <a:pt x="107017" y="2360332"/>
                    <a:pt x="72014" y="2345184"/>
                    <a:pt x="62108" y="2325373"/>
                  </a:cubicBezTo>
                  <a:cubicBezTo>
                    <a:pt x="37284" y="2261930"/>
                    <a:pt x="103484" y="2223314"/>
                    <a:pt x="124172" y="2172284"/>
                  </a:cubicBezTo>
                  <a:cubicBezTo>
                    <a:pt x="111759" y="2144700"/>
                    <a:pt x="74522" y="2141942"/>
                    <a:pt x="86934" y="2089533"/>
                  </a:cubicBezTo>
                  <a:cubicBezTo>
                    <a:pt x="96588" y="2053674"/>
                    <a:pt x="242782" y="2030228"/>
                    <a:pt x="264849" y="1994369"/>
                  </a:cubicBezTo>
                  <a:cubicBezTo>
                    <a:pt x="273125" y="1919892"/>
                    <a:pt x="-4093" y="1721291"/>
                    <a:pt x="45" y="1671639"/>
                  </a:cubicBezTo>
                  <a:cubicBezTo>
                    <a:pt x="12458" y="1619230"/>
                    <a:pt x="124172" y="1558546"/>
                    <a:pt x="190373" y="1477174"/>
                  </a:cubicBezTo>
                  <a:cubicBezTo>
                    <a:pt x="222094" y="1438557"/>
                    <a:pt x="80038" y="1267538"/>
                    <a:pt x="91072" y="1224783"/>
                  </a:cubicBezTo>
                  <a:cubicBezTo>
                    <a:pt x="111760" y="1092381"/>
                    <a:pt x="240023" y="943429"/>
                    <a:pt x="264849" y="703451"/>
                  </a:cubicBezTo>
                  <a:cubicBezTo>
                    <a:pt x="342084" y="332450"/>
                    <a:pt x="961338" y="-5451"/>
                    <a:pt x="1526804" y="6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p>
          </p:txBody>
        </p:sp>
        <p:sp>
          <p:nvSpPr>
            <p:cNvPr id="142" name="Rectangle 19">
              <a:extLst>
                <a:ext uri="{FF2B5EF4-FFF2-40B4-BE49-F238E27FC236}">
                  <a16:creationId xmlns:a16="http://schemas.microsoft.com/office/drawing/2014/main" id="{B83C8D5F-A113-3C96-6582-5F2E9260000F}"/>
                </a:ext>
              </a:extLst>
            </p:cNvPr>
            <p:cNvSpPr/>
            <p:nvPr/>
          </p:nvSpPr>
          <p:spPr>
            <a:xfrm>
              <a:off x="7624034" y="4040213"/>
              <a:ext cx="449751" cy="494370"/>
            </a:xfrm>
            <a:custGeom>
              <a:avLst/>
              <a:gdLst/>
              <a:ahLst/>
              <a:cxnLst/>
              <a:rect l="l" t="t" r="r" b="b"/>
              <a:pathLst>
                <a:path w="2926108" h="3216409">
                  <a:moveTo>
                    <a:pt x="1150286" y="2039882"/>
                  </a:moveTo>
                  <a:cubicBezTo>
                    <a:pt x="1216487" y="2110220"/>
                    <a:pt x="1249586" y="2238485"/>
                    <a:pt x="1348889" y="2250897"/>
                  </a:cubicBezTo>
                  <a:cubicBezTo>
                    <a:pt x="1452327" y="2213659"/>
                    <a:pt x="1530941" y="2147458"/>
                    <a:pt x="1597142" y="2052295"/>
                  </a:cubicBezTo>
                  <a:cubicBezTo>
                    <a:pt x="1634380" y="2030228"/>
                    <a:pt x="1712994" y="2049536"/>
                    <a:pt x="1721269" y="2072982"/>
                  </a:cubicBezTo>
                  <a:cubicBezTo>
                    <a:pt x="1533700" y="2362611"/>
                    <a:pt x="1615072" y="2763954"/>
                    <a:pt x="1568179" y="2830155"/>
                  </a:cubicBezTo>
                  <a:cubicBezTo>
                    <a:pt x="1391644" y="2965315"/>
                    <a:pt x="1231658" y="2893598"/>
                    <a:pt x="1063398" y="2925319"/>
                  </a:cubicBezTo>
                  <a:cubicBezTo>
                    <a:pt x="925479" y="2954282"/>
                    <a:pt x="820660" y="3107371"/>
                    <a:pt x="686879" y="3148747"/>
                  </a:cubicBezTo>
                  <a:cubicBezTo>
                    <a:pt x="536548" y="3184606"/>
                    <a:pt x="373804" y="3224602"/>
                    <a:pt x="215198" y="3214948"/>
                  </a:cubicBezTo>
                  <a:cubicBezTo>
                    <a:pt x="93829" y="3209431"/>
                    <a:pt x="71763" y="3046687"/>
                    <a:pt x="136584" y="2925318"/>
                  </a:cubicBezTo>
                  <a:cubicBezTo>
                    <a:pt x="168305" y="2828775"/>
                    <a:pt x="121415" y="2802571"/>
                    <a:pt x="107623" y="2710165"/>
                  </a:cubicBezTo>
                  <a:cubicBezTo>
                    <a:pt x="111150" y="2693172"/>
                    <a:pt x="127647" y="2691385"/>
                    <a:pt x="158288" y="2695563"/>
                  </a:cubicBezTo>
                  <a:lnTo>
                    <a:pt x="158288" y="2626239"/>
                  </a:lnTo>
                  <a:lnTo>
                    <a:pt x="266288" y="2626239"/>
                  </a:lnTo>
                  <a:lnTo>
                    <a:pt x="266288" y="2708276"/>
                  </a:lnTo>
                  <a:lnTo>
                    <a:pt x="307224" y="2711894"/>
                  </a:lnTo>
                  <a:lnTo>
                    <a:pt x="307224" y="2626239"/>
                  </a:lnTo>
                  <a:lnTo>
                    <a:pt x="415224" y="2626239"/>
                  </a:lnTo>
                  <a:lnTo>
                    <a:pt x="415224" y="2711420"/>
                  </a:lnTo>
                  <a:cubicBezTo>
                    <a:pt x="428487" y="2711947"/>
                    <a:pt x="442136" y="2710942"/>
                    <a:pt x="456160" y="2708700"/>
                  </a:cubicBezTo>
                  <a:lnTo>
                    <a:pt x="456160" y="2617963"/>
                  </a:lnTo>
                  <a:lnTo>
                    <a:pt x="564160" y="2617963"/>
                  </a:lnTo>
                  <a:lnTo>
                    <a:pt x="564160" y="2692500"/>
                  </a:lnTo>
                  <a:cubicBezTo>
                    <a:pt x="577696" y="2691220"/>
                    <a:pt x="591289" y="2688332"/>
                    <a:pt x="605096" y="2684680"/>
                  </a:cubicBezTo>
                  <a:lnTo>
                    <a:pt x="605096" y="2601411"/>
                  </a:lnTo>
                  <a:lnTo>
                    <a:pt x="713096" y="2601411"/>
                  </a:lnTo>
                  <a:lnTo>
                    <a:pt x="713096" y="2654658"/>
                  </a:lnTo>
                  <a:lnTo>
                    <a:pt x="754032" y="2641463"/>
                  </a:lnTo>
                  <a:lnTo>
                    <a:pt x="754032" y="2580721"/>
                  </a:lnTo>
                  <a:lnTo>
                    <a:pt x="862032" y="2580721"/>
                  </a:lnTo>
                  <a:lnTo>
                    <a:pt x="862032" y="2599792"/>
                  </a:lnTo>
                  <a:cubicBezTo>
                    <a:pt x="897454" y="2584791"/>
                    <a:pt x="934214" y="2567836"/>
                    <a:pt x="972371" y="2548802"/>
                  </a:cubicBezTo>
                  <a:cubicBezTo>
                    <a:pt x="1030297" y="2506047"/>
                    <a:pt x="939271" y="2219176"/>
                    <a:pt x="947546" y="2122633"/>
                  </a:cubicBezTo>
                  <a:cubicBezTo>
                    <a:pt x="957201" y="2082636"/>
                    <a:pt x="1082706" y="2067466"/>
                    <a:pt x="1150286" y="2039882"/>
                  </a:cubicBezTo>
                  <a:close/>
                  <a:moveTo>
                    <a:pt x="394278" y="1320337"/>
                  </a:moveTo>
                  <a:cubicBezTo>
                    <a:pt x="356565" y="1315036"/>
                    <a:pt x="316914" y="1320983"/>
                    <a:pt x="277262" y="1344774"/>
                  </a:cubicBezTo>
                  <a:cubicBezTo>
                    <a:pt x="169686" y="1368221"/>
                    <a:pt x="281399" y="1532343"/>
                    <a:pt x="314500" y="1626128"/>
                  </a:cubicBezTo>
                  <a:cubicBezTo>
                    <a:pt x="335188" y="1715776"/>
                    <a:pt x="306225" y="1838523"/>
                    <a:pt x="376563" y="1820593"/>
                  </a:cubicBezTo>
                  <a:cubicBezTo>
                    <a:pt x="535169" y="1786113"/>
                    <a:pt x="681363" y="1673020"/>
                    <a:pt x="628954" y="1493726"/>
                  </a:cubicBezTo>
                  <a:cubicBezTo>
                    <a:pt x="603094" y="1453384"/>
                    <a:pt x="507414" y="1336241"/>
                    <a:pt x="394278" y="1320337"/>
                  </a:cubicBezTo>
                  <a:close/>
                  <a:moveTo>
                    <a:pt x="1526804" y="66"/>
                  </a:moveTo>
                  <a:cubicBezTo>
                    <a:pt x="2066065" y="2824"/>
                    <a:pt x="2621877" y="129710"/>
                    <a:pt x="2896335" y="1038593"/>
                  </a:cubicBezTo>
                  <a:cubicBezTo>
                    <a:pt x="3057700" y="1564063"/>
                    <a:pt x="2532230" y="2366749"/>
                    <a:pt x="2064686" y="2292273"/>
                  </a:cubicBezTo>
                  <a:cubicBezTo>
                    <a:pt x="1885392" y="2267447"/>
                    <a:pt x="1950214" y="2015056"/>
                    <a:pt x="1555767" y="1940580"/>
                  </a:cubicBezTo>
                  <a:cubicBezTo>
                    <a:pt x="1179249" y="1868862"/>
                    <a:pt x="732393" y="2186075"/>
                    <a:pt x="554478" y="2159871"/>
                  </a:cubicBezTo>
                  <a:cubicBezTo>
                    <a:pt x="466211" y="2141942"/>
                    <a:pt x="394493" y="1904722"/>
                    <a:pt x="364151" y="1932305"/>
                  </a:cubicBezTo>
                  <a:cubicBezTo>
                    <a:pt x="322774" y="1970922"/>
                    <a:pt x="405526" y="2146079"/>
                    <a:pt x="467589" y="2205384"/>
                  </a:cubicBezTo>
                  <a:cubicBezTo>
                    <a:pt x="525515" y="2241243"/>
                    <a:pt x="732393" y="2202626"/>
                    <a:pt x="873070" y="2139183"/>
                  </a:cubicBezTo>
                  <a:cubicBezTo>
                    <a:pt x="913066" y="2128149"/>
                    <a:pt x="870312" y="2253655"/>
                    <a:pt x="877208" y="2333648"/>
                  </a:cubicBezTo>
                  <a:lnTo>
                    <a:pt x="862033" y="2337135"/>
                  </a:lnTo>
                  <a:lnTo>
                    <a:pt x="862033" y="2415799"/>
                  </a:lnTo>
                  <a:lnTo>
                    <a:pt x="754033" y="2415799"/>
                  </a:lnTo>
                  <a:lnTo>
                    <a:pt x="754033" y="2360695"/>
                  </a:lnTo>
                  <a:lnTo>
                    <a:pt x="713097" y="2366601"/>
                  </a:lnTo>
                  <a:lnTo>
                    <a:pt x="713097" y="2428213"/>
                  </a:lnTo>
                  <a:lnTo>
                    <a:pt x="605097" y="2428213"/>
                  </a:lnTo>
                  <a:lnTo>
                    <a:pt x="605097" y="2379641"/>
                  </a:lnTo>
                  <a:lnTo>
                    <a:pt x="564161" y="2382960"/>
                  </a:lnTo>
                  <a:lnTo>
                    <a:pt x="564161" y="2436489"/>
                  </a:lnTo>
                  <a:lnTo>
                    <a:pt x="456161" y="2436489"/>
                  </a:lnTo>
                  <a:lnTo>
                    <a:pt x="456161" y="2388351"/>
                  </a:lnTo>
                  <a:lnTo>
                    <a:pt x="415225" y="2389346"/>
                  </a:lnTo>
                  <a:lnTo>
                    <a:pt x="415225" y="2436489"/>
                  </a:lnTo>
                  <a:lnTo>
                    <a:pt x="307225" y="2436489"/>
                  </a:lnTo>
                  <a:lnTo>
                    <a:pt x="307225" y="2386989"/>
                  </a:lnTo>
                  <a:cubicBezTo>
                    <a:pt x="293173" y="2387203"/>
                    <a:pt x="279516" y="2386340"/>
                    <a:pt x="266289" y="2385150"/>
                  </a:cubicBezTo>
                  <a:lnTo>
                    <a:pt x="266289" y="2428213"/>
                  </a:lnTo>
                  <a:lnTo>
                    <a:pt x="158289" y="2428213"/>
                  </a:lnTo>
                  <a:lnTo>
                    <a:pt x="158289" y="2370613"/>
                  </a:lnTo>
                  <a:cubicBezTo>
                    <a:pt x="107017" y="2360332"/>
                    <a:pt x="72014" y="2345184"/>
                    <a:pt x="62108" y="2325373"/>
                  </a:cubicBezTo>
                  <a:cubicBezTo>
                    <a:pt x="37284" y="2261930"/>
                    <a:pt x="103484" y="2223314"/>
                    <a:pt x="124172" y="2172284"/>
                  </a:cubicBezTo>
                  <a:cubicBezTo>
                    <a:pt x="111759" y="2144700"/>
                    <a:pt x="74522" y="2141942"/>
                    <a:pt x="86934" y="2089533"/>
                  </a:cubicBezTo>
                  <a:cubicBezTo>
                    <a:pt x="96588" y="2053674"/>
                    <a:pt x="242782" y="2030228"/>
                    <a:pt x="264849" y="1994369"/>
                  </a:cubicBezTo>
                  <a:cubicBezTo>
                    <a:pt x="273125" y="1919892"/>
                    <a:pt x="-4093" y="1721291"/>
                    <a:pt x="45" y="1671639"/>
                  </a:cubicBezTo>
                  <a:cubicBezTo>
                    <a:pt x="12458" y="1619230"/>
                    <a:pt x="124172" y="1558546"/>
                    <a:pt x="190373" y="1477174"/>
                  </a:cubicBezTo>
                  <a:cubicBezTo>
                    <a:pt x="222094" y="1438557"/>
                    <a:pt x="80038" y="1267538"/>
                    <a:pt x="91072" y="1224783"/>
                  </a:cubicBezTo>
                  <a:cubicBezTo>
                    <a:pt x="111760" y="1092381"/>
                    <a:pt x="240023" y="943429"/>
                    <a:pt x="264849" y="703451"/>
                  </a:cubicBezTo>
                  <a:cubicBezTo>
                    <a:pt x="342084" y="332450"/>
                    <a:pt x="961338" y="-5451"/>
                    <a:pt x="1526804" y="6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p>
          </p:txBody>
        </p:sp>
        <p:sp>
          <p:nvSpPr>
            <p:cNvPr id="143" name="雲朵形 142">
              <a:extLst>
                <a:ext uri="{FF2B5EF4-FFF2-40B4-BE49-F238E27FC236}">
                  <a16:creationId xmlns:a16="http://schemas.microsoft.com/office/drawing/2014/main" id="{19A1BB78-DDD5-A0EE-6595-DBD4484A4460}"/>
                </a:ext>
              </a:extLst>
            </p:cNvPr>
            <p:cNvSpPr/>
            <p:nvPr/>
          </p:nvSpPr>
          <p:spPr>
            <a:xfrm rot="174604">
              <a:off x="4656876" y="3718987"/>
              <a:ext cx="2637660" cy="850619"/>
            </a:xfrm>
            <a:prstGeom prst="cloud">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144" name="文本框 106">
              <a:extLst>
                <a:ext uri="{FF2B5EF4-FFF2-40B4-BE49-F238E27FC236}">
                  <a16:creationId xmlns:a16="http://schemas.microsoft.com/office/drawing/2014/main" id="{D52DB682-A6B2-1268-9B18-DF8EA9CDC7F6}"/>
                </a:ext>
              </a:extLst>
            </p:cNvPr>
            <p:cNvSpPr txBox="1"/>
            <p:nvPr/>
          </p:nvSpPr>
          <p:spPr>
            <a:xfrm>
              <a:off x="4876080" y="3973078"/>
              <a:ext cx="2276180" cy="338554"/>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r>
                <a:rPr lang="en-US" altLang="zh-TW" sz="1600" dirty="0">
                  <a:solidFill>
                    <a:schemeClr val="bg1"/>
                  </a:solidFill>
                  <a:latin typeface="Times New Roman" panose="02020603050405020304" pitchFamily="18" charset="0"/>
                  <a:ea typeface="微軟正黑體" panose="020B0604030504040204" pitchFamily="34" charset="-120"/>
                  <a:cs typeface="+mn-ea"/>
                </a:rPr>
                <a:t> </a:t>
              </a:r>
              <a:r>
                <a:rPr lang="zh-TW" altLang="en-US" sz="1600" dirty="0">
                  <a:solidFill>
                    <a:schemeClr val="bg1"/>
                  </a:solidFill>
                  <a:latin typeface="Times New Roman" panose="02020603050405020304" pitchFamily="18" charset="0"/>
                  <a:ea typeface="微軟正黑體" panose="020B0604030504040204" pitchFamily="34" charset="-120"/>
                  <a:cs typeface="+mn-ea"/>
                </a:rPr>
                <a:t>空氣品質惡化警告等級</a:t>
              </a:r>
              <a:endParaRPr lang="zh-CN" altLang="en-US" sz="1600" dirty="0">
                <a:solidFill>
                  <a:schemeClr val="bg1"/>
                </a:solidFill>
                <a:latin typeface="Times New Roman" panose="02020603050405020304" pitchFamily="18" charset="0"/>
                <a:ea typeface="微軟正黑體" panose="020B0604030504040204" pitchFamily="34" charset="-120"/>
                <a:cs typeface="+mn-ea"/>
                <a:sym typeface="+mn-lt"/>
              </a:endParaRPr>
            </a:p>
          </p:txBody>
        </p:sp>
      </p:grpSp>
    </p:spTree>
    <p:extLst>
      <p:ext uri="{BB962C8B-B14F-4D97-AF65-F5344CB8AC3E}">
        <p14:creationId xmlns:p14="http://schemas.microsoft.com/office/powerpoint/2010/main" val="41889674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Freeform 9"/>
          <p:cNvSpPr>
            <a:spLocks/>
          </p:cNvSpPr>
          <p:nvPr/>
        </p:nvSpPr>
        <p:spPr bwMode="auto">
          <a:xfrm>
            <a:off x="10031894" y="504698"/>
            <a:ext cx="1294641" cy="781720"/>
          </a:xfrm>
          <a:custGeom>
            <a:avLst/>
            <a:gdLst>
              <a:gd name="T0" fmla="*/ 453 w 495"/>
              <a:gd name="T1" fmla="*/ 148 h 299"/>
              <a:gd name="T2" fmla="*/ 363 w 495"/>
              <a:gd name="T3" fmla="*/ 57 h 299"/>
              <a:gd name="T4" fmla="*/ 351 w 495"/>
              <a:gd name="T5" fmla="*/ 58 h 299"/>
              <a:gd name="T6" fmla="*/ 250 w 495"/>
              <a:gd name="T7" fmla="*/ 0 h 299"/>
              <a:gd name="T8" fmla="*/ 135 w 495"/>
              <a:gd name="T9" fmla="*/ 91 h 299"/>
              <a:gd name="T10" fmla="*/ 124 w 495"/>
              <a:gd name="T11" fmla="*/ 90 h 299"/>
              <a:gd name="T12" fmla="*/ 61 w 495"/>
              <a:gd name="T13" fmla="*/ 140 h 299"/>
              <a:gd name="T14" fmla="*/ 0 w 495"/>
              <a:gd name="T15" fmla="*/ 218 h 299"/>
              <a:gd name="T16" fmla="*/ 81 w 495"/>
              <a:gd name="T17" fmla="*/ 299 h 299"/>
              <a:gd name="T18" fmla="*/ 414 w 495"/>
              <a:gd name="T19" fmla="*/ 299 h 299"/>
              <a:gd name="T20" fmla="*/ 495 w 495"/>
              <a:gd name="T21" fmla="*/ 218 h 299"/>
              <a:gd name="T22" fmla="*/ 453 w 495"/>
              <a:gd name="T23" fmla="*/ 148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5" h="299">
                <a:moveTo>
                  <a:pt x="453" y="148"/>
                </a:moveTo>
                <a:cubicBezTo>
                  <a:pt x="453" y="98"/>
                  <a:pt x="413" y="57"/>
                  <a:pt x="363" y="57"/>
                </a:cubicBezTo>
                <a:cubicBezTo>
                  <a:pt x="359" y="57"/>
                  <a:pt x="355" y="58"/>
                  <a:pt x="351" y="58"/>
                </a:cubicBezTo>
                <a:cubicBezTo>
                  <a:pt x="331" y="23"/>
                  <a:pt x="293" y="0"/>
                  <a:pt x="250" y="0"/>
                </a:cubicBezTo>
                <a:cubicBezTo>
                  <a:pt x="194" y="0"/>
                  <a:pt x="147" y="39"/>
                  <a:pt x="135" y="91"/>
                </a:cubicBezTo>
                <a:cubicBezTo>
                  <a:pt x="131" y="91"/>
                  <a:pt x="128" y="90"/>
                  <a:pt x="124" y="90"/>
                </a:cubicBezTo>
                <a:cubicBezTo>
                  <a:pt x="94" y="90"/>
                  <a:pt x="68" y="112"/>
                  <a:pt x="61" y="140"/>
                </a:cubicBezTo>
                <a:cubicBezTo>
                  <a:pt x="26" y="149"/>
                  <a:pt x="0" y="180"/>
                  <a:pt x="0" y="218"/>
                </a:cubicBezTo>
                <a:cubicBezTo>
                  <a:pt x="0" y="263"/>
                  <a:pt x="37" y="299"/>
                  <a:pt x="81" y="299"/>
                </a:cubicBezTo>
                <a:cubicBezTo>
                  <a:pt x="414" y="299"/>
                  <a:pt x="414" y="299"/>
                  <a:pt x="414" y="299"/>
                </a:cubicBezTo>
                <a:cubicBezTo>
                  <a:pt x="459" y="299"/>
                  <a:pt x="495" y="263"/>
                  <a:pt x="495" y="218"/>
                </a:cubicBezTo>
                <a:cubicBezTo>
                  <a:pt x="495" y="188"/>
                  <a:pt x="478" y="162"/>
                  <a:pt x="453" y="14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gency FB" panose="020B0503020202020204" pitchFamily="34" charset="0"/>
              <a:ea typeface="宋体" panose="02010600030101010101" pitchFamily="2" charset="-122"/>
              <a:cs typeface="+mn-cs"/>
            </a:endParaRPr>
          </a:p>
        </p:txBody>
      </p:sp>
      <p:sp>
        <p:nvSpPr>
          <p:cNvPr id="83" name="Freeform 9"/>
          <p:cNvSpPr>
            <a:spLocks/>
          </p:cNvSpPr>
          <p:nvPr/>
        </p:nvSpPr>
        <p:spPr bwMode="auto">
          <a:xfrm>
            <a:off x="673076" y="469899"/>
            <a:ext cx="1352273" cy="816519"/>
          </a:xfrm>
          <a:custGeom>
            <a:avLst/>
            <a:gdLst>
              <a:gd name="T0" fmla="*/ 453 w 495"/>
              <a:gd name="T1" fmla="*/ 148 h 299"/>
              <a:gd name="T2" fmla="*/ 363 w 495"/>
              <a:gd name="T3" fmla="*/ 57 h 299"/>
              <a:gd name="T4" fmla="*/ 351 w 495"/>
              <a:gd name="T5" fmla="*/ 58 h 299"/>
              <a:gd name="T6" fmla="*/ 250 w 495"/>
              <a:gd name="T7" fmla="*/ 0 h 299"/>
              <a:gd name="T8" fmla="*/ 135 w 495"/>
              <a:gd name="T9" fmla="*/ 91 h 299"/>
              <a:gd name="T10" fmla="*/ 124 w 495"/>
              <a:gd name="T11" fmla="*/ 90 h 299"/>
              <a:gd name="T12" fmla="*/ 61 w 495"/>
              <a:gd name="T13" fmla="*/ 140 h 299"/>
              <a:gd name="T14" fmla="*/ 0 w 495"/>
              <a:gd name="T15" fmla="*/ 218 h 299"/>
              <a:gd name="T16" fmla="*/ 81 w 495"/>
              <a:gd name="T17" fmla="*/ 299 h 299"/>
              <a:gd name="T18" fmla="*/ 414 w 495"/>
              <a:gd name="T19" fmla="*/ 299 h 299"/>
              <a:gd name="T20" fmla="*/ 495 w 495"/>
              <a:gd name="T21" fmla="*/ 218 h 299"/>
              <a:gd name="T22" fmla="*/ 453 w 495"/>
              <a:gd name="T23" fmla="*/ 148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5" h="299">
                <a:moveTo>
                  <a:pt x="453" y="148"/>
                </a:moveTo>
                <a:cubicBezTo>
                  <a:pt x="453" y="98"/>
                  <a:pt x="413" y="57"/>
                  <a:pt x="363" y="57"/>
                </a:cubicBezTo>
                <a:cubicBezTo>
                  <a:pt x="359" y="57"/>
                  <a:pt x="355" y="58"/>
                  <a:pt x="351" y="58"/>
                </a:cubicBezTo>
                <a:cubicBezTo>
                  <a:pt x="331" y="23"/>
                  <a:pt x="293" y="0"/>
                  <a:pt x="250" y="0"/>
                </a:cubicBezTo>
                <a:cubicBezTo>
                  <a:pt x="194" y="0"/>
                  <a:pt x="147" y="39"/>
                  <a:pt x="135" y="91"/>
                </a:cubicBezTo>
                <a:cubicBezTo>
                  <a:pt x="131" y="91"/>
                  <a:pt x="128" y="90"/>
                  <a:pt x="124" y="90"/>
                </a:cubicBezTo>
                <a:cubicBezTo>
                  <a:pt x="94" y="90"/>
                  <a:pt x="68" y="112"/>
                  <a:pt x="61" y="140"/>
                </a:cubicBezTo>
                <a:cubicBezTo>
                  <a:pt x="26" y="149"/>
                  <a:pt x="0" y="180"/>
                  <a:pt x="0" y="218"/>
                </a:cubicBezTo>
                <a:cubicBezTo>
                  <a:pt x="0" y="263"/>
                  <a:pt x="37" y="299"/>
                  <a:pt x="81" y="299"/>
                </a:cubicBezTo>
                <a:cubicBezTo>
                  <a:pt x="414" y="299"/>
                  <a:pt x="414" y="299"/>
                  <a:pt x="414" y="299"/>
                </a:cubicBezTo>
                <a:cubicBezTo>
                  <a:pt x="459" y="299"/>
                  <a:pt x="495" y="263"/>
                  <a:pt x="495" y="218"/>
                </a:cubicBezTo>
                <a:cubicBezTo>
                  <a:pt x="495" y="188"/>
                  <a:pt x="478" y="162"/>
                  <a:pt x="453" y="14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gency FB" panose="020B0503020202020204" pitchFamily="34" charset="0"/>
              <a:ea typeface="宋体" panose="02010600030101010101" pitchFamily="2" charset="-122"/>
              <a:cs typeface="+mn-cs"/>
            </a:endParaRPr>
          </a:p>
        </p:txBody>
      </p:sp>
      <p:sp>
        <p:nvSpPr>
          <p:cNvPr id="89" name="矩形 88"/>
          <p:cNvSpPr/>
          <p:nvPr/>
        </p:nvSpPr>
        <p:spPr>
          <a:xfrm>
            <a:off x="1512787" y="4872163"/>
            <a:ext cx="4105877" cy="336695"/>
          </a:xfrm>
          <a:prstGeom prst="rect">
            <a:avLst/>
          </a:prstGeom>
        </p:spPr>
        <p:txBody>
          <a:bodyPr wrap="square">
            <a:spAutoFit/>
            <a:scene3d>
              <a:camera prst="orthographicFront"/>
              <a:lightRig rig="threePt" dir="t"/>
            </a:scene3d>
            <a:sp3d contourW="12700"/>
          </a:bodyPr>
          <a:lstStyle/>
          <a:p>
            <a:pPr lvl="0" eaLnBrk="0" fontAlgn="base" hangingPunct="0">
              <a:lnSpc>
                <a:spcPct val="150000"/>
              </a:lnSpc>
              <a:spcBef>
                <a:spcPct val="0"/>
              </a:spcBef>
              <a:spcAft>
                <a:spcPct val="0"/>
              </a:spcAft>
            </a:pPr>
            <a:endParaRPr lang="zh-CN" altLang="en-US" sz="1200" dirty="0">
              <a:solidFill>
                <a:schemeClr val="tx1">
                  <a:lumMod val="65000"/>
                  <a:lumOff val="35000"/>
                </a:schemeClr>
              </a:solidFill>
              <a:latin typeface="微软雅黑"/>
              <a:ea typeface="微软雅黑"/>
              <a:cs typeface="Arial" panose="020B0604020202020204" pitchFamily="34" charset="0"/>
            </a:endParaRPr>
          </a:p>
        </p:txBody>
      </p:sp>
      <p:sp>
        <p:nvSpPr>
          <p:cNvPr id="92" name="矩形 91"/>
          <p:cNvSpPr/>
          <p:nvPr/>
        </p:nvSpPr>
        <p:spPr>
          <a:xfrm>
            <a:off x="7606065" y="1549674"/>
            <a:ext cx="4105877" cy="1992918"/>
          </a:xfrm>
          <a:prstGeom prst="rect">
            <a:avLst/>
          </a:prstGeom>
        </p:spPr>
        <p:txBody>
          <a:bodyPr wrap="square">
            <a:spAutoFit/>
            <a:scene3d>
              <a:camera prst="orthographicFront"/>
              <a:lightRig rig="threePt" dir="t"/>
            </a:scene3d>
            <a:sp3d contourW="12700"/>
          </a:bodyPr>
          <a:lstStyle/>
          <a:p>
            <a:pPr lvl="0" eaLnBrk="0" fontAlgn="base" hangingPunct="0">
              <a:lnSpc>
                <a:spcPct val="150000"/>
              </a:lnSpc>
              <a:spcBef>
                <a:spcPct val="0"/>
              </a:spcBef>
              <a:spcAft>
                <a:spcPct val="0"/>
              </a:spcAft>
            </a:pPr>
            <a:r>
              <a:rPr kumimoji="0" lang="zh-TW" altLang="en-US" sz="1400" b="1" i="0" u="none" strike="noStrike" kern="1200" cap="none" spc="0" normalizeH="0" baseline="0" noProof="0" dirty="0">
                <a:ln>
                  <a:noFill/>
                </a:ln>
                <a:solidFill>
                  <a:prstClr val="white">
                    <a:lumMod val="50000"/>
                  </a:prstClr>
                </a:solidFill>
                <a:effectLst/>
                <a:uLnTx/>
                <a:uFillTx/>
                <a:latin typeface="微軟正黑體" panose="020B0604030504040204" pitchFamily="34" charset="-120"/>
                <a:ea typeface="微軟正黑體" panose="020B0604030504040204" pitchFamily="34" charset="-120"/>
                <a:cs typeface="+mn-cs"/>
              </a:rPr>
              <a:t>空氣污染議題是近年來各個國家的熱門問題，根據世界衛生組織（</a:t>
            </a:r>
            <a:r>
              <a:rPr kumimoji="0" lang="en-US" altLang="zh-TW" sz="1400" b="1" i="0" u="none" strike="noStrike" kern="1200" cap="none" spc="0" normalizeH="0" baseline="0" noProof="0" dirty="0">
                <a:ln>
                  <a:noFill/>
                </a:ln>
                <a:solidFill>
                  <a:prstClr val="white">
                    <a:lumMod val="50000"/>
                  </a:prstClr>
                </a:solidFill>
                <a:effectLst/>
                <a:uLnTx/>
                <a:uFillTx/>
                <a:latin typeface="微軟正黑體" panose="020B0604030504040204" pitchFamily="34" charset="-120"/>
                <a:ea typeface="微軟正黑體" panose="020B0604030504040204" pitchFamily="34" charset="-120"/>
                <a:cs typeface="+mn-cs"/>
              </a:rPr>
              <a:t>WHO</a:t>
            </a:r>
            <a:r>
              <a:rPr kumimoji="0" lang="zh-TW" altLang="en-US" sz="1400" b="1" i="0" u="none" strike="noStrike" kern="1200" cap="none" spc="0" normalizeH="0" baseline="0" noProof="0" dirty="0">
                <a:ln>
                  <a:noFill/>
                </a:ln>
                <a:solidFill>
                  <a:prstClr val="white">
                    <a:lumMod val="50000"/>
                  </a:prstClr>
                </a:solidFill>
                <a:effectLst/>
                <a:uLnTx/>
                <a:uFillTx/>
                <a:latin typeface="微軟正黑體" panose="020B0604030504040204" pitchFamily="34" charset="-120"/>
                <a:ea typeface="微軟正黑體" panose="020B0604030504040204" pitchFamily="34" charset="-120"/>
                <a:cs typeface="+mn-cs"/>
              </a:rPr>
              <a:t>）</a:t>
            </a:r>
            <a:r>
              <a:rPr kumimoji="0" lang="en-US" altLang="zh-TW" sz="1400" b="1" i="0" u="none" strike="noStrike" kern="1200" cap="none" spc="0" normalizeH="0" baseline="0" noProof="0" dirty="0">
                <a:ln>
                  <a:noFill/>
                </a:ln>
                <a:solidFill>
                  <a:prstClr val="white">
                    <a:lumMod val="50000"/>
                  </a:prstClr>
                </a:solidFill>
                <a:effectLst/>
                <a:uLnTx/>
                <a:uFillTx/>
                <a:latin typeface="微軟正黑體" panose="020B0604030504040204" pitchFamily="34" charset="-120"/>
                <a:ea typeface="微軟正黑體" panose="020B0604030504040204" pitchFamily="34" charset="-120"/>
                <a:cs typeface="+mn-cs"/>
              </a:rPr>
              <a:t>2021 </a:t>
            </a:r>
            <a:r>
              <a:rPr kumimoji="0" lang="zh-TW" altLang="en-US" sz="1400" b="1" i="0" u="none" strike="noStrike" kern="1200" cap="none" spc="0" normalizeH="0" baseline="0" noProof="0" dirty="0">
                <a:ln>
                  <a:noFill/>
                </a:ln>
                <a:solidFill>
                  <a:prstClr val="white">
                    <a:lumMod val="50000"/>
                  </a:prstClr>
                </a:solidFill>
                <a:effectLst/>
                <a:uLnTx/>
                <a:uFillTx/>
                <a:latin typeface="微軟正黑體" panose="020B0604030504040204" pitchFamily="34" charset="-120"/>
                <a:ea typeface="微軟正黑體" panose="020B0604030504040204" pitchFamily="34" charset="-120"/>
                <a:cs typeface="+mn-cs"/>
              </a:rPr>
              <a:t>年發布的最新</a:t>
            </a:r>
            <a:r>
              <a:rPr kumimoji="0" lang="en-US" altLang="zh-TW" sz="1400" b="1" i="0" u="none" strike="noStrike" kern="1200" cap="none" spc="0" normalizeH="0" baseline="0" noProof="0" dirty="0">
                <a:ln>
                  <a:noFill/>
                </a:ln>
                <a:solidFill>
                  <a:prstClr val="white">
                    <a:lumMod val="50000"/>
                  </a:prstClr>
                </a:solidFill>
                <a:effectLst/>
                <a:uLnTx/>
                <a:uFillTx/>
                <a:latin typeface="微軟正黑體" panose="020B0604030504040204" pitchFamily="34" charset="-120"/>
                <a:ea typeface="微軟正黑體" panose="020B0604030504040204" pitchFamily="34" charset="-120"/>
                <a:cs typeface="+mn-cs"/>
              </a:rPr>
              <a:t>《</a:t>
            </a:r>
            <a:r>
              <a:rPr kumimoji="0" lang="zh-TW" altLang="en-US" sz="1400" b="1" i="0" u="none" strike="noStrike" kern="1200" cap="none" spc="0" normalizeH="0" baseline="0" noProof="0" dirty="0">
                <a:ln>
                  <a:noFill/>
                </a:ln>
                <a:solidFill>
                  <a:prstClr val="white">
                    <a:lumMod val="50000"/>
                  </a:prstClr>
                </a:solidFill>
                <a:effectLst/>
                <a:uLnTx/>
                <a:uFillTx/>
                <a:latin typeface="微軟正黑體" panose="020B0604030504040204" pitchFamily="34" charset="-120"/>
                <a:ea typeface="微軟正黑體" panose="020B0604030504040204" pitchFamily="34" charset="-120"/>
                <a:cs typeface="+mn-cs"/>
              </a:rPr>
              <a:t>空氣品質指南</a:t>
            </a:r>
            <a:r>
              <a:rPr kumimoji="0" lang="en-US" altLang="zh-TW" sz="1400" b="1" i="0" u="none" strike="noStrike" kern="1200" cap="none" spc="0" normalizeH="0" baseline="0" noProof="0" dirty="0">
                <a:ln>
                  <a:noFill/>
                </a:ln>
                <a:solidFill>
                  <a:prstClr val="white">
                    <a:lumMod val="50000"/>
                  </a:prstClr>
                </a:solidFill>
                <a:effectLst/>
                <a:uLnTx/>
                <a:uFillTx/>
                <a:latin typeface="微軟正黑體" panose="020B0604030504040204" pitchFamily="34" charset="-120"/>
                <a:ea typeface="微軟正黑體" panose="020B0604030504040204" pitchFamily="34" charset="-120"/>
                <a:cs typeface="+mn-cs"/>
              </a:rPr>
              <a:t>》</a:t>
            </a:r>
            <a:r>
              <a:rPr kumimoji="0" lang="zh-TW" altLang="en-US" sz="1400" b="1" i="0" u="none" strike="noStrike" kern="1200" cap="none" spc="0" normalizeH="0" baseline="0" noProof="0" dirty="0">
                <a:ln>
                  <a:noFill/>
                </a:ln>
                <a:solidFill>
                  <a:prstClr val="white">
                    <a:lumMod val="50000"/>
                  </a:prstClr>
                </a:solidFill>
                <a:effectLst/>
                <a:uLnTx/>
                <a:uFillTx/>
                <a:latin typeface="微軟正黑體" panose="020B0604030504040204" pitchFamily="34" charset="-120"/>
                <a:ea typeface="微軟正黑體" panose="020B0604030504040204" pitchFamily="34" charset="-120"/>
                <a:cs typeface="+mn-cs"/>
              </a:rPr>
              <a:t>，</a:t>
            </a:r>
            <a:r>
              <a:rPr kumimoji="0" lang="en-US" altLang="zh-TW" sz="1400" b="1" i="0" u="none" strike="noStrike" kern="1200" cap="none" spc="0" normalizeH="0" baseline="0" noProof="0" dirty="0">
                <a:ln>
                  <a:noFill/>
                </a:ln>
                <a:solidFill>
                  <a:prstClr val="white">
                    <a:lumMod val="50000"/>
                  </a:prstClr>
                </a:solidFill>
                <a:effectLst/>
                <a:uLnTx/>
                <a:uFillTx/>
                <a:latin typeface="微軟正黑體" panose="020B0604030504040204" pitchFamily="34" charset="-120"/>
                <a:ea typeface="微軟正黑體" panose="020B0604030504040204" pitchFamily="34" charset="-120"/>
                <a:cs typeface="+mn-cs"/>
              </a:rPr>
              <a:t>2020 </a:t>
            </a:r>
            <a:r>
              <a:rPr kumimoji="0" lang="zh-TW" altLang="en-US" sz="1400" b="1" i="0" u="none" strike="noStrike" kern="1200" cap="none" spc="0" normalizeH="0" baseline="0" noProof="0" dirty="0">
                <a:ln>
                  <a:noFill/>
                </a:ln>
                <a:solidFill>
                  <a:prstClr val="white">
                    <a:lumMod val="50000"/>
                  </a:prstClr>
                </a:solidFill>
                <a:effectLst/>
                <a:uLnTx/>
                <a:uFillTx/>
                <a:latin typeface="微軟正黑體" panose="020B0604030504040204" pitchFamily="34" charset="-120"/>
                <a:ea typeface="微軟正黑體" panose="020B0604030504040204" pitchFamily="34" charset="-120"/>
                <a:cs typeface="+mn-cs"/>
              </a:rPr>
              <a:t>年全球</a:t>
            </a:r>
            <a:r>
              <a:rPr kumimoji="0" lang="en-US" altLang="zh-TW" sz="1400" b="1" i="0" u="none" strike="noStrike" kern="1200" cap="none" spc="0" normalizeH="0" baseline="0" noProof="0" dirty="0">
                <a:ln>
                  <a:noFill/>
                </a:ln>
                <a:solidFill>
                  <a:prstClr val="white">
                    <a:lumMod val="50000"/>
                  </a:prstClr>
                </a:solidFill>
                <a:effectLst/>
                <a:uLnTx/>
                <a:uFillTx/>
                <a:latin typeface="微軟正黑體" panose="020B0604030504040204" pitchFamily="34" charset="-120"/>
                <a:ea typeface="微軟正黑體" panose="020B0604030504040204" pitchFamily="34" charset="-120"/>
                <a:cs typeface="+mn-cs"/>
              </a:rPr>
              <a:t>100 </a:t>
            </a:r>
            <a:r>
              <a:rPr kumimoji="0" lang="zh-TW" altLang="en-US" sz="1400" b="1" i="0" u="none" strike="noStrike" kern="1200" cap="none" spc="0" normalizeH="0" baseline="0" noProof="0" dirty="0">
                <a:ln>
                  <a:noFill/>
                </a:ln>
                <a:solidFill>
                  <a:prstClr val="white">
                    <a:lumMod val="50000"/>
                  </a:prstClr>
                </a:solidFill>
                <a:effectLst/>
                <a:uLnTx/>
                <a:uFillTx/>
                <a:latin typeface="微軟正黑體" panose="020B0604030504040204" pitchFamily="34" charset="-120"/>
                <a:ea typeface="微軟正黑體" panose="020B0604030504040204" pitchFamily="34" charset="-120"/>
                <a:cs typeface="+mn-cs"/>
              </a:rPr>
              <a:t>個主要城市的空氣品質，均不符合標準。 而</a:t>
            </a:r>
            <a:r>
              <a:rPr kumimoji="0" lang="en-US" altLang="zh-TW" sz="1400" b="1" i="0" u="none" strike="noStrike" kern="1200" cap="none" spc="0" normalizeH="0" baseline="0" noProof="0" dirty="0">
                <a:ln>
                  <a:noFill/>
                </a:ln>
                <a:solidFill>
                  <a:prstClr val="white">
                    <a:lumMod val="50000"/>
                  </a:prstClr>
                </a:solidFill>
                <a:effectLst/>
                <a:uLnTx/>
                <a:uFillTx/>
                <a:latin typeface="微軟正黑體" panose="020B0604030504040204" pitchFamily="34" charset="-120"/>
                <a:ea typeface="微軟正黑體" panose="020B0604030504040204" pitchFamily="34" charset="-120"/>
                <a:cs typeface="+mn-cs"/>
              </a:rPr>
              <a:t>2021 </a:t>
            </a:r>
            <a:r>
              <a:rPr kumimoji="0" lang="zh-TW" altLang="en-US" sz="1400" b="1" i="0" u="none" strike="noStrike" kern="1200" cap="none" spc="0" normalizeH="0" baseline="0" noProof="0" dirty="0">
                <a:ln>
                  <a:noFill/>
                </a:ln>
                <a:solidFill>
                  <a:prstClr val="white">
                    <a:lumMod val="50000"/>
                  </a:prstClr>
                </a:solidFill>
                <a:effectLst/>
                <a:uLnTx/>
                <a:uFillTx/>
                <a:latin typeface="微軟正黑體" panose="020B0604030504040204" pitchFamily="34" charset="-120"/>
                <a:ea typeface="微軟正黑體" panose="020B0604030504040204" pitchFamily="34" charset="-120"/>
                <a:cs typeface="+mn-cs"/>
              </a:rPr>
              <a:t>年的最新調查結果顯示，一年過去，全球各城市地區的空氣污染不只沒有改善，反而更為嚴重。</a:t>
            </a:r>
            <a:endParaRPr lang="zh-CN" altLang="en-US" sz="1400" b="1" dirty="0">
              <a:solidFill>
                <a:schemeClr val="tx1">
                  <a:lumMod val="65000"/>
                  <a:lumOff val="35000"/>
                </a:schemeClr>
              </a:solidFill>
              <a:latin typeface="微软雅黑"/>
              <a:ea typeface="微软雅黑"/>
              <a:cs typeface="Arial" panose="020B0604020202020204" pitchFamily="34" charset="0"/>
            </a:endParaRPr>
          </a:p>
        </p:txBody>
      </p:sp>
      <p:sp>
        <p:nvSpPr>
          <p:cNvPr id="16" name="文本框 15"/>
          <p:cNvSpPr txBox="1"/>
          <p:nvPr/>
        </p:nvSpPr>
        <p:spPr>
          <a:xfrm>
            <a:off x="4955308" y="354939"/>
            <a:ext cx="2281394" cy="523220"/>
          </a:xfrm>
          <a:prstGeom prst="rect">
            <a:avLst/>
          </a:prstGeom>
          <a:noFill/>
        </p:spPr>
        <p:txBody>
          <a:bodyPr wrap="none" rtlCol="0">
            <a:spAutoFit/>
            <a:scene3d>
              <a:camera prst="orthographicFront"/>
              <a:lightRig rig="threePt" dir="t"/>
            </a:scene3d>
            <a:sp3d contourW="12700"/>
          </a:bodyPr>
          <a:lstStyle/>
          <a:p>
            <a:pPr algn="ctr"/>
            <a:r>
              <a:rPr lang="en-US" altLang="zh-CN" sz="2800" b="1" dirty="0">
                <a:solidFill>
                  <a:schemeClr val="tx1">
                    <a:lumMod val="85000"/>
                    <a:lumOff val="15000"/>
                  </a:schemeClr>
                </a:solidFill>
              </a:rPr>
              <a:t>Introduction</a:t>
            </a:r>
            <a:endParaRPr lang="zh-CN" altLang="en-US" sz="2800" b="1" dirty="0">
              <a:solidFill>
                <a:schemeClr val="tx1">
                  <a:lumMod val="85000"/>
                  <a:lumOff val="15000"/>
                </a:schemeClr>
              </a:solidFill>
            </a:endParaRPr>
          </a:p>
        </p:txBody>
      </p:sp>
      <p:pic>
        <p:nvPicPr>
          <p:cNvPr id="6" name="圖片版面配置區 5">
            <a:extLst>
              <a:ext uri="{FF2B5EF4-FFF2-40B4-BE49-F238E27FC236}">
                <a16:creationId xmlns:a16="http://schemas.microsoft.com/office/drawing/2014/main" id="{B0183B65-A30F-1E56-D938-06B9DFDFA3C2}"/>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4754" b="4754"/>
          <a:stretch>
            <a:fillRect/>
          </a:stretch>
        </p:blipFill>
        <p:spPr>
          <a:xfrm>
            <a:off x="254345" y="1649142"/>
            <a:ext cx="7351720" cy="4438651"/>
          </a:xfrm>
          <a:prstGeom prst="rect">
            <a:avLst/>
          </a:prstGeom>
        </p:spPr>
      </p:pic>
      <p:sp>
        <p:nvSpPr>
          <p:cNvPr id="10" name="文字方塊 9">
            <a:extLst>
              <a:ext uri="{FF2B5EF4-FFF2-40B4-BE49-F238E27FC236}">
                <a16:creationId xmlns:a16="http://schemas.microsoft.com/office/drawing/2014/main" id="{9CF55A86-E5DE-CE1B-B878-FD0A51853827}"/>
              </a:ext>
            </a:extLst>
          </p:cNvPr>
          <p:cNvSpPr txBox="1"/>
          <p:nvPr/>
        </p:nvSpPr>
        <p:spPr>
          <a:xfrm>
            <a:off x="7606065" y="3805848"/>
            <a:ext cx="4331590" cy="2314864"/>
          </a:xfrm>
          <a:prstGeom prst="rect">
            <a:avLst/>
          </a:prstGeom>
        </p:spPr>
        <p:txBody>
          <a:bodyPr wrap="square">
            <a:spAutoFit/>
            <a:scene3d>
              <a:camera prst="orthographicFront"/>
              <a:lightRig rig="threePt" dir="t"/>
            </a:scene3d>
            <a:sp3d contourW="12700"/>
          </a:bodyPr>
          <a:lstStyle>
            <a:defPPr>
              <a:defRPr lang="en-US"/>
            </a:defPPr>
            <a:lvl1pPr lvl="0" eaLnBrk="0" fontAlgn="base" hangingPunct="0">
              <a:lnSpc>
                <a:spcPct val="150000"/>
              </a:lnSpc>
              <a:spcBef>
                <a:spcPct val="0"/>
              </a:spcBef>
              <a:spcAft>
                <a:spcPct val="0"/>
              </a:spcAft>
              <a:defRPr kumimoji="0" sz="1400" b="0" i="0" u="none" strike="noStrike" cap="none" spc="0" normalizeH="0" baseline="0">
                <a:ln>
                  <a:noFill/>
                </a:ln>
                <a:solidFill>
                  <a:prstClr val="white">
                    <a:lumMod val="50000"/>
                  </a:prstClr>
                </a:solidFill>
                <a:effectLst/>
                <a:uLnTx/>
                <a:uFillTx/>
                <a:latin typeface="微軟正黑體" panose="020B0604030504040204" pitchFamily="34" charset="-120"/>
                <a:ea typeface="微軟正黑體" panose="020B0604030504040204" pitchFamily="34" charset="-120"/>
              </a:defRPr>
            </a:lvl1pPr>
          </a:lstStyle>
          <a:p>
            <a:r>
              <a:rPr lang="zh-TW" altLang="en-US" b="1" dirty="0"/>
              <a:t>台灣的空污問題主要是來自大量燃煤所帶來的大量懸浮微粒，對人體健康的影響極大，對於敏感性族群更是需要注意。台中市有全國</a:t>
            </a:r>
            <a:r>
              <a:rPr lang="zh-TW" altLang="en-US" b="1" dirty="0">
                <a:solidFill>
                  <a:srgbClr val="FF0000"/>
                </a:solidFill>
              </a:rPr>
              <a:t>最大的火力發電廠</a:t>
            </a:r>
            <a:r>
              <a:rPr lang="zh-TW" altLang="en-US" b="1" dirty="0"/>
              <a:t>，空污問題備受關注，因此我們想建立能即時利用政府公開監測的資料集，並利用預測模型預測是否即將達到</a:t>
            </a:r>
            <a:r>
              <a:rPr lang="zh-TW" altLang="en-US" b="1" dirty="0">
                <a:solidFill>
                  <a:srgbClr val="FF0000"/>
                </a:solidFill>
              </a:rPr>
              <a:t>危害等級</a:t>
            </a:r>
            <a:r>
              <a:rPr lang="zh-TW" altLang="en-US" b="1" dirty="0"/>
              <a:t>，並利用 </a:t>
            </a:r>
            <a:r>
              <a:rPr lang="en-US" altLang="zh-TW" b="1" dirty="0">
                <a:solidFill>
                  <a:srgbClr val="FF0000"/>
                </a:solidFill>
              </a:rPr>
              <a:t>Line Notify </a:t>
            </a:r>
            <a:r>
              <a:rPr lang="zh-TW" altLang="en-US" b="1" dirty="0"/>
              <a:t>將資訊即時傳遞至使用者，藉以達到更有效的防護與預警機制。</a:t>
            </a:r>
          </a:p>
        </p:txBody>
      </p:sp>
      <p:grpSp>
        <p:nvGrpSpPr>
          <p:cNvPr id="11" name="群組 10">
            <a:extLst>
              <a:ext uri="{FF2B5EF4-FFF2-40B4-BE49-F238E27FC236}">
                <a16:creationId xmlns:a16="http://schemas.microsoft.com/office/drawing/2014/main" id="{681C50FA-E577-F72E-93F6-4D8D21E68820}"/>
              </a:ext>
            </a:extLst>
          </p:cNvPr>
          <p:cNvGrpSpPr/>
          <p:nvPr/>
        </p:nvGrpSpPr>
        <p:grpSpPr>
          <a:xfrm>
            <a:off x="4550503" y="1372830"/>
            <a:ext cx="3090994" cy="776176"/>
            <a:chOff x="5849806" y="1649524"/>
            <a:chExt cx="3090994" cy="776176"/>
          </a:xfrm>
        </p:grpSpPr>
        <p:sp>
          <p:nvSpPr>
            <p:cNvPr id="12" name="五边形 1">
              <a:extLst>
                <a:ext uri="{FF2B5EF4-FFF2-40B4-BE49-F238E27FC236}">
                  <a16:creationId xmlns:a16="http://schemas.microsoft.com/office/drawing/2014/main" id="{154BAD31-A9F6-FBB2-38BF-6BF73B3C36EB}"/>
                </a:ext>
              </a:extLst>
            </p:cNvPr>
            <p:cNvSpPr/>
            <p:nvPr/>
          </p:nvSpPr>
          <p:spPr>
            <a:xfrm>
              <a:off x="5849806" y="1649524"/>
              <a:ext cx="3090994" cy="776176"/>
            </a:xfrm>
            <a:prstGeom prst="homePlate">
              <a:avLst/>
            </a:prstGeom>
            <a:solidFill>
              <a:srgbClr val="388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98053F17-B6BF-D570-E077-BC7DFFA76461}"/>
                </a:ext>
              </a:extLst>
            </p:cNvPr>
            <p:cNvSpPr/>
            <p:nvPr/>
          </p:nvSpPr>
          <p:spPr>
            <a:xfrm>
              <a:off x="6161325" y="1828686"/>
              <a:ext cx="2031325" cy="461665"/>
            </a:xfrm>
            <a:prstGeom prst="rect">
              <a:avLst/>
            </a:prstGeom>
          </p:spPr>
          <p:txBody>
            <a:bodyPr wrap="none">
              <a:spAutoFit/>
            </a:bodyPr>
            <a:lstStyle/>
            <a:p>
              <a:r>
                <a:rPr lang="zh-TW" altLang="en-US" sz="2400" dirty="0">
                  <a:solidFill>
                    <a:schemeClr val="bg1"/>
                  </a:solidFill>
                </a:rPr>
                <a:t>臺中市霾害圖</a:t>
              </a:r>
              <a:endParaRPr lang="zh-CN" altLang="en-US" sz="2400" dirty="0">
                <a:solidFill>
                  <a:schemeClr val="bg1"/>
                </a:solidFill>
              </a:endParaRPr>
            </a:p>
          </p:txBody>
        </p:sp>
      </p:grpSp>
    </p:spTree>
    <p:extLst>
      <p:ext uri="{BB962C8B-B14F-4D97-AF65-F5344CB8AC3E}">
        <p14:creationId xmlns:p14="http://schemas.microsoft.com/office/powerpoint/2010/main" val="12568702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fade">
                                      <p:cBhvr>
                                        <p:cTn id="7" dur="1000"/>
                                        <p:tgtEl>
                                          <p:spTgt spid="83"/>
                                        </p:tgtEl>
                                      </p:cBhvr>
                                    </p:animEffect>
                                    <p:anim calcmode="lin" valueType="num">
                                      <p:cBhvr>
                                        <p:cTn id="8" dur="1000" fill="hold"/>
                                        <p:tgtEl>
                                          <p:spTgt spid="83"/>
                                        </p:tgtEl>
                                        <p:attrNameLst>
                                          <p:attrName>ppt_x</p:attrName>
                                        </p:attrNameLst>
                                      </p:cBhvr>
                                      <p:tavLst>
                                        <p:tav tm="0">
                                          <p:val>
                                            <p:strVal val="#ppt_x"/>
                                          </p:val>
                                        </p:tav>
                                        <p:tav tm="100000">
                                          <p:val>
                                            <p:strVal val="#ppt_x"/>
                                          </p:val>
                                        </p:tav>
                                      </p:tavLst>
                                    </p:anim>
                                    <p:anim calcmode="lin" valueType="num">
                                      <p:cBhvr>
                                        <p:cTn id="9" dur="1000" fill="hold"/>
                                        <p:tgtEl>
                                          <p:spTgt spid="8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2"/>
                                        </p:tgtEl>
                                        <p:attrNameLst>
                                          <p:attrName>style.visibility</p:attrName>
                                        </p:attrNameLst>
                                      </p:cBhvr>
                                      <p:to>
                                        <p:strVal val="visible"/>
                                      </p:to>
                                    </p:set>
                                    <p:animEffect transition="in" filter="fade">
                                      <p:cBhvr>
                                        <p:cTn id="12" dur="1000"/>
                                        <p:tgtEl>
                                          <p:spTgt spid="82"/>
                                        </p:tgtEl>
                                      </p:cBhvr>
                                    </p:animEffect>
                                    <p:anim calcmode="lin" valueType="num">
                                      <p:cBhvr>
                                        <p:cTn id="13" dur="1000" fill="hold"/>
                                        <p:tgtEl>
                                          <p:spTgt spid="82"/>
                                        </p:tgtEl>
                                        <p:attrNameLst>
                                          <p:attrName>ppt_x</p:attrName>
                                        </p:attrNameLst>
                                      </p:cBhvr>
                                      <p:tavLst>
                                        <p:tav tm="0">
                                          <p:val>
                                            <p:strVal val="#ppt_x"/>
                                          </p:val>
                                        </p:tav>
                                        <p:tav tm="100000">
                                          <p:val>
                                            <p:strVal val="#ppt_x"/>
                                          </p:val>
                                        </p:tav>
                                      </p:tavLst>
                                    </p:anim>
                                    <p:anim calcmode="lin" valueType="num">
                                      <p:cBhvr>
                                        <p:cTn id="14" dur="1000" fill="hold"/>
                                        <p:tgtEl>
                                          <p:spTgt spid="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8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33"/>
          <p:cNvSpPr txBox="1"/>
          <p:nvPr/>
        </p:nvSpPr>
        <p:spPr>
          <a:xfrm>
            <a:off x="4487229" y="354939"/>
            <a:ext cx="3217547" cy="523220"/>
          </a:xfrm>
          <a:prstGeom prst="rect">
            <a:avLst/>
          </a:prstGeom>
          <a:noFill/>
        </p:spPr>
        <p:txBody>
          <a:bodyPr wrap="none" rtlCol="0">
            <a:spAutoFit/>
            <a:scene3d>
              <a:camera prst="orthographicFront"/>
              <a:lightRig rig="threePt" dir="t"/>
            </a:scene3d>
            <a:sp3d contourW="12700"/>
          </a:bodyPr>
          <a:lstStyle/>
          <a:p>
            <a:pPr algn="ctr"/>
            <a:r>
              <a:rPr lang="zh-TW" altLang="en-US" sz="2800" b="1" dirty="0">
                <a:solidFill>
                  <a:schemeClr val="tx1">
                    <a:lumMod val="85000"/>
                    <a:lumOff val="15000"/>
                  </a:schemeClr>
                </a:solidFill>
              </a:rPr>
              <a:t>空氣品質指標</a:t>
            </a:r>
            <a:r>
              <a:rPr lang="en-US" altLang="zh-TW" sz="2800" b="1" dirty="0">
                <a:solidFill>
                  <a:schemeClr val="tx1">
                    <a:lumMod val="85000"/>
                    <a:lumOff val="15000"/>
                  </a:schemeClr>
                </a:solidFill>
              </a:rPr>
              <a:t>(AQI)</a:t>
            </a:r>
            <a:endParaRPr lang="zh-CN" altLang="en-US" sz="2800" b="1" dirty="0">
              <a:solidFill>
                <a:schemeClr val="tx1">
                  <a:lumMod val="85000"/>
                  <a:lumOff val="15000"/>
                </a:schemeClr>
              </a:solidFill>
            </a:endParaRPr>
          </a:p>
        </p:txBody>
      </p:sp>
      <p:sp>
        <p:nvSpPr>
          <p:cNvPr id="52" name="文本框 56">
            <a:extLst>
              <a:ext uri="{FF2B5EF4-FFF2-40B4-BE49-F238E27FC236}">
                <a16:creationId xmlns:a16="http://schemas.microsoft.com/office/drawing/2014/main" id="{6EC88CC3-E3AA-A899-3F0F-9C4F79C83214}"/>
              </a:ext>
            </a:extLst>
          </p:cNvPr>
          <p:cNvSpPr txBox="1"/>
          <p:nvPr/>
        </p:nvSpPr>
        <p:spPr>
          <a:xfrm>
            <a:off x="6251537" y="1623883"/>
            <a:ext cx="4492284" cy="502584"/>
          </a:xfrm>
          <a:prstGeom prst="rect">
            <a:avLst/>
          </a:prstGeom>
          <a:noFill/>
        </p:spPr>
        <p:txBody>
          <a:bodyPr wrap="none">
            <a:normAutofit lnSpcReduction="10000"/>
          </a:bodyPr>
          <a:lstStyle/>
          <a:p>
            <a:r>
              <a:rPr lang="zh-TW" altLang="en-US" sz="2800" dirty="0">
                <a:latin typeface="Times New Roman" panose="02020603050405020304" pitchFamily="18" charset="0"/>
                <a:ea typeface="微軟正黑體" panose="020B0604030504040204" pitchFamily="34" charset="-120"/>
              </a:rPr>
              <a:t>空氣品質指標 </a:t>
            </a:r>
            <a:r>
              <a:rPr lang="en-US" altLang="zh-TW" sz="2800" dirty="0">
                <a:latin typeface="Times New Roman" panose="02020603050405020304" pitchFamily="18" charset="0"/>
                <a:ea typeface="微軟正黑體" panose="020B0604030504040204" pitchFamily="34" charset="-120"/>
              </a:rPr>
              <a:t>(AQI)</a:t>
            </a:r>
            <a:endParaRPr lang="zh-CN" altLang="en-US" sz="4400" b="1" dirty="0">
              <a:latin typeface="Times New Roman" panose="02020603050405020304" pitchFamily="18" charset="0"/>
              <a:ea typeface="微軟正黑體" panose="020B0604030504040204" pitchFamily="34" charset="-120"/>
              <a:cs typeface="+mn-ea"/>
              <a:sym typeface="+mn-lt"/>
            </a:endParaRPr>
          </a:p>
        </p:txBody>
      </p:sp>
      <mc:AlternateContent xmlns:mc="http://schemas.openxmlformats.org/markup-compatibility/2006" xmlns:a14="http://schemas.microsoft.com/office/drawing/2010/main">
        <mc:Choice Requires="a14">
          <p:sp>
            <p:nvSpPr>
              <p:cNvPr id="56" name="文本框 35">
                <a:extLst>
                  <a:ext uri="{FF2B5EF4-FFF2-40B4-BE49-F238E27FC236}">
                    <a16:creationId xmlns:a16="http://schemas.microsoft.com/office/drawing/2014/main" id="{D7E2E671-3B71-F228-C2B3-7BBC912E2610}"/>
                  </a:ext>
                </a:extLst>
              </p:cNvPr>
              <p:cNvSpPr txBox="1"/>
              <p:nvPr/>
            </p:nvSpPr>
            <p:spPr>
              <a:xfrm>
                <a:off x="6251537" y="2192146"/>
                <a:ext cx="5677609" cy="1170705"/>
              </a:xfrm>
              <a:prstGeom prst="rect">
                <a:avLst/>
              </a:prstGeom>
              <a:noFill/>
            </p:spPr>
            <p:txBody>
              <a:bodyPr wrap="square" rtlCol="0">
                <a:spAutoFit/>
              </a:bodyPr>
              <a:lstStyle/>
              <a:p>
                <a:pPr algn="just">
                  <a:lnSpc>
                    <a:spcPct val="130000"/>
                  </a:lnSpc>
                </a:pPr>
                <a:r>
                  <a:rPr lang="zh-TW" altLang="en-US" sz="1100" spc="130" dirty="0">
                    <a:solidFill>
                      <a:srgbClr val="388BA5"/>
                    </a:solidFill>
                    <a:latin typeface="Times New Roman" panose="02020603050405020304" pitchFamily="18" charset="0"/>
                    <a:ea typeface="微軟正黑體" panose="020B0604030504040204" pitchFamily="34" charset="-120"/>
                    <a:cs typeface="+mn-ea"/>
                    <a:sym typeface="+mn-lt"/>
                  </a:rPr>
                  <a:t>將當日空氣中臭氧 </a:t>
                </a:r>
                <a:r>
                  <a:rPr lang="en-US" altLang="zh-TW" sz="1100" spc="130" dirty="0">
                    <a:solidFill>
                      <a:srgbClr val="388BA5"/>
                    </a:solidFill>
                    <a:latin typeface="Times New Roman" panose="02020603050405020304" pitchFamily="18" charset="0"/>
                    <a:ea typeface="微軟正黑體" panose="020B0604030504040204" pitchFamily="34" charset="-120"/>
                    <a:cs typeface="+mn-ea"/>
                    <a:sym typeface="+mn-lt"/>
                  </a:rPr>
                  <a:t>(</a:t>
                </a:r>
                <a14:m>
                  <m:oMath xmlns:m="http://schemas.openxmlformats.org/officeDocument/2006/math">
                    <m:sSub>
                      <m:sSubPr>
                        <m:ctrlPr>
                          <a:rPr lang="en-US" altLang="zh-TW" sz="1100" i="1" spc="130" smtClean="0">
                            <a:solidFill>
                              <a:srgbClr val="267CA0"/>
                            </a:solidFill>
                            <a:latin typeface="Cambria Math" panose="02040503050406030204" pitchFamily="18" charset="0"/>
                            <a:cs typeface="+mn-ea"/>
                            <a:sym typeface="+mn-lt"/>
                          </a:rPr>
                        </m:ctrlPr>
                      </m:sSubPr>
                      <m:e>
                        <m:r>
                          <m:rPr>
                            <m:sty m:val="p"/>
                          </m:rPr>
                          <a:rPr lang="en-US" altLang="zh-TW" sz="1100" i="1" spc="130">
                            <a:solidFill>
                              <a:srgbClr val="267CA0"/>
                            </a:solidFill>
                            <a:latin typeface="Cambria Math" panose="02040503050406030204" pitchFamily="18" charset="0"/>
                            <a:cs typeface="+mn-ea"/>
                            <a:sym typeface="+mn-lt"/>
                          </a:rPr>
                          <m:t>O</m:t>
                        </m:r>
                      </m:e>
                      <m:sub>
                        <m:r>
                          <a:rPr lang="en-US" altLang="zh-TW" sz="1100" i="1" spc="130">
                            <a:solidFill>
                              <a:srgbClr val="267CA0"/>
                            </a:solidFill>
                            <a:latin typeface="Cambria Math" panose="02040503050406030204" pitchFamily="18" charset="0"/>
                            <a:cs typeface="+mn-ea"/>
                            <a:sym typeface="+mn-lt"/>
                          </a:rPr>
                          <m:t>3</m:t>
                        </m:r>
                      </m:sub>
                    </m:sSub>
                  </m:oMath>
                </a14:m>
                <a:r>
                  <a:rPr lang="en-US" altLang="zh-TW" sz="1100" spc="130" dirty="0">
                    <a:solidFill>
                      <a:srgbClr val="388BA5"/>
                    </a:solidFill>
                    <a:latin typeface="Times New Roman" panose="02020603050405020304" pitchFamily="18" charset="0"/>
                    <a:ea typeface="微軟正黑體" panose="020B0604030504040204" pitchFamily="34" charset="-120"/>
                    <a:cs typeface="+mn-ea"/>
                    <a:sym typeface="+mn-lt"/>
                  </a:rPr>
                  <a:t>)</a:t>
                </a:r>
                <a:r>
                  <a:rPr lang="zh-TW" altLang="en-US" sz="1100" spc="130" dirty="0">
                    <a:solidFill>
                      <a:srgbClr val="388BA5"/>
                    </a:solidFill>
                    <a:latin typeface="Times New Roman" panose="02020603050405020304" pitchFamily="18" charset="0"/>
                    <a:ea typeface="微軟正黑體" panose="020B0604030504040204" pitchFamily="34" charset="-120"/>
                    <a:cs typeface="+mn-ea"/>
                    <a:sym typeface="+mn-lt"/>
                  </a:rPr>
                  <a:t>、細懸浮微粒 </a:t>
                </a:r>
                <a:r>
                  <a:rPr lang="en-US" altLang="zh-TW" sz="1100" spc="130" dirty="0">
                    <a:solidFill>
                      <a:srgbClr val="388BA5"/>
                    </a:solidFill>
                    <a:latin typeface="Times New Roman" panose="02020603050405020304" pitchFamily="18" charset="0"/>
                    <a:ea typeface="微軟正黑體" panose="020B0604030504040204" pitchFamily="34" charset="-120"/>
                    <a:cs typeface="+mn-ea"/>
                    <a:sym typeface="+mn-lt"/>
                  </a:rPr>
                  <a:t>(</a:t>
                </a:r>
                <a14:m>
                  <m:oMath xmlns:m="http://schemas.openxmlformats.org/officeDocument/2006/math">
                    <m:sSub>
                      <m:sSubPr>
                        <m:ctrlPr>
                          <a:rPr lang="en-US" altLang="zh-TW" sz="1100" i="1" spc="130">
                            <a:solidFill>
                              <a:srgbClr val="267CA0"/>
                            </a:solidFill>
                            <a:latin typeface="Cambria Math" panose="02040503050406030204" pitchFamily="18" charset="0"/>
                            <a:cs typeface="+mn-ea"/>
                            <a:sym typeface="+mn-lt"/>
                          </a:rPr>
                        </m:ctrlPr>
                      </m:sSubPr>
                      <m:e>
                        <m:r>
                          <m:rPr>
                            <m:sty m:val="p"/>
                          </m:rPr>
                          <a:rPr lang="en-US" altLang="zh-TW" sz="1100" i="1" spc="130" smtClean="0">
                            <a:solidFill>
                              <a:srgbClr val="267CA0"/>
                            </a:solidFill>
                            <a:latin typeface="Cambria Math" panose="02040503050406030204" pitchFamily="18" charset="0"/>
                            <a:cs typeface="+mn-ea"/>
                            <a:sym typeface="+mn-lt"/>
                          </a:rPr>
                          <m:t>P</m:t>
                        </m:r>
                        <m:r>
                          <m:rPr>
                            <m:sty m:val="p"/>
                          </m:rPr>
                          <a:rPr lang="en-US" altLang="zh-TW" sz="1100" i="1" spc="130">
                            <a:solidFill>
                              <a:srgbClr val="267CA0"/>
                            </a:solidFill>
                            <a:latin typeface="Cambria Math" panose="02040503050406030204" pitchFamily="18" charset="0"/>
                            <a:cs typeface="+mn-ea"/>
                            <a:sym typeface="+mn-lt"/>
                          </a:rPr>
                          <m:t>M</m:t>
                        </m:r>
                      </m:e>
                      <m:sub>
                        <m:r>
                          <a:rPr lang="en-US" altLang="zh-TW" sz="1100" i="1" spc="130">
                            <a:solidFill>
                              <a:srgbClr val="267CA0"/>
                            </a:solidFill>
                            <a:latin typeface="Cambria Math" panose="02040503050406030204" pitchFamily="18" charset="0"/>
                            <a:cs typeface="+mn-ea"/>
                            <a:sym typeface="+mn-lt"/>
                          </a:rPr>
                          <m:t>2.5</m:t>
                        </m:r>
                      </m:sub>
                    </m:sSub>
                  </m:oMath>
                </a14:m>
                <a:r>
                  <a:rPr lang="en-US" altLang="zh-TW" sz="1100" spc="130" dirty="0">
                    <a:solidFill>
                      <a:srgbClr val="388BA5"/>
                    </a:solidFill>
                    <a:latin typeface="Times New Roman" panose="02020603050405020304" pitchFamily="18" charset="0"/>
                    <a:ea typeface="微軟正黑體" panose="020B0604030504040204" pitchFamily="34" charset="-120"/>
                    <a:cs typeface="+mn-ea"/>
                    <a:sym typeface="+mn-lt"/>
                  </a:rPr>
                  <a:t>)</a:t>
                </a:r>
                <a:r>
                  <a:rPr lang="zh-TW" altLang="en-US" sz="1100" spc="130" dirty="0">
                    <a:solidFill>
                      <a:srgbClr val="388BA5"/>
                    </a:solidFill>
                    <a:latin typeface="Times New Roman" panose="02020603050405020304" pitchFamily="18" charset="0"/>
                    <a:ea typeface="微軟正黑體" panose="020B0604030504040204" pitchFamily="34" charset="-120"/>
                    <a:cs typeface="+mn-ea"/>
                    <a:sym typeface="+mn-lt"/>
                  </a:rPr>
                  <a:t>、懸浮微粒 </a:t>
                </a:r>
                <a:r>
                  <a:rPr lang="en-US" altLang="zh-TW" sz="1100" spc="130" dirty="0">
                    <a:solidFill>
                      <a:srgbClr val="388BA5"/>
                    </a:solidFill>
                    <a:latin typeface="Times New Roman" panose="02020603050405020304" pitchFamily="18" charset="0"/>
                    <a:ea typeface="微軟正黑體" panose="020B0604030504040204" pitchFamily="34" charset="-120"/>
                    <a:cs typeface="+mn-ea"/>
                    <a:sym typeface="+mn-lt"/>
                  </a:rPr>
                  <a:t>(</a:t>
                </a:r>
                <a14:m>
                  <m:oMath xmlns:m="http://schemas.openxmlformats.org/officeDocument/2006/math">
                    <m:sSub>
                      <m:sSubPr>
                        <m:ctrlPr>
                          <a:rPr lang="en-US" altLang="zh-TW" sz="1100" i="1" spc="130" smtClean="0">
                            <a:solidFill>
                              <a:srgbClr val="267CA0"/>
                            </a:solidFill>
                            <a:latin typeface="Cambria Math" panose="02040503050406030204" pitchFamily="18" charset="0"/>
                            <a:cs typeface="+mn-ea"/>
                            <a:sym typeface="+mn-lt"/>
                          </a:rPr>
                        </m:ctrlPr>
                      </m:sSubPr>
                      <m:e>
                        <m:r>
                          <m:rPr>
                            <m:sty m:val="p"/>
                          </m:rPr>
                          <a:rPr lang="en-US" altLang="zh-TW" sz="1100" i="1" spc="130">
                            <a:solidFill>
                              <a:srgbClr val="267CA0"/>
                            </a:solidFill>
                            <a:latin typeface="Cambria Math" panose="02040503050406030204" pitchFamily="18" charset="0"/>
                            <a:cs typeface="+mn-ea"/>
                            <a:sym typeface="+mn-lt"/>
                          </a:rPr>
                          <m:t>PM</m:t>
                        </m:r>
                      </m:e>
                      <m:sub>
                        <m:r>
                          <a:rPr lang="en-US" altLang="zh-TW" sz="1100" i="1" spc="130">
                            <a:solidFill>
                              <a:srgbClr val="267CA0"/>
                            </a:solidFill>
                            <a:latin typeface="Cambria Math" panose="02040503050406030204" pitchFamily="18" charset="0"/>
                            <a:cs typeface="+mn-ea"/>
                            <a:sym typeface="+mn-lt"/>
                          </a:rPr>
                          <m:t>10</m:t>
                        </m:r>
                      </m:sub>
                    </m:sSub>
                  </m:oMath>
                </a14:m>
                <a:r>
                  <a:rPr lang="en-US" altLang="zh-TW" sz="1100" spc="130" dirty="0">
                    <a:solidFill>
                      <a:srgbClr val="388BA5"/>
                    </a:solidFill>
                    <a:latin typeface="Times New Roman" panose="02020603050405020304" pitchFamily="18" charset="0"/>
                    <a:ea typeface="微軟正黑體" panose="020B0604030504040204" pitchFamily="34" charset="-120"/>
                    <a:cs typeface="+mn-ea"/>
                    <a:sym typeface="+mn-lt"/>
                  </a:rPr>
                  <a:t>)</a:t>
                </a:r>
                <a:r>
                  <a:rPr lang="zh-TW" altLang="en-US" sz="1100" spc="130" dirty="0">
                    <a:solidFill>
                      <a:srgbClr val="388BA5"/>
                    </a:solidFill>
                    <a:latin typeface="Times New Roman" panose="02020603050405020304" pitchFamily="18" charset="0"/>
                    <a:ea typeface="微軟正黑體" panose="020B0604030504040204" pitchFamily="34" charset="-120"/>
                    <a:cs typeface="+mn-ea"/>
                    <a:sym typeface="+mn-lt"/>
                  </a:rPr>
                  <a:t>、一氧化碳 </a:t>
                </a:r>
                <a:r>
                  <a:rPr lang="en-US" altLang="zh-TW" sz="1100" spc="130" dirty="0">
                    <a:solidFill>
                      <a:srgbClr val="388BA5"/>
                    </a:solidFill>
                    <a:latin typeface="Times New Roman" panose="02020603050405020304" pitchFamily="18" charset="0"/>
                    <a:ea typeface="微軟正黑體" panose="020B0604030504040204" pitchFamily="34" charset="-120"/>
                    <a:cs typeface="+mn-ea"/>
                    <a:sym typeface="+mn-lt"/>
                  </a:rPr>
                  <a:t>(CO)</a:t>
                </a:r>
                <a:r>
                  <a:rPr lang="zh-TW" altLang="en-US" sz="1100" spc="130" dirty="0">
                    <a:solidFill>
                      <a:srgbClr val="388BA5"/>
                    </a:solidFill>
                    <a:latin typeface="Times New Roman" panose="02020603050405020304" pitchFamily="18" charset="0"/>
                    <a:ea typeface="微軟正黑體" panose="020B0604030504040204" pitchFamily="34" charset="-120"/>
                    <a:cs typeface="+mn-ea"/>
                    <a:sym typeface="+mn-lt"/>
                  </a:rPr>
                  <a:t>、二氧化硫 </a:t>
                </a:r>
                <a:r>
                  <a:rPr lang="en-US" altLang="zh-TW" sz="1100" spc="130" dirty="0">
                    <a:solidFill>
                      <a:srgbClr val="388BA5"/>
                    </a:solidFill>
                    <a:latin typeface="Times New Roman" panose="02020603050405020304" pitchFamily="18" charset="0"/>
                    <a:ea typeface="微軟正黑體" panose="020B0604030504040204" pitchFamily="34" charset="-120"/>
                    <a:cs typeface="+mn-ea"/>
                    <a:sym typeface="+mn-lt"/>
                  </a:rPr>
                  <a:t>(</a:t>
                </a:r>
                <a14:m>
                  <m:oMath xmlns:m="http://schemas.openxmlformats.org/officeDocument/2006/math">
                    <m:sSub>
                      <m:sSubPr>
                        <m:ctrlPr>
                          <a:rPr lang="en-US" altLang="zh-TW" sz="1100" i="1" spc="130">
                            <a:solidFill>
                              <a:srgbClr val="267CA0"/>
                            </a:solidFill>
                            <a:latin typeface="Cambria Math" panose="02040503050406030204" pitchFamily="18" charset="0"/>
                            <a:cs typeface="+mn-ea"/>
                            <a:sym typeface="+mn-lt"/>
                          </a:rPr>
                        </m:ctrlPr>
                      </m:sSubPr>
                      <m:e>
                        <m:r>
                          <m:rPr>
                            <m:sty m:val="p"/>
                          </m:rPr>
                          <a:rPr lang="en-US" altLang="zh-TW" sz="1100" i="1" spc="130" smtClean="0">
                            <a:solidFill>
                              <a:srgbClr val="267CA0"/>
                            </a:solidFill>
                            <a:latin typeface="Cambria Math" panose="02040503050406030204" pitchFamily="18" charset="0"/>
                            <a:cs typeface="+mn-ea"/>
                            <a:sym typeface="+mn-lt"/>
                          </a:rPr>
                          <m:t>S</m:t>
                        </m:r>
                        <m:r>
                          <m:rPr>
                            <m:sty m:val="p"/>
                          </m:rPr>
                          <a:rPr lang="en-US" altLang="zh-TW" sz="1100" i="1" spc="130">
                            <a:solidFill>
                              <a:srgbClr val="267CA0"/>
                            </a:solidFill>
                            <a:latin typeface="Cambria Math" panose="02040503050406030204" pitchFamily="18" charset="0"/>
                            <a:cs typeface="+mn-ea"/>
                            <a:sym typeface="+mn-lt"/>
                          </a:rPr>
                          <m:t>O</m:t>
                        </m:r>
                      </m:e>
                      <m:sub>
                        <m:r>
                          <a:rPr lang="en-US" altLang="zh-TW" sz="1100" i="1" spc="130">
                            <a:solidFill>
                              <a:srgbClr val="267CA0"/>
                            </a:solidFill>
                            <a:latin typeface="Cambria Math" panose="02040503050406030204" pitchFamily="18" charset="0"/>
                            <a:cs typeface="+mn-ea"/>
                            <a:sym typeface="+mn-lt"/>
                          </a:rPr>
                          <m:t>3</m:t>
                        </m:r>
                      </m:sub>
                    </m:sSub>
                  </m:oMath>
                </a14:m>
                <a:r>
                  <a:rPr lang="en-US" altLang="zh-TW" sz="1100" spc="130" dirty="0">
                    <a:solidFill>
                      <a:srgbClr val="388BA5"/>
                    </a:solidFill>
                    <a:latin typeface="Times New Roman" panose="02020603050405020304" pitchFamily="18" charset="0"/>
                    <a:ea typeface="微軟正黑體" panose="020B0604030504040204" pitchFamily="34" charset="-120"/>
                    <a:cs typeface="+mn-ea"/>
                    <a:sym typeface="+mn-lt"/>
                  </a:rPr>
                  <a:t>) </a:t>
                </a:r>
                <a:r>
                  <a:rPr lang="zh-TW" altLang="en-US" sz="1100" spc="130" dirty="0">
                    <a:solidFill>
                      <a:srgbClr val="388BA5"/>
                    </a:solidFill>
                    <a:latin typeface="Times New Roman" panose="02020603050405020304" pitchFamily="18" charset="0"/>
                    <a:ea typeface="微軟正黑體" panose="020B0604030504040204" pitchFamily="34" charset="-120"/>
                    <a:cs typeface="+mn-ea"/>
                    <a:sym typeface="+mn-lt"/>
                  </a:rPr>
                  <a:t>及二氧化氮 </a:t>
                </a:r>
                <a:r>
                  <a:rPr lang="en-US" altLang="zh-TW" sz="1100" spc="130" dirty="0">
                    <a:solidFill>
                      <a:srgbClr val="388BA5"/>
                    </a:solidFill>
                    <a:latin typeface="Times New Roman" panose="02020603050405020304" pitchFamily="18" charset="0"/>
                    <a:ea typeface="微軟正黑體" panose="020B0604030504040204" pitchFamily="34" charset="-120"/>
                    <a:cs typeface="+mn-ea"/>
                    <a:sym typeface="+mn-lt"/>
                  </a:rPr>
                  <a:t>(</a:t>
                </a:r>
                <a14:m>
                  <m:oMath xmlns:m="http://schemas.openxmlformats.org/officeDocument/2006/math">
                    <m:sSub>
                      <m:sSubPr>
                        <m:ctrlPr>
                          <a:rPr lang="en-US" altLang="zh-TW" sz="1100" i="1" spc="130">
                            <a:solidFill>
                              <a:srgbClr val="267CA0"/>
                            </a:solidFill>
                            <a:latin typeface="Cambria Math" panose="02040503050406030204" pitchFamily="18" charset="0"/>
                            <a:cs typeface="+mn-ea"/>
                            <a:sym typeface="+mn-lt"/>
                          </a:rPr>
                        </m:ctrlPr>
                      </m:sSubPr>
                      <m:e>
                        <m:r>
                          <m:rPr>
                            <m:sty m:val="p"/>
                          </m:rPr>
                          <a:rPr lang="en-US" altLang="zh-TW" sz="1100" i="1" spc="130" smtClean="0">
                            <a:solidFill>
                              <a:srgbClr val="267CA0"/>
                            </a:solidFill>
                            <a:latin typeface="Cambria Math" panose="02040503050406030204" pitchFamily="18" charset="0"/>
                            <a:cs typeface="+mn-ea"/>
                            <a:sym typeface="+mn-lt"/>
                          </a:rPr>
                          <m:t>N</m:t>
                        </m:r>
                        <m:r>
                          <m:rPr>
                            <m:sty m:val="p"/>
                          </m:rPr>
                          <a:rPr lang="en-US" altLang="zh-TW" sz="1100" i="1" spc="130">
                            <a:solidFill>
                              <a:srgbClr val="267CA0"/>
                            </a:solidFill>
                            <a:latin typeface="Cambria Math" panose="02040503050406030204" pitchFamily="18" charset="0"/>
                            <a:cs typeface="+mn-ea"/>
                            <a:sym typeface="+mn-lt"/>
                          </a:rPr>
                          <m:t>O</m:t>
                        </m:r>
                      </m:e>
                      <m:sub>
                        <m:r>
                          <a:rPr lang="en-US" altLang="zh-TW" sz="1100" i="1" spc="130">
                            <a:solidFill>
                              <a:srgbClr val="267CA0"/>
                            </a:solidFill>
                            <a:latin typeface="Cambria Math" panose="02040503050406030204" pitchFamily="18" charset="0"/>
                            <a:cs typeface="+mn-ea"/>
                            <a:sym typeface="+mn-lt"/>
                          </a:rPr>
                          <m:t>2</m:t>
                        </m:r>
                      </m:sub>
                    </m:sSub>
                  </m:oMath>
                </a14:m>
                <a:r>
                  <a:rPr lang="en-US" altLang="zh-TW" sz="1100" spc="130" dirty="0">
                    <a:solidFill>
                      <a:srgbClr val="388BA5"/>
                    </a:solidFill>
                    <a:latin typeface="Times New Roman" panose="02020603050405020304" pitchFamily="18" charset="0"/>
                    <a:ea typeface="微軟正黑體" panose="020B0604030504040204" pitchFamily="34" charset="-120"/>
                    <a:cs typeface="+mn-ea"/>
                    <a:sym typeface="+mn-lt"/>
                  </a:rPr>
                  <a:t>) </a:t>
                </a:r>
                <a:r>
                  <a:rPr lang="zh-TW" altLang="en-US" sz="1100" spc="130" dirty="0">
                    <a:solidFill>
                      <a:srgbClr val="388BA5"/>
                    </a:solidFill>
                    <a:latin typeface="Times New Roman" panose="02020603050405020304" pitchFamily="18" charset="0"/>
                    <a:ea typeface="微軟正黑體" panose="020B0604030504040204" pitchFamily="34" charset="-120"/>
                    <a:cs typeface="+mn-ea"/>
                    <a:sym typeface="+mn-lt"/>
                  </a:rPr>
                  <a:t>濃度等數值，以其對人體健康的影響程度，分別換算出不同污染物之副指標值，再以當日各副指標之最大值為該測站當日之空氣品質指標值 </a:t>
                </a:r>
                <a:r>
                  <a:rPr lang="en-US" altLang="zh-TW" sz="1100" spc="130" dirty="0">
                    <a:solidFill>
                      <a:srgbClr val="388BA5"/>
                    </a:solidFill>
                    <a:latin typeface="Times New Roman" panose="02020603050405020304" pitchFamily="18" charset="0"/>
                    <a:ea typeface="微軟正黑體" panose="020B0604030504040204" pitchFamily="34" charset="-120"/>
                    <a:cs typeface="+mn-ea"/>
                    <a:sym typeface="+mn-lt"/>
                  </a:rPr>
                  <a:t>(AQI)</a:t>
                </a:r>
                <a:r>
                  <a:rPr lang="zh-TW" altLang="en-US" sz="1100" spc="130" dirty="0">
                    <a:solidFill>
                      <a:srgbClr val="388BA5"/>
                    </a:solidFill>
                    <a:latin typeface="Times New Roman" panose="02020603050405020304" pitchFamily="18" charset="0"/>
                    <a:ea typeface="微軟正黑體" panose="020B0604030504040204" pitchFamily="34" charset="-120"/>
                    <a:cs typeface="+mn-ea"/>
                    <a:sym typeface="+mn-lt"/>
                  </a:rPr>
                  <a:t>。</a:t>
                </a:r>
              </a:p>
              <a:p>
                <a:pPr algn="just">
                  <a:lnSpc>
                    <a:spcPct val="130000"/>
                  </a:lnSpc>
                </a:pPr>
                <a:endParaRPr lang="zh-TW" altLang="en-US" sz="1100" spc="130" dirty="0">
                  <a:solidFill>
                    <a:srgbClr val="388BA5"/>
                  </a:solidFill>
                  <a:latin typeface="Times New Roman" panose="02020603050405020304" pitchFamily="18" charset="0"/>
                  <a:ea typeface="微軟正黑體" panose="020B0604030504040204" pitchFamily="34" charset="-120"/>
                  <a:cs typeface="+mn-ea"/>
                  <a:sym typeface="+mn-lt"/>
                </a:endParaRPr>
              </a:p>
            </p:txBody>
          </p:sp>
        </mc:Choice>
        <mc:Fallback xmlns="">
          <p:sp>
            <p:nvSpPr>
              <p:cNvPr id="56" name="文本框 35">
                <a:extLst>
                  <a:ext uri="{FF2B5EF4-FFF2-40B4-BE49-F238E27FC236}">
                    <a16:creationId xmlns:a16="http://schemas.microsoft.com/office/drawing/2014/main" id="{D7E2E671-3B71-F228-C2B3-7BBC912E2610}"/>
                  </a:ext>
                </a:extLst>
              </p:cNvPr>
              <p:cNvSpPr txBox="1">
                <a:spLocks noRot="1" noChangeAspect="1" noMove="1" noResize="1" noEditPoints="1" noAdjustHandles="1" noChangeArrowheads="1" noChangeShapeType="1" noTextEdit="1"/>
              </p:cNvSpPr>
              <p:nvPr/>
            </p:nvSpPr>
            <p:spPr>
              <a:xfrm>
                <a:off x="6251537" y="2192146"/>
                <a:ext cx="5677609" cy="1170705"/>
              </a:xfrm>
              <a:prstGeom prst="rect">
                <a:avLst/>
              </a:prstGeom>
              <a:blipFill>
                <a:blip r:embed="rId3"/>
                <a:stretch>
                  <a:fillRect/>
                </a:stretch>
              </a:blipFill>
            </p:spPr>
            <p:txBody>
              <a:bodyPr/>
              <a:lstStyle/>
              <a:p>
                <a:r>
                  <a:rPr lang="zh-TW" altLang="en-US">
                    <a:noFill/>
                  </a:rPr>
                  <a:t> </a:t>
                </a:r>
              </a:p>
            </p:txBody>
          </p:sp>
        </mc:Fallback>
      </mc:AlternateContent>
      <p:pic>
        <p:nvPicPr>
          <p:cNvPr id="58" name="Picture 2" descr="https://lh4.googleusercontent.com/gyQd7cHcYUWjaXGAEK4RPYaN1GJyCYfErnpw5Fn-9cY-W2dofPSQQ8DsBz3bTTjNe8qF4XoDC7k42o3EACdjfO-CSGG-UE4AsuuBdV29ZW35zAeZpx2K4WvCjoQv8eiQWRi4ArtO53Y5Kq-dv7MWBI3ReSBc5w0-3g3J1AuxhYy3agQppt9bzDHxlWWn">
            <a:extLst>
              <a:ext uri="{FF2B5EF4-FFF2-40B4-BE49-F238E27FC236}">
                <a16:creationId xmlns:a16="http://schemas.microsoft.com/office/drawing/2014/main" id="{FA147153-8B14-8F1D-0A51-91B82316ED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398" y="1431872"/>
            <a:ext cx="5767602" cy="4349332"/>
          </a:xfrm>
          <a:prstGeom prst="rect">
            <a:avLst/>
          </a:prstGeom>
          <a:noFill/>
          <a:extLst>
            <a:ext uri="{909E8E84-426E-40DD-AFC4-6F175D3DCCD1}">
              <a14:hiddenFill xmlns:a14="http://schemas.microsoft.com/office/drawing/2010/main">
                <a:solidFill>
                  <a:srgbClr val="FFFFFF"/>
                </a:solidFill>
              </a14:hiddenFill>
            </a:ext>
          </a:extLst>
        </p:spPr>
      </p:pic>
      <p:sp>
        <p:nvSpPr>
          <p:cNvPr id="59" name="矩形 58">
            <a:extLst>
              <a:ext uri="{FF2B5EF4-FFF2-40B4-BE49-F238E27FC236}">
                <a16:creationId xmlns:a16="http://schemas.microsoft.com/office/drawing/2014/main" id="{EB9D6799-2F15-8636-4DAC-65983432BFF7}"/>
              </a:ext>
            </a:extLst>
          </p:cNvPr>
          <p:cNvSpPr/>
          <p:nvPr/>
        </p:nvSpPr>
        <p:spPr>
          <a:xfrm>
            <a:off x="2276474" y="2100263"/>
            <a:ext cx="90488" cy="119062"/>
          </a:xfrm>
          <a:prstGeom prst="rect">
            <a:avLst/>
          </a:prstGeom>
          <a:solidFill>
            <a:srgbClr val="EEF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任意多边形: 形状 21">
            <a:extLst>
              <a:ext uri="{FF2B5EF4-FFF2-40B4-BE49-F238E27FC236}">
                <a16:creationId xmlns:a16="http://schemas.microsoft.com/office/drawing/2014/main" id="{4D699C0A-2EF3-C8F2-B2BC-B1344A1240E9}"/>
              </a:ext>
            </a:extLst>
          </p:cNvPr>
          <p:cNvSpPr/>
          <p:nvPr/>
        </p:nvSpPr>
        <p:spPr>
          <a:xfrm>
            <a:off x="2293810" y="2070315"/>
            <a:ext cx="90489" cy="119062"/>
          </a:xfrm>
          <a:custGeom>
            <a:avLst/>
            <a:gdLst/>
            <a:ahLst/>
            <a:cxnLst>
              <a:cxn ang="0">
                <a:pos x="wd2" y="hd2"/>
              </a:cxn>
              <a:cxn ang="5400000">
                <a:pos x="wd2" y="hd2"/>
              </a:cxn>
              <a:cxn ang="10800000">
                <a:pos x="wd2" y="hd2"/>
              </a:cxn>
              <a:cxn ang="16200000">
                <a:pos x="wd2" y="hd2"/>
              </a:cxn>
            </a:cxnLst>
            <a:rect l="0" t="0" r="r" b="b"/>
            <a:pathLst>
              <a:path w="21600" h="21600" extrusionOk="0">
                <a:moveTo>
                  <a:pt x="20353" y="11229"/>
                </a:moveTo>
                <a:lnTo>
                  <a:pt x="20356" y="11234"/>
                </a:lnTo>
                <a:lnTo>
                  <a:pt x="11029" y="16143"/>
                </a:lnTo>
                <a:lnTo>
                  <a:pt x="11026" y="16138"/>
                </a:lnTo>
                <a:cubicBezTo>
                  <a:pt x="10957" y="16174"/>
                  <a:pt x="10883" y="16200"/>
                  <a:pt x="10800" y="16200"/>
                </a:cubicBezTo>
                <a:cubicBezTo>
                  <a:pt x="10717" y="16200"/>
                  <a:pt x="10643" y="16174"/>
                  <a:pt x="10574" y="16138"/>
                </a:cubicBezTo>
                <a:lnTo>
                  <a:pt x="10571" y="16143"/>
                </a:lnTo>
                <a:lnTo>
                  <a:pt x="1244" y="11234"/>
                </a:lnTo>
                <a:lnTo>
                  <a:pt x="1247" y="11229"/>
                </a:lnTo>
                <a:cubicBezTo>
                  <a:pt x="1091" y="11147"/>
                  <a:pt x="982" y="10988"/>
                  <a:pt x="982" y="10800"/>
                </a:cubicBezTo>
                <a:cubicBezTo>
                  <a:pt x="982" y="10612"/>
                  <a:pt x="1091" y="10453"/>
                  <a:pt x="1247" y="10371"/>
                </a:cubicBezTo>
                <a:lnTo>
                  <a:pt x="1244" y="10366"/>
                </a:lnTo>
                <a:lnTo>
                  <a:pt x="3562" y="9146"/>
                </a:lnTo>
                <a:lnTo>
                  <a:pt x="10113" y="12594"/>
                </a:lnTo>
                <a:lnTo>
                  <a:pt x="10117" y="12588"/>
                </a:lnTo>
                <a:cubicBezTo>
                  <a:pt x="10322" y="12697"/>
                  <a:pt x="10552" y="12764"/>
                  <a:pt x="10800" y="12764"/>
                </a:cubicBezTo>
                <a:cubicBezTo>
                  <a:pt x="11048" y="12764"/>
                  <a:pt x="11278" y="12697"/>
                  <a:pt x="11483" y="12588"/>
                </a:cubicBezTo>
                <a:lnTo>
                  <a:pt x="11486" y="12594"/>
                </a:lnTo>
                <a:lnTo>
                  <a:pt x="18038" y="9146"/>
                </a:lnTo>
                <a:lnTo>
                  <a:pt x="20356" y="10366"/>
                </a:lnTo>
                <a:lnTo>
                  <a:pt x="20353" y="10371"/>
                </a:lnTo>
                <a:cubicBezTo>
                  <a:pt x="20509" y="10453"/>
                  <a:pt x="20618" y="10612"/>
                  <a:pt x="20618" y="10800"/>
                </a:cubicBezTo>
                <a:cubicBezTo>
                  <a:pt x="20618" y="10988"/>
                  <a:pt x="20509" y="11147"/>
                  <a:pt x="20353" y="11229"/>
                </a:cubicBezTo>
                <a:moveTo>
                  <a:pt x="20356" y="14784"/>
                </a:moveTo>
                <a:lnTo>
                  <a:pt x="20353" y="14790"/>
                </a:lnTo>
                <a:cubicBezTo>
                  <a:pt x="20509" y="14872"/>
                  <a:pt x="20618" y="15030"/>
                  <a:pt x="20618" y="15218"/>
                </a:cubicBezTo>
                <a:cubicBezTo>
                  <a:pt x="20618" y="15407"/>
                  <a:pt x="20509" y="15565"/>
                  <a:pt x="20353" y="15647"/>
                </a:cubicBezTo>
                <a:lnTo>
                  <a:pt x="20356" y="15653"/>
                </a:lnTo>
                <a:lnTo>
                  <a:pt x="11029" y="20562"/>
                </a:lnTo>
                <a:lnTo>
                  <a:pt x="11026" y="20556"/>
                </a:lnTo>
                <a:cubicBezTo>
                  <a:pt x="10957" y="20592"/>
                  <a:pt x="10883" y="20618"/>
                  <a:pt x="10800" y="20618"/>
                </a:cubicBezTo>
                <a:cubicBezTo>
                  <a:pt x="10717" y="20618"/>
                  <a:pt x="10643" y="20592"/>
                  <a:pt x="10574" y="20556"/>
                </a:cubicBezTo>
                <a:lnTo>
                  <a:pt x="10571" y="20562"/>
                </a:lnTo>
                <a:lnTo>
                  <a:pt x="1244" y="15653"/>
                </a:lnTo>
                <a:lnTo>
                  <a:pt x="1247" y="15647"/>
                </a:lnTo>
                <a:cubicBezTo>
                  <a:pt x="1091" y="15565"/>
                  <a:pt x="982" y="15407"/>
                  <a:pt x="982" y="15218"/>
                </a:cubicBezTo>
                <a:cubicBezTo>
                  <a:pt x="982" y="15030"/>
                  <a:pt x="1091" y="14872"/>
                  <a:pt x="1247" y="14790"/>
                </a:cubicBezTo>
                <a:lnTo>
                  <a:pt x="1244" y="14784"/>
                </a:lnTo>
                <a:lnTo>
                  <a:pt x="3562" y="13564"/>
                </a:lnTo>
                <a:lnTo>
                  <a:pt x="10113" y="17012"/>
                </a:lnTo>
                <a:lnTo>
                  <a:pt x="10117" y="17006"/>
                </a:lnTo>
                <a:cubicBezTo>
                  <a:pt x="10322" y="17115"/>
                  <a:pt x="10552" y="17182"/>
                  <a:pt x="10800" y="17182"/>
                </a:cubicBezTo>
                <a:cubicBezTo>
                  <a:pt x="11048" y="17182"/>
                  <a:pt x="11278" y="17115"/>
                  <a:pt x="11483" y="17006"/>
                </a:cubicBezTo>
                <a:lnTo>
                  <a:pt x="11486" y="17012"/>
                </a:lnTo>
                <a:lnTo>
                  <a:pt x="18038" y="13564"/>
                </a:lnTo>
                <a:cubicBezTo>
                  <a:pt x="18038" y="13564"/>
                  <a:pt x="20356" y="14784"/>
                  <a:pt x="20356" y="14784"/>
                </a:cubicBezTo>
                <a:close/>
                <a:moveTo>
                  <a:pt x="1244" y="6816"/>
                </a:moveTo>
                <a:lnTo>
                  <a:pt x="1247" y="6811"/>
                </a:lnTo>
                <a:cubicBezTo>
                  <a:pt x="1091" y="6728"/>
                  <a:pt x="982" y="6570"/>
                  <a:pt x="982" y="6382"/>
                </a:cubicBezTo>
                <a:cubicBezTo>
                  <a:pt x="982" y="6194"/>
                  <a:pt x="1091" y="6035"/>
                  <a:pt x="1247" y="5953"/>
                </a:cubicBezTo>
                <a:lnTo>
                  <a:pt x="1244" y="5947"/>
                </a:lnTo>
                <a:lnTo>
                  <a:pt x="10571" y="1038"/>
                </a:lnTo>
                <a:lnTo>
                  <a:pt x="10574" y="1044"/>
                </a:lnTo>
                <a:cubicBezTo>
                  <a:pt x="10643" y="1008"/>
                  <a:pt x="10717" y="982"/>
                  <a:pt x="10800" y="982"/>
                </a:cubicBezTo>
                <a:cubicBezTo>
                  <a:pt x="10883" y="982"/>
                  <a:pt x="10957" y="1008"/>
                  <a:pt x="11026" y="1044"/>
                </a:cubicBezTo>
                <a:lnTo>
                  <a:pt x="11029" y="1038"/>
                </a:lnTo>
                <a:lnTo>
                  <a:pt x="20356" y="5947"/>
                </a:lnTo>
                <a:lnTo>
                  <a:pt x="20353" y="5953"/>
                </a:lnTo>
                <a:cubicBezTo>
                  <a:pt x="20509" y="6035"/>
                  <a:pt x="20618" y="6194"/>
                  <a:pt x="20618" y="6382"/>
                </a:cubicBezTo>
                <a:cubicBezTo>
                  <a:pt x="20618" y="6570"/>
                  <a:pt x="20509" y="6728"/>
                  <a:pt x="20353" y="6811"/>
                </a:cubicBezTo>
                <a:lnTo>
                  <a:pt x="20356" y="6816"/>
                </a:lnTo>
                <a:lnTo>
                  <a:pt x="11029" y="11725"/>
                </a:lnTo>
                <a:lnTo>
                  <a:pt x="11026" y="11720"/>
                </a:lnTo>
                <a:cubicBezTo>
                  <a:pt x="10957" y="11756"/>
                  <a:pt x="10883" y="11782"/>
                  <a:pt x="10800" y="11782"/>
                </a:cubicBezTo>
                <a:cubicBezTo>
                  <a:pt x="10717" y="11782"/>
                  <a:pt x="10643" y="11756"/>
                  <a:pt x="10574" y="11720"/>
                </a:cubicBezTo>
                <a:lnTo>
                  <a:pt x="10571" y="11725"/>
                </a:lnTo>
                <a:cubicBezTo>
                  <a:pt x="10571" y="11725"/>
                  <a:pt x="1244" y="6816"/>
                  <a:pt x="1244" y="6816"/>
                </a:cubicBezTo>
                <a:close/>
                <a:moveTo>
                  <a:pt x="21600" y="10800"/>
                </a:moveTo>
                <a:cubicBezTo>
                  <a:pt x="21600" y="10234"/>
                  <a:pt x="21278" y="9749"/>
                  <a:pt x="20810" y="9503"/>
                </a:cubicBezTo>
                <a:lnTo>
                  <a:pt x="20813" y="9497"/>
                </a:lnTo>
                <a:lnTo>
                  <a:pt x="19092" y="8591"/>
                </a:lnTo>
                <a:lnTo>
                  <a:pt x="20813" y="7685"/>
                </a:lnTo>
                <a:lnTo>
                  <a:pt x="20810" y="7679"/>
                </a:lnTo>
                <a:cubicBezTo>
                  <a:pt x="21278" y="7433"/>
                  <a:pt x="21600" y="6948"/>
                  <a:pt x="21600" y="6382"/>
                </a:cubicBezTo>
                <a:cubicBezTo>
                  <a:pt x="21600" y="5816"/>
                  <a:pt x="21278" y="5331"/>
                  <a:pt x="20810" y="5085"/>
                </a:cubicBezTo>
                <a:lnTo>
                  <a:pt x="20813" y="5079"/>
                </a:lnTo>
                <a:lnTo>
                  <a:pt x="11486" y="170"/>
                </a:lnTo>
                <a:lnTo>
                  <a:pt x="11483" y="175"/>
                </a:lnTo>
                <a:cubicBezTo>
                  <a:pt x="11278" y="67"/>
                  <a:pt x="11048" y="0"/>
                  <a:pt x="10800" y="0"/>
                </a:cubicBezTo>
                <a:cubicBezTo>
                  <a:pt x="10552" y="0"/>
                  <a:pt x="10322" y="67"/>
                  <a:pt x="10117" y="175"/>
                </a:cubicBezTo>
                <a:lnTo>
                  <a:pt x="10113" y="170"/>
                </a:lnTo>
                <a:lnTo>
                  <a:pt x="786" y="5079"/>
                </a:lnTo>
                <a:lnTo>
                  <a:pt x="790" y="5085"/>
                </a:lnTo>
                <a:cubicBezTo>
                  <a:pt x="322" y="5331"/>
                  <a:pt x="0" y="5816"/>
                  <a:pt x="0" y="6382"/>
                </a:cubicBezTo>
                <a:cubicBezTo>
                  <a:pt x="0" y="6948"/>
                  <a:pt x="322" y="7433"/>
                  <a:pt x="790" y="7679"/>
                </a:cubicBezTo>
                <a:lnTo>
                  <a:pt x="786" y="7685"/>
                </a:lnTo>
                <a:lnTo>
                  <a:pt x="2508" y="8591"/>
                </a:lnTo>
                <a:lnTo>
                  <a:pt x="786" y="9497"/>
                </a:lnTo>
                <a:lnTo>
                  <a:pt x="790" y="9503"/>
                </a:lnTo>
                <a:cubicBezTo>
                  <a:pt x="322" y="9749"/>
                  <a:pt x="0" y="10234"/>
                  <a:pt x="0" y="10800"/>
                </a:cubicBezTo>
                <a:cubicBezTo>
                  <a:pt x="0" y="11366"/>
                  <a:pt x="322" y="11851"/>
                  <a:pt x="790" y="12097"/>
                </a:cubicBezTo>
                <a:lnTo>
                  <a:pt x="786" y="12103"/>
                </a:lnTo>
                <a:lnTo>
                  <a:pt x="2508" y="13009"/>
                </a:lnTo>
                <a:lnTo>
                  <a:pt x="786" y="13915"/>
                </a:lnTo>
                <a:lnTo>
                  <a:pt x="790" y="13921"/>
                </a:lnTo>
                <a:cubicBezTo>
                  <a:pt x="322" y="14167"/>
                  <a:pt x="0" y="14652"/>
                  <a:pt x="0" y="15218"/>
                </a:cubicBezTo>
                <a:cubicBezTo>
                  <a:pt x="0" y="15784"/>
                  <a:pt x="322" y="16269"/>
                  <a:pt x="790" y="16515"/>
                </a:cubicBezTo>
                <a:lnTo>
                  <a:pt x="786" y="16521"/>
                </a:lnTo>
                <a:lnTo>
                  <a:pt x="10113" y="21430"/>
                </a:lnTo>
                <a:lnTo>
                  <a:pt x="10117" y="21425"/>
                </a:lnTo>
                <a:cubicBezTo>
                  <a:pt x="10322" y="21533"/>
                  <a:pt x="10552" y="21600"/>
                  <a:pt x="10800" y="21600"/>
                </a:cubicBezTo>
                <a:cubicBezTo>
                  <a:pt x="11048" y="21600"/>
                  <a:pt x="11278" y="21533"/>
                  <a:pt x="11483" y="21425"/>
                </a:cubicBezTo>
                <a:lnTo>
                  <a:pt x="11486" y="21430"/>
                </a:lnTo>
                <a:lnTo>
                  <a:pt x="20813" y="16521"/>
                </a:lnTo>
                <a:lnTo>
                  <a:pt x="20810" y="16515"/>
                </a:lnTo>
                <a:cubicBezTo>
                  <a:pt x="21278" y="16269"/>
                  <a:pt x="21600" y="15784"/>
                  <a:pt x="21600" y="15218"/>
                </a:cubicBezTo>
                <a:cubicBezTo>
                  <a:pt x="21600" y="14652"/>
                  <a:pt x="21278" y="14167"/>
                  <a:pt x="20810" y="13921"/>
                </a:cubicBezTo>
                <a:lnTo>
                  <a:pt x="20813" y="13915"/>
                </a:lnTo>
                <a:lnTo>
                  <a:pt x="19092" y="13009"/>
                </a:lnTo>
                <a:lnTo>
                  <a:pt x="20813" y="12103"/>
                </a:lnTo>
                <a:lnTo>
                  <a:pt x="20810" y="12097"/>
                </a:lnTo>
                <a:cubicBezTo>
                  <a:pt x="21278" y="11851"/>
                  <a:pt x="21600" y="11366"/>
                  <a:pt x="21600" y="10800"/>
                </a:cubicBezTo>
              </a:path>
            </a:pathLst>
          </a:custGeom>
          <a:solidFill>
            <a:srgbClr val="009B97"/>
          </a:solidFill>
          <a:ln w="12700">
            <a:miter lim="400000"/>
          </a:ln>
        </p:spPr>
        <p:txBody>
          <a:bodyPr anchor="ctr"/>
          <a:lstStyle/>
          <a:p>
            <a:pPr algn="ctr"/>
            <a:endParaRPr sz="2000" dirty="0">
              <a:solidFill>
                <a:schemeClr val="tx1">
                  <a:lumMod val="65000"/>
                  <a:lumOff val="35000"/>
                </a:schemeClr>
              </a:solidFill>
              <a:cs typeface="+mn-ea"/>
              <a:sym typeface="+mn-lt"/>
            </a:endParaRPr>
          </a:p>
        </p:txBody>
      </p:sp>
      <p:sp>
        <p:nvSpPr>
          <p:cNvPr id="63" name="矩形: 圓角 62">
            <a:extLst>
              <a:ext uri="{FF2B5EF4-FFF2-40B4-BE49-F238E27FC236}">
                <a16:creationId xmlns:a16="http://schemas.microsoft.com/office/drawing/2014/main" id="{6333614F-C12F-EDE1-FEAF-567510831927}"/>
              </a:ext>
            </a:extLst>
          </p:cNvPr>
          <p:cNvSpPr/>
          <p:nvPr/>
        </p:nvSpPr>
        <p:spPr>
          <a:xfrm>
            <a:off x="1283233" y="4933818"/>
            <a:ext cx="301727" cy="206599"/>
          </a:xfrm>
          <a:prstGeom prst="roundRect">
            <a:avLst/>
          </a:prstGeom>
          <a:solidFill>
            <a:srgbClr val="F0F5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4" name="矩形: 圓角 63">
            <a:extLst>
              <a:ext uri="{FF2B5EF4-FFF2-40B4-BE49-F238E27FC236}">
                <a16:creationId xmlns:a16="http://schemas.microsoft.com/office/drawing/2014/main" id="{C2AA67AC-B91F-54F5-5470-22F5542161CF}"/>
              </a:ext>
            </a:extLst>
          </p:cNvPr>
          <p:cNvSpPr/>
          <p:nvPr/>
        </p:nvSpPr>
        <p:spPr>
          <a:xfrm>
            <a:off x="5115674" y="4933818"/>
            <a:ext cx="207430" cy="206599"/>
          </a:xfrm>
          <a:prstGeom prst="roundRect">
            <a:avLst/>
          </a:prstGeom>
          <a:solidFill>
            <a:srgbClr val="F0F5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5" name="矩形: 圓角 64">
            <a:extLst>
              <a:ext uri="{FF2B5EF4-FFF2-40B4-BE49-F238E27FC236}">
                <a16:creationId xmlns:a16="http://schemas.microsoft.com/office/drawing/2014/main" id="{D90FED36-F5E5-E0EC-DCC0-1D70F9D3311F}"/>
              </a:ext>
            </a:extLst>
          </p:cNvPr>
          <p:cNvSpPr/>
          <p:nvPr/>
        </p:nvSpPr>
        <p:spPr>
          <a:xfrm>
            <a:off x="5131333" y="3885031"/>
            <a:ext cx="207430" cy="206599"/>
          </a:xfrm>
          <a:prstGeom prst="roundRect">
            <a:avLst/>
          </a:prstGeom>
          <a:solidFill>
            <a:srgbClr val="F0F5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6" name="任意多边形: 形状 19">
            <a:extLst>
              <a:ext uri="{FF2B5EF4-FFF2-40B4-BE49-F238E27FC236}">
                <a16:creationId xmlns:a16="http://schemas.microsoft.com/office/drawing/2014/main" id="{3A03DECB-AF15-E458-1205-0BB966CA1689}"/>
              </a:ext>
            </a:extLst>
          </p:cNvPr>
          <p:cNvSpPr/>
          <p:nvPr/>
        </p:nvSpPr>
        <p:spPr>
          <a:xfrm>
            <a:off x="1283233" y="4961941"/>
            <a:ext cx="207431" cy="150349"/>
          </a:xfrm>
          <a:custGeom>
            <a:avLst/>
            <a:gdLst/>
            <a:ahLst/>
            <a:cxnLst>
              <a:cxn ang="0">
                <a:pos x="wd2" y="hd2"/>
              </a:cxn>
              <a:cxn ang="5400000">
                <a:pos x="wd2" y="hd2"/>
              </a:cxn>
              <a:cxn ang="10800000">
                <a:pos x="wd2" y="hd2"/>
              </a:cxn>
              <a:cxn ang="16200000">
                <a:pos x="wd2" y="hd2"/>
              </a:cxn>
            </a:cxnLst>
            <a:rect l="0" t="0" r="r" b="b"/>
            <a:pathLst>
              <a:path w="21600" h="21600" extrusionOk="0">
                <a:moveTo>
                  <a:pt x="16691" y="20400"/>
                </a:moveTo>
                <a:cubicBezTo>
                  <a:pt x="14522" y="20400"/>
                  <a:pt x="12764" y="18251"/>
                  <a:pt x="12764" y="15600"/>
                </a:cubicBezTo>
                <a:cubicBezTo>
                  <a:pt x="12764" y="12949"/>
                  <a:pt x="14522" y="10800"/>
                  <a:pt x="16691" y="10800"/>
                </a:cubicBezTo>
                <a:cubicBezTo>
                  <a:pt x="18860" y="10800"/>
                  <a:pt x="20618" y="12949"/>
                  <a:pt x="20618" y="15600"/>
                </a:cubicBezTo>
                <a:cubicBezTo>
                  <a:pt x="20618" y="18251"/>
                  <a:pt x="18860" y="20400"/>
                  <a:pt x="16691" y="20400"/>
                </a:cubicBezTo>
                <a:moveTo>
                  <a:pt x="12762" y="3393"/>
                </a:moveTo>
                <a:lnTo>
                  <a:pt x="12781" y="3388"/>
                </a:lnTo>
                <a:cubicBezTo>
                  <a:pt x="12870" y="2164"/>
                  <a:pt x="13702" y="1200"/>
                  <a:pt x="14727" y="1200"/>
                </a:cubicBezTo>
                <a:cubicBezTo>
                  <a:pt x="15521" y="1200"/>
                  <a:pt x="16202" y="1779"/>
                  <a:pt x="16511" y="2609"/>
                </a:cubicBezTo>
                <a:lnTo>
                  <a:pt x="16509" y="2609"/>
                </a:lnTo>
                <a:lnTo>
                  <a:pt x="19162" y="10421"/>
                </a:lnTo>
                <a:cubicBezTo>
                  <a:pt x="18436" y="9902"/>
                  <a:pt x="17593" y="9600"/>
                  <a:pt x="16691" y="9600"/>
                </a:cubicBezTo>
                <a:cubicBezTo>
                  <a:pt x="15082" y="9600"/>
                  <a:pt x="13658" y="10550"/>
                  <a:pt x="12763" y="12012"/>
                </a:cubicBezTo>
                <a:cubicBezTo>
                  <a:pt x="12763" y="12012"/>
                  <a:pt x="12762" y="3393"/>
                  <a:pt x="12762" y="3393"/>
                </a:cubicBezTo>
                <a:close/>
                <a:moveTo>
                  <a:pt x="11782" y="13200"/>
                </a:moveTo>
                <a:lnTo>
                  <a:pt x="9818" y="13200"/>
                </a:lnTo>
                <a:lnTo>
                  <a:pt x="9818" y="4800"/>
                </a:lnTo>
                <a:lnTo>
                  <a:pt x="11782" y="4800"/>
                </a:lnTo>
                <a:cubicBezTo>
                  <a:pt x="11782" y="4800"/>
                  <a:pt x="11782" y="13200"/>
                  <a:pt x="11782" y="13200"/>
                </a:cubicBezTo>
                <a:close/>
                <a:moveTo>
                  <a:pt x="11782" y="15600"/>
                </a:moveTo>
                <a:lnTo>
                  <a:pt x="9818" y="15600"/>
                </a:lnTo>
                <a:lnTo>
                  <a:pt x="9818" y="14400"/>
                </a:lnTo>
                <a:lnTo>
                  <a:pt x="11782" y="14400"/>
                </a:lnTo>
                <a:cubicBezTo>
                  <a:pt x="11782" y="14400"/>
                  <a:pt x="11782" y="15600"/>
                  <a:pt x="11782" y="15600"/>
                </a:cubicBezTo>
                <a:close/>
                <a:moveTo>
                  <a:pt x="8837" y="12012"/>
                </a:moveTo>
                <a:cubicBezTo>
                  <a:pt x="7942" y="10550"/>
                  <a:pt x="6518" y="9600"/>
                  <a:pt x="4909" y="9600"/>
                </a:cubicBezTo>
                <a:cubicBezTo>
                  <a:pt x="4007" y="9600"/>
                  <a:pt x="3164" y="9902"/>
                  <a:pt x="2438" y="10421"/>
                </a:cubicBezTo>
                <a:lnTo>
                  <a:pt x="5091" y="2609"/>
                </a:lnTo>
                <a:lnTo>
                  <a:pt x="5089" y="2609"/>
                </a:lnTo>
                <a:cubicBezTo>
                  <a:pt x="5398" y="1779"/>
                  <a:pt x="6079" y="1200"/>
                  <a:pt x="6873" y="1200"/>
                </a:cubicBezTo>
                <a:cubicBezTo>
                  <a:pt x="7898" y="1200"/>
                  <a:pt x="8730" y="2164"/>
                  <a:pt x="8819" y="3388"/>
                </a:cubicBezTo>
                <a:lnTo>
                  <a:pt x="8838" y="3393"/>
                </a:lnTo>
                <a:cubicBezTo>
                  <a:pt x="8838" y="3393"/>
                  <a:pt x="8837" y="12012"/>
                  <a:pt x="8837" y="12012"/>
                </a:cubicBezTo>
                <a:close/>
                <a:moveTo>
                  <a:pt x="4909" y="20400"/>
                </a:moveTo>
                <a:cubicBezTo>
                  <a:pt x="2740" y="20400"/>
                  <a:pt x="982" y="18251"/>
                  <a:pt x="982" y="15600"/>
                </a:cubicBezTo>
                <a:cubicBezTo>
                  <a:pt x="982" y="12949"/>
                  <a:pt x="2740" y="10800"/>
                  <a:pt x="4909" y="10800"/>
                </a:cubicBezTo>
                <a:cubicBezTo>
                  <a:pt x="7078" y="10800"/>
                  <a:pt x="8836" y="12949"/>
                  <a:pt x="8836" y="15600"/>
                </a:cubicBezTo>
                <a:cubicBezTo>
                  <a:pt x="8836" y="18251"/>
                  <a:pt x="7078" y="20400"/>
                  <a:pt x="4909" y="20400"/>
                </a:cubicBezTo>
                <a:moveTo>
                  <a:pt x="21102" y="12980"/>
                </a:moveTo>
                <a:lnTo>
                  <a:pt x="17504" y="2400"/>
                </a:lnTo>
                <a:lnTo>
                  <a:pt x="17493" y="2402"/>
                </a:lnTo>
                <a:cubicBezTo>
                  <a:pt x="17088" y="1006"/>
                  <a:pt x="16009" y="0"/>
                  <a:pt x="14727" y="0"/>
                </a:cubicBezTo>
                <a:cubicBezTo>
                  <a:pt x="13101" y="0"/>
                  <a:pt x="11782" y="1612"/>
                  <a:pt x="11782" y="3600"/>
                </a:cubicBezTo>
                <a:lnTo>
                  <a:pt x="9818" y="3600"/>
                </a:lnTo>
                <a:cubicBezTo>
                  <a:pt x="9818" y="1612"/>
                  <a:pt x="8499" y="0"/>
                  <a:pt x="6873" y="0"/>
                </a:cubicBezTo>
                <a:cubicBezTo>
                  <a:pt x="5592" y="0"/>
                  <a:pt x="4512" y="1006"/>
                  <a:pt x="4107" y="2402"/>
                </a:cubicBezTo>
                <a:lnTo>
                  <a:pt x="4096" y="2400"/>
                </a:lnTo>
                <a:lnTo>
                  <a:pt x="498" y="12980"/>
                </a:lnTo>
                <a:cubicBezTo>
                  <a:pt x="182" y="13772"/>
                  <a:pt x="0" y="14659"/>
                  <a:pt x="0" y="15600"/>
                </a:cubicBezTo>
                <a:cubicBezTo>
                  <a:pt x="0" y="18914"/>
                  <a:pt x="2198" y="21600"/>
                  <a:pt x="4909" y="21600"/>
                </a:cubicBezTo>
                <a:cubicBezTo>
                  <a:pt x="7284" y="21600"/>
                  <a:pt x="9265" y="19539"/>
                  <a:pt x="9719" y="16800"/>
                </a:cubicBezTo>
                <a:lnTo>
                  <a:pt x="11881" y="16800"/>
                </a:lnTo>
                <a:cubicBezTo>
                  <a:pt x="12335" y="19539"/>
                  <a:pt x="14316" y="21600"/>
                  <a:pt x="16691" y="21600"/>
                </a:cubicBezTo>
                <a:cubicBezTo>
                  <a:pt x="19402" y="21600"/>
                  <a:pt x="21600" y="18914"/>
                  <a:pt x="21600" y="15600"/>
                </a:cubicBezTo>
                <a:cubicBezTo>
                  <a:pt x="21600" y="14659"/>
                  <a:pt x="21418" y="13772"/>
                  <a:pt x="21102" y="12980"/>
                </a:cubicBezTo>
                <a:moveTo>
                  <a:pt x="16691" y="12000"/>
                </a:moveTo>
                <a:cubicBezTo>
                  <a:pt x="15064" y="12000"/>
                  <a:pt x="13745" y="13612"/>
                  <a:pt x="13745" y="15600"/>
                </a:cubicBezTo>
                <a:cubicBezTo>
                  <a:pt x="13745" y="15932"/>
                  <a:pt x="13965" y="16200"/>
                  <a:pt x="14236" y="16200"/>
                </a:cubicBezTo>
                <a:cubicBezTo>
                  <a:pt x="14508" y="16200"/>
                  <a:pt x="14727" y="15932"/>
                  <a:pt x="14727" y="15600"/>
                </a:cubicBezTo>
                <a:cubicBezTo>
                  <a:pt x="14727" y="14275"/>
                  <a:pt x="15606" y="13200"/>
                  <a:pt x="16691" y="13200"/>
                </a:cubicBezTo>
                <a:cubicBezTo>
                  <a:pt x="16962" y="13200"/>
                  <a:pt x="17182" y="12932"/>
                  <a:pt x="17182" y="12600"/>
                </a:cubicBezTo>
                <a:cubicBezTo>
                  <a:pt x="17182" y="12268"/>
                  <a:pt x="16962" y="12000"/>
                  <a:pt x="16691" y="12000"/>
                </a:cubicBezTo>
                <a:moveTo>
                  <a:pt x="4909" y="12000"/>
                </a:moveTo>
                <a:cubicBezTo>
                  <a:pt x="3282" y="12000"/>
                  <a:pt x="1964" y="13612"/>
                  <a:pt x="1964" y="15600"/>
                </a:cubicBezTo>
                <a:cubicBezTo>
                  <a:pt x="1964" y="15932"/>
                  <a:pt x="2183" y="16200"/>
                  <a:pt x="2455" y="16200"/>
                </a:cubicBezTo>
                <a:cubicBezTo>
                  <a:pt x="2726" y="16200"/>
                  <a:pt x="2945" y="15932"/>
                  <a:pt x="2945" y="15600"/>
                </a:cubicBezTo>
                <a:cubicBezTo>
                  <a:pt x="2945" y="14275"/>
                  <a:pt x="3825" y="13200"/>
                  <a:pt x="4909" y="13200"/>
                </a:cubicBezTo>
                <a:cubicBezTo>
                  <a:pt x="5180" y="13200"/>
                  <a:pt x="5400" y="12932"/>
                  <a:pt x="5400" y="12600"/>
                </a:cubicBezTo>
                <a:cubicBezTo>
                  <a:pt x="5400" y="12268"/>
                  <a:pt x="5180" y="12000"/>
                  <a:pt x="4909" y="12000"/>
                </a:cubicBezTo>
              </a:path>
            </a:pathLst>
          </a:custGeom>
          <a:solidFill>
            <a:srgbClr val="009B97"/>
          </a:solidFill>
          <a:ln w="12700">
            <a:miter lim="400000"/>
          </a:ln>
        </p:spPr>
        <p:txBody>
          <a:bodyPr anchor="ctr"/>
          <a:lstStyle/>
          <a:p>
            <a:pPr algn="ctr"/>
            <a:endParaRPr sz="2000" dirty="0">
              <a:solidFill>
                <a:schemeClr val="tx1">
                  <a:lumMod val="65000"/>
                  <a:lumOff val="35000"/>
                </a:schemeClr>
              </a:solidFill>
              <a:cs typeface="+mn-ea"/>
              <a:sym typeface="+mn-lt"/>
            </a:endParaRPr>
          </a:p>
        </p:txBody>
      </p:sp>
      <p:sp>
        <p:nvSpPr>
          <p:cNvPr id="67" name="矩形: 圓角 66">
            <a:extLst>
              <a:ext uri="{FF2B5EF4-FFF2-40B4-BE49-F238E27FC236}">
                <a16:creationId xmlns:a16="http://schemas.microsoft.com/office/drawing/2014/main" id="{5C4EA6AC-E6E3-7B01-BE62-0100655FA012}"/>
              </a:ext>
            </a:extLst>
          </p:cNvPr>
          <p:cNvSpPr/>
          <p:nvPr/>
        </p:nvSpPr>
        <p:spPr>
          <a:xfrm>
            <a:off x="1283233" y="5426128"/>
            <a:ext cx="301727" cy="17375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8" name="矩形: 圓角 67">
            <a:extLst>
              <a:ext uri="{FF2B5EF4-FFF2-40B4-BE49-F238E27FC236}">
                <a16:creationId xmlns:a16="http://schemas.microsoft.com/office/drawing/2014/main" id="{3C0A31AA-4EFE-F62D-9215-CE29BAD72567}"/>
              </a:ext>
            </a:extLst>
          </p:cNvPr>
          <p:cNvSpPr/>
          <p:nvPr/>
        </p:nvSpPr>
        <p:spPr>
          <a:xfrm>
            <a:off x="5115674" y="4451487"/>
            <a:ext cx="158217" cy="17375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9" name="矩形: 圓角 68">
            <a:extLst>
              <a:ext uri="{FF2B5EF4-FFF2-40B4-BE49-F238E27FC236}">
                <a16:creationId xmlns:a16="http://schemas.microsoft.com/office/drawing/2014/main" id="{BF06F868-ACFE-0D69-153A-3021AA961344}"/>
              </a:ext>
            </a:extLst>
          </p:cNvPr>
          <p:cNvSpPr/>
          <p:nvPr/>
        </p:nvSpPr>
        <p:spPr>
          <a:xfrm>
            <a:off x="5134617" y="5454254"/>
            <a:ext cx="158217" cy="17375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0" name="任意多边形: 形状 19">
            <a:extLst>
              <a:ext uri="{FF2B5EF4-FFF2-40B4-BE49-F238E27FC236}">
                <a16:creationId xmlns:a16="http://schemas.microsoft.com/office/drawing/2014/main" id="{D17C2097-FFCA-07EA-1316-2C5D9FAB463D}"/>
              </a:ext>
            </a:extLst>
          </p:cNvPr>
          <p:cNvSpPr/>
          <p:nvPr/>
        </p:nvSpPr>
        <p:spPr>
          <a:xfrm>
            <a:off x="1283232" y="5437830"/>
            <a:ext cx="207431" cy="150349"/>
          </a:xfrm>
          <a:custGeom>
            <a:avLst/>
            <a:gdLst/>
            <a:ahLst/>
            <a:cxnLst>
              <a:cxn ang="0">
                <a:pos x="wd2" y="hd2"/>
              </a:cxn>
              <a:cxn ang="5400000">
                <a:pos x="wd2" y="hd2"/>
              </a:cxn>
              <a:cxn ang="10800000">
                <a:pos x="wd2" y="hd2"/>
              </a:cxn>
              <a:cxn ang="16200000">
                <a:pos x="wd2" y="hd2"/>
              </a:cxn>
            </a:cxnLst>
            <a:rect l="0" t="0" r="r" b="b"/>
            <a:pathLst>
              <a:path w="21600" h="21600" extrusionOk="0">
                <a:moveTo>
                  <a:pt x="16691" y="20400"/>
                </a:moveTo>
                <a:cubicBezTo>
                  <a:pt x="14522" y="20400"/>
                  <a:pt x="12764" y="18251"/>
                  <a:pt x="12764" y="15600"/>
                </a:cubicBezTo>
                <a:cubicBezTo>
                  <a:pt x="12764" y="12949"/>
                  <a:pt x="14522" y="10800"/>
                  <a:pt x="16691" y="10800"/>
                </a:cubicBezTo>
                <a:cubicBezTo>
                  <a:pt x="18860" y="10800"/>
                  <a:pt x="20618" y="12949"/>
                  <a:pt x="20618" y="15600"/>
                </a:cubicBezTo>
                <a:cubicBezTo>
                  <a:pt x="20618" y="18251"/>
                  <a:pt x="18860" y="20400"/>
                  <a:pt x="16691" y="20400"/>
                </a:cubicBezTo>
                <a:moveTo>
                  <a:pt x="12762" y="3393"/>
                </a:moveTo>
                <a:lnTo>
                  <a:pt x="12781" y="3388"/>
                </a:lnTo>
                <a:cubicBezTo>
                  <a:pt x="12870" y="2164"/>
                  <a:pt x="13702" y="1200"/>
                  <a:pt x="14727" y="1200"/>
                </a:cubicBezTo>
                <a:cubicBezTo>
                  <a:pt x="15521" y="1200"/>
                  <a:pt x="16202" y="1779"/>
                  <a:pt x="16511" y="2609"/>
                </a:cubicBezTo>
                <a:lnTo>
                  <a:pt x="16509" y="2609"/>
                </a:lnTo>
                <a:lnTo>
                  <a:pt x="19162" y="10421"/>
                </a:lnTo>
                <a:cubicBezTo>
                  <a:pt x="18436" y="9902"/>
                  <a:pt x="17593" y="9600"/>
                  <a:pt x="16691" y="9600"/>
                </a:cubicBezTo>
                <a:cubicBezTo>
                  <a:pt x="15082" y="9600"/>
                  <a:pt x="13658" y="10550"/>
                  <a:pt x="12763" y="12012"/>
                </a:cubicBezTo>
                <a:cubicBezTo>
                  <a:pt x="12763" y="12012"/>
                  <a:pt x="12762" y="3393"/>
                  <a:pt x="12762" y="3393"/>
                </a:cubicBezTo>
                <a:close/>
                <a:moveTo>
                  <a:pt x="11782" y="13200"/>
                </a:moveTo>
                <a:lnTo>
                  <a:pt x="9818" y="13200"/>
                </a:lnTo>
                <a:lnTo>
                  <a:pt x="9818" y="4800"/>
                </a:lnTo>
                <a:lnTo>
                  <a:pt x="11782" y="4800"/>
                </a:lnTo>
                <a:cubicBezTo>
                  <a:pt x="11782" y="4800"/>
                  <a:pt x="11782" y="13200"/>
                  <a:pt x="11782" y="13200"/>
                </a:cubicBezTo>
                <a:close/>
                <a:moveTo>
                  <a:pt x="11782" y="15600"/>
                </a:moveTo>
                <a:lnTo>
                  <a:pt x="9818" y="15600"/>
                </a:lnTo>
                <a:lnTo>
                  <a:pt x="9818" y="14400"/>
                </a:lnTo>
                <a:lnTo>
                  <a:pt x="11782" y="14400"/>
                </a:lnTo>
                <a:cubicBezTo>
                  <a:pt x="11782" y="14400"/>
                  <a:pt x="11782" y="15600"/>
                  <a:pt x="11782" y="15600"/>
                </a:cubicBezTo>
                <a:close/>
                <a:moveTo>
                  <a:pt x="8837" y="12012"/>
                </a:moveTo>
                <a:cubicBezTo>
                  <a:pt x="7942" y="10550"/>
                  <a:pt x="6518" y="9600"/>
                  <a:pt x="4909" y="9600"/>
                </a:cubicBezTo>
                <a:cubicBezTo>
                  <a:pt x="4007" y="9600"/>
                  <a:pt x="3164" y="9902"/>
                  <a:pt x="2438" y="10421"/>
                </a:cubicBezTo>
                <a:lnTo>
                  <a:pt x="5091" y="2609"/>
                </a:lnTo>
                <a:lnTo>
                  <a:pt x="5089" y="2609"/>
                </a:lnTo>
                <a:cubicBezTo>
                  <a:pt x="5398" y="1779"/>
                  <a:pt x="6079" y="1200"/>
                  <a:pt x="6873" y="1200"/>
                </a:cubicBezTo>
                <a:cubicBezTo>
                  <a:pt x="7898" y="1200"/>
                  <a:pt x="8730" y="2164"/>
                  <a:pt x="8819" y="3388"/>
                </a:cubicBezTo>
                <a:lnTo>
                  <a:pt x="8838" y="3393"/>
                </a:lnTo>
                <a:cubicBezTo>
                  <a:pt x="8838" y="3393"/>
                  <a:pt x="8837" y="12012"/>
                  <a:pt x="8837" y="12012"/>
                </a:cubicBezTo>
                <a:close/>
                <a:moveTo>
                  <a:pt x="4909" y="20400"/>
                </a:moveTo>
                <a:cubicBezTo>
                  <a:pt x="2740" y="20400"/>
                  <a:pt x="982" y="18251"/>
                  <a:pt x="982" y="15600"/>
                </a:cubicBezTo>
                <a:cubicBezTo>
                  <a:pt x="982" y="12949"/>
                  <a:pt x="2740" y="10800"/>
                  <a:pt x="4909" y="10800"/>
                </a:cubicBezTo>
                <a:cubicBezTo>
                  <a:pt x="7078" y="10800"/>
                  <a:pt x="8836" y="12949"/>
                  <a:pt x="8836" y="15600"/>
                </a:cubicBezTo>
                <a:cubicBezTo>
                  <a:pt x="8836" y="18251"/>
                  <a:pt x="7078" y="20400"/>
                  <a:pt x="4909" y="20400"/>
                </a:cubicBezTo>
                <a:moveTo>
                  <a:pt x="21102" y="12980"/>
                </a:moveTo>
                <a:lnTo>
                  <a:pt x="17504" y="2400"/>
                </a:lnTo>
                <a:lnTo>
                  <a:pt x="17493" y="2402"/>
                </a:lnTo>
                <a:cubicBezTo>
                  <a:pt x="17088" y="1006"/>
                  <a:pt x="16009" y="0"/>
                  <a:pt x="14727" y="0"/>
                </a:cubicBezTo>
                <a:cubicBezTo>
                  <a:pt x="13101" y="0"/>
                  <a:pt x="11782" y="1612"/>
                  <a:pt x="11782" y="3600"/>
                </a:cubicBezTo>
                <a:lnTo>
                  <a:pt x="9818" y="3600"/>
                </a:lnTo>
                <a:cubicBezTo>
                  <a:pt x="9818" y="1612"/>
                  <a:pt x="8499" y="0"/>
                  <a:pt x="6873" y="0"/>
                </a:cubicBezTo>
                <a:cubicBezTo>
                  <a:pt x="5592" y="0"/>
                  <a:pt x="4512" y="1006"/>
                  <a:pt x="4107" y="2402"/>
                </a:cubicBezTo>
                <a:lnTo>
                  <a:pt x="4096" y="2400"/>
                </a:lnTo>
                <a:lnTo>
                  <a:pt x="498" y="12980"/>
                </a:lnTo>
                <a:cubicBezTo>
                  <a:pt x="182" y="13772"/>
                  <a:pt x="0" y="14659"/>
                  <a:pt x="0" y="15600"/>
                </a:cubicBezTo>
                <a:cubicBezTo>
                  <a:pt x="0" y="18914"/>
                  <a:pt x="2198" y="21600"/>
                  <a:pt x="4909" y="21600"/>
                </a:cubicBezTo>
                <a:cubicBezTo>
                  <a:pt x="7284" y="21600"/>
                  <a:pt x="9265" y="19539"/>
                  <a:pt x="9719" y="16800"/>
                </a:cubicBezTo>
                <a:lnTo>
                  <a:pt x="11881" y="16800"/>
                </a:lnTo>
                <a:cubicBezTo>
                  <a:pt x="12335" y="19539"/>
                  <a:pt x="14316" y="21600"/>
                  <a:pt x="16691" y="21600"/>
                </a:cubicBezTo>
                <a:cubicBezTo>
                  <a:pt x="19402" y="21600"/>
                  <a:pt x="21600" y="18914"/>
                  <a:pt x="21600" y="15600"/>
                </a:cubicBezTo>
                <a:cubicBezTo>
                  <a:pt x="21600" y="14659"/>
                  <a:pt x="21418" y="13772"/>
                  <a:pt x="21102" y="12980"/>
                </a:cubicBezTo>
                <a:moveTo>
                  <a:pt x="16691" y="12000"/>
                </a:moveTo>
                <a:cubicBezTo>
                  <a:pt x="15064" y="12000"/>
                  <a:pt x="13745" y="13612"/>
                  <a:pt x="13745" y="15600"/>
                </a:cubicBezTo>
                <a:cubicBezTo>
                  <a:pt x="13745" y="15932"/>
                  <a:pt x="13965" y="16200"/>
                  <a:pt x="14236" y="16200"/>
                </a:cubicBezTo>
                <a:cubicBezTo>
                  <a:pt x="14508" y="16200"/>
                  <a:pt x="14727" y="15932"/>
                  <a:pt x="14727" y="15600"/>
                </a:cubicBezTo>
                <a:cubicBezTo>
                  <a:pt x="14727" y="14275"/>
                  <a:pt x="15606" y="13200"/>
                  <a:pt x="16691" y="13200"/>
                </a:cubicBezTo>
                <a:cubicBezTo>
                  <a:pt x="16962" y="13200"/>
                  <a:pt x="17182" y="12932"/>
                  <a:pt x="17182" y="12600"/>
                </a:cubicBezTo>
                <a:cubicBezTo>
                  <a:pt x="17182" y="12268"/>
                  <a:pt x="16962" y="12000"/>
                  <a:pt x="16691" y="12000"/>
                </a:cubicBezTo>
                <a:moveTo>
                  <a:pt x="4909" y="12000"/>
                </a:moveTo>
                <a:cubicBezTo>
                  <a:pt x="3282" y="12000"/>
                  <a:pt x="1964" y="13612"/>
                  <a:pt x="1964" y="15600"/>
                </a:cubicBezTo>
                <a:cubicBezTo>
                  <a:pt x="1964" y="15932"/>
                  <a:pt x="2183" y="16200"/>
                  <a:pt x="2455" y="16200"/>
                </a:cubicBezTo>
                <a:cubicBezTo>
                  <a:pt x="2726" y="16200"/>
                  <a:pt x="2945" y="15932"/>
                  <a:pt x="2945" y="15600"/>
                </a:cubicBezTo>
                <a:cubicBezTo>
                  <a:pt x="2945" y="14275"/>
                  <a:pt x="3825" y="13200"/>
                  <a:pt x="4909" y="13200"/>
                </a:cubicBezTo>
                <a:cubicBezTo>
                  <a:pt x="5180" y="13200"/>
                  <a:pt x="5400" y="12932"/>
                  <a:pt x="5400" y="12600"/>
                </a:cubicBezTo>
                <a:cubicBezTo>
                  <a:pt x="5400" y="12268"/>
                  <a:pt x="5180" y="12000"/>
                  <a:pt x="4909" y="12000"/>
                </a:cubicBezTo>
              </a:path>
            </a:pathLst>
          </a:custGeom>
          <a:solidFill>
            <a:srgbClr val="009B97"/>
          </a:solidFill>
          <a:ln w="12700">
            <a:miter lim="400000"/>
          </a:ln>
        </p:spPr>
        <p:txBody>
          <a:bodyPr anchor="ctr"/>
          <a:lstStyle/>
          <a:p>
            <a:pPr algn="ctr"/>
            <a:endParaRPr sz="2000" dirty="0">
              <a:solidFill>
                <a:schemeClr val="tx1">
                  <a:lumMod val="65000"/>
                  <a:lumOff val="35000"/>
                </a:schemeClr>
              </a:solidFill>
              <a:cs typeface="+mn-ea"/>
              <a:sym typeface="+mn-lt"/>
            </a:endParaRPr>
          </a:p>
        </p:txBody>
      </p:sp>
      <p:sp>
        <p:nvSpPr>
          <p:cNvPr id="71" name="任意多边形: 形状 17">
            <a:extLst>
              <a:ext uri="{FF2B5EF4-FFF2-40B4-BE49-F238E27FC236}">
                <a16:creationId xmlns:a16="http://schemas.microsoft.com/office/drawing/2014/main" id="{A525C2B0-73FC-985D-24C2-6CD0A0D95D8C}"/>
              </a:ext>
            </a:extLst>
          </p:cNvPr>
          <p:cNvSpPr/>
          <p:nvPr/>
        </p:nvSpPr>
        <p:spPr>
          <a:xfrm>
            <a:off x="5131333" y="3907087"/>
            <a:ext cx="126900" cy="126975"/>
          </a:xfrm>
          <a:custGeom>
            <a:avLst/>
            <a:gdLst/>
            <a:ahLst/>
            <a:cxnLst>
              <a:cxn ang="0">
                <a:pos x="wd2" y="hd2"/>
              </a:cxn>
              <a:cxn ang="5400000">
                <a:pos x="wd2" y="hd2"/>
              </a:cxn>
              <a:cxn ang="10800000">
                <a:pos x="wd2" y="hd2"/>
              </a:cxn>
              <a:cxn ang="16200000">
                <a:pos x="wd2" y="hd2"/>
              </a:cxn>
            </a:cxnLst>
            <a:rect l="0" t="0" r="r" b="b"/>
            <a:pathLst>
              <a:path w="21086" h="21600" extrusionOk="0">
                <a:moveTo>
                  <a:pt x="11502" y="10309"/>
                </a:moveTo>
                <a:cubicBezTo>
                  <a:pt x="11767" y="10309"/>
                  <a:pt x="11981" y="10090"/>
                  <a:pt x="11981" y="9818"/>
                </a:cubicBezTo>
                <a:cubicBezTo>
                  <a:pt x="11981" y="9547"/>
                  <a:pt x="11767" y="9327"/>
                  <a:pt x="11502" y="9327"/>
                </a:cubicBezTo>
                <a:cubicBezTo>
                  <a:pt x="11237" y="9327"/>
                  <a:pt x="11022" y="9547"/>
                  <a:pt x="11022" y="9818"/>
                </a:cubicBezTo>
                <a:cubicBezTo>
                  <a:pt x="11022" y="10090"/>
                  <a:pt x="11237" y="10309"/>
                  <a:pt x="11502" y="10309"/>
                </a:cubicBezTo>
                <a:moveTo>
                  <a:pt x="15818" y="4909"/>
                </a:moveTo>
                <a:cubicBezTo>
                  <a:pt x="16083" y="4909"/>
                  <a:pt x="16297" y="5129"/>
                  <a:pt x="16297" y="5400"/>
                </a:cubicBezTo>
                <a:cubicBezTo>
                  <a:pt x="16297" y="5672"/>
                  <a:pt x="16083" y="5891"/>
                  <a:pt x="15818" y="5891"/>
                </a:cubicBezTo>
                <a:cubicBezTo>
                  <a:pt x="15553" y="5891"/>
                  <a:pt x="15338" y="5672"/>
                  <a:pt x="15338" y="5400"/>
                </a:cubicBezTo>
                <a:cubicBezTo>
                  <a:pt x="15338" y="5129"/>
                  <a:pt x="15553" y="4909"/>
                  <a:pt x="15818" y="4909"/>
                </a:cubicBezTo>
                <a:moveTo>
                  <a:pt x="15818" y="6873"/>
                </a:moveTo>
                <a:cubicBezTo>
                  <a:pt x="16612" y="6873"/>
                  <a:pt x="17256" y="6213"/>
                  <a:pt x="17256" y="5400"/>
                </a:cubicBezTo>
                <a:cubicBezTo>
                  <a:pt x="17256" y="4587"/>
                  <a:pt x="16612" y="3928"/>
                  <a:pt x="15818" y="3928"/>
                </a:cubicBezTo>
                <a:cubicBezTo>
                  <a:pt x="15023" y="3928"/>
                  <a:pt x="14379" y="4587"/>
                  <a:pt x="14379" y="5400"/>
                </a:cubicBezTo>
                <a:cubicBezTo>
                  <a:pt x="14379" y="6213"/>
                  <a:pt x="15023" y="6873"/>
                  <a:pt x="15818" y="6873"/>
                </a:cubicBezTo>
                <a:moveTo>
                  <a:pt x="12941" y="11782"/>
                </a:moveTo>
                <a:cubicBezTo>
                  <a:pt x="13206" y="11782"/>
                  <a:pt x="13420" y="11562"/>
                  <a:pt x="13420" y="11291"/>
                </a:cubicBezTo>
                <a:cubicBezTo>
                  <a:pt x="13420" y="11020"/>
                  <a:pt x="13206" y="10800"/>
                  <a:pt x="12941" y="10800"/>
                </a:cubicBezTo>
                <a:cubicBezTo>
                  <a:pt x="12675" y="10800"/>
                  <a:pt x="12461" y="11020"/>
                  <a:pt x="12461" y="11291"/>
                </a:cubicBezTo>
                <a:cubicBezTo>
                  <a:pt x="12461" y="11562"/>
                  <a:pt x="12675" y="11782"/>
                  <a:pt x="12941" y="11782"/>
                </a:cubicBezTo>
                <a:moveTo>
                  <a:pt x="10063" y="7855"/>
                </a:moveTo>
                <a:cubicBezTo>
                  <a:pt x="9798" y="7855"/>
                  <a:pt x="9584" y="8074"/>
                  <a:pt x="9584" y="8346"/>
                </a:cubicBezTo>
                <a:cubicBezTo>
                  <a:pt x="9584" y="8617"/>
                  <a:pt x="9798" y="8836"/>
                  <a:pt x="10063" y="8836"/>
                </a:cubicBezTo>
                <a:cubicBezTo>
                  <a:pt x="10328" y="8836"/>
                  <a:pt x="10543" y="8617"/>
                  <a:pt x="10543" y="8346"/>
                </a:cubicBezTo>
                <a:cubicBezTo>
                  <a:pt x="10543" y="8074"/>
                  <a:pt x="10328" y="7855"/>
                  <a:pt x="10063" y="7855"/>
                </a:cubicBezTo>
                <a:moveTo>
                  <a:pt x="1718" y="19842"/>
                </a:moveTo>
                <a:lnTo>
                  <a:pt x="3451" y="15392"/>
                </a:lnTo>
                <a:cubicBezTo>
                  <a:pt x="3684" y="15834"/>
                  <a:pt x="3973" y="16253"/>
                  <a:pt x="4312" y="16642"/>
                </a:cubicBezTo>
                <a:cubicBezTo>
                  <a:pt x="4824" y="17230"/>
                  <a:pt x="5418" y="17711"/>
                  <a:pt x="6061" y="18068"/>
                </a:cubicBezTo>
                <a:cubicBezTo>
                  <a:pt x="6061" y="18068"/>
                  <a:pt x="1718" y="19842"/>
                  <a:pt x="1718" y="19842"/>
                </a:cubicBezTo>
                <a:close/>
                <a:moveTo>
                  <a:pt x="3717" y="12060"/>
                </a:moveTo>
                <a:lnTo>
                  <a:pt x="0" y="21600"/>
                </a:lnTo>
                <a:lnTo>
                  <a:pt x="9319" y="17795"/>
                </a:lnTo>
                <a:cubicBezTo>
                  <a:pt x="9153" y="17815"/>
                  <a:pt x="8987" y="17824"/>
                  <a:pt x="8822" y="17824"/>
                </a:cubicBezTo>
                <a:cubicBezTo>
                  <a:pt x="5971" y="17824"/>
                  <a:pt x="3389" y="15002"/>
                  <a:pt x="3717" y="12060"/>
                </a:cubicBezTo>
                <a:moveTo>
                  <a:pt x="16115" y="10657"/>
                </a:moveTo>
                <a:cubicBezTo>
                  <a:pt x="15925" y="10851"/>
                  <a:pt x="15627" y="11171"/>
                  <a:pt x="15280" y="11542"/>
                </a:cubicBezTo>
                <a:cubicBezTo>
                  <a:pt x="14662" y="12204"/>
                  <a:pt x="13712" y="13221"/>
                  <a:pt x="13147" y="13753"/>
                </a:cubicBezTo>
                <a:lnTo>
                  <a:pt x="7665" y="8141"/>
                </a:lnTo>
                <a:cubicBezTo>
                  <a:pt x="8185" y="7563"/>
                  <a:pt x="9179" y="6590"/>
                  <a:pt x="9825" y="5958"/>
                </a:cubicBezTo>
                <a:cubicBezTo>
                  <a:pt x="10188" y="5603"/>
                  <a:pt x="10500" y="5298"/>
                  <a:pt x="10690" y="5103"/>
                </a:cubicBezTo>
                <a:cubicBezTo>
                  <a:pt x="13284" y="2447"/>
                  <a:pt x="18271" y="993"/>
                  <a:pt x="20136" y="982"/>
                </a:cubicBezTo>
                <a:cubicBezTo>
                  <a:pt x="20132" y="2572"/>
                  <a:pt x="18824" y="7884"/>
                  <a:pt x="16115" y="10657"/>
                </a:cubicBezTo>
                <a:moveTo>
                  <a:pt x="12477" y="14563"/>
                </a:moveTo>
                <a:cubicBezTo>
                  <a:pt x="12127" y="15873"/>
                  <a:pt x="11665" y="17072"/>
                  <a:pt x="11154" y="18035"/>
                </a:cubicBezTo>
                <a:cubicBezTo>
                  <a:pt x="10943" y="17454"/>
                  <a:pt x="10642" y="16798"/>
                  <a:pt x="10214" y="16110"/>
                </a:cubicBezTo>
                <a:cubicBezTo>
                  <a:pt x="10035" y="15823"/>
                  <a:pt x="9728" y="15656"/>
                  <a:pt x="9405" y="15656"/>
                </a:cubicBezTo>
                <a:cubicBezTo>
                  <a:pt x="9329" y="15656"/>
                  <a:pt x="9252" y="15665"/>
                  <a:pt x="9176" y="15684"/>
                </a:cubicBezTo>
                <a:cubicBezTo>
                  <a:pt x="8990" y="15731"/>
                  <a:pt x="8799" y="15755"/>
                  <a:pt x="8610" y="15755"/>
                </a:cubicBezTo>
                <a:cubicBezTo>
                  <a:pt x="7905" y="15755"/>
                  <a:pt x="7217" y="15432"/>
                  <a:pt x="6621" y="14822"/>
                </a:cubicBezTo>
                <a:cubicBezTo>
                  <a:pt x="5861" y="14044"/>
                  <a:pt x="5561" y="13114"/>
                  <a:pt x="5779" y="12206"/>
                </a:cubicBezTo>
                <a:cubicBezTo>
                  <a:pt x="5877" y="11797"/>
                  <a:pt x="5709" y="11370"/>
                  <a:pt x="5363" y="11144"/>
                </a:cubicBezTo>
                <a:cubicBezTo>
                  <a:pt x="4690" y="10706"/>
                  <a:pt x="4050" y="10398"/>
                  <a:pt x="3482" y="10183"/>
                </a:cubicBezTo>
                <a:cubicBezTo>
                  <a:pt x="4423" y="9658"/>
                  <a:pt x="5594" y="9186"/>
                  <a:pt x="6874" y="8827"/>
                </a:cubicBezTo>
                <a:cubicBezTo>
                  <a:pt x="6900" y="8820"/>
                  <a:pt x="6921" y="8803"/>
                  <a:pt x="6946" y="8793"/>
                </a:cubicBezTo>
                <a:lnTo>
                  <a:pt x="12510" y="14490"/>
                </a:lnTo>
                <a:cubicBezTo>
                  <a:pt x="12501" y="14515"/>
                  <a:pt x="12484" y="14536"/>
                  <a:pt x="12477" y="14563"/>
                </a:cubicBezTo>
                <a:moveTo>
                  <a:pt x="20922" y="167"/>
                </a:moveTo>
                <a:cubicBezTo>
                  <a:pt x="20813" y="55"/>
                  <a:pt x="20545" y="0"/>
                  <a:pt x="20157" y="0"/>
                </a:cubicBezTo>
                <a:cubicBezTo>
                  <a:pt x="18131" y="0"/>
                  <a:pt x="12842" y="1511"/>
                  <a:pt x="10012" y="4409"/>
                </a:cubicBezTo>
                <a:cubicBezTo>
                  <a:pt x="9345" y="5092"/>
                  <a:pt x="7134" y="7175"/>
                  <a:pt x="6621" y="7880"/>
                </a:cubicBezTo>
                <a:cubicBezTo>
                  <a:pt x="4961" y="8346"/>
                  <a:pt x="2544" y="9277"/>
                  <a:pt x="1196" y="10657"/>
                </a:cubicBezTo>
                <a:cubicBezTo>
                  <a:pt x="1196" y="10657"/>
                  <a:pt x="2841" y="10663"/>
                  <a:pt x="4848" y="11972"/>
                </a:cubicBezTo>
                <a:cubicBezTo>
                  <a:pt x="4556" y="13190"/>
                  <a:pt x="4926" y="14475"/>
                  <a:pt x="5943" y="15516"/>
                </a:cubicBezTo>
                <a:cubicBezTo>
                  <a:pt x="6735" y="16327"/>
                  <a:pt x="7672" y="16737"/>
                  <a:pt x="8610" y="16737"/>
                </a:cubicBezTo>
                <a:cubicBezTo>
                  <a:pt x="8876" y="16737"/>
                  <a:pt x="9142" y="16704"/>
                  <a:pt x="9405" y="16637"/>
                </a:cubicBezTo>
                <a:cubicBezTo>
                  <a:pt x="10683" y="18692"/>
                  <a:pt x="10690" y="20376"/>
                  <a:pt x="10690" y="20376"/>
                </a:cubicBezTo>
                <a:cubicBezTo>
                  <a:pt x="12038" y="18996"/>
                  <a:pt x="12948" y="16521"/>
                  <a:pt x="13402" y="14822"/>
                </a:cubicBezTo>
                <a:cubicBezTo>
                  <a:pt x="14091" y="14297"/>
                  <a:pt x="16126" y="12034"/>
                  <a:pt x="16793" y="11351"/>
                </a:cubicBezTo>
                <a:cubicBezTo>
                  <a:pt x="20164" y="7900"/>
                  <a:pt x="21600" y="861"/>
                  <a:pt x="20922" y="167"/>
                </a:cubicBezTo>
              </a:path>
            </a:pathLst>
          </a:custGeom>
          <a:solidFill>
            <a:srgbClr val="009B97"/>
          </a:solidFill>
          <a:ln w="12700">
            <a:miter lim="400000"/>
          </a:ln>
        </p:spPr>
        <p:txBody>
          <a:bodyPr anchor="ctr"/>
          <a:lstStyle/>
          <a:p>
            <a:pPr algn="ctr"/>
            <a:endParaRPr sz="2000" dirty="0">
              <a:solidFill>
                <a:schemeClr val="tx1">
                  <a:lumMod val="65000"/>
                  <a:lumOff val="35000"/>
                </a:schemeClr>
              </a:solidFill>
              <a:cs typeface="+mn-ea"/>
              <a:sym typeface="+mn-lt"/>
            </a:endParaRPr>
          </a:p>
        </p:txBody>
      </p:sp>
      <p:sp>
        <p:nvSpPr>
          <p:cNvPr id="72" name="任意多边形: 形状 17">
            <a:extLst>
              <a:ext uri="{FF2B5EF4-FFF2-40B4-BE49-F238E27FC236}">
                <a16:creationId xmlns:a16="http://schemas.microsoft.com/office/drawing/2014/main" id="{3369530A-B9CD-CE95-B2D0-1A9FB590CCE6}"/>
              </a:ext>
            </a:extLst>
          </p:cNvPr>
          <p:cNvSpPr/>
          <p:nvPr/>
        </p:nvSpPr>
        <p:spPr>
          <a:xfrm>
            <a:off x="5138942" y="4445526"/>
            <a:ext cx="126900" cy="126975"/>
          </a:xfrm>
          <a:custGeom>
            <a:avLst/>
            <a:gdLst/>
            <a:ahLst/>
            <a:cxnLst>
              <a:cxn ang="0">
                <a:pos x="wd2" y="hd2"/>
              </a:cxn>
              <a:cxn ang="5400000">
                <a:pos x="wd2" y="hd2"/>
              </a:cxn>
              <a:cxn ang="10800000">
                <a:pos x="wd2" y="hd2"/>
              </a:cxn>
              <a:cxn ang="16200000">
                <a:pos x="wd2" y="hd2"/>
              </a:cxn>
            </a:cxnLst>
            <a:rect l="0" t="0" r="r" b="b"/>
            <a:pathLst>
              <a:path w="21086" h="21600" extrusionOk="0">
                <a:moveTo>
                  <a:pt x="11502" y="10309"/>
                </a:moveTo>
                <a:cubicBezTo>
                  <a:pt x="11767" y="10309"/>
                  <a:pt x="11981" y="10090"/>
                  <a:pt x="11981" y="9818"/>
                </a:cubicBezTo>
                <a:cubicBezTo>
                  <a:pt x="11981" y="9547"/>
                  <a:pt x="11767" y="9327"/>
                  <a:pt x="11502" y="9327"/>
                </a:cubicBezTo>
                <a:cubicBezTo>
                  <a:pt x="11237" y="9327"/>
                  <a:pt x="11022" y="9547"/>
                  <a:pt x="11022" y="9818"/>
                </a:cubicBezTo>
                <a:cubicBezTo>
                  <a:pt x="11022" y="10090"/>
                  <a:pt x="11237" y="10309"/>
                  <a:pt x="11502" y="10309"/>
                </a:cubicBezTo>
                <a:moveTo>
                  <a:pt x="15818" y="4909"/>
                </a:moveTo>
                <a:cubicBezTo>
                  <a:pt x="16083" y="4909"/>
                  <a:pt x="16297" y="5129"/>
                  <a:pt x="16297" y="5400"/>
                </a:cubicBezTo>
                <a:cubicBezTo>
                  <a:pt x="16297" y="5672"/>
                  <a:pt x="16083" y="5891"/>
                  <a:pt x="15818" y="5891"/>
                </a:cubicBezTo>
                <a:cubicBezTo>
                  <a:pt x="15553" y="5891"/>
                  <a:pt x="15338" y="5672"/>
                  <a:pt x="15338" y="5400"/>
                </a:cubicBezTo>
                <a:cubicBezTo>
                  <a:pt x="15338" y="5129"/>
                  <a:pt x="15553" y="4909"/>
                  <a:pt x="15818" y="4909"/>
                </a:cubicBezTo>
                <a:moveTo>
                  <a:pt x="15818" y="6873"/>
                </a:moveTo>
                <a:cubicBezTo>
                  <a:pt x="16612" y="6873"/>
                  <a:pt x="17256" y="6213"/>
                  <a:pt x="17256" y="5400"/>
                </a:cubicBezTo>
                <a:cubicBezTo>
                  <a:pt x="17256" y="4587"/>
                  <a:pt x="16612" y="3928"/>
                  <a:pt x="15818" y="3928"/>
                </a:cubicBezTo>
                <a:cubicBezTo>
                  <a:pt x="15023" y="3928"/>
                  <a:pt x="14379" y="4587"/>
                  <a:pt x="14379" y="5400"/>
                </a:cubicBezTo>
                <a:cubicBezTo>
                  <a:pt x="14379" y="6213"/>
                  <a:pt x="15023" y="6873"/>
                  <a:pt x="15818" y="6873"/>
                </a:cubicBezTo>
                <a:moveTo>
                  <a:pt x="12941" y="11782"/>
                </a:moveTo>
                <a:cubicBezTo>
                  <a:pt x="13206" y="11782"/>
                  <a:pt x="13420" y="11562"/>
                  <a:pt x="13420" y="11291"/>
                </a:cubicBezTo>
                <a:cubicBezTo>
                  <a:pt x="13420" y="11020"/>
                  <a:pt x="13206" y="10800"/>
                  <a:pt x="12941" y="10800"/>
                </a:cubicBezTo>
                <a:cubicBezTo>
                  <a:pt x="12675" y="10800"/>
                  <a:pt x="12461" y="11020"/>
                  <a:pt x="12461" y="11291"/>
                </a:cubicBezTo>
                <a:cubicBezTo>
                  <a:pt x="12461" y="11562"/>
                  <a:pt x="12675" y="11782"/>
                  <a:pt x="12941" y="11782"/>
                </a:cubicBezTo>
                <a:moveTo>
                  <a:pt x="10063" y="7855"/>
                </a:moveTo>
                <a:cubicBezTo>
                  <a:pt x="9798" y="7855"/>
                  <a:pt x="9584" y="8074"/>
                  <a:pt x="9584" y="8346"/>
                </a:cubicBezTo>
                <a:cubicBezTo>
                  <a:pt x="9584" y="8617"/>
                  <a:pt x="9798" y="8836"/>
                  <a:pt x="10063" y="8836"/>
                </a:cubicBezTo>
                <a:cubicBezTo>
                  <a:pt x="10328" y="8836"/>
                  <a:pt x="10543" y="8617"/>
                  <a:pt x="10543" y="8346"/>
                </a:cubicBezTo>
                <a:cubicBezTo>
                  <a:pt x="10543" y="8074"/>
                  <a:pt x="10328" y="7855"/>
                  <a:pt x="10063" y="7855"/>
                </a:cubicBezTo>
                <a:moveTo>
                  <a:pt x="1718" y="19842"/>
                </a:moveTo>
                <a:lnTo>
                  <a:pt x="3451" y="15392"/>
                </a:lnTo>
                <a:cubicBezTo>
                  <a:pt x="3684" y="15834"/>
                  <a:pt x="3973" y="16253"/>
                  <a:pt x="4312" y="16642"/>
                </a:cubicBezTo>
                <a:cubicBezTo>
                  <a:pt x="4824" y="17230"/>
                  <a:pt x="5418" y="17711"/>
                  <a:pt x="6061" y="18068"/>
                </a:cubicBezTo>
                <a:cubicBezTo>
                  <a:pt x="6061" y="18068"/>
                  <a:pt x="1718" y="19842"/>
                  <a:pt x="1718" y="19842"/>
                </a:cubicBezTo>
                <a:close/>
                <a:moveTo>
                  <a:pt x="3717" y="12060"/>
                </a:moveTo>
                <a:lnTo>
                  <a:pt x="0" y="21600"/>
                </a:lnTo>
                <a:lnTo>
                  <a:pt x="9319" y="17795"/>
                </a:lnTo>
                <a:cubicBezTo>
                  <a:pt x="9153" y="17815"/>
                  <a:pt x="8987" y="17824"/>
                  <a:pt x="8822" y="17824"/>
                </a:cubicBezTo>
                <a:cubicBezTo>
                  <a:pt x="5971" y="17824"/>
                  <a:pt x="3389" y="15002"/>
                  <a:pt x="3717" y="12060"/>
                </a:cubicBezTo>
                <a:moveTo>
                  <a:pt x="16115" y="10657"/>
                </a:moveTo>
                <a:cubicBezTo>
                  <a:pt x="15925" y="10851"/>
                  <a:pt x="15627" y="11171"/>
                  <a:pt x="15280" y="11542"/>
                </a:cubicBezTo>
                <a:cubicBezTo>
                  <a:pt x="14662" y="12204"/>
                  <a:pt x="13712" y="13221"/>
                  <a:pt x="13147" y="13753"/>
                </a:cubicBezTo>
                <a:lnTo>
                  <a:pt x="7665" y="8141"/>
                </a:lnTo>
                <a:cubicBezTo>
                  <a:pt x="8185" y="7563"/>
                  <a:pt x="9179" y="6590"/>
                  <a:pt x="9825" y="5958"/>
                </a:cubicBezTo>
                <a:cubicBezTo>
                  <a:pt x="10188" y="5603"/>
                  <a:pt x="10500" y="5298"/>
                  <a:pt x="10690" y="5103"/>
                </a:cubicBezTo>
                <a:cubicBezTo>
                  <a:pt x="13284" y="2447"/>
                  <a:pt x="18271" y="993"/>
                  <a:pt x="20136" y="982"/>
                </a:cubicBezTo>
                <a:cubicBezTo>
                  <a:pt x="20132" y="2572"/>
                  <a:pt x="18824" y="7884"/>
                  <a:pt x="16115" y="10657"/>
                </a:cubicBezTo>
                <a:moveTo>
                  <a:pt x="12477" y="14563"/>
                </a:moveTo>
                <a:cubicBezTo>
                  <a:pt x="12127" y="15873"/>
                  <a:pt x="11665" y="17072"/>
                  <a:pt x="11154" y="18035"/>
                </a:cubicBezTo>
                <a:cubicBezTo>
                  <a:pt x="10943" y="17454"/>
                  <a:pt x="10642" y="16798"/>
                  <a:pt x="10214" y="16110"/>
                </a:cubicBezTo>
                <a:cubicBezTo>
                  <a:pt x="10035" y="15823"/>
                  <a:pt x="9728" y="15656"/>
                  <a:pt x="9405" y="15656"/>
                </a:cubicBezTo>
                <a:cubicBezTo>
                  <a:pt x="9329" y="15656"/>
                  <a:pt x="9252" y="15665"/>
                  <a:pt x="9176" y="15684"/>
                </a:cubicBezTo>
                <a:cubicBezTo>
                  <a:pt x="8990" y="15731"/>
                  <a:pt x="8799" y="15755"/>
                  <a:pt x="8610" y="15755"/>
                </a:cubicBezTo>
                <a:cubicBezTo>
                  <a:pt x="7905" y="15755"/>
                  <a:pt x="7217" y="15432"/>
                  <a:pt x="6621" y="14822"/>
                </a:cubicBezTo>
                <a:cubicBezTo>
                  <a:pt x="5861" y="14044"/>
                  <a:pt x="5561" y="13114"/>
                  <a:pt x="5779" y="12206"/>
                </a:cubicBezTo>
                <a:cubicBezTo>
                  <a:pt x="5877" y="11797"/>
                  <a:pt x="5709" y="11370"/>
                  <a:pt x="5363" y="11144"/>
                </a:cubicBezTo>
                <a:cubicBezTo>
                  <a:pt x="4690" y="10706"/>
                  <a:pt x="4050" y="10398"/>
                  <a:pt x="3482" y="10183"/>
                </a:cubicBezTo>
                <a:cubicBezTo>
                  <a:pt x="4423" y="9658"/>
                  <a:pt x="5594" y="9186"/>
                  <a:pt x="6874" y="8827"/>
                </a:cubicBezTo>
                <a:cubicBezTo>
                  <a:pt x="6900" y="8820"/>
                  <a:pt x="6921" y="8803"/>
                  <a:pt x="6946" y="8793"/>
                </a:cubicBezTo>
                <a:lnTo>
                  <a:pt x="12510" y="14490"/>
                </a:lnTo>
                <a:cubicBezTo>
                  <a:pt x="12501" y="14515"/>
                  <a:pt x="12484" y="14536"/>
                  <a:pt x="12477" y="14563"/>
                </a:cubicBezTo>
                <a:moveTo>
                  <a:pt x="20922" y="167"/>
                </a:moveTo>
                <a:cubicBezTo>
                  <a:pt x="20813" y="55"/>
                  <a:pt x="20545" y="0"/>
                  <a:pt x="20157" y="0"/>
                </a:cubicBezTo>
                <a:cubicBezTo>
                  <a:pt x="18131" y="0"/>
                  <a:pt x="12842" y="1511"/>
                  <a:pt x="10012" y="4409"/>
                </a:cubicBezTo>
                <a:cubicBezTo>
                  <a:pt x="9345" y="5092"/>
                  <a:pt x="7134" y="7175"/>
                  <a:pt x="6621" y="7880"/>
                </a:cubicBezTo>
                <a:cubicBezTo>
                  <a:pt x="4961" y="8346"/>
                  <a:pt x="2544" y="9277"/>
                  <a:pt x="1196" y="10657"/>
                </a:cubicBezTo>
                <a:cubicBezTo>
                  <a:pt x="1196" y="10657"/>
                  <a:pt x="2841" y="10663"/>
                  <a:pt x="4848" y="11972"/>
                </a:cubicBezTo>
                <a:cubicBezTo>
                  <a:pt x="4556" y="13190"/>
                  <a:pt x="4926" y="14475"/>
                  <a:pt x="5943" y="15516"/>
                </a:cubicBezTo>
                <a:cubicBezTo>
                  <a:pt x="6735" y="16327"/>
                  <a:pt x="7672" y="16737"/>
                  <a:pt x="8610" y="16737"/>
                </a:cubicBezTo>
                <a:cubicBezTo>
                  <a:pt x="8876" y="16737"/>
                  <a:pt x="9142" y="16704"/>
                  <a:pt x="9405" y="16637"/>
                </a:cubicBezTo>
                <a:cubicBezTo>
                  <a:pt x="10683" y="18692"/>
                  <a:pt x="10690" y="20376"/>
                  <a:pt x="10690" y="20376"/>
                </a:cubicBezTo>
                <a:cubicBezTo>
                  <a:pt x="12038" y="18996"/>
                  <a:pt x="12948" y="16521"/>
                  <a:pt x="13402" y="14822"/>
                </a:cubicBezTo>
                <a:cubicBezTo>
                  <a:pt x="14091" y="14297"/>
                  <a:pt x="16126" y="12034"/>
                  <a:pt x="16793" y="11351"/>
                </a:cubicBezTo>
                <a:cubicBezTo>
                  <a:pt x="20164" y="7900"/>
                  <a:pt x="21600" y="861"/>
                  <a:pt x="20922" y="167"/>
                </a:cubicBezTo>
              </a:path>
            </a:pathLst>
          </a:custGeom>
          <a:solidFill>
            <a:srgbClr val="009B97"/>
          </a:solidFill>
          <a:ln w="12700">
            <a:miter lim="400000"/>
          </a:ln>
        </p:spPr>
        <p:txBody>
          <a:bodyPr anchor="ctr"/>
          <a:lstStyle/>
          <a:p>
            <a:pPr algn="ctr"/>
            <a:endParaRPr sz="2000" dirty="0">
              <a:solidFill>
                <a:schemeClr val="tx1">
                  <a:lumMod val="65000"/>
                  <a:lumOff val="35000"/>
                </a:schemeClr>
              </a:solidFill>
              <a:cs typeface="+mn-ea"/>
              <a:sym typeface="+mn-lt"/>
            </a:endParaRPr>
          </a:p>
        </p:txBody>
      </p:sp>
      <p:sp>
        <p:nvSpPr>
          <p:cNvPr id="73" name="任意多边形: 形状 17">
            <a:extLst>
              <a:ext uri="{FF2B5EF4-FFF2-40B4-BE49-F238E27FC236}">
                <a16:creationId xmlns:a16="http://schemas.microsoft.com/office/drawing/2014/main" id="{FB96947B-A1C6-38F3-AE5F-A5A451E912B4}"/>
              </a:ext>
            </a:extLst>
          </p:cNvPr>
          <p:cNvSpPr/>
          <p:nvPr/>
        </p:nvSpPr>
        <p:spPr>
          <a:xfrm>
            <a:off x="5135190" y="4916545"/>
            <a:ext cx="126900" cy="126975"/>
          </a:xfrm>
          <a:custGeom>
            <a:avLst/>
            <a:gdLst/>
            <a:ahLst/>
            <a:cxnLst>
              <a:cxn ang="0">
                <a:pos x="wd2" y="hd2"/>
              </a:cxn>
              <a:cxn ang="5400000">
                <a:pos x="wd2" y="hd2"/>
              </a:cxn>
              <a:cxn ang="10800000">
                <a:pos x="wd2" y="hd2"/>
              </a:cxn>
              <a:cxn ang="16200000">
                <a:pos x="wd2" y="hd2"/>
              </a:cxn>
            </a:cxnLst>
            <a:rect l="0" t="0" r="r" b="b"/>
            <a:pathLst>
              <a:path w="21086" h="21600" extrusionOk="0">
                <a:moveTo>
                  <a:pt x="11502" y="10309"/>
                </a:moveTo>
                <a:cubicBezTo>
                  <a:pt x="11767" y="10309"/>
                  <a:pt x="11981" y="10090"/>
                  <a:pt x="11981" y="9818"/>
                </a:cubicBezTo>
                <a:cubicBezTo>
                  <a:pt x="11981" y="9547"/>
                  <a:pt x="11767" y="9327"/>
                  <a:pt x="11502" y="9327"/>
                </a:cubicBezTo>
                <a:cubicBezTo>
                  <a:pt x="11237" y="9327"/>
                  <a:pt x="11022" y="9547"/>
                  <a:pt x="11022" y="9818"/>
                </a:cubicBezTo>
                <a:cubicBezTo>
                  <a:pt x="11022" y="10090"/>
                  <a:pt x="11237" y="10309"/>
                  <a:pt x="11502" y="10309"/>
                </a:cubicBezTo>
                <a:moveTo>
                  <a:pt x="15818" y="4909"/>
                </a:moveTo>
                <a:cubicBezTo>
                  <a:pt x="16083" y="4909"/>
                  <a:pt x="16297" y="5129"/>
                  <a:pt x="16297" y="5400"/>
                </a:cubicBezTo>
                <a:cubicBezTo>
                  <a:pt x="16297" y="5672"/>
                  <a:pt x="16083" y="5891"/>
                  <a:pt x="15818" y="5891"/>
                </a:cubicBezTo>
                <a:cubicBezTo>
                  <a:pt x="15553" y="5891"/>
                  <a:pt x="15338" y="5672"/>
                  <a:pt x="15338" y="5400"/>
                </a:cubicBezTo>
                <a:cubicBezTo>
                  <a:pt x="15338" y="5129"/>
                  <a:pt x="15553" y="4909"/>
                  <a:pt x="15818" y="4909"/>
                </a:cubicBezTo>
                <a:moveTo>
                  <a:pt x="15818" y="6873"/>
                </a:moveTo>
                <a:cubicBezTo>
                  <a:pt x="16612" y="6873"/>
                  <a:pt x="17256" y="6213"/>
                  <a:pt x="17256" y="5400"/>
                </a:cubicBezTo>
                <a:cubicBezTo>
                  <a:pt x="17256" y="4587"/>
                  <a:pt x="16612" y="3928"/>
                  <a:pt x="15818" y="3928"/>
                </a:cubicBezTo>
                <a:cubicBezTo>
                  <a:pt x="15023" y="3928"/>
                  <a:pt x="14379" y="4587"/>
                  <a:pt x="14379" y="5400"/>
                </a:cubicBezTo>
                <a:cubicBezTo>
                  <a:pt x="14379" y="6213"/>
                  <a:pt x="15023" y="6873"/>
                  <a:pt x="15818" y="6873"/>
                </a:cubicBezTo>
                <a:moveTo>
                  <a:pt x="12941" y="11782"/>
                </a:moveTo>
                <a:cubicBezTo>
                  <a:pt x="13206" y="11782"/>
                  <a:pt x="13420" y="11562"/>
                  <a:pt x="13420" y="11291"/>
                </a:cubicBezTo>
                <a:cubicBezTo>
                  <a:pt x="13420" y="11020"/>
                  <a:pt x="13206" y="10800"/>
                  <a:pt x="12941" y="10800"/>
                </a:cubicBezTo>
                <a:cubicBezTo>
                  <a:pt x="12675" y="10800"/>
                  <a:pt x="12461" y="11020"/>
                  <a:pt x="12461" y="11291"/>
                </a:cubicBezTo>
                <a:cubicBezTo>
                  <a:pt x="12461" y="11562"/>
                  <a:pt x="12675" y="11782"/>
                  <a:pt x="12941" y="11782"/>
                </a:cubicBezTo>
                <a:moveTo>
                  <a:pt x="10063" y="7855"/>
                </a:moveTo>
                <a:cubicBezTo>
                  <a:pt x="9798" y="7855"/>
                  <a:pt x="9584" y="8074"/>
                  <a:pt x="9584" y="8346"/>
                </a:cubicBezTo>
                <a:cubicBezTo>
                  <a:pt x="9584" y="8617"/>
                  <a:pt x="9798" y="8836"/>
                  <a:pt x="10063" y="8836"/>
                </a:cubicBezTo>
                <a:cubicBezTo>
                  <a:pt x="10328" y="8836"/>
                  <a:pt x="10543" y="8617"/>
                  <a:pt x="10543" y="8346"/>
                </a:cubicBezTo>
                <a:cubicBezTo>
                  <a:pt x="10543" y="8074"/>
                  <a:pt x="10328" y="7855"/>
                  <a:pt x="10063" y="7855"/>
                </a:cubicBezTo>
                <a:moveTo>
                  <a:pt x="1718" y="19842"/>
                </a:moveTo>
                <a:lnTo>
                  <a:pt x="3451" y="15392"/>
                </a:lnTo>
                <a:cubicBezTo>
                  <a:pt x="3684" y="15834"/>
                  <a:pt x="3973" y="16253"/>
                  <a:pt x="4312" y="16642"/>
                </a:cubicBezTo>
                <a:cubicBezTo>
                  <a:pt x="4824" y="17230"/>
                  <a:pt x="5418" y="17711"/>
                  <a:pt x="6061" y="18068"/>
                </a:cubicBezTo>
                <a:cubicBezTo>
                  <a:pt x="6061" y="18068"/>
                  <a:pt x="1718" y="19842"/>
                  <a:pt x="1718" y="19842"/>
                </a:cubicBezTo>
                <a:close/>
                <a:moveTo>
                  <a:pt x="3717" y="12060"/>
                </a:moveTo>
                <a:lnTo>
                  <a:pt x="0" y="21600"/>
                </a:lnTo>
                <a:lnTo>
                  <a:pt x="9319" y="17795"/>
                </a:lnTo>
                <a:cubicBezTo>
                  <a:pt x="9153" y="17815"/>
                  <a:pt x="8987" y="17824"/>
                  <a:pt x="8822" y="17824"/>
                </a:cubicBezTo>
                <a:cubicBezTo>
                  <a:pt x="5971" y="17824"/>
                  <a:pt x="3389" y="15002"/>
                  <a:pt x="3717" y="12060"/>
                </a:cubicBezTo>
                <a:moveTo>
                  <a:pt x="16115" y="10657"/>
                </a:moveTo>
                <a:cubicBezTo>
                  <a:pt x="15925" y="10851"/>
                  <a:pt x="15627" y="11171"/>
                  <a:pt x="15280" y="11542"/>
                </a:cubicBezTo>
                <a:cubicBezTo>
                  <a:pt x="14662" y="12204"/>
                  <a:pt x="13712" y="13221"/>
                  <a:pt x="13147" y="13753"/>
                </a:cubicBezTo>
                <a:lnTo>
                  <a:pt x="7665" y="8141"/>
                </a:lnTo>
                <a:cubicBezTo>
                  <a:pt x="8185" y="7563"/>
                  <a:pt x="9179" y="6590"/>
                  <a:pt x="9825" y="5958"/>
                </a:cubicBezTo>
                <a:cubicBezTo>
                  <a:pt x="10188" y="5603"/>
                  <a:pt x="10500" y="5298"/>
                  <a:pt x="10690" y="5103"/>
                </a:cubicBezTo>
                <a:cubicBezTo>
                  <a:pt x="13284" y="2447"/>
                  <a:pt x="18271" y="993"/>
                  <a:pt x="20136" y="982"/>
                </a:cubicBezTo>
                <a:cubicBezTo>
                  <a:pt x="20132" y="2572"/>
                  <a:pt x="18824" y="7884"/>
                  <a:pt x="16115" y="10657"/>
                </a:cubicBezTo>
                <a:moveTo>
                  <a:pt x="12477" y="14563"/>
                </a:moveTo>
                <a:cubicBezTo>
                  <a:pt x="12127" y="15873"/>
                  <a:pt x="11665" y="17072"/>
                  <a:pt x="11154" y="18035"/>
                </a:cubicBezTo>
                <a:cubicBezTo>
                  <a:pt x="10943" y="17454"/>
                  <a:pt x="10642" y="16798"/>
                  <a:pt x="10214" y="16110"/>
                </a:cubicBezTo>
                <a:cubicBezTo>
                  <a:pt x="10035" y="15823"/>
                  <a:pt x="9728" y="15656"/>
                  <a:pt x="9405" y="15656"/>
                </a:cubicBezTo>
                <a:cubicBezTo>
                  <a:pt x="9329" y="15656"/>
                  <a:pt x="9252" y="15665"/>
                  <a:pt x="9176" y="15684"/>
                </a:cubicBezTo>
                <a:cubicBezTo>
                  <a:pt x="8990" y="15731"/>
                  <a:pt x="8799" y="15755"/>
                  <a:pt x="8610" y="15755"/>
                </a:cubicBezTo>
                <a:cubicBezTo>
                  <a:pt x="7905" y="15755"/>
                  <a:pt x="7217" y="15432"/>
                  <a:pt x="6621" y="14822"/>
                </a:cubicBezTo>
                <a:cubicBezTo>
                  <a:pt x="5861" y="14044"/>
                  <a:pt x="5561" y="13114"/>
                  <a:pt x="5779" y="12206"/>
                </a:cubicBezTo>
                <a:cubicBezTo>
                  <a:pt x="5877" y="11797"/>
                  <a:pt x="5709" y="11370"/>
                  <a:pt x="5363" y="11144"/>
                </a:cubicBezTo>
                <a:cubicBezTo>
                  <a:pt x="4690" y="10706"/>
                  <a:pt x="4050" y="10398"/>
                  <a:pt x="3482" y="10183"/>
                </a:cubicBezTo>
                <a:cubicBezTo>
                  <a:pt x="4423" y="9658"/>
                  <a:pt x="5594" y="9186"/>
                  <a:pt x="6874" y="8827"/>
                </a:cubicBezTo>
                <a:cubicBezTo>
                  <a:pt x="6900" y="8820"/>
                  <a:pt x="6921" y="8803"/>
                  <a:pt x="6946" y="8793"/>
                </a:cubicBezTo>
                <a:lnTo>
                  <a:pt x="12510" y="14490"/>
                </a:lnTo>
                <a:cubicBezTo>
                  <a:pt x="12501" y="14515"/>
                  <a:pt x="12484" y="14536"/>
                  <a:pt x="12477" y="14563"/>
                </a:cubicBezTo>
                <a:moveTo>
                  <a:pt x="20922" y="167"/>
                </a:moveTo>
                <a:cubicBezTo>
                  <a:pt x="20813" y="55"/>
                  <a:pt x="20545" y="0"/>
                  <a:pt x="20157" y="0"/>
                </a:cubicBezTo>
                <a:cubicBezTo>
                  <a:pt x="18131" y="0"/>
                  <a:pt x="12842" y="1511"/>
                  <a:pt x="10012" y="4409"/>
                </a:cubicBezTo>
                <a:cubicBezTo>
                  <a:pt x="9345" y="5092"/>
                  <a:pt x="7134" y="7175"/>
                  <a:pt x="6621" y="7880"/>
                </a:cubicBezTo>
                <a:cubicBezTo>
                  <a:pt x="4961" y="8346"/>
                  <a:pt x="2544" y="9277"/>
                  <a:pt x="1196" y="10657"/>
                </a:cubicBezTo>
                <a:cubicBezTo>
                  <a:pt x="1196" y="10657"/>
                  <a:pt x="2841" y="10663"/>
                  <a:pt x="4848" y="11972"/>
                </a:cubicBezTo>
                <a:cubicBezTo>
                  <a:pt x="4556" y="13190"/>
                  <a:pt x="4926" y="14475"/>
                  <a:pt x="5943" y="15516"/>
                </a:cubicBezTo>
                <a:cubicBezTo>
                  <a:pt x="6735" y="16327"/>
                  <a:pt x="7672" y="16737"/>
                  <a:pt x="8610" y="16737"/>
                </a:cubicBezTo>
                <a:cubicBezTo>
                  <a:pt x="8876" y="16737"/>
                  <a:pt x="9142" y="16704"/>
                  <a:pt x="9405" y="16637"/>
                </a:cubicBezTo>
                <a:cubicBezTo>
                  <a:pt x="10683" y="18692"/>
                  <a:pt x="10690" y="20376"/>
                  <a:pt x="10690" y="20376"/>
                </a:cubicBezTo>
                <a:cubicBezTo>
                  <a:pt x="12038" y="18996"/>
                  <a:pt x="12948" y="16521"/>
                  <a:pt x="13402" y="14822"/>
                </a:cubicBezTo>
                <a:cubicBezTo>
                  <a:pt x="14091" y="14297"/>
                  <a:pt x="16126" y="12034"/>
                  <a:pt x="16793" y="11351"/>
                </a:cubicBezTo>
                <a:cubicBezTo>
                  <a:pt x="20164" y="7900"/>
                  <a:pt x="21600" y="861"/>
                  <a:pt x="20922" y="167"/>
                </a:cubicBezTo>
              </a:path>
            </a:pathLst>
          </a:custGeom>
          <a:solidFill>
            <a:srgbClr val="009B97"/>
          </a:solidFill>
          <a:ln w="12700">
            <a:miter lim="400000"/>
          </a:ln>
        </p:spPr>
        <p:txBody>
          <a:bodyPr anchor="ctr"/>
          <a:lstStyle/>
          <a:p>
            <a:pPr algn="ctr"/>
            <a:endParaRPr sz="2000" dirty="0">
              <a:solidFill>
                <a:schemeClr val="tx1">
                  <a:lumMod val="65000"/>
                  <a:lumOff val="35000"/>
                </a:schemeClr>
              </a:solidFill>
              <a:cs typeface="+mn-ea"/>
              <a:sym typeface="+mn-lt"/>
            </a:endParaRPr>
          </a:p>
        </p:txBody>
      </p:sp>
      <p:sp>
        <p:nvSpPr>
          <p:cNvPr id="74" name="任意多边形: 形状 17">
            <a:extLst>
              <a:ext uri="{FF2B5EF4-FFF2-40B4-BE49-F238E27FC236}">
                <a16:creationId xmlns:a16="http://schemas.microsoft.com/office/drawing/2014/main" id="{CB4E8238-9562-5011-2D0E-1C0F8A501060}"/>
              </a:ext>
            </a:extLst>
          </p:cNvPr>
          <p:cNvSpPr/>
          <p:nvPr/>
        </p:nvSpPr>
        <p:spPr>
          <a:xfrm>
            <a:off x="5138942" y="5430957"/>
            <a:ext cx="126900" cy="126975"/>
          </a:xfrm>
          <a:custGeom>
            <a:avLst/>
            <a:gdLst/>
            <a:ahLst/>
            <a:cxnLst>
              <a:cxn ang="0">
                <a:pos x="wd2" y="hd2"/>
              </a:cxn>
              <a:cxn ang="5400000">
                <a:pos x="wd2" y="hd2"/>
              </a:cxn>
              <a:cxn ang="10800000">
                <a:pos x="wd2" y="hd2"/>
              </a:cxn>
              <a:cxn ang="16200000">
                <a:pos x="wd2" y="hd2"/>
              </a:cxn>
            </a:cxnLst>
            <a:rect l="0" t="0" r="r" b="b"/>
            <a:pathLst>
              <a:path w="21086" h="21600" extrusionOk="0">
                <a:moveTo>
                  <a:pt x="11502" y="10309"/>
                </a:moveTo>
                <a:cubicBezTo>
                  <a:pt x="11767" y="10309"/>
                  <a:pt x="11981" y="10090"/>
                  <a:pt x="11981" y="9818"/>
                </a:cubicBezTo>
                <a:cubicBezTo>
                  <a:pt x="11981" y="9547"/>
                  <a:pt x="11767" y="9327"/>
                  <a:pt x="11502" y="9327"/>
                </a:cubicBezTo>
                <a:cubicBezTo>
                  <a:pt x="11237" y="9327"/>
                  <a:pt x="11022" y="9547"/>
                  <a:pt x="11022" y="9818"/>
                </a:cubicBezTo>
                <a:cubicBezTo>
                  <a:pt x="11022" y="10090"/>
                  <a:pt x="11237" y="10309"/>
                  <a:pt x="11502" y="10309"/>
                </a:cubicBezTo>
                <a:moveTo>
                  <a:pt x="15818" y="4909"/>
                </a:moveTo>
                <a:cubicBezTo>
                  <a:pt x="16083" y="4909"/>
                  <a:pt x="16297" y="5129"/>
                  <a:pt x="16297" y="5400"/>
                </a:cubicBezTo>
                <a:cubicBezTo>
                  <a:pt x="16297" y="5672"/>
                  <a:pt x="16083" y="5891"/>
                  <a:pt x="15818" y="5891"/>
                </a:cubicBezTo>
                <a:cubicBezTo>
                  <a:pt x="15553" y="5891"/>
                  <a:pt x="15338" y="5672"/>
                  <a:pt x="15338" y="5400"/>
                </a:cubicBezTo>
                <a:cubicBezTo>
                  <a:pt x="15338" y="5129"/>
                  <a:pt x="15553" y="4909"/>
                  <a:pt x="15818" y="4909"/>
                </a:cubicBezTo>
                <a:moveTo>
                  <a:pt x="15818" y="6873"/>
                </a:moveTo>
                <a:cubicBezTo>
                  <a:pt x="16612" y="6873"/>
                  <a:pt x="17256" y="6213"/>
                  <a:pt x="17256" y="5400"/>
                </a:cubicBezTo>
                <a:cubicBezTo>
                  <a:pt x="17256" y="4587"/>
                  <a:pt x="16612" y="3928"/>
                  <a:pt x="15818" y="3928"/>
                </a:cubicBezTo>
                <a:cubicBezTo>
                  <a:pt x="15023" y="3928"/>
                  <a:pt x="14379" y="4587"/>
                  <a:pt x="14379" y="5400"/>
                </a:cubicBezTo>
                <a:cubicBezTo>
                  <a:pt x="14379" y="6213"/>
                  <a:pt x="15023" y="6873"/>
                  <a:pt x="15818" y="6873"/>
                </a:cubicBezTo>
                <a:moveTo>
                  <a:pt x="12941" y="11782"/>
                </a:moveTo>
                <a:cubicBezTo>
                  <a:pt x="13206" y="11782"/>
                  <a:pt x="13420" y="11562"/>
                  <a:pt x="13420" y="11291"/>
                </a:cubicBezTo>
                <a:cubicBezTo>
                  <a:pt x="13420" y="11020"/>
                  <a:pt x="13206" y="10800"/>
                  <a:pt x="12941" y="10800"/>
                </a:cubicBezTo>
                <a:cubicBezTo>
                  <a:pt x="12675" y="10800"/>
                  <a:pt x="12461" y="11020"/>
                  <a:pt x="12461" y="11291"/>
                </a:cubicBezTo>
                <a:cubicBezTo>
                  <a:pt x="12461" y="11562"/>
                  <a:pt x="12675" y="11782"/>
                  <a:pt x="12941" y="11782"/>
                </a:cubicBezTo>
                <a:moveTo>
                  <a:pt x="10063" y="7855"/>
                </a:moveTo>
                <a:cubicBezTo>
                  <a:pt x="9798" y="7855"/>
                  <a:pt x="9584" y="8074"/>
                  <a:pt x="9584" y="8346"/>
                </a:cubicBezTo>
                <a:cubicBezTo>
                  <a:pt x="9584" y="8617"/>
                  <a:pt x="9798" y="8836"/>
                  <a:pt x="10063" y="8836"/>
                </a:cubicBezTo>
                <a:cubicBezTo>
                  <a:pt x="10328" y="8836"/>
                  <a:pt x="10543" y="8617"/>
                  <a:pt x="10543" y="8346"/>
                </a:cubicBezTo>
                <a:cubicBezTo>
                  <a:pt x="10543" y="8074"/>
                  <a:pt x="10328" y="7855"/>
                  <a:pt x="10063" y="7855"/>
                </a:cubicBezTo>
                <a:moveTo>
                  <a:pt x="1718" y="19842"/>
                </a:moveTo>
                <a:lnTo>
                  <a:pt x="3451" y="15392"/>
                </a:lnTo>
                <a:cubicBezTo>
                  <a:pt x="3684" y="15834"/>
                  <a:pt x="3973" y="16253"/>
                  <a:pt x="4312" y="16642"/>
                </a:cubicBezTo>
                <a:cubicBezTo>
                  <a:pt x="4824" y="17230"/>
                  <a:pt x="5418" y="17711"/>
                  <a:pt x="6061" y="18068"/>
                </a:cubicBezTo>
                <a:cubicBezTo>
                  <a:pt x="6061" y="18068"/>
                  <a:pt x="1718" y="19842"/>
                  <a:pt x="1718" y="19842"/>
                </a:cubicBezTo>
                <a:close/>
                <a:moveTo>
                  <a:pt x="3717" y="12060"/>
                </a:moveTo>
                <a:lnTo>
                  <a:pt x="0" y="21600"/>
                </a:lnTo>
                <a:lnTo>
                  <a:pt x="9319" y="17795"/>
                </a:lnTo>
                <a:cubicBezTo>
                  <a:pt x="9153" y="17815"/>
                  <a:pt x="8987" y="17824"/>
                  <a:pt x="8822" y="17824"/>
                </a:cubicBezTo>
                <a:cubicBezTo>
                  <a:pt x="5971" y="17824"/>
                  <a:pt x="3389" y="15002"/>
                  <a:pt x="3717" y="12060"/>
                </a:cubicBezTo>
                <a:moveTo>
                  <a:pt x="16115" y="10657"/>
                </a:moveTo>
                <a:cubicBezTo>
                  <a:pt x="15925" y="10851"/>
                  <a:pt x="15627" y="11171"/>
                  <a:pt x="15280" y="11542"/>
                </a:cubicBezTo>
                <a:cubicBezTo>
                  <a:pt x="14662" y="12204"/>
                  <a:pt x="13712" y="13221"/>
                  <a:pt x="13147" y="13753"/>
                </a:cubicBezTo>
                <a:lnTo>
                  <a:pt x="7665" y="8141"/>
                </a:lnTo>
                <a:cubicBezTo>
                  <a:pt x="8185" y="7563"/>
                  <a:pt x="9179" y="6590"/>
                  <a:pt x="9825" y="5958"/>
                </a:cubicBezTo>
                <a:cubicBezTo>
                  <a:pt x="10188" y="5603"/>
                  <a:pt x="10500" y="5298"/>
                  <a:pt x="10690" y="5103"/>
                </a:cubicBezTo>
                <a:cubicBezTo>
                  <a:pt x="13284" y="2447"/>
                  <a:pt x="18271" y="993"/>
                  <a:pt x="20136" y="982"/>
                </a:cubicBezTo>
                <a:cubicBezTo>
                  <a:pt x="20132" y="2572"/>
                  <a:pt x="18824" y="7884"/>
                  <a:pt x="16115" y="10657"/>
                </a:cubicBezTo>
                <a:moveTo>
                  <a:pt x="12477" y="14563"/>
                </a:moveTo>
                <a:cubicBezTo>
                  <a:pt x="12127" y="15873"/>
                  <a:pt x="11665" y="17072"/>
                  <a:pt x="11154" y="18035"/>
                </a:cubicBezTo>
                <a:cubicBezTo>
                  <a:pt x="10943" y="17454"/>
                  <a:pt x="10642" y="16798"/>
                  <a:pt x="10214" y="16110"/>
                </a:cubicBezTo>
                <a:cubicBezTo>
                  <a:pt x="10035" y="15823"/>
                  <a:pt x="9728" y="15656"/>
                  <a:pt x="9405" y="15656"/>
                </a:cubicBezTo>
                <a:cubicBezTo>
                  <a:pt x="9329" y="15656"/>
                  <a:pt x="9252" y="15665"/>
                  <a:pt x="9176" y="15684"/>
                </a:cubicBezTo>
                <a:cubicBezTo>
                  <a:pt x="8990" y="15731"/>
                  <a:pt x="8799" y="15755"/>
                  <a:pt x="8610" y="15755"/>
                </a:cubicBezTo>
                <a:cubicBezTo>
                  <a:pt x="7905" y="15755"/>
                  <a:pt x="7217" y="15432"/>
                  <a:pt x="6621" y="14822"/>
                </a:cubicBezTo>
                <a:cubicBezTo>
                  <a:pt x="5861" y="14044"/>
                  <a:pt x="5561" y="13114"/>
                  <a:pt x="5779" y="12206"/>
                </a:cubicBezTo>
                <a:cubicBezTo>
                  <a:pt x="5877" y="11797"/>
                  <a:pt x="5709" y="11370"/>
                  <a:pt x="5363" y="11144"/>
                </a:cubicBezTo>
                <a:cubicBezTo>
                  <a:pt x="4690" y="10706"/>
                  <a:pt x="4050" y="10398"/>
                  <a:pt x="3482" y="10183"/>
                </a:cubicBezTo>
                <a:cubicBezTo>
                  <a:pt x="4423" y="9658"/>
                  <a:pt x="5594" y="9186"/>
                  <a:pt x="6874" y="8827"/>
                </a:cubicBezTo>
                <a:cubicBezTo>
                  <a:pt x="6900" y="8820"/>
                  <a:pt x="6921" y="8803"/>
                  <a:pt x="6946" y="8793"/>
                </a:cubicBezTo>
                <a:lnTo>
                  <a:pt x="12510" y="14490"/>
                </a:lnTo>
                <a:cubicBezTo>
                  <a:pt x="12501" y="14515"/>
                  <a:pt x="12484" y="14536"/>
                  <a:pt x="12477" y="14563"/>
                </a:cubicBezTo>
                <a:moveTo>
                  <a:pt x="20922" y="167"/>
                </a:moveTo>
                <a:cubicBezTo>
                  <a:pt x="20813" y="55"/>
                  <a:pt x="20545" y="0"/>
                  <a:pt x="20157" y="0"/>
                </a:cubicBezTo>
                <a:cubicBezTo>
                  <a:pt x="18131" y="0"/>
                  <a:pt x="12842" y="1511"/>
                  <a:pt x="10012" y="4409"/>
                </a:cubicBezTo>
                <a:cubicBezTo>
                  <a:pt x="9345" y="5092"/>
                  <a:pt x="7134" y="7175"/>
                  <a:pt x="6621" y="7880"/>
                </a:cubicBezTo>
                <a:cubicBezTo>
                  <a:pt x="4961" y="8346"/>
                  <a:pt x="2544" y="9277"/>
                  <a:pt x="1196" y="10657"/>
                </a:cubicBezTo>
                <a:cubicBezTo>
                  <a:pt x="1196" y="10657"/>
                  <a:pt x="2841" y="10663"/>
                  <a:pt x="4848" y="11972"/>
                </a:cubicBezTo>
                <a:cubicBezTo>
                  <a:pt x="4556" y="13190"/>
                  <a:pt x="4926" y="14475"/>
                  <a:pt x="5943" y="15516"/>
                </a:cubicBezTo>
                <a:cubicBezTo>
                  <a:pt x="6735" y="16327"/>
                  <a:pt x="7672" y="16737"/>
                  <a:pt x="8610" y="16737"/>
                </a:cubicBezTo>
                <a:cubicBezTo>
                  <a:pt x="8876" y="16737"/>
                  <a:pt x="9142" y="16704"/>
                  <a:pt x="9405" y="16637"/>
                </a:cubicBezTo>
                <a:cubicBezTo>
                  <a:pt x="10683" y="18692"/>
                  <a:pt x="10690" y="20376"/>
                  <a:pt x="10690" y="20376"/>
                </a:cubicBezTo>
                <a:cubicBezTo>
                  <a:pt x="12038" y="18996"/>
                  <a:pt x="12948" y="16521"/>
                  <a:pt x="13402" y="14822"/>
                </a:cubicBezTo>
                <a:cubicBezTo>
                  <a:pt x="14091" y="14297"/>
                  <a:pt x="16126" y="12034"/>
                  <a:pt x="16793" y="11351"/>
                </a:cubicBezTo>
                <a:cubicBezTo>
                  <a:pt x="20164" y="7900"/>
                  <a:pt x="21600" y="861"/>
                  <a:pt x="20922" y="167"/>
                </a:cubicBezTo>
              </a:path>
            </a:pathLst>
          </a:custGeom>
          <a:solidFill>
            <a:srgbClr val="009B97"/>
          </a:solidFill>
          <a:ln w="12700">
            <a:miter lim="400000"/>
          </a:ln>
        </p:spPr>
        <p:txBody>
          <a:bodyPr anchor="ctr"/>
          <a:lstStyle/>
          <a:p>
            <a:pPr algn="ctr"/>
            <a:endParaRPr sz="2000" dirty="0">
              <a:solidFill>
                <a:schemeClr val="tx1">
                  <a:lumMod val="65000"/>
                  <a:lumOff val="35000"/>
                </a:schemeClr>
              </a:solidFill>
              <a:cs typeface="+mn-ea"/>
              <a:sym typeface="+mn-lt"/>
            </a:endParaRPr>
          </a:p>
        </p:txBody>
      </p:sp>
      <p:grpSp>
        <p:nvGrpSpPr>
          <p:cNvPr id="2" name="群組 1">
            <a:extLst>
              <a:ext uri="{FF2B5EF4-FFF2-40B4-BE49-F238E27FC236}">
                <a16:creationId xmlns:a16="http://schemas.microsoft.com/office/drawing/2014/main" id="{C4CFB539-162F-8EF9-F488-E49DDB5A27FD}"/>
              </a:ext>
            </a:extLst>
          </p:cNvPr>
          <p:cNvGrpSpPr/>
          <p:nvPr/>
        </p:nvGrpSpPr>
        <p:grpSpPr>
          <a:xfrm>
            <a:off x="6588023" y="3229505"/>
            <a:ext cx="5138492" cy="1216021"/>
            <a:chOff x="6457361" y="2090418"/>
            <a:chExt cx="5138492" cy="1216021"/>
          </a:xfrm>
        </p:grpSpPr>
        <p:grpSp>
          <p:nvGrpSpPr>
            <p:cNvPr id="3" name="群組 2">
              <a:extLst>
                <a:ext uri="{FF2B5EF4-FFF2-40B4-BE49-F238E27FC236}">
                  <a16:creationId xmlns:a16="http://schemas.microsoft.com/office/drawing/2014/main" id="{9859E4FC-06A1-6CA9-6E41-BBC3468FBF98}"/>
                </a:ext>
              </a:extLst>
            </p:cNvPr>
            <p:cNvGrpSpPr/>
            <p:nvPr/>
          </p:nvGrpSpPr>
          <p:grpSpPr>
            <a:xfrm>
              <a:off x="7322200" y="2719504"/>
              <a:ext cx="857839" cy="586935"/>
              <a:chOff x="5599522" y="1036948"/>
              <a:chExt cx="857839" cy="586935"/>
            </a:xfrm>
          </p:grpSpPr>
          <p:sp>
            <p:nvSpPr>
              <p:cNvPr id="19" name="雲朵形 18">
                <a:extLst>
                  <a:ext uri="{FF2B5EF4-FFF2-40B4-BE49-F238E27FC236}">
                    <a16:creationId xmlns:a16="http://schemas.microsoft.com/office/drawing/2014/main" id="{A7113E90-8791-445C-7770-70586C4A24BB}"/>
                  </a:ext>
                </a:extLst>
              </p:cNvPr>
              <p:cNvSpPr/>
              <p:nvPr/>
            </p:nvSpPr>
            <p:spPr>
              <a:xfrm>
                <a:off x="5599522" y="1036948"/>
                <a:ext cx="857839" cy="586935"/>
              </a:xfrm>
              <a:prstGeom prst="cloud">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0" name="矩形 19">
                    <a:extLst>
                      <a:ext uri="{FF2B5EF4-FFF2-40B4-BE49-F238E27FC236}">
                        <a16:creationId xmlns:a16="http://schemas.microsoft.com/office/drawing/2014/main" id="{391BAA2B-5CA9-23BF-53DA-5F4584076EA2}"/>
                      </a:ext>
                    </a:extLst>
                  </p:cNvPr>
                  <p:cNvSpPr/>
                  <p:nvPr/>
                </p:nvSpPr>
                <p:spPr>
                  <a:xfrm>
                    <a:off x="5666303" y="1174117"/>
                    <a:ext cx="728468"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TW" sz="1400" i="1" spc="130">
                                  <a:solidFill>
                                    <a:srgbClr val="267CA0"/>
                                  </a:solidFill>
                                  <a:latin typeface="Cambria Math" panose="02040503050406030204" pitchFamily="18" charset="0"/>
                                  <a:cs typeface="+mn-ea"/>
                                  <a:sym typeface="+mn-lt"/>
                                </a:rPr>
                              </m:ctrlPr>
                            </m:sSubPr>
                            <m:e>
                              <m:r>
                                <m:rPr>
                                  <m:sty m:val="p"/>
                                </m:rPr>
                                <a:rPr lang="en-US" altLang="zh-TW" sz="1400" i="1" spc="130">
                                  <a:solidFill>
                                    <a:srgbClr val="267CA0"/>
                                  </a:solidFill>
                                  <a:latin typeface="Cambria Math" panose="02040503050406030204" pitchFamily="18" charset="0"/>
                                  <a:cs typeface="+mn-ea"/>
                                  <a:sym typeface="+mn-lt"/>
                                </a:rPr>
                                <m:t>PM</m:t>
                              </m:r>
                            </m:e>
                            <m:sub>
                              <m:r>
                                <a:rPr lang="en-US" altLang="zh-TW" sz="1400" i="1" spc="130">
                                  <a:solidFill>
                                    <a:srgbClr val="267CA0"/>
                                  </a:solidFill>
                                  <a:latin typeface="Cambria Math" panose="02040503050406030204" pitchFamily="18" charset="0"/>
                                  <a:cs typeface="+mn-ea"/>
                                  <a:sym typeface="+mn-lt"/>
                                </a:rPr>
                                <m:t>2.5</m:t>
                              </m:r>
                            </m:sub>
                          </m:sSub>
                        </m:oMath>
                      </m:oMathPara>
                    </a14:m>
                    <a:endParaRPr lang="zh-TW" altLang="en-US" dirty="0"/>
                  </a:p>
                </p:txBody>
              </p:sp>
            </mc:Choice>
            <mc:Fallback xmlns="">
              <p:sp>
                <p:nvSpPr>
                  <p:cNvPr id="6" name="矩形 5">
                    <a:extLst>
                      <a:ext uri="{FF2B5EF4-FFF2-40B4-BE49-F238E27FC236}">
                        <a16:creationId xmlns:a16="http://schemas.microsoft.com/office/drawing/2014/main" id="{E4C93572-218F-4173-BC3A-19A9042A6BB6}"/>
                      </a:ext>
                    </a:extLst>
                  </p:cNvPr>
                  <p:cNvSpPr>
                    <a:spLocks noRot="1" noChangeAspect="1" noMove="1" noResize="1" noEditPoints="1" noAdjustHandles="1" noChangeArrowheads="1" noChangeShapeType="1" noTextEdit="1"/>
                  </p:cNvSpPr>
                  <p:nvPr/>
                </p:nvSpPr>
                <p:spPr>
                  <a:xfrm>
                    <a:off x="5666303" y="1174117"/>
                    <a:ext cx="728468" cy="307777"/>
                  </a:xfrm>
                  <a:prstGeom prst="rect">
                    <a:avLst/>
                  </a:prstGeom>
                  <a:blipFill>
                    <a:blip r:embed="rId5"/>
                    <a:stretch>
                      <a:fillRect/>
                    </a:stretch>
                  </a:blipFill>
                </p:spPr>
                <p:txBody>
                  <a:bodyPr/>
                  <a:lstStyle/>
                  <a:p>
                    <a:r>
                      <a:rPr lang="zh-TW" altLang="en-US">
                        <a:noFill/>
                      </a:rPr>
                      <a:t> </a:t>
                    </a:r>
                  </a:p>
                </p:txBody>
              </p:sp>
            </mc:Fallback>
          </mc:AlternateContent>
        </p:grpSp>
        <p:grpSp>
          <p:nvGrpSpPr>
            <p:cNvPr id="4" name="群組 3">
              <a:extLst>
                <a:ext uri="{FF2B5EF4-FFF2-40B4-BE49-F238E27FC236}">
                  <a16:creationId xmlns:a16="http://schemas.microsoft.com/office/drawing/2014/main" id="{CECFEBBF-341C-D10A-6CA1-533D007D80E3}"/>
                </a:ext>
              </a:extLst>
            </p:cNvPr>
            <p:cNvGrpSpPr/>
            <p:nvPr/>
          </p:nvGrpSpPr>
          <p:grpSpPr>
            <a:xfrm>
              <a:off x="8168185" y="2091241"/>
              <a:ext cx="857839" cy="586935"/>
              <a:chOff x="5599522" y="1036948"/>
              <a:chExt cx="857839" cy="586935"/>
            </a:xfrm>
          </p:grpSpPr>
          <p:sp>
            <p:nvSpPr>
              <p:cNvPr id="17" name="雲朵形 16">
                <a:extLst>
                  <a:ext uri="{FF2B5EF4-FFF2-40B4-BE49-F238E27FC236}">
                    <a16:creationId xmlns:a16="http://schemas.microsoft.com/office/drawing/2014/main" id="{845D2FCC-1E76-C03E-1D24-9E434D730369}"/>
                  </a:ext>
                </a:extLst>
              </p:cNvPr>
              <p:cNvSpPr/>
              <p:nvPr/>
            </p:nvSpPr>
            <p:spPr>
              <a:xfrm>
                <a:off x="5599522" y="1036948"/>
                <a:ext cx="857839" cy="586935"/>
              </a:xfrm>
              <a:prstGeom prst="cloud">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8" name="矩形 17">
                    <a:extLst>
                      <a:ext uri="{FF2B5EF4-FFF2-40B4-BE49-F238E27FC236}">
                        <a16:creationId xmlns:a16="http://schemas.microsoft.com/office/drawing/2014/main" id="{511E92EE-3FAE-751F-FF12-30E318A084F8}"/>
                      </a:ext>
                    </a:extLst>
                  </p:cNvPr>
                  <p:cNvSpPr/>
                  <p:nvPr/>
                </p:nvSpPr>
                <p:spPr>
                  <a:xfrm>
                    <a:off x="5686007" y="1193672"/>
                    <a:ext cx="684867"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TW" sz="1400" i="1" spc="130">
                                  <a:solidFill>
                                    <a:srgbClr val="267CA0"/>
                                  </a:solidFill>
                                  <a:latin typeface="Cambria Math" panose="02040503050406030204" pitchFamily="18" charset="0"/>
                                  <a:cs typeface="+mn-ea"/>
                                  <a:sym typeface="+mn-lt"/>
                                </a:rPr>
                              </m:ctrlPr>
                            </m:sSubPr>
                            <m:e>
                              <m:r>
                                <m:rPr>
                                  <m:sty m:val="p"/>
                                </m:rPr>
                                <a:rPr lang="en-US" altLang="zh-TW" sz="1400" i="1" spc="130">
                                  <a:solidFill>
                                    <a:srgbClr val="267CA0"/>
                                  </a:solidFill>
                                  <a:latin typeface="Cambria Math" panose="02040503050406030204" pitchFamily="18" charset="0"/>
                                  <a:cs typeface="+mn-ea"/>
                                  <a:sym typeface="+mn-lt"/>
                                </a:rPr>
                                <m:t>PM</m:t>
                              </m:r>
                            </m:e>
                            <m:sub>
                              <m:r>
                                <a:rPr lang="en-US" altLang="zh-TW" sz="1400" i="1" spc="130">
                                  <a:solidFill>
                                    <a:srgbClr val="267CA0"/>
                                  </a:solidFill>
                                  <a:latin typeface="Cambria Math" panose="02040503050406030204" pitchFamily="18" charset="0"/>
                                  <a:cs typeface="+mn-ea"/>
                                  <a:sym typeface="+mn-lt"/>
                                </a:rPr>
                                <m:t>10</m:t>
                              </m:r>
                            </m:sub>
                          </m:sSub>
                        </m:oMath>
                      </m:oMathPara>
                    </a14:m>
                    <a:endParaRPr lang="zh-TW" altLang="en-US" sz="1400" dirty="0"/>
                  </a:p>
                </p:txBody>
              </p:sp>
            </mc:Choice>
            <mc:Fallback xmlns="">
              <p:sp>
                <p:nvSpPr>
                  <p:cNvPr id="33" name="矩形 32">
                    <a:extLst>
                      <a:ext uri="{FF2B5EF4-FFF2-40B4-BE49-F238E27FC236}">
                        <a16:creationId xmlns:a16="http://schemas.microsoft.com/office/drawing/2014/main" id="{3D90F36E-1CAD-4FB1-9E0C-52B81020AF21}"/>
                      </a:ext>
                    </a:extLst>
                  </p:cNvPr>
                  <p:cNvSpPr>
                    <a:spLocks noRot="1" noChangeAspect="1" noMove="1" noResize="1" noEditPoints="1" noAdjustHandles="1" noChangeArrowheads="1" noChangeShapeType="1" noTextEdit="1"/>
                  </p:cNvSpPr>
                  <p:nvPr/>
                </p:nvSpPr>
                <p:spPr>
                  <a:xfrm>
                    <a:off x="5686007" y="1193672"/>
                    <a:ext cx="684867" cy="307777"/>
                  </a:xfrm>
                  <a:prstGeom prst="rect">
                    <a:avLst/>
                  </a:prstGeom>
                  <a:blipFill>
                    <a:blip r:embed="rId6"/>
                    <a:stretch>
                      <a:fillRect/>
                    </a:stretch>
                  </a:blipFill>
                </p:spPr>
                <p:txBody>
                  <a:bodyPr/>
                  <a:lstStyle/>
                  <a:p>
                    <a:r>
                      <a:rPr lang="zh-TW" altLang="en-US">
                        <a:noFill/>
                      </a:rPr>
                      <a:t> </a:t>
                    </a:r>
                  </a:p>
                </p:txBody>
              </p:sp>
            </mc:Fallback>
          </mc:AlternateContent>
        </p:grpSp>
        <p:grpSp>
          <p:nvGrpSpPr>
            <p:cNvPr id="5" name="群組 4">
              <a:extLst>
                <a:ext uri="{FF2B5EF4-FFF2-40B4-BE49-F238E27FC236}">
                  <a16:creationId xmlns:a16="http://schemas.microsoft.com/office/drawing/2014/main" id="{1E4721C7-4544-E9B5-7A80-E8BF55A64211}"/>
                </a:ext>
              </a:extLst>
            </p:cNvPr>
            <p:cNvGrpSpPr/>
            <p:nvPr/>
          </p:nvGrpSpPr>
          <p:grpSpPr>
            <a:xfrm>
              <a:off x="9039062" y="2694984"/>
              <a:ext cx="857839" cy="586935"/>
              <a:chOff x="5599522" y="1036948"/>
              <a:chExt cx="857839" cy="586935"/>
            </a:xfrm>
          </p:grpSpPr>
          <p:sp>
            <p:nvSpPr>
              <p:cNvPr id="15" name="雲朵形 14">
                <a:extLst>
                  <a:ext uri="{FF2B5EF4-FFF2-40B4-BE49-F238E27FC236}">
                    <a16:creationId xmlns:a16="http://schemas.microsoft.com/office/drawing/2014/main" id="{76A578D7-153A-97F1-4DC0-2C0213B69189}"/>
                  </a:ext>
                </a:extLst>
              </p:cNvPr>
              <p:cNvSpPr/>
              <p:nvPr/>
            </p:nvSpPr>
            <p:spPr>
              <a:xfrm>
                <a:off x="5599522" y="1036948"/>
                <a:ext cx="857839" cy="586935"/>
              </a:xfrm>
              <a:prstGeom prst="cloud">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C3E337A5-55F5-391F-3C23-1C9AA8E93DD9}"/>
                      </a:ext>
                    </a:extLst>
                  </p:cNvPr>
                  <p:cNvSpPr/>
                  <p:nvPr/>
                </p:nvSpPr>
                <p:spPr>
                  <a:xfrm>
                    <a:off x="5732686" y="1160177"/>
                    <a:ext cx="59150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US" altLang="zh-TW" spc="130" dirty="0">
                              <a:solidFill>
                                <a:srgbClr val="388BA5"/>
                              </a:solidFill>
                              <a:latin typeface="Times New Roman" panose="02020603050405020304" pitchFamily="18" charset="0"/>
                              <a:ea typeface="微軟正黑體" panose="020B0604030504040204" pitchFamily="34" charset="-120"/>
                              <a:cs typeface="+mn-ea"/>
                              <a:sym typeface="+mn-lt"/>
                            </a:rPr>
                            <m:t>CO</m:t>
                          </m:r>
                        </m:oMath>
                      </m:oMathPara>
                    </a14:m>
                    <a:endParaRPr lang="zh-TW" altLang="en-US" dirty="0"/>
                  </a:p>
                </p:txBody>
              </p:sp>
            </mc:Choice>
            <mc:Fallback xmlns="">
              <p:sp>
                <p:nvSpPr>
                  <p:cNvPr id="38" name="矩形 37">
                    <a:extLst>
                      <a:ext uri="{FF2B5EF4-FFF2-40B4-BE49-F238E27FC236}">
                        <a16:creationId xmlns:a16="http://schemas.microsoft.com/office/drawing/2014/main" id="{3BBF9A02-7A87-4289-BF14-A1869C909923}"/>
                      </a:ext>
                    </a:extLst>
                  </p:cNvPr>
                  <p:cNvSpPr>
                    <a:spLocks noRot="1" noChangeAspect="1" noMove="1" noResize="1" noEditPoints="1" noAdjustHandles="1" noChangeArrowheads="1" noChangeShapeType="1" noTextEdit="1"/>
                  </p:cNvSpPr>
                  <p:nvPr/>
                </p:nvSpPr>
                <p:spPr>
                  <a:xfrm>
                    <a:off x="5732686" y="1160177"/>
                    <a:ext cx="591509" cy="369332"/>
                  </a:xfrm>
                  <a:prstGeom prst="rect">
                    <a:avLst/>
                  </a:prstGeom>
                  <a:blipFill>
                    <a:blip r:embed="rId7"/>
                    <a:stretch>
                      <a:fillRect/>
                    </a:stretch>
                  </a:blipFill>
                </p:spPr>
                <p:txBody>
                  <a:bodyPr/>
                  <a:lstStyle/>
                  <a:p>
                    <a:r>
                      <a:rPr lang="zh-TW" altLang="en-US">
                        <a:noFill/>
                      </a:rPr>
                      <a:t> </a:t>
                    </a:r>
                  </a:p>
                </p:txBody>
              </p:sp>
            </mc:Fallback>
          </mc:AlternateContent>
        </p:grpSp>
        <p:grpSp>
          <p:nvGrpSpPr>
            <p:cNvPr id="6" name="群組 5">
              <a:extLst>
                <a:ext uri="{FF2B5EF4-FFF2-40B4-BE49-F238E27FC236}">
                  <a16:creationId xmlns:a16="http://schemas.microsoft.com/office/drawing/2014/main" id="{9D737660-68E3-7017-B5DD-238A75FFA0A8}"/>
                </a:ext>
              </a:extLst>
            </p:cNvPr>
            <p:cNvGrpSpPr/>
            <p:nvPr/>
          </p:nvGrpSpPr>
          <p:grpSpPr>
            <a:xfrm>
              <a:off x="6457361" y="2181878"/>
              <a:ext cx="857839" cy="586935"/>
              <a:chOff x="5599522" y="1036948"/>
              <a:chExt cx="857839" cy="586935"/>
            </a:xfrm>
          </p:grpSpPr>
          <p:sp>
            <p:nvSpPr>
              <p:cNvPr id="13" name="雲朵形 12">
                <a:extLst>
                  <a:ext uri="{FF2B5EF4-FFF2-40B4-BE49-F238E27FC236}">
                    <a16:creationId xmlns:a16="http://schemas.microsoft.com/office/drawing/2014/main" id="{6D59E5AC-44E5-0CA2-BA51-89D48216E972}"/>
                  </a:ext>
                </a:extLst>
              </p:cNvPr>
              <p:cNvSpPr/>
              <p:nvPr/>
            </p:nvSpPr>
            <p:spPr>
              <a:xfrm>
                <a:off x="5599522" y="1036948"/>
                <a:ext cx="857839" cy="586935"/>
              </a:xfrm>
              <a:prstGeom prst="cloud">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E7D45381-79B2-84BB-AD6F-B14D9810246F}"/>
                      </a:ext>
                    </a:extLst>
                  </p:cNvPr>
                  <p:cNvSpPr/>
                  <p:nvPr/>
                </p:nvSpPr>
                <p:spPr>
                  <a:xfrm>
                    <a:off x="5816666" y="1143727"/>
                    <a:ext cx="52443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TW" i="1" spc="130">
                                  <a:solidFill>
                                    <a:srgbClr val="267CA0"/>
                                  </a:solidFill>
                                  <a:latin typeface="Cambria Math" panose="02040503050406030204" pitchFamily="18" charset="0"/>
                                  <a:cs typeface="+mn-ea"/>
                                  <a:sym typeface="+mn-lt"/>
                                </a:rPr>
                              </m:ctrlPr>
                            </m:sSubPr>
                            <m:e>
                              <m:r>
                                <m:rPr>
                                  <m:sty m:val="p"/>
                                </m:rPr>
                                <a:rPr lang="en-US" altLang="zh-TW" i="1" spc="130">
                                  <a:solidFill>
                                    <a:srgbClr val="267CA0"/>
                                  </a:solidFill>
                                  <a:latin typeface="Cambria Math" panose="02040503050406030204" pitchFamily="18" charset="0"/>
                                  <a:cs typeface="+mn-ea"/>
                                  <a:sym typeface="+mn-lt"/>
                                </a:rPr>
                                <m:t>O</m:t>
                              </m:r>
                            </m:e>
                            <m:sub>
                              <m:r>
                                <a:rPr lang="en-US" altLang="zh-TW" i="1" spc="130">
                                  <a:solidFill>
                                    <a:srgbClr val="267CA0"/>
                                  </a:solidFill>
                                  <a:latin typeface="Cambria Math" panose="02040503050406030204" pitchFamily="18" charset="0"/>
                                  <a:cs typeface="+mn-ea"/>
                                  <a:sym typeface="+mn-lt"/>
                                </a:rPr>
                                <m:t>3</m:t>
                              </m:r>
                            </m:sub>
                          </m:sSub>
                        </m:oMath>
                      </m:oMathPara>
                    </a14:m>
                    <a:endParaRPr lang="zh-TW" altLang="en-US" dirty="0"/>
                  </a:p>
                </p:txBody>
              </p:sp>
            </mc:Choice>
            <mc:Fallback xmlns="">
              <p:sp>
                <p:nvSpPr>
                  <p:cNvPr id="43" name="矩形 42">
                    <a:extLst>
                      <a:ext uri="{FF2B5EF4-FFF2-40B4-BE49-F238E27FC236}">
                        <a16:creationId xmlns:a16="http://schemas.microsoft.com/office/drawing/2014/main" id="{22568DF1-29DE-4409-B2A5-AEB8D8D0BE52}"/>
                      </a:ext>
                    </a:extLst>
                  </p:cNvPr>
                  <p:cNvSpPr>
                    <a:spLocks noRot="1" noChangeAspect="1" noMove="1" noResize="1" noEditPoints="1" noAdjustHandles="1" noChangeArrowheads="1" noChangeShapeType="1" noTextEdit="1"/>
                  </p:cNvSpPr>
                  <p:nvPr/>
                </p:nvSpPr>
                <p:spPr>
                  <a:xfrm>
                    <a:off x="5816666" y="1143727"/>
                    <a:ext cx="524438" cy="369332"/>
                  </a:xfrm>
                  <a:prstGeom prst="rect">
                    <a:avLst/>
                  </a:prstGeom>
                  <a:blipFill>
                    <a:blip r:embed="rId8"/>
                    <a:stretch>
                      <a:fillRect/>
                    </a:stretch>
                  </a:blipFill>
                </p:spPr>
                <p:txBody>
                  <a:bodyPr/>
                  <a:lstStyle/>
                  <a:p>
                    <a:r>
                      <a:rPr lang="zh-TW" altLang="en-US">
                        <a:noFill/>
                      </a:rPr>
                      <a:t> </a:t>
                    </a:r>
                  </a:p>
                </p:txBody>
              </p:sp>
            </mc:Fallback>
          </mc:AlternateContent>
        </p:grpSp>
        <p:grpSp>
          <p:nvGrpSpPr>
            <p:cNvPr id="7" name="群組 6">
              <a:extLst>
                <a:ext uri="{FF2B5EF4-FFF2-40B4-BE49-F238E27FC236}">
                  <a16:creationId xmlns:a16="http://schemas.microsoft.com/office/drawing/2014/main" id="{30288CD6-6992-5BF1-9683-88C7F83ADB3E}"/>
                </a:ext>
              </a:extLst>
            </p:cNvPr>
            <p:cNvGrpSpPr/>
            <p:nvPr/>
          </p:nvGrpSpPr>
          <p:grpSpPr>
            <a:xfrm>
              <a:off x="9972467" y="2090418"/>
              <a:ext cx="857839" cy="586935"/>
              <a:chOff x="5599522" y="1036948"/>
              <a:chExt cx="857839" cy="586935"/>
            </a:xfrm>
          </p:grpSpPr>
          <p:sp>
            <p:nvSpPr>
              <p:cNvPr id="11" name="雲朵形 10">
                <a:extLst>
                  <a:ext uri="{FF2B5EF4-FFF2-40B4-BE49-F238E27FC236}">
                    <a16:creationId xmlns:a16="http://schemas.microsoft.com/office/drawing/2014/main" id="{7430BF6D-E316-3D75-9247-5E9AC69249DB}"/>
                  </a:ext>
                </a:extLst>
              </p:cNvPr>
              <p:cNvSpPr/>
              <p:nvPr/>
            </p:nvSpPr>
            <p:spPr>
              <a:xfrm>
                <a:off x="5599522" y="1036948"/>
                <a:ext cx="857839" cy="586935"/>
              </a:xfrm>
              <a:prstGeom prst="cloud">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E736271F-E28F-A96A-B35C-B4294A533F52}"/>
                      </a:ext>
                    </a:extLst>
                  </p:cNvPr>
                  <p:cNvSpPr/>
                  <p:nvPr/>
                </p:nvSpPr>
                <p:spPr>
                  <a:xfrm>
                    <a:off x="5700979" y="1139647"/>
                    <a:ext cx="65492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TW" i="1" spc="130">
                                  <a:solidFill>
                                    <a:srgbClr val="267CA0"/>
                                  </a:solidFill>
                                  <a:latin typeface="Cambria Math" panose="02040503050406030204" pitchFamily="18" charset="0"/>
                                  <a:cs typeface="+mn-ea"/>
                                  <a:sym typeface="+mn-lt"/>
                                </a:rPr>
                              </m:ctrlPr>
                            </m:sSubPr>
                            <m:e>
                              <m:r>
                                <m:rPr>
                                  <m:sty m:val="p"/>
                                </m:rPr>
                                <a:rPr lang="en-US" altLang="zh-TW" i="1" spc="130">
                                  <a:solidFill>
                                    <a:srgbClr val="267CA0"/>
                                  </a:solidFill>
                                  <a:latin typeface="Cambria Math" panose="02040503050406030204" pitchFamily="18" charset="0"/>
                                  <a:cs typeface="+mn-ea"/>
                                  <a:sym typeface="+mn-lt"/>
                                </a:rPr>
                                <m:t>SO</m:t>
                              </m:r>
                            </m:e>
                            <m:sub>
                              <m:r>
                                <a:rPr lang="en-US" altLang="zh-TW" i="1" spc="130">
                                  <a:solidFill>
                                    <a:srgbClr val="267CA0"/>
                                  </a:solidFill>
                                  <a:latin typeface="Cambria Math" panose="02040503050406030204" pitchFamily="18" charset="0"/>
                                  <a:cs typeface="+mn-ea"/>
                                  <a:sym typeface="+mn-lt"/>
                                </a:rPr>
                                <m:t>3</m:t>
                              </m:r>
                            </m:sub>
                          </m:sSub>
                        </m:oMath>
                      </m:oMathPara>
                    </a14:m>
                    <a:endParaRPr lang="zh-TW" altLang="en-US" dirty="0"/>
                  </a:p>
                </p:txBody>
              </p:sp>
            </mc:Choice>
            <mc:Fallback xmlns="">
              <p:sp>
                <p:nvSpPr>
                  <p:cNvPr id="46" name="矩形 45">
                    <a:extLst>
                      <a:ext uri="{FF2B5EF4-FFF2-40B4-BE49-F238E27FC236}">
                        <a16:creationId xmlns:a16="http://schemas.microsoft.com/office/drawing/2014/main" id="{279CC329-F567-44F7-9756-100C91679896}"/>
                      </a:ext>
                    </a:extLst>
                  </p:cNvPr>
                  <p:cNvSpPr>
                    <a:spLocks noRot="1" noChangeAspect="1" noMove="1" noResize="1" noEditPoints="1" noAdjustHandles="1" noChangeArrowheads="1" noChangeShapeType="1" noTextEdit="1"/>
                  </p:cNvSpPr>
                  <p:nvPr/>
                </p:nvSpPr>
                <p:spPr>
                  <a:xfrm>
                    <a:off x="5700979" y="1139647"/>
                    <a:ext cx="654923" cy="369332"/>
                  </a:xfrm>
                  <a:prstGeom prst="rect">
                    <a:avLst/>
                  </a:prstGeom>
                  <a:blipFill>
                    <a:blip r:embed="rId9"/>
                    <a:stretch>
                      <a:fillRect/>
                    </a:stretch>
                  </a:blipFill>
                </p:spPr>
                <p:txBody>
                  <a:bodyPr/>
                  <a:lstStyle/>
                  <a:p>
                    <a:r>
                      <a:rPr lang="zh-TW" altLang="en-US">
                        <a:noFill/>
                      </a:rPr>
                      <a:t> </a:t>
                    </a:r>
                  </a:p>
                </p:txBody>
              </p:sp>
            </mc:Fallback>
          </mc:AlternateContent>
        </p:grpSp>
        <p:grpSp>
          <p:nvGrpSpPr>
            <p:cNvPr id="8" name="群組 7">
              <a:extLst>
                <a:ext uri="{FF2B5EF4-FFF2-40B4-BE49-F238E27FC236}">
                  <a16:creationId xmlns:a16="http://schemas.microsoft.com/office/drawing/2014/main" id="{2EE48856-74E8-217E-C3E7-2F4BDDAD52CE}"/>
                </a:ext>
              </a:extLst>
            </p:cNvPr>
            <p:cNvGrpSpPr/>
            <p:nvPr/>
          </p:nvGrpSpPr>
          <p:grpSpPr>
            <a:xfrm>
              <a:off x="10738014" y="2707735"/>
              <a:ext cx="857839" cy="586935"/>
              <a:chOff x="5599522" y="1036948"/>
              <a:chExt cx="857839" cy="586935"/>
            </a:xfrm>
          </p:grpSpPr>
          <p:sp>
            <p:nvSpPr>
              <p:cNvPr id="9" name="雲朵形 8">
                <a:extLst>
                  <a:ext uri="{FF2B5EF4-FFF2-40B4-BE49-F238E27FC236}">
                    <a16:creationId xmlns:a16="http://schemas.microsoft.com/office/drawing/2014/main" id="{A2A0E532-18D5-7940-D714-87EDC1FE1DCC}"/>
                  </a:ext>
                </a:extLst>
              </p:cNvPr>
              <p:cNvSpPr/>
              <p:nvPr/>
            </p:nvSpPr>
            <p:spPr>
              <a:xfrm>
                <a:off x="5599522" y="1036948"/>
                <a:ext cx="857839" cy="586935"/>
              </a:xfrm>
              <a:prstGeom prst="cloud">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F6379342-9A78-FD3A-B3C8-AA750D371B8D}"/>
                      </a:ext>
                    </a:extLst>
                  </p:cNvPr>
                  <p:cNvSpPr/>
                  <p:nvPr/>
                </p:nvSpPr>
                <p:spPr>
                  <a:xfrm>
                    <a:off x="5701110" y="1150817"/>
                    <a:ext cx="69820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TW" i="1" spc="130">
                                  <a:solidFill>
                                    <a:srgbClr val="267CA0"/>
                                  </a:solidFill>
                                  <a:latin typeface="Cambria Math" panose="02040503050406030204" pitchFamily="18" charset="0"/>
                                  <a:cs typeface="+mn-ea"/>
                                  <a:sym typeface="+mn-lt"/>
                                </a:rPr>
                              </m:ctrlPr>
                            </m:sSubPr>
                            <m:e>
                              <m:r>
                                <m:rPr>
                                  <m:sty m:val="p"/>
                                </m:rPr>
                                <a:rPr lang="en-US" altLang="zh-TW" i="1" spc="130">
                                  <a:solidFill>
                                    <a:srgbClr val="267CA0"/>
                                  </a:solidFill>
                                  <a:latin typeface="Cambria Math" panose="02040503050406030204" pitchFamily="18" charset="0"/>
                                  <a:cs typeface="+mn-ea"/>
                                  <a:sym typeface="+mn-lt"/>
                                </a:rPr>
                                <m:t>NO</m:t>
                              </m:r>
                            </m:e>
                            <m:sub>
                              <m:r>
                                <a:rPr lang="en-US" altLang="zh-TW" i="1" spc="130">
                                  <a:solidFill>
                                    <a:srgbClr val="267CA0"/>
                                  </a:solidFill>
                                  <a:latin typeface="Cambria Math" panose="02040503050406030204" pitchFamily="18" charset="0"/>
                                  <a:cs typeface="+mn-ea"/>
                                  <a:sym typeface="+mn-lt"/>
                                </a:rPr>
                                <m:t>2</m:t>
                              </m:r>
                            </m:sub>
                          </m:sSub>
                        </m:oMath>
                      </m:oMathPara>
                    </a14:m>
                    <a:endParaRPr lang="zh-TW" altLang="en-US" dirty="0"/>
                  </a:p>
                </p:txBody>
              </p:sp>
            </mc:Choice>
            <mc:Fallback xmlns="">
              <p:sp>
                <p:nvSpPr>
                  <p:cNvPr id="49" name="矩形 48">
                    <a:extLst>
                      <a:ext uri="{FF2B5EF4-FFF2-40B4-BE49-F238E27FC236}">
                        <a16:creationId xmlns:a16="http://schemas.microsoft.com/office/drawing/2014/main" id="{9B60E9AE-97B8-4A43-BDE7-F5A3C2D09BFF}"/>
                      </a:ext>
                    </a:extLst>
                  </p:cNvPr>
                  <p:cNvSpPr>
                    <a:spLocks noRot="1" noChangeAspect="1" noMove="1" noResize="1" noEditPoints="1" noAdjustHandles="1" noChangeArrowheads="1" noChangeShapeType="1" noTextEdit="1"/>
                  </p:cNvSpPr>
                  <p:nvPr/>
                </p:nvSpPr>
                <p:spPr>
                  <a:xfrm>
                    <a:off x="5701110" y="1150817"/>
                    <a:ext cx="698204" cy="369332"/>
                  </a:xfrm>
                  <a:prstGeom prst="rect">
                    <a:avLst/>
                  </a:prstGeom>
                  <a:blipFill>
                    <a:blip r:embed="rId10"/>
                    <a:stretch>
                      <a:fillRect/>
                    </a:stretch>
                  </a:blipFill>
                </p:spPr>
                <p:txBody>
                  <a:bodyPr/>
                  <a:lstStyle/>
                  <a:p>
                    <a:r>
                      <a:rPr lang="zh-TW" altLang="en-US">
                        <a:noFill/>
                      </a:rPr>
                      <a:t> </a:t>
                    </a:r>
                  </a:p>
                </p:txBody>
              </p:sp>
            </mc:Fallback>
          </mc:AlternateContent>
        </p:grpSp>
      </p:grpSp>
      <p:sp>
        <p:nvSpPr>
          <p:cNvPr id="21" name="左中括弧 20">
            <a:extLst>
              <a:ext uri="{FF2B5EF4-FFF2-40B4-BE49-F238E27FC236}">
                <a16:creationId xmlns:a16="http://schemas.microsoft.com/office/drawing/2014/main" id="{73A86500-C63A-5306-24EB-FC066076F34C}"/>
              </a:ext>
            </a:extLst>
          </p:cNvPr>
          <p:cNvSpPr/>
          <p:nvPr/>
        </p:nvSpPr>
        <p:spPr>
          <a:xfrm rot="16200000">
            <a:off x="9036547" y="2585301"/>
            <a:ext cx="266354" cy="4492284"/>
          </a:xfrm>
          <a:prstGeom prst="leftBracket">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cxnSp>
        <p:nvCxnSpPr>
          <p:cNvPr id="22" name="直線單箭頭接點 21">
            <a:extLst>
              <a:ext uri="{FF2B5EF4-FFF2-40B4-BE49-F238E27FC236}">
                <a16:creationId xmlns:a16="http://schemas.microsoft.com/office/drawing/2014/main" id="{BC9692FA-8F74-DD8D-AE66-5B4FB6D971C7}"/>
              </a:ext>
            </a:extLst>
          </p:cNvPr>
          <p:cNvCxnSpPr>
            <a:stCxn id="21" idx="1"/>
          </p:cNvCxnSpPr>
          <p:nvPr/>
        </p:nvCxnSpPr>
        <p:spPr>
          <a:xfrm>
            <a:off x="9169724" y="4964620"/>
            <a:ext cx="0" cy="33640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3" name="文本框 143">
            <a:extLst>
              <a:ext uri="{FF2B5EF4-FFF2-40B4-BE49-F238E27FC236}">
                <a16:creationId xmlns:a16="http://schemas.microsoft.com/office/drawing/2014/main" id="{E7DA6DC2-BCB0-8661-8251-5B4337E9DE75}"/>
              </a:ext>
            </a:extLst>
          </p:cNvPr>
          <p:cNvSpPr txBox="1"/>
          <p:nvPr/>
        </p:nvSpPr>
        <p:spPr>
          <a:xfrm>
            <a:off x="8529827" y="5301021"/>
            <a:ext cx="1371410" cy="523220"/>
          </a:xfrm>
          <a:prstGeom prst="rect">
            <a:avLst/>
          </a:prstGeom>
          <a:noFill/>
        </p:spPr>
        <p:txBody>
          <a:bodyPr wrap="square" rtlCol="0">
            <a:spAutoFit/>
          </a:bodyPr>
          <a:lstStyle/>
          <a:p>
            <a:r>
              <a:rPr lang="zh-TW" altLang="en-US" sz="2800" b="1" spc="150" dirty="0">
                <a:solidFill>
                  <a:srgbClr val="FF0000"/>
                </a:solidFill>
                <a:latin typeface="微軟正黑體" panose="020B0604030504040204" pitchFamily="34" charset="-120"/>
                <a:ea typeface="微軟正黑體" panose="020B0604030504040204" pitchFamily="34" charset="-120"/>
                <a:cs typeface="+mn-ea"/>
                <a:sym typeface="+mn-lt"/>
              </a:rPr>
              <a:t>最大值</a:t>
            </a:r>
            <a:endParaRPr lang="zh-CN" altLang="en-US" sz="2800" b="1" spc="150" dirty="0">
              <a:solidFill>
                <a:srgbClr val="FF0000"/>
              </a:solidFill>
              <a:latin typeface="微軟正黑體" panose="020B0604030504040204" pitchFamily="34" charset="-120"/>
              <a:ea typeface="微軟正黑體" panose="020B0604030504040204" pitchFamily="34" charset="-120"/>
              <a:cs typeface="+mn-ea"/>
              <a:sym typeface="+mn-lt"/>
            </a:endParaRPr>
          </a:p>
        </p:txBody>
      </p:sp>
    </p:spTree>
    <p:extLst>
      <p:ext uri="{BB962C8B-B14F-4D97-AF65-F5344CB8AC3E}">
        <p14:creationId xmlns:p14="http://schemas.microsoft.com/office/powerpoint/2010/main" val="148407228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占位符 2">
            <a:extLst>
              <a:ext uri="{FF2B5EF4-FFF2-40B4-BE49-F238E27FC236}">
                <a16:creationId xmlns:a16="http://schemas.microsoft.com/office/drawing/2014/main" id="{138C0E13-B8A4-4ACD-B289-299728059C92}"/>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74713" y="3082560"/>
            <a:ext cx="10442575" cy="2887853"/>
          </a:xfrm>
          <a:custGeom>
            <a:avLst/>
            <a:gdLst>
              <a:gd name="connsiteX0" fmla="*/ 0 w 10442575"/>
              <a:gd name="connsiteY0" fmla="*/ 0 h 2889572"/>
              <a:gd name="connsiteX1" fmla="*/ 10442575 w 10442575"/>
              <a:gd name="connsiteY1" fmla="*/ 0 h 2889572"/>
              <a:gd name="connsiteX2" fmla="*/ 10442575 w 10442575"/>
              <a:gd name="connsiteY2" fmla="*/ 2889572 h 2889572"/>
              <a:gd name="connsiteX3" fmla="*/ 0 w 10442575"/>
              <a:gd name="connsiteY3" fmla="*/ 2889572 h 2889572"/>
            </a:gdLst>
            <a:ahLst/>
            <a:cxnLst>
              <a:cxn ang="0">
                <a:pos x="connsiteX0" y="connsiteY0"/>
              </a:cxn>
              <a:cxn ang="0">
                <a:pos x="connsiteX1" y="connsiteY1"/>
              </a:cxn>
              <a:cxn ang="0">
                <a:pos x="connsiteX2" y="connsiteY2"/>
              </a:cxn>
              <a:cxn ang="0">
                <a:pos x="connsiteX3" y="connsiteY3"/>
              </a:cxn>
            </a:cxnLst>
            <a:rect l="l" t="t" r="r" b="b"/>
            <a:pathLst>
              <a:path w="10442575" h="2889572">
                <a:moveTo>
                  <a:pt x="0" y="0"/>
                </a:moveTo>
                <a:lnTo>
                  <a:pt x="10442575" y="0"/>
                </a:lnTo>
                <a:lnTo>
                  <a:pt x="10442575" y="2889572"/>
                </a:lnTo>
                <a:lnTo>
                  <a:pt x="0" y="2889572"/>
                </a:lnTo>
                <a:close/>
              </a:path>
            </a:pathLst>
          </a:custGeom>
        </p:spPr>
      </p:pic>
      <p:sp>
        <p:nvSpPr>
          <p:cNvPr id="3" name="矩形 2">
            <a:extLst>
              <a:ext uri="{FF2B5EF4-FFF2-40B4-BE49-F238E27FC236}">
                <a16:creationId xmlns:a16="http://schemas.microsoft.com/office/drawing/2014/main" id="{F77C48D3-C64F-26A6-90A7-7DE1E4FD78CF}"/>
              </a:ext>
            </a:extLst>
          </p:cNvPr>
          <p:cNvSpPr/>
          <p:nvPr/>
        </p:nvSpPr>
        <p:spPr>
          <a:xfrm>
            <a:off x="669303" y="2912882"/>
            <a:ext cx="10647986" cy="3057532"/>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32">
            <a:extLst>
              <a:ext uri="{FF2B5EF4-FFF2-40B4-BE49-F238E27FC236}">
                <a16:creationId xmlns:a16="http://schemas.microsoft.com/office/drawing/2014/main" id="{5CA59659-A24F-EEA3-E0DE-7B563323645B}"/>
              </a:ext>
            </a:extLst>
          </p:cNvPr>
          <p:cNvGrpSpPr/>
          <p:nvPr/>
        </p:nvGrpSpPr>
        <p:grpSpPr>
          <a:xfrm>
            <a:off x="8285400" y="3429969"/>
            <a:ext cx="2868149" cy="2104628"/>
            <a:chOff x="8717966" y="3866260"/>
            <a:chExt cx="2868149" cy="2104628"/>
          </a:xfrm>
        </p:grpSpPr>
        <p:sp>
          <p:nvSpPr>
            <p:cNvPr id="24" name="圆角矩形 5">
              <a:extLst>
                <a:ext uri="{FF2B5EF4-FFF2-40B4-BE49-F238E27FC236}">
                  <a16:creationId xmlns:a16="http://schemas.microsoft.com/office/drawing/2014/main" id="{6FCFC26E-D89D-48A3-E299-3F8DDDEDF261}"/>
                </a:ext>
              </a:extLst>
            </p:cNvPr>
            <p:cNvSpPr/>
            <p:nvPr/>
          </p:nvSpPr>
          <p:spPr>
            <a:xfrm>
              <a:off x="8717966" y="3866260"/>
              <a:ext cx="2868149" cy="2104628"/>
            </a:xfrm>
            <a:prstGeom prst="roundRect">
              <a:avLst>
                <a:gd name="adj" fmla="val 825"/>
              </a:avLst>
            </a:prstGeom>
            <a:solidFill>
              <a:srgbClr val="F1F3F2"/>
            </a:solidFill>
            <a:ln>
              <a:noFill/>
            </a:ln>
            <a:effectLst>
              <a:outerShdw blurRad="50800" dist="25400" dir="270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25" name="直接连接符 22">
              <a:extLst>
                <a:ext uri="{FF2B5EF4-FFF2-40B4-BE49-F238E27FC236}">
                  <a16:creationId xmlns:a16="http://schemas.microsoft.com/office/drawing/2014/main" id="{2E74B3C8-2A3C-AFAD-2D89-B5665A3D9F47}"/>
                </a:ext>
              </a:extLst>
            </p:cNvPr>
            <p:cNvCxnSpPr/>
            <p:nvPr/>
          </p:nvCxnSpPr>
          <p:spPr>
            <a:xfrm>
              <a:off x="9673240" y="4372313"/>
              <a:ext cx="936000" cy="0"/>
            </a:xfrm>
            <a:prstGeom prst="line">
              <a:avLst/>
            </a:prstGeom>
            <a:ln>
              <a:solidFill>
                <a:schemeClr val="bg1"/>
              </a:solidFill>
            </a:ln>
            <a:effectLst>
              <a:outerShdw blurRad="38100" dist="12700" dir="2700000" algn="t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grpSp>
      <p:sp>
        <p:nvSpPr>
          <p:cNvPr id="26" name="Freeform 505">
            <a:extLst>
              <a:ext uri="{FF2B5EF4-FFF2-40B4-BE49-F238E27FC236}">
                <a16:creationId xmlns:a16="http://schemas.microsoft.com/office/drawing/2014/main" id="{CC20388C-6EBB-36CA-693C-0CDE74EFAEA3}"/>
              </a:ext>
            </a:extLst>
          </p:cNvPr>
          <p:cNvSpPr>
            <a:spLocks noEditPoints="1"/>
          </p:cNvSpPr>
          <p:nvPr/>
        </p:nvSpPr>
        <p:spPr bwMode="auto">
          <a:xfrm>
            <a:off x="9589195" y="5100387"/>
            <a:ext cx="260558" cy="260556"/>
          </a:xfrm>
          <a:custGeom>
            <a:avLst/>
            <a:gdLst>
              <a:gd name="T0" fmla="*/ 112 w 176"/>
              <a:gd name="T1" fmla="*/ 118 h 174"/>
              <a:gd name="T2" fmla="*/ 120 w 176"/>
              <a:gd name="T3" fmla="*/ 102 h 174"/>
              <a:gd name="T4" fmla="*/ 64 w 176"/>
              <a:gd name="T5" fmla="*/ 94 h 174"/>
              <a:gd name="T6" fmla="*/ 56 w 176"/>
              <a:gd name="T7" fmla="*/ 110 h 174"/>
              <a:gd name="T8" fmla="*/ 64 w 176"/>
              <a:gd name="T9" fmla="*/ 102 h 174"/>
              <a:gd name="T10" fmla="*/ 112 w 176"/>
              <a:gd name="T11" fmla="*/ 110 h 174"/>
              <a:gd name="T12" fmla="*/ 64 w 176"/>
              <a:gd name="T13" fmla="*/ 102 h 174"/>
              <a:gd name="T14" fmla="*/ 152 w 176"/>
              <a:gd name="T15" fmla="*/ 46 h 174"/>
              <a:gd name="T16" fmla="*/ 128 w 176"/>
              <a:gd name="T17" fmla="*/ 17 h 174"/>
              <a:gd name="T18" fmla="*/ 70 w 176"/>
              <a:gd name="T19" fmla="*/ 4 h 174"/>
              <a:gd name="T20" fmla="*/ 28 w 176"/>
              <a:gd name="T21" fmla="*/ 46 h 174"/>
              <a:gd name="T22" fmla="*/ 0 w 176"/>
              <a:gd name="T23" fmla="*/ 54 h 174"/>
              <a:gd name="T24" fmla="*/ 8 w 176"/>
              <a:gd name="T25" fmla="*/ 78 h 174"/>
              <a:gd name="T26" fmla="*/ 16 w 176"/>
              <a:gd name="T27" fmla="*/ 166 h 174"/>
              <a:gd name="T28" fmla="*/ 152 w 176"/>
              <a:gd name="T29" fmla="*/ 174 h 174"/>
              <a:gd name="T30" fmla="*/ 160 w 176"/>
              <a:gd name="T31" fmla="*/ 78 h 174"/>
              <a:gd name="T32" fmla="*/ 176 w 176"/>
              <a:gd name="T33" fmla="*/ 70 h 174"/>
              <a:gd name="T34" fmla="*/ 168 w 176"/>
              <a:gd name="T35" fmla="*/ 46 h 174"/>
              <a:gd name="T36" fmla="*/ 140 w 176"/>
              <a:gd name="T37" fmla="*/ 30 h 174"/>
              <a:gd name="T38" fmla="*/ 143 w 176"/>
              <a:gd name="T39" fmla="*/ 46 h 174"/>
              <a:gd name="T40" fmla="*/ 134 w 176"/>
              <a:gd name="T41" fmla="*/ 40 h 174"/>
              <a:gd name="T42" fmla="*/ 124 w 176"/>
              <a:gd name="T43" fmla="*/ 34 h 174"/>
              <a:gd name="T44" fmla="*/ 115 w 176"/>
              <a:gd name="T45" fmla="*/ 30 h 174"/>
              <a:gd name="T46" fmla="*/ 130 w 176"/>
              <a:gd name="T47" fmla="*/ 24 h 174"/>
              <a:gd name="T48" fmla="*/ 74 w 176"/>
              <a:gd name="T49" fmla="*/ 46 h 174"/>
              <a:gd name="T50" fmla="*/ 127 w 176"/>
              <a:gd name="T51" fmla="*/ 46 h 174"/>
              <a:gd name="T52" fmla="*/ 66 w 176"/>
              <a:gd name="T53" fmla="*/ 11 h 174"/>
              <a:gd name="T54" fmla="*/ 65 w 176"/>
              <a:gd name="T55" fmla="*/ 46 h 174"/>
              <a:gd name="T56" fmla="*/ 46 w 176"/>
              <a:gd name="T57" fmla="*/ 46 h 174"/>
              <a:gd name="T58" fmla="*/ 37 w 176"/>
              <a:gd name="T59" fmla="*/ 46 h 174"/>
              <a:gd name="T60" fmla="*/ 152 w 176"/>
              <a:gd name="T61" fmla="*/ 166 h 174"/>
              <a:gd name="T62" fmla="*/ 24 w 176"/>
              <a:gd name="T63" fmla="*/ 78 h 174"/>
              <a:gd name="T64" fmla="*/ 152 w 176"/>
              <a:gd name="T65" fmla="*/ 166 h 174"/>
              <a:gd name="T66" fmla="*/ 8 w 176"/>
              <a:gd name="T67" fmla="*/ 70 h 174"/>
              <a:gd name="T68" fmla="*/ 168 w 176"/>
              <a:gd name="T69" fmla="*/ 54 h 174"/>
              <a:gd name="T70" fmla="*/ 69 w 176"/>
              <a:gd name="T71" fmla="*/ 22 h 174"/>
              <a:gd name="T72" fmla="*/ 58 w 176"/>
              <a:gd name="T73" fmla="*/ 25 h 174"/>
              <a:gd name="T74" fmla="*/ 69 w 176"/>
              <a:gd name="T75" fmla="*/ 22 h 174"/>
              <a:gd name="T76" fmla="*/ 54 w 176"/>
              <a:gd name="T77" fmla="*/ 32 h 174"/>
              <a:gd name="T78" fmla="*/ 57 w 176"/>
              <a:gd name="T79" fmla="*/ 4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6" h="174">
                <a:moveTo>
                  <a:pt x="64" y="118"/>
                </a:moveTo>
                <a:cubicBezTo>
                  <a:pt x="112" y="118"/>
                  <a:pt x="112" y="118"/>
                  <a:pt x="112" y="118"/>
                </a:cubicBezTo>
                <a:cubicBezTo>
                  <a:pt x="116" y="118"/>
                  <a:pt x="120" y="114"/>
                  <a:pt x="120" y="110"/>
                </a:cubicBezTo>
                <a:cubicBezTo>
                  <a:pt x="120" y="102"/>
                  <a:pt x="120" y="102"/>
                  <a:pt x="120" y="102"/>
                </a:cubicBezTo>
                <a:cubicBezTo>
                  <a:pt x="120" y="98"/>
                  <a:pt x="116" y="94"/>
                  <a:pt x="112" y="94"/>
                </a:cubicBezTo>
                <a:cubicBezTo>
                  <a:pt x="64" y="94"/>
                  <a:pt x="64" y="94"/>
                  <a:pt x="64" y="94"/>
                </a:cubicBezTo>
                <a:cubicBezTo>
                  <a:pt x="60" y="94"/>
                  <a:pt x="56" y="98"/>
                  <a:pt x="56" y="102"/>
                </a:cubicBezTo>
                <a:cubicBezTo>
                  <a:pt x="56" y="110"/>
                  <a:pt x="56" y="110"/>
                  <a:pt x="56" y="110"/>
                </a:cubicBezTo>
                <a:cubicBezTo>
                  <a:pt x="56" y="114"/>
                  <a:pt x="60" y="118"/>
                  <a:pt x="64" y="118"/>
                </a:cubicBezTo>
                <a:close/>
                <a:moveTo>
                  <a:pt x="64" y="102"/>
                </a:moveTo>
                <a:cubicBezTo>
                  <a:pt x="112" y="102"/>
                  <a:pt x="112" y="102"/>
                  <a:pt x="112" y="102"/>
                </a:cubicBezTo>
                <a:cubicBezTo>
                  <a:pt x="112" y="110"/>
                  <a:pt x="112" y="110"/>
                  <a:pt x="112" y="110"/>
                </a:cubicBezTo>
                <a:cubicBezTo>
                  <a:pt x="64" y="110"/>
                  <a:pt x="64" y="110"/>
                  <a:pt x="64" y="110"/>
                </a:cubicBezTo>
                <a:lnTo>
                  <a:pt x="64" y="102"/>
                </a:lnTo>
                <a:close/>
                <a:moveTo>
                  <a:pt x="168" y="46"/>
                </a:moveTo>
                <a:cubicBezTo>
                  <a:pt x="152" y="46"/>
                  <a:pt x="152" y="46"/>
                  <a:pt x="152" y="46"/>
                </a:cubicBezTo>
                <a:cubicBezTo>
                  <a:pt x="147" y="28"/>
                  <a:pt x="147" y="28"/>
                  <a:pt x="147" y="28"/>
                </a:cubicBezTo>
                <a:cubicBezTo>
                  <a:pt x="145" y="19"/>
                  <a:pt x="136" y="14"/>
                  <a:pt x="128" y="17"/>
                </a:cubicBezTo>
                <a:cubicBezTo>
                  <a:pt x="103" y="23"/>
                  <a:pt x="103" y="23"/>
                  <a:pt x="103" y="23"/>
                </a:cubicBezTo>
                <a:cubicBezTo>
                  <a:pt x="70" y="4"/>
                  <a:pt x="70" y="4"/>
                  <a:pt x="70" y="4"/>
                </a:cubicBezTo>
                <a:cubicBezTo>
                  <a:pt x="63" y="0"/>
                  <a:pt x="53" y="2"/>
                  <a:pt x="49" y="10"/>
                </a:cubicBezTo>
                <a:cubicBezTo>
                  <a:pt x="28" y="46"/>
                  <a:pt x="28" y="46"/>
                  <a:pt x="28" y="46"/>
                </a:cubicBezTo>
                <a:cubicBezTo>
                  <a:pt x="8" y="46"/>
                  <a:pt x="8" y="46"/>
                  <a:pt x="8" y="46"/>
                </a:cubicBezTo>
                <a:cubicBezTo>
                  <a:pt x="4" y="46"/>
                  <a:pt x="0" y="50"/>
                  <a:pt x="0" y="54"/>
                </a:cubicBezTo>
                <a:cubicBezTo>
                  <a:pt x="0" y="70"/>
                  <a:pt x="0" y="70"/>
                  <a:pt x="0" y="70"/>
                </a:cubicBezTo>
                <a:cubicBezTo>
                  <a:pt x="0" y="74"/>
                  <a:pt x="4" y="78"/>
                  <a:pt x="8" y="78"/>
                </a:cubicBezTo>
                <a:cubicBezTo>
                  <a:pt x="16" y="78"/>
                  <a:pt x="16" y="78"/>
                  <a:pt x="16" y="78"/>
                </a:cubicBezTo>
                <a:cubicBezTo>
                  <a:pt x="16" y="166"/>
                  <a:pt x="16" y="166"/>
                  <a:pt x="16" y="166"/>
                </a:cubicBezTo>
                <a:cubicBezTo>
                  <a:pt x="16" y="170"/>
                  <a:pt x="20" y="174"/>
                  <a:pt x="24" y="174"/>
                </a:cubicBezTo>
                <a:cubicBezTo>
                  <a:pt x="152" y="174"/>
                  <a:pt x="152" y="174"/>
                  <a:pt x="152" y="174"/>
                </a:cubicBezTo>
                <a:cubicBezTo>
                  <a:pt x="156" y="174"/>
                  <a:pt x="160" y="170"/>
                  <a:pt x="160" y="166"/>
                </a:cubicBezTo>
                <a:cubicBezTo>
                  <a:pt x="160" y="78"/>
                  <a:pt x="160" y="78"/>
                  <a:pt x="160" y="78"/>
                </a:cubicBezTo>
                <a:cubicBezTo>
                  <a:pt x="168" y="78"/>
                  <a:pt x="168" y="78"/>
                  <a:pt x="168" y="78"/>
                </a:cubicBezTo>
                <a:cubicBezTo>
                  <a:pt x="172" y="78"/>
                  <a:pt x="176" y="74"/>
                  <a:pt x="176" y="70"/>
                </a:cubicBezTo>
                <a:cubicBezTo>
                  <a:pt x="176" y="54"/>
                  <a:pt x="176" y="54"/>
                  <a:pt x="176" y="54"/>
                </a:cubicBezTo>
                <a:cubicBezTo>
                  <a:pt x="176" y="50"/>
                  <a:pt x="172" y="46"/>
                  <a:pt x="168" y="46"/>
                </a:cubicBezTo>
                <a:close/>
                <a:moveTo>
                  <a:pt x="130" y="24"/>
                </a:moveTo>
                <a:cubicBezTo>
                  <a:pt x="134" y="23"/>
                  <a:pt x="138" y="26"/>
                  <a:pt x="140" y="30"/>
                </a:cubicBezTo>
                <a:cubicBezTo>
                  <a:pt x="144" y="46"/>
                  <a:pt x="144" y="46"/>
                  <a:pt x="144" y="46"/>
                </a:cubicBezTo>
                <a:cubicBezTo>
                  <a:pt x="143" y="46"/>
                  <a:pt x="143" y="46"/>
                  <a:pt x="143" y="46"/>
                </a:cubicBezTo>
                <a:cubicBezTo>
                  <a:pt x="133" y="40"/>
                  <a:pt x="133" y="40"/>
                  <a:pt x="133" y="40"/>
                </a:cubicBezTo>
                <a:cubicBezTo>
                  <a:pt x="134" y="40"/>
                  <a:pt x="134" y="40"/>
                  <a:pt x="134" y="40"/>
                </a:cubicBezTo>
                <a:cubicBezTo>
                  <a:pt x="132" y="32"/>
                  <a:pt x="132" y="32"/>
                  <a:pt x="132" y="32"/>
                </a:cubicBezTo>
                <a:cubicBezTo>
                  <a:pt x="124" y="34"/>
                  <a:pt x="124" y="34"/>
                  <a:pt x="124" y="34"/>
                </a:cubicBezTo>
                <a:cubicBezTo>
                  <a:pt x="124" y="35"/>
                  <a:pt x="124" y="35"/>
                  <a:pt x="124" y="35"/>
                </a:cubicBezTo>
                <a:cubicBezTo>
                  <a:pt x="115" y="30"/>
                  <a:pt x="115" y="30"/>
                  <a:pt x="115" y="30"/>
                </a:cubicBezTo>
                <a:cubicBezTo>
                  <a:pt x="114" y="28"/>
                  <a:pt x="114" y="28"/>
                  <a:pt x="114" y="28"/>
                </a:cubicBezTo>
                <a:lnTo>
                  <a:pt x="130" y="24"/>
                </a:lnTo>
                <a:close/>
                <a:moveTo>
                  <a:pt x="127" y="46"/>
                </a:moveTo>
                <a:cubicBezTo>
                  <a:pt x="74" y="46"/>
                  <a:pt x="74" y="46"/>
                  <a:pt x="74" y="46"/>
                </a:cubicBezTo>
                <a:cubicBezTo>
                  <a:pt x="87" y="23"/>
                  <a:pt x="87" y="23"/>
                  <a:pt x="87" y="23"/>
                </a:cubicBezTo>
                <a:lnTo>
                  <a:pt x="127" y="46"/>
                </a:lnTo>
                <a:close/>
                <a:moveTo>
                  <a:pt x="56" y="14"/>
                </a:moveTo>
                <a:cubicBezTo>
                  <a:pt x="58" y="10"/>
                  <a:pt x="63" y="9"/>
                  <a:pt x="66" y="11"/>
                </a:cubicBezTo>
                <a:cubicBezTo>
                  <a:pt x="80" y="19"/>
                  <a:pt x="80" y="19"/>
                  <a:pt x="80" y="19"/>
                </a:cubicBezTo>
                <a:cubicBezTo>
                  <a:pt x="65" y="46"/>
                  <a:pt x="65" y="46"/>
                  <a:pt x="65" y="46"/>
                </a:cubicBezTo>
                <a:cubicBezTo>
                  <a:pt x="47" y="46"/>
                  <a:pt x="47" y="46"/>
                  <a:pt x="47" y="46"/>
                </a:cubicBezTo>
                <a:cubicBezTo>
                  <a:pt x="46" y="46"/>
                  <a:pt x="46" y="46"/>
                  <a:pt x="46" y="46"/>
                </a:cubicBezTo>
                <a:cubicBezTo>
                  <a:pt x="46" y="46"/>
                  <a:pt x="46" y="46"/>
                  <a:pt x="46" y="46"/>
                </a:cubicBezTo>
                <a:cubicBezTo>
                  <a:pt x="37" y="46"/>
                  <a:pt x="37" y="46"/>
                  <a:pt x="37" y="46"/>
                </a:cubicBezTo>
                <a:lnTo>
                  <a:pt x="56" y="14"/>
                </a:lnTo>
                <a:close/>
                <a:moveTo>
                  <a:pt x="152" y="166"/>
                </a:moveTo>
                <a:cubicBezTo>
                  <a:pt x="24" y="166"/>
                  <a:pt x="24" y="166"/>
                  <a:pt x="24" y="166"/>
                </a:cubicBezTo>
                <a:cubicBezTo>
                  <a:pt x="24" y="78"/>
                  <a:pt x="24" y="78"/>
                  <a:pt x="24" y="78"/>
                </a:cubicBezTo>
                <a:cubicBezTo>
                  <a:pt x="152" y="78"/>
                  <a:pt x="152" y="78"/>
                  <a:pt x="152" y="78"/>
                </a:cubicBezTo>
                <a:lnTo>
                  <a:pt x="152" y="166"/>
                </a:lnTo>
                <a:close/>
                <a:moveTo>
                  <a:pt x="168" y="70"/>
                </a:moveTo>
                <a:cubicBezTo>
                  <a:pt x="8" y="70"/>
                  <a:pt x="8" y="70"/>
                  <a:pt x="8" y="70"/>
                </a:cubicBezTo>
                <a:cubicBezTo>
                  <a:pt x="8" y="54"/>
                  <a:pt x="8" y="54"/>
                  <a:pt x="8" y="54"/>
                </a:cubicBezTo>
                <a:cubicBezTo>
                  <a:pt x="168" y="54"/>
                  <a:pt x="168" y="54"/>
                  <a:pt x="168" y="54"/>
                </a:cubicBezTo>
                <a:lnTo>
                  <a:pt x="168" y="70"/>
                </a:lnTo>
                <a:close/>
                <a:moveTo>
                  <a:pt x="69" y="22"/>
                </a:moveTo>
                <a:cubicBezTo>
                  <a:pt x="62" y="18"/>
                  <a:pt x="62" y="18"/>
                  <a:pt x="62" y="18"/>
                </a:cubicBezTo>
                <a:cubicBezTo>
                  <a:pt x="58" y="25"/>
                  <a:pt x="58" y="25"/>
                  <a:pt x="58" y="25"/>
                </a:cubicBezTo>
                <a:cubicBezTo>
                  <a:pt x="65" y="29"/>
                  <a:pt x="65" y="29"/>
                  <a:pt x="65" y="29"/>
                </a:cubicBezTo>
                <a:lnTo>
                  <a:pt x="69" y="22"/>
                </a:lnTo>
                <a:close/>
                <a:moveTo>
                  <a:pt x="61" y="36"/>
                </a:moveTo>
                <a:cubicBezTo>
                  <a:pt x="54" y="32"/>
                  <a:pt x="54" y="32"/>
                  <a:pt x="54" y="32"/>
                </a:cubicBezTo>
                <a:cubicBezTo>
                  <a:pt x="50" y="39"/>
                  <a:pt x="50" y="39"/>
                  <a:pt x="50" y="39"/>
                </a:cubicBezTo>
                <a:cubicBezTo>
                  <a:pt x="57" y="43"/>
                  <a:pt x="57" y="43"/>
                  <a:pt x="57" y="43"/>
                </a:cubicBezTo>
                <a:lnTo>
                  <a:pt x="61" y="36"/>
                </a:lnTo>
                <a:close/>
              </a:path>
            </a:pathLst>
          </a:custGeom>
          <a:solidFill>
            <a:srgbClr val="388BA5"/>
          </a:solidFill>
          <a:ln>
            <a:noFill/>
          </a:ln>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sng" strike="noStrike" kern="1200" cap="none" spc="0" normalizeH="0" baseline="0" noProof="0">
              <a:ln>
                <a:noFill/>
              </a:ln>
              <a:solidFill>
                <a:prstClr val="black"/>
              </a:solidFill>
              <a:effectLst/>
              <a:uLnTx/>
              <a:uFillTx/>
              <a:cs typeface="+mn-ea"/>
              <a:sym typeface="+mn-lt"/>
            </a:endParaRPr>
          </a:p>
        </p:txBody>
      </p:sp>
      <p:grpSp>
        <p:nvGrpSpPr>
          <p:cNvPr id="27" name="组合 33">
            <a:extLst>
              <a:ext uri="{FF2B5EF4-FFF2-40B4-BE49-F238E27FC236}">
                <a16:creationId xmlns:a16="http://schemas.microsoft.com/office/drawing/2014/main" id="{A65C1439-D639-3936-2699-6398292A738E}"/>
              </a:ext>
            </a:extLst>
          </p:cNvPr>
          <p:cNvGrpSpPr/>
          <p:nvPr/>
        </p:nvGrpSpPr>
        <p:grpSpPr>
          <a:xfrm>
            <a:off x="4653124" y="3429969"/>
            <a:ext cx="2868149" cy="2104628"/>
            <a:chOff x="4653124" y="3866260"/>
            <a:chExt cx="2868149" cy="2104628"/>
          </a:xfrm>
        </p:grpSpPr>
        <p:sp>
          <p:nvSpPr>
            <p:cNvPr id="28" name="圆角矩形 5">
              <a:extLst>
                <a:ext uri="{FF2B5EF4-FFF2-40B4-BE49-F238E27FC236}">
                  <a16:creationId xmlns:a16="http://schemas.microsoft.com/office/drawing/2014/main" id="{512431C1-B57F-9644-9E3F-AFA1C7DEDBAB}"/>
                </a:ext>
              </a:extLst>
            </p:cNvPr>
            <p:cNvSpPr/>
            <p:nvPr/>
          </p:nvSpPr>
          <p:spPr>
            <a:xfrm>
              <a:off x="4653124" y="3866260"/>
              <a:ext cx="2868149" cy="2104628"/>
            </a:xfrm>
            <a:prstGeom prst="roundRect">
              <a:avLst>
                <a:gd name="adj" fmla="val 825"/>
              </a:avLst>
            </a:prstGeom>
            <a:solidFill>
              <a:srgbClr val="F1F3F2"/>
            </a:solidFill>
            <a:ln>
              <a:noFill/>
            </a:ln>
            <a:effectLst>
              <a:outerShdw blurRad="50800" dist="25400" dir="270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29" name="直接连接符 21">
              <a:extLst>
                <a:ext uri="{FF2B5EF4-FFF2-40B4-BE49-F238E27FC236}">
                  <a16:creationId xmlns:a16="http://schemas.microsoft.com/office/drawing/2014/main" id="{7F9F69B8-670C-B8DB-C4E6-7C2BC420C303}"/>
                </a:ext>
              </a:extLst>
            </p:cNvPr>
            <p:cNvCxnSpPr/>
            <p:nvPr/>
          </p:nvCxnSpPr>
          <p:spPr>
            <a:xfrm>
              <a:off x="5628630" y="4372313"/>
              <a:ext cx="936000" cy="0"/>
            </a:xfrm>
            <a:prstGeom prst="line">
              <a:avLst/>
            </a:prstGeom>
            <a:ln>
              <a:solidFill>
                <a:schemeClr val="bg1"/>
              </a:solidFill>
            </a:ln>
            <a:effectLst>
              <a:outerShdw blurRad="38100" dist="12700" dir="2700000" algn="t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grpSp>
      <p:sp>
        <p:nvSpPr>
          <p:cNvPr id="30" name="Freeform 504">
            <a:extLst>
              <a:ext uri="{FF2B5EF4-FFF2-40B4-BE49-F238E27FC236}">
                <a16:creationId xmlns:a16="http://schemas.microsoft.com/office/drawing/2014/main" id="{5DE50157-9E4D-BCA9-8108-F59E3EEA8E68}"/>
              </a:ext>
            </a:extLst>
          </p:cNvPr>
          <p:cNvSpPr>
            <a:spLocks noEditPoints="1"/>
          </p:cNvSpPr>
          <p:nvPr/>
        </p:nvSpPr>
        <p:spPr bwMode="auto">
          <a:xfrm>
            <a:off x="5953489" y="5102602"/>
            <a:ext cx="267418" cy="267416"/>
          </a:xfrm>
          <a:custGeom>
            <a:avLst/>
            <a:gdLst>
              <a:gd name="T0" fmla="*/ 112 w 176"/>
              <a:gd name="T1" fmla="*/ 120 h 176"/>
              <a:gd name="T2" fmla="*/ 120 w 176"/>
              <a:gd name="T3" fmla="*/ 104 h 176"/>
              <a:gd name="T4" fmla="*/ 64 w 176"/>
              <a:gd name="T5" fmla="*/ 96 h 176"/>
              <a:gd name="T6" fmla="*/ 56 w 176"/>
              <a:gd name="T7" fmla="*/ 112 h 176"/>
              <a:gd name="T8" fmla="*/ 64 w 176"/>
              <a:gd name="T9" fmla="*/ 104 h 176"/>
              <a:gd name="T10" fmla="*/ 112 w 176"/>
              <a:gd name="T11" fmla="*/ 112 h 176"/>
              <a:gd name="T12" fmla="*/ 64 w 176"/>
              <a:gd name="T13" fmla="*/ 104 h 176"/>
              <a:gd name="T14" fmla="*/ 152 w 176"/>
              <a:gd name="T15" fmla="*/ 48 h 176"/>
              <a:gd name="T16" fmla="*/ 144 w 176"/>
              <a:gd name="T17" fmla="*/ 8 h 176"/>
              <a:gd name="T18" fmla="*/ 104 w 176"/>
              <a:gd name="T19" fmla="*/ 0 h 176"/>
              <a:gd name="T20" fmla="*/ 24 w 176"/>
              <a:gd name="T21" fmla="*/ 8 h 176"/>
              <a:gd name="T22" fmla="*/ 8 w 176"/>
              <a:gd name="T23" fmla="*/ 48 h 176"/>
              <a:gd name="T24" fmla="*/ 0 w 176"/>
              <a:gd name="T25" fmla="*/ 72 h 176"/>
              <a:gd name="T26" fmla="*/ 16 w 176"/>
              <a:gd name="T27" fmla="*/ 80 h 176"/>
              <a:gd name="T28" fmla="*/ 24 w 176"/>
              <a:gd name="T29" fmla="*/ 176 h 176"/>
              <a:gd name="T30" fmla="*/ 160 w 176"/>
              <a:gd name="T31" fmla="*/ 168 h 176"/>
              <a:gd name="T32" fmla="*/ 168 w 176"/>
              <a:gd name="T33" fmla="*/ 80 h 176"/>
              <a:gd name="T34" fmla="*/ 176 w 176"/>
              <a:gd name="T35" fmla="*/ 56 h 176"/>
              <a:gd name="T36" fmla="*/ 144 w 176"/>
              <a:gd name="T37" fmla="*/ 16 h 176"/>
              <a:gd name="T38" fmla="*/ 128 w 176"/>
              <a:gd name="T39" fmla="*/ 48 h 176"/>
              <a:gd name="T40" fmla="*/ 120 w 176"/>
              <a:gd name="T41" fmla="*/ 16 h 176"/>
              <a:gd name="T42" fmla="*/ 104 w 176"/>
              <a:gd name="T43" fmla="*/ 12 h 176"/>
              <a:gd name="T44" fmla="*/ 104 w 176"/>
              <a:gd name="T45" fmla="*/ 24 h 176"/>
              <a:gd name="T46" fmla="*/ 32 w 176"/>
              <a:gd name="T47" fmla="*/ 8 h 176"/>
              <a:gd name="T48" fmla="*/ 96 w 176"/>
              <a:gd name="T49" fmla="*/ 28 h 176"/>
              <a:gd name="T50" fmla="*/ 120 w 176"/>
              <a:gd name="T51" fmla="*/ 32 h 176"/>
              <a:gd name="T52" fmla="*/ 32 w 176"/>
              <a:gd name="T53" fmla="*/ 48 h 176"/>
              <a:gd name="T54" fmla="*/ 152 w 176"/>
              <a:gd name="T55" fmla="*/ 168 h 176"/>
              <a:gd name="T56" fmla="*/ 24 w 176"/>
              <a:gd name="T57" fmla="*/ 80 h 176"/>
              <a:gd name="T58" fmla="*/ 152 w 176"/>
              <a:gd name="T59" fmla="*/ 168 h 176"/>
              <a:gd name="T60" fmla="*/ 8 w 176"/>
              <a:gd name="T61" fmla="*/ 72 h 176"/>
              <a:gd name="T62" fmla="*/ 168 w 176"/>
              <a:gd name="T63" fmla="*/ 5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6" h="176">
                <a:moveTo>
                  <a:pt x="64" y="120"/>
                </a:moveTo>
                <a:cubicBezTo>
                  <a:pt x="112" y="120"/>
                  <a:pt x="112" y="120"/>
                  <a:pt x="112" y="120"/>
                </a:cubicBezTo>
                <a:cubicBezTo>
                  <a:pt x="116" y="120"/>
                  <a:pt x="120" y="116"/>
                  <a:pt x="120" y="112"/>
                </a:cubicBezTo>
                <a:cubicBezTo>
                  <a:pt x="120" y="104"/>
                  <a:pt x="120" y="104"/>
                  <a:pt x="120" y="104"/>
                </a:cubicBezTo>
                <a:cubicBezTo>
                  <a:pt x="120" y="100"/>
                  <a:pt x="116" y="96"/>
                  <a:pt x="112" y="96"/>
                </a:cubicBezTo>
                <a:cubicBezTo>
                  <a:pt x="64" y="96"/>
                  <a:pt x="64" y="96"/>
                  <a:pt x="64" y="96"/>
                </a:cubicBezTo>
                <a:cubicBezTo>
                  <a:pt x="60" y="96"/>
                  <a:pt x="56" y="100"/>
                  <a:pt x="56" y="104"/>
                </a:cubicBezTo>
                <a:cubicBezTo>
                  <a:pt x="56" y="112"/>
                  <a:pt x="56" y="112"/>
                  <a:pt x="56" y="112"/>
                </a:cubicBezTo>
                <a:cubicBezTo>
                  <a:pt x="56" y="116"/>
                  <a:pt x="60" y="120"/>
                  <a:pt x="64" y="120"/>
                </a:cubicBezTo>
                <a:close/>
                <a:moveTo>
                  <a:pt x="64" y="104"/>
                </a:moveTo>
                <a:cubicBezTo>
                  <a:pt x="112" y="104"/>
                  <a:pt x="112" y="104"/>
                  <a:pt x="112" y="104"/>
                </a:cubicBezTo>
                <a:cubicBezTo>
                  <a:pt x="112" y="112"/>
                  <a:pt x="112" y="112"/>
                  <a:pt x="112" y="112"/>
                </a:cubicBezTo>
                <a:cubicBezTo>
                  <a:pt x="64" y="112"/>
                  <a:pt x="64" y="112"/>
                  <a:pt x="64" y="112"/>
                </a:cubicBezTo>
                <a:lnTo>
                  <a:pt x="64" y="104"/>
                </a:lnTo>
                <a:close/>
                <a:moveTo>
                  <a:pt x="168" y="48"/>
                </a:moveTo>
                <a:cubicBezTo>
                  <a:pt x="152" y="48"/>
                  <a:pt x="152" y="48"/>
                  <a:pt x="152" y="48"/>
                </a:cubicBezTo>
                <a:cubicBezTo>
                  <a:pt x="152" y="16"/>
                  <a:pt x="152" y="16"/>
                  <a:pt x="152" y="16"/>
                </a:cubicBezTo>
                <a:cubicBezTo>
                  <a:pt x="152" y="12"/>
                  <a:pt x="148" y="8"/>
                  <a:pt x="144" y="8"/>
                </a:cubicBezTo>
                <a:cubicBezTo>
                  <a:pt x="112" y="8"/>
                  <a:pt x="112" y="8"/>
                  <a:pt x="112" y="8"/>
                </a:cubicBezTo>
                <a:cubicBezTo>
                  <a:pt x="104" y="0"/>
                  <a:pt x="104" y="0"/>
                  <a:pt x="104" y="0"/>
                </a:cubicBezTo>
                <a:cubicBezTo>
                  <a:pt x="32" y="0"/>
                  <a:pt x="32" y="0"/>
                  <a:pt x="32" y="0"/>
                </a:cubicBezTo>
                <a:cubicBezTo>
                  <a:pt x="28" y="0"/>
                  <a:pt x="24" y="4"/>
                  <a:pt x="24" y="8"/>
                </a:cubicBezTo>
                <a:cubicBezTo>
                  <a:pt x="24" y="48"/>
                  <a:pt x="24" y="48"/>
                  <a:pt x="24" y="48"/>
                </a:cubicBezTo>
                <a:cubicBezTo>
                  <a:pt x="8" y="48"/>
                  <a:pt x="8" y="48"/>
                  <a:pt x="8" y="48"/>
                </a:cubicBezTo>
                <a:cubicBezTo>
                  <a:pt x="4" y="48"/>
                  <a:pt x="0" y="52"/>
                  <a:pt x="0" y="56"/>
                </a:cubicBezTo>
                <a:cubicBezTo>
                  <a:pt x="0" y="72"/>
                  <a:pt x="0" y="72"/>
                  <a:pt x="0" y="72"/>
                </a:cubicBezTo>
                <a:cubicBezTo>
                  <a:pt x="0" y="76"/>
                  <a:pt x="4" y="80"/>
                  <a:pt x="8" y="80"/>
                </a:cubicBezTo>
                <a:cubicBezTo>
                  <a:pt x="16" y="80"/>
                  <a:pt x="16" y="80"/>
                  <a:pt x="16" y="80"/>
                </a:cubicBezTo>
                <a:cubicBezTo>
                  <a:pt x="16" y="168"/>
                  <a:pt x="16" y="168"/>
                  <a:pt x="16" y="168"/>
                </a:cubicBezTo>
                <a:cubicBezTo>
                  <a:pt x="16" y="172"/>
                  <a:pt x="20" y="176"/>
                  <a:pt x="24" y="176"/>
                </a:cubicBezTo>
                <a:cubicBezTo>
                  <a:pt x="152" y="176"/>
                  <a:pt x="152" y="176"/>
                  <a:pt x="152" y="176"/>
                </a:cubicBezTo>
                <a:cubicBezTo>
                  <a:pt x="156" y="176"/>
                  <a:pt x="160" y="172"/>
                  <a:pt x="160" y="168"/>
                </a:cubicBezTo>
                <a:cubicBezTo>
                  <a:pt x="160" y="80"/>
                  <a:pt x="160" y="80"/>
                  <a:pt x="160" y="80"/>
                </a:cubicBezTo>
                <a:cubicBezTo>
                  <a:pt x="168" y="80"/>
                  <a:pt x="168" y="80"/>
                  <a:pt x="168" y="80"/>
                </a:cubicBezTo>
                <a:cubicBezTo>
                  <a:pt x="172" y="80"/>
                  <a:pt x="176" y="76"/>
                  <a:pt x="176" y="72"/>
                </a:cubicBezTo>
                <a:cubicBezTo>
                  <a:pt x="176" y="56"/>
                  <a:pt x="176" y="56"/>
                  <a:pt x="176" y="56"/>
                </a:cubicBezTo>
                <a:cubicBezTo>
                  <a:pt x="176" y="52"/>
                  <a:pt x="172" y="48"/>
                  <a:pt x="168" y="48"/>
                </a:cubicBezTo>
                <a:close/>
                <a:moveTo>
                  <a:pt x="144" y="16"/>
                </a:moveTo>
                <a:cubicBezTo>
                  <a:pt x="144" y="48"/>
                  <a:pt x="144" y="48"/>
                  <a:pt x="144" y="48"/>
                </a:cubicBezTo>
                <a:cubicBezTo>
                  <a:pt x="128" y="48"/>
                  <a:pt x="128" y="48"/>
                  <a:pt x="128" y="48"/>
                </a:cubicBezTo>
                <a:cubicBezTo>
                  <a:pt x="128" y="24"/>
                  <a:pt x="128" y="24"/>
                  <a:pt x="128" y="24"/>
                </a:cubicBezTo>
                <a:cubicBezTo>
                  <a:pt x="120" y="16"/>
                  <a:pt x="120" y="16"/>
                  <a:pt x="120" y="16"/>
                </a:cubicBezTo>
                <a:lnTo>
                  <a:pt x="144" y="16"/>
                </a:lnTo>
                <a:close/>
                <a:moveTo>
                  <a:pt x="104" y="12"/>
                </a:moveTo>
                <a:cubicBezTo>
                  <a:pt x="116" y="24"/>
                  <a:pt x="116" y="24"/>
                  <a:pt x="116" y="24"/>
                </a:cubicBezTo>
                <a:cubicBezTo>
                  <a:pt x="104" y="24"/>
                  <a:pt x="104" y="24"/>
                  <a:pt x="104" y="24"/>
                </a:cubicBezTo>
                <a:lnTo>
                  <a:pt x="104" y="12"/>
                </a:lnTo>
                <a:close/>
                <a:moveTo>
                  <a:pt x="32" y="8"/>
                </a:moveTo>
                <a:cubicBezTo>
                  <a:pt x="96" y="8"/>
                  <a:pt x="96" y="8"/>
                  <a:pt x="96" y="8"/>
                </a:cubicBezTo>
                <a:cubicBezTo>
                  <a:pt x="96" y="28"/>
                  <a:pt x="96" y="28"/>
                  <a:pt x="96" y="28"/>
                </a:cubicBezTo>
                <a:cubicBezTo>
                  <a:pt x="96" y="30"/>
                  <a:pt x="98" y="32"/>
                  <a:pt x="100" y="32"/>
                </a:cubicBezTo>
                <a:cubicBezTo>
                  <a:pt x="120" y="32"/>
                  <a:pt x="120" y="32"/>
                  <a:pt x="120" y="32"/>
                </a:cubicBezTo>
                <a:cubicBezTo>
                  <a:pt x="120" y="48"/>
                  <a:pt x="120" y="48"/>
                  <a:pt x="120" y="48"/>
                </a:cubicBezTo>
                <a:cubicBezTo>
                  <a:pt x="32" y="48"/>
                  <a:pt x="32" y="48"/>
                  <a:pt x="32" y="48"/>
                </a:cubicBezTo>
                <a:lnTo>
                  <a:pt x="32" y="8"/>
                </a:lnTo>
                <a:close/>
                <a:moveTo>
                  <a:pt x="152" y="168"/>
                </a:moveTo>
                <a:cubicBezTo>
                  <a:pt x="24" y="168"/>
                  <a:pt x="24" y="168"/>
                  <a:pt x="24" y="168"/>
                </a:cubicBezTo>
                <a:cubicBezTo>
                  <a:pt x="24" y="80"/>
                  <a:pt x="24" y="80"/>
                  <a:pt x="24" y="80"/>
                </a:cubicBezTo>
                <a:cubicBezTo>
                  <a:pt x="152" y="80"/>
                  <a:pt x="152" y="80"/>
                  <a:pt x="152" y="80"/>
                </a:cubicBezTo>
                <a:lnTo>
                  <a:pt x="152" y="168"/>
                </a:lnTo>
                <a:close/>
                <a:moveTo>
                  <a:pt x="168" y="72"/>
                </a:moveTo>
                <a:cubicBezTo>
                  <a:pt x="8" y="72"/>
                  <a:pt x="8" y="72"/>
                  <a:pt x="8" y="72"/>
                </a:cubicBezTo>
                <a:cubicBezTo>
                  <a:pt x="8" y="56"/>
                  <a:pt x="8" y="56"/>
                  <a:pt x="8" y="56"/>
                </a:cubicBezTo>
                <a:cubicBezTo>
                  <a:pt x="168" y="56"/>
                  <a:pt x="168" y="56"/>
                  <a:pt x="168" y="56"/>
                </a:cubicBezTo>
                <a:lnTo>
                  <a:pt x="168" y="72"/>
                </a:lnTo>
                <a:close/>
              </a:path>
            </a:pathLst>
          </a:custGeom>
          <a:solidFill>
            <a:srgbClr val="388BA5"/>
          </a:solidFill>
          <a:ln>
            <a:noFill/>
          </a:ln>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sng" strike="noStrike" kern="1200" cap="none" spc="0" normalizeH="0" baseline="0" noProof="0">
              <a:ln>
                <a:noFill/>
              </a:ln>
              <a:solidFill>
                <a:prstClr val="black"/>
              </a:solidFill>
              <a:effectLst/>
              <a:uLnTx/>
              <a:uFillTx/>
              <a:cs typeface="+mn-ea"/>
              <a:sym typeface="+mn-lt"/>
            </a:endParaRPr>
          </a:p>
        </p:txBody>
      </p:sp>
      <p:grpSp>
        <p:nvGrpSpPr>
          <p:cNvPr id="31" name="组合 34">
            <a:extLst>
              <a:ext uri="{FF2B5EF4-FFF2-40B4-BE49-F238E27FC236}">
                <a16:creationId xmlns:a16="http://schemas.microsoft.com/office/drawing/2014/main" id="{0EB9D9C6-D5BC-E488-F007-44A1EC4AE9BC}"/>
              </a:ext>
            </a:extLst>
          </p:cNvPr>
          <p:cNvGrpSpPr/>
          <p:nvPr/>
        </p:nvGrpSpPr>
        <p:grpSpPr>
          <a:xfrm>
            <a:off x="1020848" y="3429969"/>
            <a:ext cx="2868149" cy="2104628"/>
            <a:chOff x="588282" y="3866260"/>
            <a:chExt cx="2868149" cy="2104628"/>
          </a:xfrm>
        </p:grpSpPr>
        <p:sp>
          <p:nvSpPr>
            <p:cNvPr id="32" name="圆角矩形 5">
              <a:extLst>
                <a:ext uri="{FF2B5EF4-FFF2-40B4-BE49-F238E27FC236}">
                  <a16:creationId xmlns:a16="http://schemas.microsoft.com/office/drawing/2014/main" id="{D16A3640-9147-C269-457D-F2A4D6D70835}"/>
                </a:ext>
              </a:extLst>
            </p:cNvPr>
            <p:cNvSpPr/>
            <p:nvPr/>
          </p:nvSpPr>
          <p:spPr>
            <a:xfrm>
              <a:off x="588282" y="3866260"/>
              <a:ext cx="2868149" cy="2104628"/>
            </a:xfrm>
            <a:prstGeom prst="roundRect">
              <a:avLst>
                <a:gd name="adj" fmla="val 825"/>
              </a:avLst>
            </a:prstGeom>
            <a:solidFill>
              <a:srgbClr val="F1F3F2"/>
            </a:solidFill>
            <a:ln>
              <a:noFill/>
            </a:ln>
            <a:effectLst>
              <a:outerShdw blurRad="50800" dist="25400" dir="270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33" name="直接连接符 20">
              <a:extLst>
                <a:ext uri="{FF2B5EF4-FFF2-40B4-BE49-F238E27FC236}">
                  <a16:creationId xmlns:a16="http://schemas.microsoft.com/office/drawing/2014/main" id="{F73A542C-2BCB-AD33-AE8D-53FA4E471693}"/>
                </a:ext>
              </a:extLst>
            </p:cNvPr>
            <p:cNvCxnSpPr/>
            <p:nvPr/>
          </p:nvCxnSpPr>
          <p:spPr>
            <a:xfrm>
              <a:off x="1530865" y="4372313"/>
              <a:ext cx="936000" cy="0"/>
            </a:xfrm>
            <a:prstGeom prst="line">
              <a:avLst/>
            </a:prstGeom>
            <a:ln>
              <a:solidFill>
                <a:schemeClr val="bg1"/>
              </a:solidFill>
            </a:ln>
            <a:effectLst>
              <a:outerShdw blurRad="38100" dist="12700" dir="2700000" algn="t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grpSp>
      <p:sp>
        <p:nvSpPr>
          <p:cNvPr id="34" name="Freeform 503">
            <a:extLst>
              <a:ext uri="{FF2B5EF4-FFF2-40B4-BE49-F238E27FC236}">
                <a16:creationId xmlns:a16="http://schemas.microsoft.com/office/drawing/2014/main" id="{713C51B4-FFA3-FD4B-9B2A-F2774F817841}"/>
              </a:ext>
            </a:extLst>
          </p:cNvPr>
          <p:cNvSpPr>
            <a:spLocks noEditPoints="1"/>
          </p:cNvSpPr>
          <p:nvPr/>
        </p:nvSpPr>
        <p:spPr bwMode="auto">
          <a:xfrm>
            <a:off x="2297722" y="5102602"/>
            <a:ext cx="267418" cy="267416"/>
          </a:xfrm>
          <a:custGeom>
            <a:avLst/>
            <a:gdLst>
              <a:gd name="T0" fmla="*/ 64 w 176"/>
              <a:gd name="T1" fmla="*/ 32 h 176"/>
              <a:gd name="T2" fmla="*/ 67 w 176"/>
              <a:gd name="T3" fmla="*/ 31 h 176"/>
              <a:gd name="T4" fmla="*/ 84 w 176"/>
              <a:gd name="T5" fmla="*/ 14 h 176"/>
              <a:gd name="T6" fmla="*/ 84 w 176"/>
              <a:gd name="T7" fmla="*/ 124 h 176"/>
              <a:gd name="T8" fmla="*/ 84 w 176"/>
              <a:gd name="T9" fmla="*/ 124 h 176"/>
              <a:gd name="T10" fmla="*/ 88 w 176"/>
              <a:gd name="T11" fmla="*/ 128 h 176"/>
              <a:gd name="T12" fmla="*/ 92 w 176"/>
              <a:gd name="T13" fmla="*/ 124 h 176"/>
              <a:gd name="T14" fmla="*/ 92 w 176"/>
              <a:gd name="T15" fmla="*/ 14 h 176"/>
              <a:gd name="T16" fmla="*/ 109 w 176"/>
              <a:gd name="T17" fmla="*/ 31 h 176"/>
              <a:gd name="T18" fmla="*/ 112 w 176"/>
              <a:gd name="T19" fmla="*/ 32 h 176"/>
              <a:gd name="T20" fmla="*/ 116 w 176"/>
              <a:gd name="T21" fmla="*/ 28 h 176"/>
              <a:gd name="T22" fmla="*/ 115 w 176"/>
              <a:gd name="T23" fmla="*/ 25 h 176"/>
              <a:gd name="T24" fmla="*/ 91 w 176"/>
              <a:gd name="T25" fmla="*/ 1 h 176"/>
              <a:gd name="T26" fmla="*/ 88 w 176"/>
              <a:gd name="T27" fmla="*/ 0 h 176"/>
              <a:gd name="T28" fmla="*/ 85 w 176"/>
              <a:gd name="T29" fmla="*/ 1 h 176"/>
              <a:gd name="T30" fmla="*/ 61 w 176"/>
              <a:gd name="T31" fmla="*/ 25 h 176"/>
              <a:gd name="T32" fmla="*/ 60 w 176"/>
              <a:gd name="T33" fmla="*/ 28 h 176"/>
              <a:gd name="T34" fmla="*/ 64 w 176"/>
              <a:gd name="T35" fmla="*/ 32 h 176"/>
              <a:gd name="T36" fmla="*/ 168 w 176"/>
              <a:gd name="T37" fmla="*/ 40 h 176"/>
              <a:gd name="T38" fmla="*/ 104 w 176"/>
              <a:gd name="T39" fmla="*/ 40 h 176"/>
              <a:gd name="T40" fmla="*/ 100 w 176"/>
              <a:gd name="T41" fmla="*/ 44 h 176"/>
              <a:gd name="T42" fmla="*/ 104 w 176"/>
              <a:gd name="T43" fmla="*/ 48 h 176"/>
              <a:gd name="T44" fmla="*/ 168 w 176"/>
              <a:gd name="T45" fmla="*/ 48 h 176"/>
              <a:gd name="T46" fmla="*/ 168 w 176"/>
              <a:gd name="T47" fmla="*/ 64 h 176"/>
              <a:gd name="T48" fmla="*/ 104 w 176"/>
              <a:gd name="T49" fmla="*/ 64 h 176"/>
              <a:gd name="T50" fmla="*/ 100 w 176"/>
              <a:gd name="T51" fmla="*/ 68 h 176"/>
              <a:gd name="T52" fmla="*/ 104 w 176"/>
              <a:gd name="T53" fmla="*/ 72 h 176"/>
              <a:gd name="T54" fmla="*/ 152 w 176"/>
              <a:gd name="T55" fmla="*/ 72 h 176"/>
              <a:gd name="T56" fmla="*/ 152 w 176"/>
              <a:gd name="T57" fmla="*/ 168 h 176"/>
              <a:gd name="T58" fmla="*/ 24 w 176"/>
              <a:gd name="T59" fmla="*/ 168 h 176"/>
              <a:gd name="T60" fmla="*/ 24 w 176"/>
              <a:gd name="T61" fmla="*/ 72 h 176"/>
              <a:gd name="T62" fmla="*/ 72 w 176"/>
              <a:gd name="T63" fmla="*/ 72 h 176"/>
              <a:gd name="T64" fmla="*/ 76 w 176"/>
              <a:gd name="T65" fmla="*/ 68 h 176"/>
              <a:gd name="T66" fmla="*/ 72 w 176"/>
              <a:gd name="T67" fmla="*/ 64 h 176"/>
              <a:gd name="T68" fmla="*/ 8 w 176"/>
              <a:gd name="T69" fmla="*/ 64 h 176"/>
              <a:gd name="T70" fmla="*/ 8 w 176"/>
              <a:gd name="T71" fmla="*/ 48 h 176"/>
              <a:gd name="T72" fmla="*/ 72 w 176"/>
              <a:gd name="T73" fmla="*/ 48 h 176"/>
              <a:gd name="T74" fmla="*/ 76 w 176"/>
              <a:gd name="T75" fmla="*/ 44 h 176"/>
              <a:gd name="T76" fmla="*/ 72 w 176"/>
              <a:gd name="T77" fmla="*/ 40 h 176"/>
              <a:gd name="T78" fmla="*/ 8 w 176"/>
              <a:gd name="T79" fmla="*/ 40 h 176"/>
              <a:gd name="T80" fmla="*/ 0 w 176"/>
              <a:gd name="T81" fmla="*/ 48 h 176"/>
              <a:gd name="T82" fmla="*/ 0 w 176"/>
              <a:gd name="T83" fmla="*/ 64 h 176"/>
              <a:gd name="T84" fmla="*/ 8 w 176"/>
              <a:gd name="T85" fmla="*/ 72 h 176"/>
              <a:gd name="T86" fmla="*/ 16 w 176"/>
              <a:gd name="T87" fmla="*/ 72 h 176"/>
              <a:gd name="T88" fmla="*/ 16 w 176"/>
              <a:gd name="T89" fmla="*/ 168 h 176"/>
              <a:gd name="T90" fmla="*/ 24 w 176"/>
              <a:gd name="T91" fmla="*/ 176 h 176"/>
              <a:gd name="T92" fmla="*/ 152 w 176"/>
              <a:gd name="T93" fmla="*/ 176 h 176"/>
              <a:gd name="T94" fmla="*/ 160 w 176"/>
              <a:gd name="T95" fmla="*/ 168 h 176"/>
              <a:gd name="T96" fmla="*/ 160 w 176"/>
              <a:gd name="T97" fmla="*/ 72 h 176"/>
              <a:gd name="T98" fmla="*/ 168 w 176"/>
              <a:gd name="T99" fmla="*/ 72 h 176"/>
              <a:gd name="T100" fmla="*/ 176 w 176"/>
              <a:gd name="T101" fmla="*/ 64 h 176"/>
              <a:gd name="T102" fmla="*/ 176 w 176"/>
              <a:gd name="T103" fmla="*/ 48 h 176"/>
              <a:gd name="T104" fmla="*/ 168 w 176"/>
              <a:gd name="T105" fmla="*/ 4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76">
                <a:moveTo>
                  <a:pt x="64" y="32"/>
                </a:moveTo>
                <a:cubicBezTo>
                  <a:pt x="65" y="32"/>
                  <a:pt x="66" y="32"/>
                  <a:pt x="67" y="31"/>
                </a:cubicBezTo>
                <a:cubicBezTo>
                  <a:pt x="84" y="14"/>
                  <a:pt x="84" y="14"/>
                  <a:pt x="84" y="14"/>
                </a:cubicBezTo>
                <a:cubicBezTo>
                  <a:pt x="84" y="124"/>
                  <a:pt x="84" y="124"/>
                  <a:pt x="84" y="124"/>
                </a:cubicBezTo>
                <a:cubicBezTo>
                  <a:pt x="84" y="124"/>
                  <a:pt x="84" y="124"/>
                  <a:pt x="84" y="124"/>
                </a:cubicBezTo>
                <a:cubicBezTo>
                  <a:pt x="84" y="126"/>
                  <a:pt x="86" y="128"/>
                  <a:pt x="88" y="128"/>
                </a:cubicBezTo>
                <a:cubicBezTo>
                  <a:pt x="90" y="128"/>
                  <a:pt x="92" y="126"/>
                  <a:pt x="92" y="124"/>
                </a:cubicBezTo>
                <a:cubicBezTo>
                  <a:pt x="92" y="14"/>
                  <a:pt x="92" y="14"/>
                  <a:pt x="92" y="14"/>
                </a:cubicBezTo>
                <a:cubicBezTo>
                  <a:pt x="109" y="31"/>
                  <a:pt x="109" y="31"/>
                  <a:pt x="109" y="31"/>
                </a:cubicBezTo>
                <a:cubicBezTo>
                  <a:pt x="110" y="32"/>
                  <a:pt x="111" y="32"/>
                  <a:pt x="112" y="32"/>
                </a:cubicBezTo>
                <a:cubicBezTo>
                  <a:pt x="114" y="32"/>
                  <a:pt x="116" y="30"/>
                  <a:pt x="116" y="28"/>
                </a:cubicBezTo>
                <a:cubicBezTo>
                  <a:pt x="116" y="27"/>
                  <a:pt x="116" y="26"/>
                  <a:pt x="115" y="25"/>
                </a:cubicBezTo>
                <a:cubicBezTo>
                  <a:pt x="91" y="1"/>
                  <a:pt x="91" y="1"/>
                  <a:pt x="91" y="1"/>
                </a:cubicBezTo>
                <a:cubicBezTo>
                  <a:pt x="90" y="0"/>
                  <a:pt x="89" y="0"/>
                  <a:pt x="88" y="0"/>
                </a:cubicBezTo>
                <a:cubicBezTo>
                  <a:pt x="87" y="0"/>
                  <a:pt x="86" y="0"/>
                  <a:pt x="85" y="1"/>
                </a:cubicBezTo>
                <a:cubicBezTo>
                  <a:pt x="61" y="25"/>
                  <a:pt x="61" y="25"/>
                  <a:pt x="61" y="25"/>
                </a:cubicBezTo>
                <a:cubicBezTo>
                  <a:pt x="60" y="26"/>
                  <a:pt x="60" y="27"/>
                  <a:pt x="60" y="28"/>
                </a:cubicBezTo>
                <a:cubicBezTo>
                  <a:pt x="60" y="30"/>
                  <a:pt x="62" y="32"/>
                  <a:pt x="64" y="32"/>
                </a:cubicBezTo>
                <a:close/>
                <a:moveTo>
                  <a:pt x="168" y="40"/>
                </a:moveTo>
                <a:cubicBezTo>
                  <a:pt x="104" y="40"/>
                  <a:pt x="104" y="40"/>
                  <a:pt x="104" y="40"/>
                </a:cubicBezTo>
                <a:cubicBezTo>
                  <a:pt x="102" y="40"/>
                  <a:pt x="100" y="42"/>
                  <a:pt x="100" y="44"/>
                </a:cubicBezTo>
                <a:cubicBezTo>
                  <a:pt x="100" y="46"/>
                  <a:pt x="102" y="48"/>
                  <a:pt x="104" y="48"/>
                </a:cubicBezTo>
                <a:cubicBezTo>
                  <a:pt x="168" y="48"/>
                  <a:pt x="168" y="48"/>
                  <a:pt x="168" y="48"/>
                </a:cubicBezTo>
                <a:cubicBezTo>
                  <a:pt x="168" y="64"/>
                  <a:pt x="168" y="64"/>
                  <a:pt x="168" y="64"/>
                </a:cubicBezTo>
                <a:cubicBezTo>
                  <a:pt x="104" y="64"/>
                  <a:pt x="104" y="64"/>
                  <a:pt x="104" y="64"/>
                </a:cubicBezTo>
                <a:cubicBezTo>
                  <a:pt x="102" y="64"/>
                  <a:pt x="100" y="66"/>
                  <a:pt x="100" y="68"/>
                </a:cubicBezTo>
                <a:cubicBezTo>
                  <a:pt x="100" y="70"/>
                  <a:pt x="102" y="72"/>
                  <a:pt x="104" y="72"/>
                </a:cubicBezTo>
                <a:cubicBezTo>
                  <a:pt x="152" y="72"/>
                  <a:pt x="152" y="72"/>
                  <a:pt x="152" y="72"/>
                </a:cubicBezTo>
                <a:cubicBezTo>
                  <a:pt x="152" y="168"/>
                  <a:pt x="152" y="168"/>
                  <a:pt x="152" y="168"/>
                </a:cubicBezTo>
                <a:cubicBezTo>
                  <a:pt x="24" y="168"/>
                  <a:pt x="24" y="168"/>
                  <a:pt x="24" y="168"/>
                </a:cubicBezTo>
                <a:cubicBezTo>
                  <a:pt x="24" y="72"/>
                  <a:pt x="24" y="72"/>
                  <a:pt x="24" y="72"/>
                </a:cubicBezTo>
                <a:cubicBezTo>
                  <a:pt x="72" y="72"/>
                  <a:pt x="72" y="72"/>
                  <a:pt x="72" y="72"/>
                </a:cubicBezTo>
                <a:cubicBezTo>
                  <a:pt x="74" y="72"/>
                  <a:pt x="76" y="70"/>
                  <a:pt x="76" y="68"/>
                </a:cubicBezTo>
                <a:cubicBezTo>
                  <a:pt x="76" y="66"/>
                  <a:pt x="74" y="64"/>
                  <a:pt x="72" y="64"/>
                </a:cubicBezTo>
                <a:cubicBezTo>
                  <a:pt x="8" y="64"/>
                  <a:pt x="8" y="64"/>
                  <a:pt x="8" y="64"/>
                </a:cubicBezTo>
                <a:cubicBezTo>
                  <a:pt x="8" y="48"/>
                  <a:pt x="8" y="48"/>
                  <a:pt x="8" y="48"/>
                </a:cubicBezTo>
                <a:cubicBezTo>
                  <a:pt x="72" y="48"/>
                  <a:pt x="72" y="48"/>
                  <a:pt x="72" y="48"/>
                </a:cubicBezTo>
                <a:cubicBezTo>
                  <a:pt x="74" y="48"/>
                  <a:pt x="76" y="46"/>
                  <a:pt x="76" y="44"/>
                </a:cubicBezTo>
                <a:cubicBezTo>
                  <a:pt x="76" y="42"/>
                  <a:pt x="74" y="40"/>
                  <a:pt x="72" y="40"/>
                </a:cubicBezTo>
                <a:cubicBezTo>
                  <a:pt x="8" y="40"/>
                  <a:pt x="8" y="40"/>
                  <a:pt x="8" y="40"/>
                </a:cubicBezTo>
                <a:cubicBezTo>
                  <a:pt x="4" y="40"/>
                  <a:pt x="0" y="44"/>
                  <a:pt x="0" y="48"/>
                </a:cubicBezTo>
                <a:cubicBezTo>
                  <a:pt x="0" y="64"/>
                  <a:pt x="0" y="64"/>
                  <a:pt x="0" y="64"/>
                </a:cubicBezTo>
                <a:cubicBezTo>
                  <a:pt x="0" y="68"/>
                  <a:pt x="4" y="72"/>
                  <a:pt x="8" y="72"/>
                </a:cubicBezTo>
                <a:cubicBezTo>
                  <a:pt x="16" y="72"/>
                  <a:pt x="16" y="72"/>
                  <a:pt x="16" y="72"/>
                </a:cubicBezTo>
                <a:cubicBezTo>
                  <a:pt x="16" y="168"/>
                  <a:pt x="16" y="168"/>
                  <a:pt x="16" y="168"/>
                </a:cubicBezTo>
                <a:cubicBezTo>
                  <a:pt x="16" y="172"/>
                  <a:pt x="20" y="176"/>
                  <a:pt x="24" y="176"/>
                </a:cubicBezTo>
                <a:cubicBezTo>
                  <a:pt x="152" y="176"/>
                  <a:pt x="152" y="176"/>
                  <a:pt x="152" y="176"/>
                </a:cubicBezTo>
                <a:cubicBezTo>
                  <a:pt x="156" y="176"/>
                  <a:pt x="160" y="172"/>
                  <a:pt x="160" y="168"/>
                </a:cubicBezTo>
                <a:cubicBezTo>
                  <a:pt x="160" y="72"/>
                  <a:pt x="160" y="72"/>
                  <a:pt x="160" y="72"/>
                </a:cubicBezTo>
                <a:cubicBezTo>
                  <a:pt x="168" y="72"/>
                  <a:pt x="168" y="72"/>
                  <a:pt x="168" y="72"/>
                </a:cubicBezTo>
                <a:cubicBezTo>
                  <a:pt x="172" y="72"/>
                  <a:pt x="176" y="68"/>
                  <a:pt x="176" y="64"/>
                </a:cubicBezTo>
                <a:cubicBezTo>
                  <a:pt x="176" y="48"/>
                  <a:pt x="176" y="48"/>
                  <a:pt x="176" y="48"/>
                </a:cubicBezTo>
                <a:cubicBezTo>
                  <a:pt x="176" y="44"/>
                  <a:pt x="172" y="40"/>
                  <a:pt x="168" y="40"/>
                </a:cubicBezTo>
                <a:close/>
              </a:path>
            </a:pathLst>
          </a:custGeom>
          <a:solidFill>
            <a:srgbClr val="388BA5"/>
          </a:solidFill>
          <a:ln>
            <a:noFill/>
          </a:ln>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sng" strike="noStrike" kern="1200" cap="none" spc="0" normalizeH="0" baseline="0" noProof="0">
              <a:ln>
                <a:noFill/>
              </a:ln>
              <a:solidFill>
                <a:prstClr val="black"/>
              </a:solidFill>
              <a:effectLst/>
              <a:uLnTx/>
              <a:uFillTx/>
              <a:cs typeface="+mn-ea"/>
              <a:sym typeface="+mn-lt"/>
            </a:endParaRPr>
          </a:p>
        </p:txBody>
      </p:sp>
      <p:sp>
        <p:nvSpPr>
          <p:cNvPr id="35" name="文本框 45">
            <a:extLst>
              <a:ext uri="{FF2B5EF4-FFF2-40B4-BE49-F238E27FC236}">
                <a16:creationId xmlns:a16="http://schemas.microsoft.com/office/drawing/2014/main" id="{1AE366D8-C0BF-6937-F88B-2E54DC9DBD60}"/>
              </a:ext>
            </a:extLst>
          </p:cNvPr>
          <p:cNvSpPr txBox="1"/>
          <p:nvPr/>
        </p:nvSpPr>
        <p:spPr>
          <a:xfrm>
            <a:off x="1309795" y="4162871"/>
            <a:ext cx="2327191" cy="458074"/>
          </a:xfrm>
          <a:prstGeom prst="rect">
            <a:avLst/>
          </a:prstGeom>
          <a:noFill/>
        </p:spPr>
        <p:txBody>
          <a:bodyPr wrap="square" rtlCol="0">
            <a:spAutoFit/>
          </a:bodyPr>
          <a:lstStyle/>
          <a:p>
            <a:pPr algn="ctr">
              <a:lnSpc>
                <a:spcPct val="150000"/>
              </a:lnSpc>
            </a:pPr>
            <a:r>
              <a:rPr lang="en-US" altLang="zh-CN" spc="100" dirty="0">
                <a:solidFill>
                  <a:srgbClr val="388BA5"/>
                </a:solidFill>
                <a:latin typeface="Times New Roman" panose="02020603050405020304" pitchFamily="18" charset="0"/>
                <a:ea typeface="微軟正黑體" panose="020B0604030504040204" pitchFamily="34" charset="-120"/>
                <a:cs typeface="+mn-ea"/>
                <a:sym typeface="+mn-lt"/>
              </a:rPr>
              <a:t>LSTM</a:t>
            </a:r>
            <a:endParaRPr lang="zh-CN" altLang="en-US" spc="100" dirty="0">
              <a:solidFill>
                <a:srgbClr val="388BA5"/>
              </a:solidFill>
              <a:latin typeface="Times New Roman" panose="02020603050405020304" pitchFamily="18" charset="0"/>
              <a:ea typeface="微軟正黑體" panose="020B0604030504040204" pitchFamily="34" charset="-120"/>
              <a:cs typeface="+mn-ea"/>
              <a:sym typeface="+mn-lt"/>
            </a:endParaRPr>
          </a:p>
        </p:txBody>
      </p:sp>
      <p:sp>
        <p:nvSpPr>
          <p:cNvPr id="36" name="文本框 40">
            <a:extLst>
              <a:ext uri="{FF2B5EF4-FFF2-40B4-BE49-F238E27FC236}">
                <a16:creationId xmlns:a16="http://schemas.microsoft.com/office/drawing/2014/main" id="{42AAF1F5-8655-5529-2939-2D80F6BD382C}"/>
              </a:ext>
            </a:extLst>
          </p:cNvPr>
          <p:cNvSpPr txBox="1"/>
          <p:nvPr/>
        </p:nvSpPr>
        <p:spPr>
          <a:xfrm>
            <a:off x="1413173" y="3567149"/>
            <a:ext cx="2068258" cy="400110"/>
          </a:xfrm>
          <a:prstGeom prst="rect">
            <a:avLst/>
          </a:prstGeom>
          <a:noFill/>
        </p:spPr>
        <p:txBody>
          <a:bodyPr wrap="square" rtlCol="0">
            <a:spAutoFit/>
          </a:bodyPr>
          <a:lstStyle/>
          <a:p>
            <a:pPr algn="ctr"/>
            <a:r>
              <a:rPr lang="zh-TW" altLang="en-US" sz="2000" b="1" spc="150" dirty="0">
                <a:solidFill>
                  <a:srgbClr val="009B97"/>
                </a:solidFill>
                <a:latin typeface="Times New Roman" panose="02020603050405020304" pitchFamily="18" charset="0"/>
                <a:ea typeface="微軟正黑體" panose="020B0604030504040204" pitchFamily="34" charset="-120"/>
                <a:cs typeface="+mn-ea"/>
                <a:sym typeface="+mn-lt"/>
              </a:rPr>
              <a:t>模型</a:t>
            </a:r>
            <a:endParaRPr lang="zh-CN" altLang="en-US" b="1" spc="150" dirty="0">
              <a:solidFill>
                <a:srgbClr val="009B97"/>
              </a:solidFill>
              <a:latin typeface="Times New Roman" panose="02020603050405020304" pitchFamily="18" charset="0"/>
              <a:ea typeface="微軟正黑體" panose="020B0604030504040204" pitchFamily="34" charset="-120"/>
              <a:cs typeface="+mn-ea"/>
              <a:sym typeface="+mn-lt"/>
            </a:endParaRPr>
          </a:p>
        </p:txBody>
      </p:sp>
      <p:sp>
        <p:nvSpPr>
          <p:cNvPr id="37" name="文本框 40">
            <a:extLst>
              <a:ext uri="{FF2B5EF4-FFF2-40B4-BE49-F238E27FC236}">
                <a16:creationId xmlns:a16="http://schemas.microsoft.com/office/drawing/2014/main" id="{2933DB77-D690-21E6-E236-E07735DA938F}"/>
              </a:ext>
            </a:extLst>
          </p:cNvPr>
          <p:cNvSpPr txBox="1"/>
          <p:nvPr/>
        </p:nvSpPr>
        <p:spPr>
          <a:xfrm>
            <a:off x="5061004" y="3567149"/>
            <a:ext cx="2068258" cy="400110"/>
          </a:xfrm>
          <a:prstGeom prst="rect">
            <a:avLst/>
          </a:prstGeom>
          <a:noFill/>
        </p:spPr>
        <p:txBody>
          <a:bodyPr wrap="square" rtlCol="0">
            <a:spAutoFit/>
          </a:bodyPr>
          <a:lstStyle/>
          <a:p>
            <a:pPr algn="ctr"/>
            <a:r>
              <a:rPr lang="zh-TW" altLang="en-US" sz="2000" b="1" spc="150" dirty="0">
                <a:solidFill>
                  <a:srgbClr val="009B97"/>
                </a:solidFill>
                <a:latin typeface="Times New Roman" panose="02020603050405020304" pitchFamily="18" charset="0"/>
                <a:ea typeface="微軟正黑體" panose="020B0604030504040204" pitchFamily="34" charset="-120"/>
                <a:cs typeface="+mn-ea"/>
                <a:sym typeface="+mn-lt"/>
              </a:rPr>
              <a:t>資料集</a:t>
            </a:r>
            <a:endParaRPr lang="zh-CN" altLang="en-US" b="1" spc="150" dirty="0">
              <a:solidFill>
                <a:srgbClr val="009B97"/>
              </a:solidFill>
              <a:latin typeface="Times New Roman" panose="02020603050405020304" pitchFamily="18" charset="0"/>
              <a:ea typeface="微軟正黑體" panose="020B0604030504040204" pitchFamily="34" charset="-120"/>
              <a:cs typeface="+mn-ea"/>
              <a:sym typeface="+mn-lt"/>
            </a:endParaRPr>
          </a:p>
        </p:txBody>
      </p:sp>
      <mc:AlternateContent xmlns:mc="http://schemas.openxmlformats.org/markup-compatibility/2006" xmlns:a14="http://schemas.microsoft.com/office/drawing/2010/main">
        <mc:Choice Requires="a14">
          <p:sp>
            <p:nvSpPr>
              <p:cNvPr id="38" name="文本框 45">
                <a:extLst>
                  <a:ext uri="{FF2B5EF4-FFF2-40B4-BE49-F238E27FC236}">
                    <a16:creationId xmlns:a16="http://schemas.microsoft.com/office/drawing/2014/main" id="{27D47914-255E-B80D-9680-C245779A9CF1}"/>
                  </a:ext>
                </a:extLst>
              </p:cNvPr>
              <p:cNvSpPr txBox="1"/>
              <p:nvPr/>
            </p:nvSpPr>
            <p:spPr>
              <a:xfrm>
                <a:off x="4948039" y="4079596"/>
                <a:ext cx="2327191" cy="376642"/>
              </a:xfrm>
              <a:prstGeom prst="rect">
                <a:avLst/>
              </a:prstGeom>
              <a:noFill/>
            </p:spPr>
            <p:txBody>
              <a:bodyPr wrap="square" rtlCol="0">
                <a:spAutoFit/>
              </a:bodyPr>
              <a:lstStyle/>
              <a:p>
                <a:pPr algn="ctr">
                  <a:lnSpc>
                    <a:spcPct val="150000"/>
                  </a:lnSpc>
                </a:pPr>
                <a:r>
                  <a:rPr lang="zh-TW" altLang="en-US" sz="1400" spc="100" dirty="0">
                    <a:solidFill>
                      <a:srgbClr val="388BA5"/>
                    </a:solidFill>
                    <a:latin typeface="Times New Roman" panose="02020603050405020304" pitchFamily="18" charset="0"/>
                    <a:ea typeface="微軟正黑體" panose="020B0604030504040204" pitchFamily="34" charset="-120"/>
                    <a:cs typeface="+mn-ea"/>
                    <a:sym typeface="+mn-lt"/>
                  </a:rPr>
                  <a:t>政府網路公開資料</a:t>
                </a:r>
                <a:r>
                  <a:rPr lang="en-US" altLang="zh-TW" sz="1400" spc="100" dirty="0">
                    <a:solidFill>
                      <a:srgbClr val="388BA5"/>
                    </a:solidFill>
                    <a:latin typeface="Times New Roman" panose="02020603050405020304" pitchFamily="18" charset="0"/>
                    <a:ea typeface="微軟正黑體" panose="020B0604030504040204" pitchFamily="34" charset="-120"/>
                    <a:cs typeface="+mn-ea"/>
                    <a:sym typeface="+mn-lt"/>
                  </a:rPr>
                  <a:t>(</a:t>
                </a:r>
                <a14:m>
                  <m:oMath xmlns:m="http://schemas.openxmlformats.org/officeDocument/2006/math">
                    <m:sSub>
                      <m:sSubPr>
                        <m:ctrlPr>
                          <a:rPr lang="en-US" altLang="zh-TW" sz="1400" i="1" spc="100">
                            <a:solidFill>
                              <a:srgbClr val="388BA5"/>
                            </a:solidFill>
                            <a:latin typeface="Cambria Math" panose="02040503050406030204" pitchFamily="18" charset="0"/>
                            <a:ea typeface="微軟正黑體" panose="020B0604030504040204" pitchFamily="34" charset="-120"/>
                            <a:cs typeface="+mn-ea"/>
                            <a:sym typeface="+mn-lt"/>
                          </a:rPr>
                        </m:ctrlPr>
                      </m:sSubPr>
                      <m:e>
                        <m:r>
                          <m:rPr>
                            <m:sty m:val="p"/>
                          </m:rPr>
                          <a:rPr lang="en-US" altLang="zh-TW" sz="1400" i="1" spc="100">
                            <a:solidFill>
                              <a:srgbClr val="388BA5"/>
                            </a:solidFill>
                            <a:latin typeface="Cambria Math" panose="02040503050406030204" pitchFamily="18" charset="0"/>
                            <a:ea typeface="微軟正黑體" panose="020B0604030504040204" pitchFamily="34" charset="-120"/>
                            <a:cs typeface="+mn-ea"/>
                            <a:sym typeface="+mn-lt"/>
                          </a:rPr>
                          <m:t>PM</m:t>
                        </m:r>
                      </m:e>
                      <m:sub>
                        <m:r>
                          <a:rPr lang="en-US" altLang="zh-TW" sz="1400" i="1" spc="100">
                            <a:solidFill>
                              <a:srgbClr val="388BA5"/>
                            </a:solidFill>
                            <a:latin typeface="Cambria Math" panose="02040503050406030204" pitchFamily="18" charset="0"/>
                            <a:ea typeface="微軟正黑體" panose="020B0604030504040204" pitchFamily="34" charset="-120"/>
                            <a:cs typeface="+mn-ea"/>
                            <a:sym typeface="+mn-lt"/>
                          </a:rPr>
                          <m:t>2.5</m:t>
                        </m:r>
                      </m:sub>
                    </m:sSub>
                  </m:oMath>
                </a14:m>
                <a:r>
                  <a:rPr lang="en-US" altLang="zh-TW" sz="1400" spc="100" dirty="0">
                    <a:solidFill>
                      <a:srgbClr val="388BA5"/>
                    </a:solidFill>
                    <a:latin typeface="Times New Roman" panose="02020603050405020304" pitchFamily="18" charset="0"/>
                    <a:ea typeface="微軟正黑體" panose="020B0604030504040204" pitchFamily="34" charset="-120"/>
                    <a:cs typeface="+mn-ea"/>
                    <a:sym typeface="+mn-lt"/>
                  </a:rPr>
                  <a:t>)</a:t>
                </a:r>
                <a:endParaRPr lang="zh-CN" altLang="en-US" sz="1400" spc="100" dirty="0">
                  <a:solidFill>
                    <a:srgbClr val="388BA5"/>
                  </a:solidFill>
                  <a:latin typeface="Times New Roman" panose="02020603050405020304" pitchFamily="18" charset="0"/>
                  <a:ea typeface="微軟正黑體" panose="020B0604030504040204" pitchFamily="34" charset="-120"/>
                  <a:cs typeface="+mn-ea"/>
                  <a:sym typeface="+mn-lt"/>
                </a:endParaRPr>
              </a:p>
            </p:txBody>
          </p:sp>
        </mc:Choice>
        <mc:Fallback xmlns="">
          <p:sp>
            <p:nvSpPr>
              <p:cNvPr id="38" name="文本框 45">
                <a:extLst>
                  <a:ext uri="{FF2B5EF4-FFF2-40B4-BE49-F238E27FC236}">
                    <a16:creationId xmlns:a16="http://schemas.microsoft.com/office/drawing/2014/main" id="{27D47914-255E-B80D-9680-C245779A9CF1}"/>
                  </a:ext>
                </a:extLst>
              </p:cNvPr>
              <p:cNvSpPr txBox="1">
                <a:spLocks noRot="1" noChangeAspect="1" noMove="1" noResize="1" noEditPoints="1" noAdjustHandles="1" noChangeArrowheads="1" noChangeShapeType="1" noTextEdit="1"/>
              </p:cNvSpPr>
              <p:nvPr/>
            </p:nvSpPr>
            <p:spPr>
              <a:xfrm>
                <a:off x="4948039" y="4079596"/>
                <a:ext cx="2327191" cy="376642"/>
              </a:xfrm>
              <a:prstGeom prst="rect">
                <a:avLst/>
              </a:prstGeom>
              <a:blipFill>
                <a:blip r:embed="rId3"/>
                <a:stretch>
                  <a:fillRect l="-2362" r="-2625" b="-16129"/>
                </a:stretch>
              </a:blipFill>
            </p:spPr>
            <p:txBody>
              <a:bodyPr/>
              <a:lstStyle/>
              <a:p>
                <a:r>
                  <a:rPr lang="zh-TW" altLang="en-US">
                    <a:noFill/>
                  </a:rPr>
                  <a:t> </a:t>
                </a:r>
              </a:p>
            </p:txBody>
          </p:sp>
        </mc:Fallback>
      </mc:AlternateContent>
      <p:sp>
        <p:nvSpPr>
          <p:cNvPr id="39" name="文本框 40">
            <a:extLst>
              <a:ext uri="{FF2B5EF4-FFF2-40B4-BE49-F238E27FC236}">
                <a16:creationId xmlns:a16="http://schemas.microsoft.com/office/drawing/2014/main" id="{04965358-6C74-3134-B15B-ADAE5DF8B9BD}"/>
              </a:ext>
            </a:extLst>
          </p:cNvPr>
          <p:cNvSpPr txBox="1"/>
          <p:nvPr/>
        </p:nvSpPr>
        <p:spPr>
          <a:xfrm>
            <a:off x="8685345" y="3567149"/>
            <a:ext cx="2068258" cy="400110"/>
          </a:xfrm>
          <a:prstGeom prst="rect">
            <a:avLst/>
          </a:prstGeom>
          <a:noFill/>
        </p:spPr>
        <p:txBody>
          <a:bodyPr wrap="square" rtlCol="0">
            <a:spAutoFit/>
          </a:bodyPr>
          <a:lstStyle/>
          <a:p>
            <a:pPr algn="ctr"/>
            <a:r>
              <a:rPr lang="zh-TW" altLang="en-US" sz="2000" b="1" spc="150" dirty="0">
                <a:solidFill>
                  <a:srgbClr val="009B97"/>
                </a:solidFill>
                <a:latin typeface="Times New Roman" panose="02020603050405020304" pitchFamily="18" charset="0"/>
                <a:ea typeface="微軟正黑體" panose="020B0604030504040204" pitchFamily="34" charset="-120"/>
                <a:cs typeface="+mn-ea"/>
                <a:sym typeface="+mn-lt"/>
              </a:rPr>
              <a:t>目標</a:t>
            </a:r>
            <a:endParaRPr lang="zh-CN" altLang="en-US" b="1" spc="150" dirty="0">
              <a:solidFill>
                <a:srgbClr val="009B97"/>
              </a:solidFill>
              <a:latin typeface="Times New Roman" panose="02020603050405020304" pitchFamily="18" charset="0"/>
              <a:ea typeface="微軟正黑體" panose="020B0604030504040204" pitchFamily="34" charset="-120"/>
              <a:cs typeface="+mn-ea"/>
              <a:sym typeface="+mn-lt"/>
            </a:endParaRPr>
          </a:p>
        </p:txBody>
      </p:sp>
      <mc:AlternateContent xmlns:mc="http://schemas.openxmlformats.org/markup-compatibility/2006" xmlns:a14="http://schemas.microsoft.com/office/drawing/2010/main">
        <mc:Choice Requires="a14">
          <p:sp>
            <p:nvSpPr>
              <p:cNvPr id="40" name="文本框 45">
                <a:extLst>
                  <a:ext uri="{FF2B5EF4-FFF2-40B4-BE49-F238E27FC236}">
                    <a16:creationId xmlns:a16="http://schemas.microsoft.com/office/drawing/2014/main" id="{ECCB2DEE-AB26-D75D-2FE2-191C297E4C07}"/>
                  </a:ext>
                </a:extLst>
              </p:cNvPr>
              <p:cNvSpPr txBox="1"/>
              <p:nvPr/>
            </p:nvSpPr>
            <p:spPr>
              <a:xfrm>
                <a:off x="8380429" y="4079596"/>
                <a:ext cx="2677211" cy="1022909"/>
              </a:xfrm>
              <a:prstGeom prst="rect">
                <a:avLst/>
              </a:prstGeom>
              <a:noFill/>
            </p:spPr>
            <p:txBody>
              <a:bodyPr wrap="square" rtlCol="0">
                <a:spAutoFit/>
              </a:bodyPr>
              <a:lstStyle/>
              <a:p>
                <a:pPr algn="just">
                  <a:lnSpc>
                    <a:spcPct val="150000"/>
                  </a:lnSpc>
                </a:pPr>
                <a:r>
                  <a:rPr lang="zh-TW" altLang="en-US" sz="1400" spc="100" dirty="0">
                    <a:solidFill>
                      <a:srgbClr val="388BA5"/>
                    </a:solidFill>
                    <a:latin typeface="Times New Roman" panose="02020603050405020304" pitchFamily="18" charset="0"/>
                    <a:ea typeface="微軟正黑體" panose="020B0604030504040204" pitchFamily="34" charset="-120"/>
                    <a:cs typeface="+mn-ea"/>
                    <a:sym typeface="+mn-lt"/>
                  </a:rPr>
                  <a:t>利用前一小時測項變化量、周圍微測站資料預測</a:t>
                </a:r>
                <a14:m>
                  <m:oMath xmlns:m="http://schemas.openxmlformats.org/officeDocument/2006/math">
                    <m:sSub>
                      <m:sSubPr>
                        <m:ctrlPr>
                          <a:rPr lang="en-US" altLang="zh-TW" sz="1400" i="1" spc="100" smtClean="0">
                            <a:solidFill>
                              <a:srgbClr val="388BA5"/>
                            </a:solidFill>
                            <a:latin typeface="Cambria Math" panose="02040503050406030204" pitchFamily="18" charset="0"/>
                            <a:ea typeface="微軟正黑體" panose="020B0604030504040204" pitchFamily="34" charset="-120"/>
                            <a:cs typeface="+mn-ea"/>
                            <a:sym typeface="+mn-lt"/>
                          </a:rPr>
                        </m:ctrlPr>
                      </m:sSubPr>
                      <m:e>
                        <m:r>
                          <m:rPr>
                            <m:sty m:val="p"/>
                          </m:rPr>
                          <a:rPr lang="en-US" altLang="zh-TW" sz="1400" i="1" spc="100">
                            <a:solidFill>
                              <a:srgbClr val="388BA5"/>
                            </a:solidFill>
                            <a:latin typeface="Cambria Math" panose="02040503050406030204" pitchFamily="18" charset="0"/>
                            <a:ea typeface="微軟正黑體" panose="020B0604030504040204" pitchFamily="34" charset="-120"/>
                            <a:cs typeface="+mn-ea"/>
                            <a:sym typeface="+mn-lt"/>
                          </a:rPr>
                          <m:t>P</m:t>
                        </m:r>
                        <m:r>
                          <m:rPr>
                            <m:sty m:val="p"/>
                          </m:rPr>
                          <a:rPr lang="en-US" altLang="zh-TW" sz="1400" i="1" spc="100" smtClean="0">
                            <a:solidFill>
                              <a:srgbClr val="388BA5"/>
                            </a:solidFill>
                            <a:latin typeface="Cambria Math" panose="02040503050406030204" pitchFamily="18" charset="0"/>
                            <a:ea typeface="微軟正黑體" panose="020B0604030504040204" pitchFamily="34" charset="-120"/>
                            <a:cs typeface="+mn-ea"/>
                            <a:sym typeface="+mn-lt"/>
                          </a:rPr>
                          <m:t>M</m:t>
                        </m:r>
                      </m:e>
                      <m:sub>
                        <m:r>
                          <a:rPr lang="en-US" altLang="zh-TW" sz="1400" i="1" spc="100">
                            <a:solidFill>
                              <a:srgbClr val="388BA5"/>
                            </a:solidFill>
                            <a:latin typeface="Cambria Math" panose="02040503050406030204" pitchFamily="18" charset="0"/>
                            <a:ea typeface="微軟正黑體" panose="020B0604030504040204" pitchFamily="34" charset="-120"/>
                            <a:cs typeface="+mn-ea"/>
                            <a:sym typeface="+mn-lt"/>
                          </a:rPr>
                          <m:t>2</m:t>
                        </m:r>
                        <m:r>
                          <a:rPr lang="en-US" altLang="zh-TW" sz="1400" i="1" spc="100" smtClean="0">
                            <a:solidFill>
                              <a:srgbClr val="388BA5"/>
                            </a:solidFill>
                            <a:latin typeface="Cambria Math" panose="02040503050406030204" pitchFamily="18" charset="0"/>
                            <a:ea typeface="微軟正黑體" panose="020B0604030504040204" pitchFamily="34" charset="-120"/>
                            <a:cs typeface="+mn-ea"/>
                            <a:sym typeface="+mn-lt"/>
                          </a:rPr>
                          <m:t>.</m:t>
                        </m:r>
                        <m:r>
                          <a:rPr lang="en-US" altLang="zh-TW" sz="1400" i="1" spc="100">
                            <a:solidFill>
                              <a:srgbClr val="388BA5"/>
                            </a:solidFill>
                            <a:latin typeface="Cambria Math" panose="02040503050406030204" pitchFamily="18" charset="0"/>
                            <a:ea typeface="微軟正黑體" panose="020B0604030504040204" pitchFamily="34" charset="-120"/>
                            <a:cs typeface="+mn-ea"/>
                            <a:sym typeface="+mn-lt"/>
                          </a:rPr>
                          <m:t>5</m:t>
                        </m:r>
                      </m:sub>
                    </m:sSub>
                    <m:r>
                      <a:rPr lang="zh-TW" altLang="en-US" sz="1400" i="1" spc="100">
                        <a:solidFill>
                          <a:srgbClr val="388BA5"/>
                        </a:solidFill>
                        <a:latin typeface="Cambria Math" panose="02040503050406030204" pitchFamily="18" charset="0"/>
                        <a:ea typeface="微軟正黑體" panose="020B0604030504040204" pitchFamily="34" charset="-120"/>
                        <a:cs typeface="+mn-ea"/>
                        <a:sym typeface="+mn-lt"/>
                      </a:rPr>
                      <m:t>下一小時趨勢</m:t>
                    </m:r>
                  </m:oMath>
                </a14:m>
                <a:r>
                  <a:rPr lang="zh-TW" altLang="en-US" sz="1400" spc="100" dirty="0">
                    <a:solidFill>
                      <a:srgbClr val="388BA5"/>
                    </a:solidFill>
                    <a:latin typeface="Times New Roman" panose="02020603050405020304" pitchFamily="18" charset="0"/>
                    <a:ea typeface="微軟正黑體" panose="020B0604030504040204" pitchFamily="34" charset="-120"/>
                    <a:cs typeface="+mn-ea"/>
                    <a:sym typeface="+mn-lt"/>
                  </a:rPr>
                  <a:t>。</a:t>
                </a:r>
                <a:endParaRPr lang="zh-CN" altLang="en-US" sz="1400" spc="100" dirty="0">
                  <a:solidFill>
                    <a:srgbClr val="388BA5"/>
                  </a:solidFill>
                  <a:latin typeface="Times New Roman" panose="02020603050405020304" pitchFamily="18" charset="0"/>
                  <a:ea typeface="微軟正黑體" panose="020B0604030504040204" pitchFamily="34" charset="-120"/>
                  <a:cs typeface="+mn-ea"/>
                  <a:sym typeface="+mn-lt"/>
                </a:endParaRPr>
              </a:p>
            </p:txBody>
          </p:sp>
        </mc:Choice>
        <mc:Fallback xmlns="">
          <p:sp>
            <p:nvSpPr>
              <p:cNvPr id="40" name="文本框 45">
                <a:extLst>
                  <a:ext uri="{FF2B5EF4-FFF2-40B4-BE49-F238E27FC236}">
                    <a16:creationId xmlns:a16="http://schemas.microsoft.com/office/drawing/2014/main" id="{ECCB2DEE-AB26-D75D-2FE2-191C297E4C07}"/>
                  </a:ext>
                </a:extLst>
              </p:cNvPr>
              <p:cNvSpPr txBox="1">
                <a:spLocks noRot="1" noChangeAspect="1" noMove="1" noResize="1" noEditPoints="1" noAdjustHandles="1" noChangeArrowheads="1" noChangeShapeType="1" noTextEdit="1"/>
              </p:cNvSpPr>
              <p:nvPr/>
            </p:nvSpPr>
            <p:spPr>
              <a:xfrm>
                <a:off x="8380429" y="4079596"/>
                <a:ext cx="2677211" cy="1022909"/>
              </a:xfrm>
              <a:prstGeom prst="rect">
                <a:avLst/>
              </a:prstGeom>
              <a:blipFill>
                <a:blip r:embed="rId4"/>
                <a:stretch>
                  <a:fillRect l="-683" r="-683" b="-4762"/>
                </a:stretch>
              </a:blipFill>
            </p:spPr>
            <p:txBody>
              <a:bodyPr/>
              <a:lstStyle/>
              <a:p>
                <a:r>
                  <a:rPr lang="zh-TW" altLang="en-US">
                    <a:noFill/>
                  </a:rPr>
                  <a:t> </a:t>
                </a:r>
              </a:p>
            </p:txBody>
          </p:sp>
        </mc:Fallback>
      </mc:AlternateContent>
      <p:sp>
        <p:nvSpPr>
          <p:cNvPr id="42" name="文字方塊 41">
            <a:extLst>
              <a:ext uri="{FF2B5EF4-FFF2-40B4-BE49-F238E27FC236}">
                <a16:creationId xmlns:a16="http://schemas.microsoft.com/office/drawing/2014/main" id="{2C409968-38F1-3602-213B-C39375B16C25}"/>
              </a:ext>
            </a:extLst>
          </p:cNvPr>
          <p:cNvSpPr txBox="1"/>
          <p:nvPr/>
        </p:nvSpPr>
        <p:spPr>
          <a:xfrm>
            <a:off x="952108" y="316468"/>
            <a:ext cx="10105532" cy="461665"/>
          </a:xfrm>
          <a:prstGeom prst="rect">
            <a:avLst/>
          </a:prstGeom>
          <a:noFill/>
        </p:spPr>
        <p:txBody>
          <a:bodyPr wrap="square">
            <a:spAutoFit/>
          </a:bodyPr>
          <a:lstStyle/>
          <a:p>
            <a:pPr algn="ctr"/>
            <a:r>
              <a:rPr lang="en-US" altLang="zh-TW" sz="2400" b="1" dirty="0">
                <a:solidFill>
                  <a:schemeClr val="tx1">
                    <a:lumMod val="85000"/>
                    <a:lumOff val="15000"/>
                  </a:schemeClr>
                </a:solidFill>
                <a:sym typeface="+mn-lt"/>
              </a:rPr>
              <a:t>Related Work</a:t>
            </a:r>
            <a:r>
              <a:rPr lang="zh-TW" altLang="en-US" sz="2400" b="1" dirty="0">
                <a:solidFill>
                  <a:schemeClr val="tx1">
                    <a:lumMod val="85000"/>
                    <a:lumOff val="15000"/>
                  </a:schemeClr>
                </a:solidFill>
                <a:sym typeface="+mn-lt"/>
              </a:rPr>
              <a:t> </a:t>
            </a:r>
            <a:r>
              <a:rPr lang="en-US" altLang="zh-TW" sz="2400" b="1" dirty="0">
                <a:solidFill>
                  <a:schemeClr val="tx1">
                    <a:lumMod val="85000"/>
                    <a:lumOff val="15000"/>
                  </a:schemeClr>
                </a:solidFill>
                <a:sym typeface="+mn-lt"/>
              </a:rPr>
              <a:t>–</a:t>
            </a:r>
            <a:r>
              <a:rPr lang="zh-TW" altLang="en-US" sz="2400" b="1" dirty="0">
                <a:solidFill>
                  <a:schemeClr val="tx1">
                    <a:lumMod val="85000"/>
                    <a:lumOff val="15000"/>
                  </a:schemeClr>
                </a:solidFill>
                <a:sym typeface="+mn-lt"/>
              </a:rPr>
              <a:t> 以 </a:t>
            </a:r>
            <a:r>
              <a:rPr lang="en-US" altLang="zh-TW" sz="2400" b="1" dirty="0">
                <a:solidFill>
                  <a:schemeClr val="tx1">
                    <a:lumMod val="85000"/>
                    <a:lumOff val="15000"/>
                  </a:schemeClr>
                </a:solidFill>
                <a:sym typeface="+mn-lt"/>
              </a:rPr>
              <a:t>LSTM</a:t>
            </a:r>
            <a:r>
              <a:rPr lang="zh-TW" altLang="en-US" sz="2400" b="1" dirty="0">
                <a:solidFill>
                  <a:schemeClr val="tx1">
                    <a:lumMod val="85000"/>
                    <a:lumOff val="15000"/>
                  </a:schemeClr>
                </a:solidFill>
                <a:sym typeface="+mn-lt"/>
              </a:rPr>
              <a:t> 網路為基礎之空氣品質預測中異常變化之研究</a:t>
            </a:r>
          </a:p>
        </p:txBody>
      </p:sp>
      <mc:AlternateContent xmlns:mc="http://schemas.openxmlformats.org/markup-compatibility/2006" xmlns:a14="http://schemas.microsoft.com/office/drawing/2010/main">
        <mc:Choice Requires="a14">
          <p:sp>
            <p:nvSpPr>
              <p:cNvPr id="44" name="文字方塊 43">
                <a:extLst>
                  <a:ext uri="{FF2B5EF4-FFF2-40B4-BE49-F238E27FC236}">
                    <a16:creationId xmlns:a16="http://schemas.microsoft.com/office/drawing/2014/main" id="{51A1BF8D-DCD5-59D0-1708-F858B5B53722}"/>
                  </a:ext>
                </a:extLst>
              </p:cNvPr>
              <p:cNvSpPr txBox="1"/>
              <p:nvPr/>
            </p:nvSpPr>
            <p:spPr>
              <a:xfrm>
                <a:off x="1020848" y="855014"/>
                <a:ext cx="10105531" cy="1496564"/>
              </a:xfrm>
              <a:prstGeom prst="rect">
                <a:avLst/>
              </a:prstGeom>
              <a:noFill/>
            </p:spPr>
            <p:txBody>
              <a:bodyPr wrap="square">
                <a:spAutoFit/>
              </a:bodyPr>
              <a:lstStyle/>
              <a:p>
                <a:pPr>
                  <a:lnSpc>
                    <a:spcPct val="130000"/>
                  </a:lnSpc>
                </a:pPr>
                <a:r>
                  <a:rPr lang="zh-TW" altLang="en-US" b="1" spc="150" dirty="0">
                    <a:latin typeface="Times New Roman" panose="02020603050405020304" pitchFamily="18" charset="0"/>
                    <a:ea typeface="微軟正黑體" panose="020B0604030504040204" pitchFamily="34" charset="-120"/>
                    <a:cs typeface="+mn-ea"/>
                    <a:sym typeface="+mn-lt"/>
                  </a:rPr>
                  <a:t>作者採用機器學習、深度學習</a:t>
                </a:r>
                <a:r>
                  <a:rPr lang="en-US" altLang="zh-TW" b="1" spc="150" dirty="0">
                    <a:latin typeface="Times New Roman" panose="02020603050405020304" pitchFamily="18" charset="0"/>
                    <a:ea typeface="微軟正黑體" panose="020B0604030504040204" pitchFamily="34" charset="-120"/>
                    <a:cs typeface="+mn-ea"/>
                    <a:sym typeface="+mn-lt"/>
                  </a:rPr>
                  <a:t>LSTM</a:t>
                </a:r>
                <a:r>
                  <a:rPr lang="zh-TW" altLang="en-US" b="1" spc="150" dirty="0">
                    <a:latin typeface="Times New Roman" panose="02020603050405020304" pitchFamily="18" charset="0"/>
                    <a:ea typeface="微軟正黑體" panose="020B0604030504040204" pitchFamily="34" charset="-120"/>
                    <a:cs typeface="+mn-ea"/>
                    <a:sym typeface="+mn-lt"/>
                  </a:rPr>
                  <a:t>作為預測空氣汙染的趨勢走向</a:t>
                </a:r>
                <a:r>
                  <a:rPr lang="en-US" altLang="zh-TW" b="1" spc="150" dirty="0">
                    <a:latin typeface="Times New Roman" panose="02020603050405020304" pitchFamily="18" charset="0"/>
                    <a:ea typeface="微軟正黑體" panose="020B0604030504040204" pitchFamily="34" charset="-120"/>
                    <a:cs typeface="+mn-ea"/>
                    <a:sym typeface="+mn-lt"/>
                  </a:rPr>
                  <a:t>,</a:t>
                </a:r>
                <a:r>
                  <a:rPr lang="zh-TW" altLang="en-US" b="1" spc="150" dirty="0">
                    <a:latin typeface="Times New Roman" panose="02020603050405020304" pitchFamily="18" charset="0"/>
                    <a:ea typeface="微軟正黑體" panose="020B0604030504040204" pitchFamily="34" charset="-120"/>
                    <a:cs typeface="+mn-ea"/>
                    <a:sym typeface="+mn-lt"/>
                  </a:rPr>
                  <a:t>尋找前一小時各測項的變化量與</a:t>
                </a:r>
                <a14:m>
                  <m:oMath xmlns:m="http://schemas.openxmlformats.org/officeDocument/2006/math">
                    <m:sSub>
                      <m:sSubPr>
                        <m:ctrlPr>
                          <a:rPr lang="en-US" altLang="zh-TW" b="1" i="1" spc="150">
                            <a:latin typeface="Cambria Math" panose="02040503050406030204" pitchFamily="18" charset="0"/>
                            <a:ea typeface="微軟正黑體" panose="020B0604030504040204" pitchFamily="34" charset="-120"/>
                            <a:cs typeface="+mn-ea"/>
                            <a:sym typeface="+mn-lt"/>
                          </a:rPr>
                        </m:ctrlPr>
                      </m:sSubPr>
                      <m:e>
                        <m:r>
                          <m:rPr>
                            <m:sty m:val="p"/>
                          </m:rPr>
                          <a:rPr lang="en-US" altLang="zh-TW" b="1" spc="150">
                            <a:latin typeface="Cambria Math" panose="02040503050406030204" pitchFamily="18" charset="0"/>
                            <a:ea typeface="微軟正黑體" panose="020B0604030504040204" pitchFamily="34" charset="-120"/>
                            <a:cs typeface="+mn-ea"/>
                            <a:sym typeface="+mn-lt"/>
                          </a:rPr>
                          <m:t>PM</m:t>
                        </m:r>
                      </m:e>
                      <m:sub>
                        <m:r>
                          <a:rPr lang="en-US" altLang="zh-TW" b="1" spc="150">
                            <a:latin typeface="Cambria Math" panose="02040503050406030204" pitchFamily="18" charset="0"/>
                            <a:ea typeface="微軟正黑體" panose="020B0604030504040204" pitchFamily="34" charset="-120"/>
                            <a:cs typeface="+mn-ea"/>
                            <a:sym typeface="+mn-lt"/>
                          </a:rPr>
                          <m:t>2.5</m:t>
                        </m:r>
                      </m:sub>
                    </m:sSub>
                  </m:oMath>
                </a14:m>
                <a:r>
                  <a:rPr lang="zh-TW" altLang="en-US" b="1" spc="150" dirty="0">
                    <a:latin typeface="Times New Roman" panose="02020603050405020304" pitchFamily="18" charset="0"/>
                    <a:ea typeface="微軟正黑體" panose="020B0604030504040204" pitchFamily="34" charset="-120"/>
                    <a:cs typeface="+mn-ea"/>
                    <a:sym typeface="+mn-lt"/>
                  </a:rPr>
                  <a:t>變化的相關性，利用深度學習的方法做訓練，分別以前一小時的測項變化量、周圍微測站資料作為輸入，</a:t>
                </a:r>
                <a:r>
                  <a:rPr lang="en-US" altLang="zh-TW" b="1" spc="150" dirty="0">
                    <a:latin typeface="Times New Roman" panose="02020603050405020304" pitchFamily="18" charset="0"/>
                    <a:ea typeface="微軟正黑體" panose="020B0604030504040204" pitchFamily="34" charset="-120"/>
                    <a:cs typeface="+mn-ea"/>
                    <a:sym typeface="+mn-lt"/>
                  </a:rPr>
                  <a:t> </a:t>
                </a:r>
                <a14:m>
                  <m:oMath xmlns:m="http://schemas.openxmlformats.org/officeDocument/2006/math">
                    <m:sSub>
                      <m:sSubPr>
                        <m:ctrlPr>
                          <a:rPr lang="en-US" altLang="zh-TW" b="1" i="1" spc="150">
                            <a:latin typeface="Cambria Math" panose="02040503050406030204" pitchFamily="18" charset="0"/>
                            <a:ea typeface="微軟正黑體" panose="020B0604030504040204" pitchFamily="34" charset="-120"/>
                            <a:cs typeface="+mn-ea"/>
                            <a:sym typeface="+mn-lt"/>
                          </a:rPr>
                        </m:ctrlPr>
                      </m:sSubPr>
                      <m:e>
                        <m:r>
                          <m:rPr>
                            <m:sty m:val="p"/>
                          </m:rPr>
                          <a:rPr lang="en-US" altLang="zh-TW" b="1" spc="150">
                            <a:latin typeface="Cambria Math" panose="02040503050406030204" pitchFamily="18" charset="0"/>
                            <a:ea typeface="微軟正黑體" panose="020B0604030504040204" pitchFamily="34" charset="-120"/>
                            <a:cs typeface="+mn-ea"/>
                            <a:sym typeface="+mn-lt"/>
                          </a:rPr>
                          <m:t>PM</m:t>
                        </m:r>
                      </m:e>
                      <m:sub>
                        <m:r>
                          <a:rPr lang="en-US" altLang="zh-TW" b="1" spc="150">
                            <a:latin typeface="Cambria Math" panose="02040503050406030204" pitchFamily="18" charset="0"/>
                            <a:ea typeface="微軟正黑體" panose="020B0604030504040204" pitchFamily="34" charset="-120"/>
                            <a:cs typeface="+mn-ea"/>
                            <a:sym typeface="+mn-lt"/>
                          </a:rPr>
                          <m:t>2.5</m:t>
                        </m:r>
                      </m:sub>
                    </m:sSub>
                  </m:oMath>
                </a14:m>
                <a:r>
                  <a:rPr lang="zh-TW" altLang="en-US" b="1" spc="150" dirty="0">
                    <a:latin typeface="Times New Roman" panose="02020603050405020304" pitchFamily="18" charset="0"/>
                    <a:ea typeface="微軟正黑體" panose="020B0604030504040204" pitchFamily="34" charset="-120"/>
                    <a:cs typeface="+mn-ea"/>
                    <a:sym typeface="+mn-lt"/>
                  </a:rPr>
                  <a:t>變化趨勢為輸出，期望能找到其中的特徵與關係式，得出下一小時</a:t>
                </a:r>
                <a14:m>
                  <m:oMath xmlns:m="http://schemas.openxmlformats.org/officeDocument/2006/math">
                    <m:sSub>
                      <m:sSubPr>
                        <m:ctrlPr>
                          <a:rPr lang="en-US" altLang="zh-TW" b="1" i="1" spc="150">
                            <a:latin typeface="Cambria Math" panose="02040503050406030204" pitchFamily="18" charset="0"/>
                            <a:ea typeface="微軟正黑體" panose="020B0604030504040204" pitchFamily="34" charset="-120"/>
                            <a:cs typeface="+mn-ea"/>
                            <a:sym typeface="+mn-lt"/>
                          </a:rPr>
                        </m:ctrlPr>
                      </m:sSubPr>
                      <m:e>
                        <m:r>
                          <m:rPr>
                            <m:sty m:val="p"/>
                          </m:rPr>
                          <a:rPr lang="en-US" altLang="zh-TW" b="1" spc="150">
                            <a:latin typeface="Cambria Math" panose="02040503050406030204" pitchFamily="18" charset="0"/>
                            <a:ea typeface="微軟正黑體" panose="020B0604030504040204" pitchFamily="34" charset="-120"/>
                            <a:cs typeface="+mn-ea"/>
                            <a:sym typeface="+mn-lt"/>
                          </a:rPr>
                          <m:t>PM</m:t>
                        </m:r>
                      </m:e>
                      <m:sub>
                        <m:r>
                          <a:rPr lang="en-US" altLang="zh-TW" b="1" spc="150">
                            <a:latin typeface="Cambria Math" panose="02040503050406030204" pitchFamily="18" charset="0"/>
                            <a:ea typeface="微軟正黑體" panose="020B0604030504040204" pitchFamily="34" charset="-120"/>
                            <a:cs typeface="+mn-ea"/>
                            <a:sym typeface="+mn-lt"/>
                          </a:rPr>
                          <m:t>2.5</m:t>
                        </m:r>
                      </m:sub>
                    </m:sSub>
                  </m:oMath>
                </a14:m>
                <a:r>
                  <a:rPr lang="zh-TW" altLang="en-US" b="1" spc="150" dirty="0">
                    <a:latin typeface="Times New Roman" panose="02020603050405020304" pitchFamily="18" charset="0"/>
                    <a:ea typeface="微軟正黑體" panose="020B0604030504040204" pitchFamily="34" charset="-120"/>
                    <a:cs typeface="+mn-ea"/>
                    <a:sym typeface="+mn-lt"/>
                  </a:rPr>
                  <a:t>的變化趨勢，再使用此變化趨勢對原始預測模型的預測值做修正。</a:t>
                </a:r>
              </a:p>
            </p:txBody>
          </p:sp>
        </mc:Choice>
        <mc:Fallback xmlns="">
          <p:sp>
            <p:nvSpPr>
              <p:cNvPr id="44" name="文字方塊 43">
                <a:extLst>
                  <a:ext uri="{FF2B5EF4-FFF2-40B4-BE49-F238E27FC236}">
                    <a16:creationId xmlns:a16="http://schemas.microsoft.com/office/drawing/2014/main" id="{51A1BF8D-DCD5-59D0-1708-F858B5B53722}"/>
                  </a:ext>
                </a:extLst>
              </p:cNvPr>
              <p:cNvSpPr txBox="1">
                <a:spLocks noRot="1" noChangeAspect="1" noMove="1" noResize="1" noEditPoints="1" noAdjustHandles="1" noChangeArrowheads="1" noChangeShapeType="1" noTextEdit="1"/>
              </p:cNvSpPr>
              <p:nvPr/>
            </p:nvSpPr>
            <p:spPr>
              <a:xfrm>
                <a:off x="1020848" y="855014"/>
                <a:ext cx="10105531" cy="1496564"/>
              </a:xfrm>
              <a:prstGeom prst="rect">
                <a:avLst/>
              </a:prstGeom>
              <a:blipFill>
                <a:blip r:embed="rId5"/>
                <a:stretch>
                  <a:fillRect l="-483" r="-2955" b="-5285"/>
                </a:stretch>
              </a:blipFill>
            </p:spPr>
            <p:txBody>
              <a:bodyPr/>
              <a:lstStyle/>
              <a:p>
                <a:r>
                  <a:rPr lang="zh-TW" altLang="en-US">
                    <a:noFill/>
                  </a:rPr>
                  <a:t> </a:t>
                </a:r>
              </a:p>
            </p:txBody>
          </p:sp>
        </mc:Fallback>
      </mc:AlternateContent>
      <p:sp>
        <p:nvSpPr>
          <p:cNvPr id="4" name="文字方塊 3">
            <a:extLst>
              <a:ext uri="{FF2B5EF4-FFF2-40B4-BE49-F238E27FC236}">
                <a16:creationId xmlns:a16="http://schemas.microsoft.com/office/drawing/2014/main" id="{B3550D36-35BF-AA7A-C51B-FB4A78AD944E}"/>
              </a:ext>
            </a:extLst>
          </p:cNvPr>
          <p:cNvSpPr txBox="1"/>
          <p:nvPr/>
        </p:nvSpPr>
        <p:spPr>
          <a:xfrm>
            <a:off x="424668" y="6058568"/>
            <a:ext cx="11057641" cy="307777"/>
          </a:xfrm>
          <a:prstGeom prst="rect">
            <a:avLst/>
          </a:prstGeom>
          <a:noFill/>
        </p:spPr>
        <p:txBody>
          <a:bodyPr wrap="square" rtlCol="0">
            <a:spAutoFit/>
          </a:bodyPr>
          <a:lstStyle/>
          <a:p>
            <a:r>
              <a:rPr lang="en-US" altLang="zh-TW" sz="1400" dirty="0"/>
              <a:t>Reference: https://ndltd.ncl.edu.tw/cgi-bin/gs32/gsweb.cgi/login?o=dnclcdr&amp;s=id=%22109NTPU0392004%22.&amp;searchmode=basic</a:t>
            </a:r>
            <a:endParaRPr lang="zh-TW" altLang="en-US" sz="1400" dirty="0"/>
          </a:p>
        </p:txBody>
      </p:sp>
    </p:spTree>
    <p:extLst>
      <p:ext uri="{BB962C8B-B14F-4D97-AF65-F5344CB8AC3E}">
        <p14:creationId xmlns:p14="http://schemas.microsoft.com/office/powerpoint/2010/main" val="798305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占位符 2">
            <a:extLst>
              <a:ext uri="{FF2B5EF4-FFF2-40B4-BE49-F238E27FC236}">
                <a16:creationId xmlns:a16="http://schemas.microsoft.com/office/drawing/2014/main" id="{138C0E13-B8A4-4ACD-B289-299728059C92}"/>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74713" y="3082560"/>
            <a:ext cx="10442575" cy="2887853"/>
          </a:xfrm>
          <a:custGeom>
            <a:avLst/>
            <a:gdLst>
              <a:gd name="connsiteX0" fmla="*/ 0 w 10442575"/>
              <a:gd name="connsiteY0" fmla="*/ 0 h 2889572"/>
              <a:gd name="connsiteX1" fmla="*/ 10442575 w 10442575"/>
              <a:gd name="connsiteY1" fmla="*/ 0 h 2889572"/>
              <a:gd name="connsiteX2" fmla="*/ 10442575 w 10442575"/>
              <a:gd name="connsiteY2" fmla="*/ 2889572 h 2889572"/>
              <a:gd name="connsiteX3" fmla="*/ 0 w 10442575"/>
              <a:gd name="connsiteY3" fmla="*/ 2889572 h 2889572"/>
            </a:gdLst>
            <a:ahLst/>
            <a:cxnLst>
              <a:cxn ang="0">
                <a:pos x="connsiteX0" y="connsiteY0"/>
              </a:cxn>
              <a:cxn ang="0">
                <a:pos x="connsiteX1" y="connsiteY1"/>
              </a:cxn>
              <a:cxn ang="0">
                <a:pos x="connsiteX2" y="connsiteY2"/>
              </a:cxn>
              <a:cxn ang="0">
                <a:pos x="connsiteX3" y="connsiteY3"/>
              </a:cxn>
            </a:cxnLst>
            <a:rect l="l" t="t" r="r" b="b"/>
            <a:pathLst>
              <a:path w="10442575" h="2889572">
                <a:moveTo>
                  <a:pt x="0" y="0"/>
                </a:moveTo>
                <a:lnTo>
                  <a:pt x="10442575" y="0"/>
                </a:lnTo>
                <a:lnTo>
                  <a:pt x="10442575" y="2889572"/>
                </a:lnTo>
                <a:lnTo>
                  <a:pt x="0" y="2889572"/>
                </a:lnTo>
                <a:close/>
              </a:path>
            </a:pathLst>
          </a:custGeom>
        </p:spPr>
      </p:pic>
      <p:sp>
        <p:nvSpPr>
          <p:cNvPr id="3" name="矩形 2">
            <a:extLst>
              <a:ext uri="{FF2B5EF4-FFF2-40B4-BE49-F238E27FC236}">
                <a16:creationId xmlns:a16="http://schemas.microsoft.com/office/drawing/2014/main" id="{F77C48D3-C64F-26A6-90A7-7DE1E4FD78CF}"/>
              </a:ext>
            </a:extLst>
          </p:cNvPr>
          <p:cNvSpPr/>
          <p:nvPr/>
        </p:nvSpPr>
        <p:spPr>
          <a:xfrm>
            <a:off x="669303" y="2912882"/>
            <a:ext cx="10647986" cy="3057532"/>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字方塊 41">
            <a:extLst>
              <a:ext uri="{FF2B5EF4-FFF2-40B4-BE49-F238E27FC236}">
                <a16:creationId xmlns:a16="http://schemas.microsoft.com/office/drawing/2014/main" id="{2C409968-38F1-3602-213B-C39375B16C25}"/>
              </a:ext>
            </a:extLst>
          </p:cNvPr>
          <p:cNvSpPr txBox="1"/>
          <p:nvPr/>
        </p:nvSpPr>
        <p:spPr>
          <a:xfrm>
            <a:off x="721830" y="316866"/>
            <a:ext cx="10998154" cy="461665"/>
          </a:xfrm>
          <a:prstGeom prst="rect">
            <a:avLst/>
          </a:prstGeom>
          <a:noFill/>
        </p:spPr>
        <p:txBody>
          <a:bodyPr wrap="square">
            <a:spAutoFit/>
          </a:bodyPr>
          <a:lstStyle/>
          <a:p>
            <a:pPr algn="ctr"/>
            <a:r>
              <a:rPr lang="en-US" altLang="zh-TW" sz="2400" b="1" dirty="0">
                <a:solidFill>
                  <a:schemeClr val="tx1">
                    <a:lumMod val="85000"/>
                    <a:lumOff val="15000"/>
                  </a:schemeClr>
                </a:solidFill>
                <a:sym typeface="+mn-lt"/>
              </a:rPr>
              <a:t>Related Work</a:t>
            </a:r>
            <a:r>
              <a:rPr lang="zh-TW" altLang="en-US" sz="2400" b="1" dirty="0">
                <a:solidFill>
                  <a:schemeClr val="tx1">
                    <a:lumMod val="85000"/>
                    <a:lumOff val="15000"/>
                  </a:schemeClr>
                </a:solidFill>
                <a:sym typeface="+mn-lt"/>
              </a:rPr>
              <a:t> </a:t>
            </a:r>
            <a:r>
              <a:rPr lang="en-US" altLang="zh-TW" sz="2400" b="1" dirty="0">
                <a:solidFill>
                  <a:schemeClr val="tx1">
                    <a:lumMod val="85000"/>
                    <a:lumOff val="15000"/>
                  </a:schemeClr>
                </a:solidFill>
                <a:sym typeface="+mn-lt"/>
              </a:rPr>
              <a:t>–</a:t>
            </a:r>
            <a:r>
              <a:rPr lang="zh-TW" altLang="en-US" sz="2400" b="1" dirty="0">
                <a:solidFill>
                  <a:schemeClr val="tx1">
                    <a:lumMod val="85000"/>
                    <a:lumOff val="15000"/>
                  </a:schemeClr>
                </a:solidFill>
                <a:sym typeface="+mn-lt"/>
              </a:rPr>
              <a:t> 以時間序列資料之模糊預測</a:t>
            </a:r>
            <a:r>
              <a:rPr lang="en-US" altLang="zh-TW" sz="2400" b="1" dirty="0">
                <a:solidFill>
                  <a:schemeClr val="tx1">
                    <a:lumMod val="85000"/>
                    <a:lumOff val="15000"/>
                  </a:schemeClr>
                </a:solidFill>
                <a:sym typeface="+mn-lt"/>
              </a:rPr>
              <a:t>-</a:t>
            </a:r>
            <a:r>
              <a:rPr lang="zh-TW" altLang="en-US" sz="2400" b="1" dirty="0">
                <a:solidFill>
                  <a:schemeClr val="tx1">
                    <a:lumMod val="85000"/>
                    <a:lumOff val="15000"/>
                  </a:schemeClr>
                </a:solidFill>
                <a:sym typeface="+mn-lt"/>
              </a:rPr>
              <a:t>以台中市空氣污染公開資料為例</a:t>
            </a:r>
          </a:p>
        </p:txBody>
      </p:sp>
      <p:sp>
        <p:nvSpPr>
          <p:cNvPr id="44" name="文字方塊 43">
            <a:extLst>
              <a:ext uri="{FF2B5EF4-FFF2-40B4-BE49-F238E27FC236}">
                <a16:creationId xmlns:a16="http://schemas.microsoft.com/office/drawing/2014/main" id="{51A1BF8D-DCD5-59D0-1708-F858B5B53722}"/>
              </a:ext>
            </a:extLst>
          </p:cNvPr>
          <p:cNvSpPr txBox="1"/>
          <p:nvPr/>
        </p:nvSpPr>
        <p:spPr>
          <a:xfrm>
            <a:off x="782763" y="897040"/>
            <a:ext cx="10341451" cy="1496564"/>
          </a:xfrm>
          <a:prstGeom prst="rect">
            <a:avLst/>
          </a:prstGeom>
          <a:noFill/>
        </p:spPr>
        <p:txBody>
          <a:bodyPr wrap="square">
            <a:spAutoFit/>
          </a:bodyPr>
          <a:lstStyle/>
          <a:p>
            <a:pPr>
              <a:lnSpc>
                <a:spcPct val="130000"/>
              </a:lnSpc>
            </a:pPr>
            <a:r>
              <a:rPr lang="zh-TW" altLang="en-US" b="1" spc="150" dirty="0">
                <a:latin typeface="Times New Roman" panose="02020603050405020304" pitchFamily="18" charset="0"/>
                <a:ea typeface="微軟正黑體" panose="020B0604030504040204" pitchFamily="34" charset="-120"/>
                <a:cs typeface="+mn-ea"/>
                <a:sym typeface="+mn-lt"/>
              </a:rPr>
              <a:t>　　此研究中選擇台中地區的測站為對象，挑選</a:t>
            </a:r>
            <a:r>
              <a:rPr lang="en-US" altLang="zh-TW" b="1" spc="150" dirty="0">
                <a:latin typeface="Times New Roman" panose="02020603050405020304" pitchFamily="18" charset="0"/>
                <a:ea typeface="微軟正黑體" panose="020B0604030504040204" pitchFamily="34" charset="-120"/>
                <a:cs typeface="+mn-ea"/>
                <a:sym typeface="+mn-lt"/>
              </a:rPr>
              <a:t>2005</a:t>
            </a:r>
            <a:r>
              <a:rPr lang="zh-TW" altLang="en-US" b="1" spc="150" dirty="0">
                <a:latin typeface="Times New Roman" panose="02020603050405020304" pitchFamily="18" charset="0"/>
                <a:ea typeface="微軟正黑體" panose="020B0604030504040204" pitchFamily="34" charset="-120"/>
                <a:cs typeface="+mn-ea"/>
                <a:sym typeface="+mn-lt"/>
              </a:rPr>
              <a:t>至</a:t>
            </a:r>
            <a:r>
              <a:rPr lang="en-US" altLang="zh-TW" b="1" spc="150" dirty="0">
                <a:latin typeface="Times New Roman" panose="02020603050405020304" pitchFamily="18" charset="0"/>
                <a:ea typeface="微軟正黑體" panose="020B0604030504040204" pitchFamily="34" charset="-120"/>
                <a:cs typeface="+mn-ea"/>
                <a:sym typeface="+mn-lt"/>
              </a:rPr>
              <a:t>2015</a:t>
            </a:r>
            <a:r>
              <a:rPr lang="zh-TW" altLang="en-US" b="1" spc="150" dirty="0">
                <a:latin typeface="Times New Roman" panose="02020603050405020304" pitchFamily="18" charset="0"/>
                <a:ea typeface="微軟正黑體" panose="020B0604030504040204" pitchFamily="34" charset="-120"/>
                <a:cs typeface="+mn-ea"/>
                <a:sym typeface="+mn-lt"/>
              </a:rPr>
              <a:t>年之間共</a:t>
            </a:r>
            <a:r>
              <a:rPr lang="en-US" altLang="zh-TW" b="1" spc="150" dirty="0">
                <a:latin typeface="Times New Roman" panose="02020603050405020304" pitchFamily="18" charset="0"/>
                <a:ea typeface="微軟正黑體" panose="020B0604030504040204" pitchFamily="34" charset="-120"/>
                <a:cs typeface="+mn-ea"/>
                <a:sym typeface="+mn-lt"/>
              </a:rPr>
              <a:t>11</a:t>
            </a:r>
            <a:r>
              <a:rPr lang="zh-TW" altLang="en-US" b="1" spc="150" dirty="0">
                <a:latin typeface="Times New Roman" panose="02020603050405020304" pitchFamily="18" charset="0"/>
                <a:ea typeface="微軟正黑體" panose="020B0604030504040204" pitchFamily="34" charset="-120"/>
                <a:cs typeface="+mn-ea"/>
                <a:sym typeface="+mn-lt"/>
              </a:rPr>
              <a:t>年的空污監測數據，使用逐步自回歸預測法建立台中市空氣污染的時間序列預測模型，模擬都市中空氣污染的變動趨勢。研究結果顯示，機率統計模式能有效預測空氣汙染資料的變化，在此模式的協助下，將可以提供空氣污染的變動趨勢，使民眾或政府提前做好預防措施，減少人體健康危害。</a:t>
            </a:r>
          </a:p>
        </p:txBody>
      </p:sp>
      <p:grpSp>
        <p:nvGrpSpPr>
          <p:cNvPr id="4" name="组合 32">
            <a:extLst>
              <a:ext uri="{FF2B5EF4-FFF2-40B4-BE49-F238E27FC236}">
                <a16:creationId xmlns:a16="http://schemas.microsoft.com/office/drawing/2014/main" id="{C35B0D74-6014-804D-305E-CA0A2DF02865}"/>
              </a:ext>
            </a:extLst>
          </p:cNvPr>
          <p:cNvGrpSpPr/>
          <p:nvPr/>
        </p:nvGrpSpPr>
        <p:grpSpPr>
          <a:xfrm>
            <a:off x="8285400" y="3429969"/>
            <a:ext cx="2868149" cy="2104628"/>
            <a:chOff x="8717966" y="3866260"/>
            <a:chExt cx="2868149" cy="2104628"/>
          </a:xfrm>
        </p:grpSpPr>
        <p:sp>
          <p:nvSpPr>
            <p:cNvPr id="5" name="圆角矩形 5">
              <a:extLst>
                <a:ext uri="{FF2B5EF4-FFF2-40B4-BE49-F238E27FC236}">
                  <a16:creationId xmlns:a16="http://schemas.microsoft.com/office/drawing/2014/main" id="{154ABA01-8023-AD58-2B30-9DA5903370E9}"/>
                </a:ext>
              </a:extLst>
            </p:cNvPr>
            <p:cNvSpPr/>
            <p:nvPr/>
          </p:nvSpPr>
          <p:spPr>
            <a:xfrm>
              <a:off x="8717966" y="3866260"/>
              <a:ext cx="2868149" cy="2104628"/>
            </a:xfrm>
            <a:prstGeom prst="roundRect">
              <a:avLst>
                <a:gd name="adj" fmla="val 825"/>
              </a:avLst>
            </a:prstGeom>
            <a:solidFill>
              <a:srgbClr val="F1F3F2"/>
            </a:solidFill>
            <a:ln>
              <a:noFill/>
            </a:ln>
            <a:effectLst>
              <a:outerShdw blurRad="50800" dist="25400" dir="270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6" name="直接连接符 22">
              <a:extLst>
                <a:ext uri="{FF2B5EF4-FFF2-40B4-BE49-F238E27FC236}">
                  <a16:creationId xmlns:a16="http://schemas.microsoft.com/office/drawing/2014/main" id="{EBA0AFC5-70EF-04CA-6D01-E8041F38779D}"/>
                </a:ext>
              </a:extLst>
            </p:cNvPr>
            <p:cNvCxnSpPr/>
            <p:nvPr/>
          </p:nvCxnSpPr>
          <p:spPr>
            <a:xfrm>
              <a:off x="9673240" y="4372313"/>
              <a:ext cx="936000" cy="0"/>
            </a:xfrm>
            <a:prstGeom prst="line">
              <a:avLst/>
            </a:prstGeom>
            <a:ln>
              <a:solidFill>
                <a:schemeClr val="bg1"/>
              </a:solidFill>
            </a:ln>
            <a:effectLst>
              <a:outerShdw blurRad="38100" dist="12700" dir="2700000" algn="t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grpSp>
      <p:sp>
        <p:nvSpPr>
          <p:cNvPr id="7" name="Freeform 505">
            <a:extLst>
              <a:ext uri="{FF2B5EF4-FFF2-40B4-BE49-F238E27FC236}">
                <a16:creationId xmlns:a16="http://schemas.microsoft.com/office/drawing/2014/main" id="{9DE5FE77-8365-EF9F-F0A2-8DBFF5025695}"/>
              </a:ext>
            </a:extLst>
          </p:cNvPr>
          <p:cNvSpPr>
            <a:spLocks noEditPoints="1"/>
          </p:cNvSpPr>
          <p:nvPr/>
        </p:nvSpPr>
        <p:spPr bwMode="auto">
          <a:xfrm>
            <a:off x="9589195" y="5100387"/>
            <a:ext cx="260558" cy="260556"/>
          </a:xfrm>
          <a:custGeom>
            <a:avLst/>
            <a:gdLst>
              <a:gd name="T0" fmla="*/ 112 w 176"/>
              <a:gd name="T1" fmla="*/ 118 h 174"/>
              <a:gd name="T2" fmla="*/ 120 w 176"/>
              <a:gd name="T3" fmla="*/ 102 h 174"/>
              <a:gd name="T4" fmla="*/ 64 w 176"/>
              <a:gd name="T5" fmla="*/ 94 h 174"/>
              <a:gd name="T6" fmla="*/ 56 w 176"/>
              <a:gd name="T7" fmla="*/ 110 h 174"/>
              <a:gd name="T8" fmla="*/ 64 w 176"/>
              <a:gd name="T9" fmla="*/ 102 h 174"/>
              <a:gd name="T10" fmla="*/ 112 w 176"/>
              <a:gd name="T11" fmla="*/ 110 h 174"/>
              <a:gd name="T12" fmla="*/ 64 w 176"/>
              <a:gd name="T13" fmla="*/ 102 h 174"/>
              <a:gd name="T14" fmla="*/ 152 w 176"/>
              <a:gd name="T15" fmla="*/ 46 h 174"/>
              <a:gd name="T16" fmla="*/ 128 w 176"/>
              <a:gd name="T17" fmla="*/ 17 h 174"/>
              <a:gd name="T18" fmla="*/ 70 w 176"/>
              <a:gd name="T19" fmla="*/ 4 h 174"/>
              <a:gd name="T20" fmla="*/ 28 w 176"/>
              <a:gd name="T21" fmla="*/ 46 h 174"/>
              <a:gd name="T22" fmla="*/ 0 w 176"/>
              <a:gd name="T23" fmla="*/ 54 h 174"/>
              <a:gd name="T24" fmla="*/ 8 w 176"/>
              <a:gd name="T25" fmla="*/ 78 h 174"/>
              <a:gd name="T26" fmla="*/ 16 w 176"/>
              <a:gd name="T27" fmla="*/ 166 h 174"/>
              <a:gd name="T28" fmla="*/ 152 w 176"/>
              <a:gd name="T29" fmla="*/ 174 h 174"/>
              <a:gd name="T30" fmla="*/ 160 w 176"/>
              <a:gd name="T31" fmla="*/ 78 h 174"/>
              <a:gd name="T32" fmla="*/ 176 w 176"/>
              <a:gd name="T33" fmla="*/ 70 h 174"/>
              <a:gd name="T34" fmla="*/ 168 w 176"/>
              <a:gd name="T35" fmla="*/ 46 h 174"/>
              <a:gd name="T36" fmla="*/ 140 w 176"/>
              <a:gd name="T37" fmla="*/ 30 h 174"/>
              <a:gd name="T38" fmla="*/ 143 w 176"/>
              <a:gd name="T39" fmla="*/ 46 h 174"/>
              <a:gd name="T40" fmla="*/ 134 w 176"/>
              <a:gd name="T41" fmla="*/ 40 h 174"/>
              <a:gd name="T42" fmla="*/ 124 w 176"/>
              <a:gd name="T43" fmla="*/ 34 h 174"/>
              <a:gd name="T44" fmla="*/ 115 w 176"/>
              <a:gd name="T45" fmla="*/ 30 h 174"/>
              <a:gd name="T46" fmla="*/ 130 w 176"/>
              <a:gd name="T47" fmla="*/ 24 h 174"/>
              <a:gd name="T48" fmla="*/ 74 w 176"/>
              <a:gd name="T49" fmla="*/ 46 h 174"/>
              <a:gd name="T50" fmla="*/ 127 w 176"/>
              <a:gd name="T51" fmla="*/ 46 h 174"/>
              <a:gd name="T52" fmla="*/ 66 w 176"/>
              <a:gd name="T53" fmla="*/ 11 h 174"/>
              <a:gd name="T54" fmla="*/ 65 w 176"/>
              <a:gd name="T55" fmla="*/ 46 h 174"/>
              <a:gd name="T56" fmla="*/ 46 w 176"/>
              <a:gd name="T57" fmla="*/ 46 h 174"/>
              <a:gd name="T58" fmla="*/ 37 w 176"/>
              <a:gd name="T59" fmla="*/ 46 h 174"/>
              <a:gd name="T60" fmla="*/ 152 w 176"/>
              <a:gd name="T61" fmla="*/ 166 h 174"/>
              <a:gd name="T62" fmla="*/ 24 w 176"/>
              <a:gd name="T63" fmla="*/ 78 h 174"/>
              <a:gd name="T64" fmla="*/ 152 w 176"/>
              <a:gd name="T65" fmla="*/ 166 h 174"/>
              <a:gd name="T66" fmla="*/ 8 w 176"/>
              <a:gd name="T67" fmla="*/ 70 h 174"/>
              <a:gd name="T68" fmla="*/ 168 w 176"/>
              <a:gd name="T69" fmla="*/ 54 h 174"/>
              <a:gd name="T70" fmla="*/ 69 w 176"/>
              <a:gd name="T71" fmla="*/ 22 h 174"/>
              <a:gd name="T72" fmla="*/ 58 w 176"/>
              <a:gd name="T73" fmla="*/ 25 h 174"/>
              <a:gd name="T74" fmla="*/ 69 w 176"/>
              <a:gd name="T75" fmla="*/ 22 h 174"/>
              <a:gd name="T76" fmla="*/ 54 w 176"/>
              <a:gd name="T77" fmla="*/ 32 h 174"/>
              <a:gd name="T78" fmla="*/ 57 w 176"/>
              <a:gd name="T79" fmla="*/ 4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6" h="174">
                <a:moveTo>
                  <a:pt x="64" y="118"/>
                </a:moveTo>
                <a:cubicBezTo>
                  <a:pt x="112" y="118"/>
                  <a:pt x="112" y="118"/>
                  <a:pt x="112" y="118"/>
                </a:cubicBezTo>
                <a:cubicBezTo>
                  <a:pt x="116" y="118"/>
                  <a:pt x="120" y="114"/>
                  <a:pt x="120" y="110"/>
                </a:cubicBezTo>
                <a:cubicBezTo>
                  <a:pt x="120" y="102"/>
                  <a:pt x="120" y="102"/>
                  <a:pt x="120" y="102"/>
                </a:cubicBezTo>
                <a:cubicBezTo>
                  <a:pt x="120" y="98"/>
                  <a:pt x="116" y="94"/>
                  <a:pt x="112" y="94"/>
                </a:cubicBezTo>
                <a:cubicBezTo>
                  <a:pt x="64" y="94"/>
                  <a:pt x="64" y="94"/>
                  <a:pt x="64" y="94"/>
                </a:cubicBezTo>
                <a:cubicBezTo>
                  <a:pt x="60" y="94"/>
                  <a:pt x="56" y="98"/>
                  <a:pt x="56" y="102"/>
                </a:cubicBezTo>
                <a:cubicBezTo>
                  <a:pt x="56" y="110"/>
                  <a:pt x="56" y="110"/>
                  <a:pt x="56" y="110"/>
                </a:cubicBezTo>
                <a:cubicBezTo>
                  <a:pt x="56" y="114"/>
                  <a:pt x="60" y="118"/>
                  <a:pt x="64" y="118"/>
                </a:cubicBezTo>
                <a:close/>
                <a:moveTo>
                  <a:pt x="64" y="102"/>
                </a:moveTo>
                <a:cubicBezTo>
                  <a:pt x="112" y="102"/>
                  <a:pt x="112" y="102"/>
                  <a:pt x="112" y="102"/>
                </a:cubicBezTo>
                <a:cubicBezTo>
                  <a:pt x="112" y="110"/>
                  <a:pt x="112" y="110"/>
                  <a:pt x="112" y="110"/>
                </a:cubicBezTo>
                <a:cubicBezTo>
                  <a:pt x="64" y="110"/>
                  <a:pt x="64" y="110"/>
                  <a:pt x="64" y="110"/>
                </a:cubicBezTo>
                <a:lnTo>
                  <a:pt x="64" y="102"/>
                </a:lnTo>
                <a:close/>
                <a:moveTo>
                  <a:pt x="168" y="46"/>
                </a:moveTo>
                <a:cubicBezTo>
                  <a:pt x="152" y="46"/>
                  <a:pt x="152" y="46"/>
                  <a:pt x="152" y="46"/>
                </a:cubicBezTo>
                <a:cubicBezTo>
                  <a:pt x="147" y="28"/>
                  <a:pt x="147" y="28"/>
                  <a:pt x="147" y="28"/>
                </a:cubicBezTo>
                <a:cubicBezTo>
                  <a:pt x="145" y="19"/>
                  <a:pt x="136" y="14"/>
                  <a:pt x="128" y="17"/>
                </a:cubicBezTo>
                <a:cubicBezTo>
                  <a:pt x="103" y="23"/>
                  <a:pt x="103" y="23"/>
                  <a:pt x="103" y="23"/>
                </a:cubicBezTo>
                <a:cubicBezTo>
                  <a:pt x="70" y="4"/>
                  <a:pt x="70" y="4"/>
                  <a:pt x="70" y="4"/>
                </a:cubicBezTo>
                <a:cubicBezTo>
                  <a:pt x="63" y="0"/>
                  <a:pt x="53" y="2"/>
                  <a:pt x="49" y="10"/>
                </a:cubicBezTo>
                <a:cubicBezTo>
                  <a:pt x="28" y="46"/>
                  <a:pt x="28" y="46"/>
                  <a:pt x="28" y="46"/>
                </a:cubicBezTo>
                <a:cubicBezTo>
                  <a:pt x="8" y="46"/>
                  <a:pt x="8" y="46"/>
                  <a:pt x="8" y="46"/>
                </a:cubicBezTo>
                <a:cubicBezTo>
                  <a:pt x="4" y="46"/>
                  <a:pt x="0" y="50"/>
                  <a:pt x="0" y="54"/>
                </a:cubicBezTo>
                <a:cubicBezTo>
                  <a:pt x="0" y="70"/>
                  <a:pt x="0" y="70"/>
                  <a:pt x="0" y="70"/>
                </a:cubicBezTo>
                <a:cubicBezTo>
                  <a:pt x="0" y="74"/>
                  <a:pt x="4" y="78"/>
                  <a:pt x="8" y="78"/>
                </a:cubicBezTo>
                <a:cubicBezTo>
                  <a:pt x="16" y="78"/>
                  <a:pt x="16" y="78"/>
                  <a:pt x="16" y="78"/>
                </a:cubicBezTo>
                <a:cubicBezTo>
                  <a:pt x="16" y="166"/>
                  <a:pt x="16" y="166"/>
                  <a:pt x="16" y="166"/>
                </a:cubicBezTo>
                <a:cubicBezTo>
                  <a:pt x="16" y="170"/>
                  <a:pt x="20" y="174"/>
                  <a:pt x="24" y="174"/>
                </a:cubicBezTo>
                <a:cubicBezTo>
                  <a:pt x="152" y="174"/>
                  <a:pt x="152" y="174"/>
                  <a:pt x="152" y="174"/>
                </a:cubicBezTo>
                <a:cubicBezTo>
                  <a:pt x="156" y="174"/>
                  <a:pt x="160" y="170"/>
                  <a:pt x="160" y="166"/>
                </a:cubicBezTo>
                <a:cubicBezTo>
                  <a:pt x="160" y="78"/>
                  <a:pt x="160" y="78"/>
                  <a:pt x="160" y="78"/>
                </a:cubicBezTo>
                <a:cubicBezTo>
                  <a:pt x="168" y="78"/>
                  <a:pt x="168" y="78"/>
                  <a:pt x="168" y="78"/>
                </a:cubicBezTo>
                <a:cubicBezTo>
                  <a:pt x="172" y="78"/>
                  <a:pt x="176" y="74"/>
                  <a:pt x="176" y="70"/>
                </a:cubicBezTo>
                <a:cubicBezTo>
                  <a:pt x="176" y="54"/>
                  <a:pt x="176" y="54"/>
                  <a:pt x="176" y="54"/>
                </a:cubicBezTo>
                <a:cubicBezTo>
                  <a:pt x="176" y="50"/>
                  <a:pt x="172" y="46"/>
                  <a:pt x="168" y="46"/>
                </a:cubicBezTo>
                <a:close/>
                <a:moveTo>
                  <a:pt x="130" y="24"/>
                </a:moveTo>
                <a:cubicBezTo>
                  <a:pt x="134" y="23"/>
                  <a:pt x="138" y="26"/>
                  <a:pt x="140" y="30"/>
                </a:cubicBezTo>
                <a:cubicBezTo>
                  <a:pt x="144" y="46"/>
                  <a:pt x="144" y="46"/>
                  <a:pt x="144" y="46"/>
                </a:cubicBezTo>
                <a:cubicBezTo>
                  <a:pt x="143" y="46"/>
                  <a:pt x="143" y="46"/>
                  <a:pt x="143" y="46"/>
                </a:cubicBezTo>
                <a:cubicBezTo>
                  <a:pt x="133" y="40"/>
                  <a:pt x="133" y="40"/>
                  <a:pt x="133" y="40"/>
                </a:cubicBezTo>
                <a:cubicBezTo>
                  <a:pt x="134" y="40"/>
                  <a:pt x="134" y="40"/>
                  <a:pt x="134" y="40"/>
                </a:cubicBezTo>
                <a:cubicBezTo>
                  <a:pt x="132" y="32"/>
                  <a:pt x="132" y="32"/>
                  <a:pt x="132" y="32"/>
                </a:cubicBezTo>
                <a:cubicBezTo>
                  <a:pt x="124" y="34"/>
                  <a:pt x="124" y="34"/>
                  <a:pt x="124" y="34"/>
                </a:cubicBezTo>
                <a:cubicBezTo>
                  <a:pt x="124" y="35"/>
                  <a:pt x="124" y="35"/>
                  <a:pt x="124" y="35"/>
                </a:cubicBezTo>
                <a:cubicBezTo>
                  <a:pt x="115" y="30"/>
                  <a:pt x="115" y="30"/>
                  <a:pt x="115" y="30"/>
                </a:cubicBezTo>
                <a:cubicBezTo>
                  <a:pt x="114" y="28"/>
                  <a:pt x="114" y="28"/>
                  <a:pt x="114" y="28"/>
                </a:cubicBezTo>
                <a:lnTo>
                  <a:pt x="130" y="24"/>
                </a:lnTo>
                <a:close/>
                <a:moveTo>
                  <a:pt x="127" y="46"/>
                </a:moveTo>
                <a:cubicBezTo>
                  <a:pt x="74" y="46"/>
                  <a:pt x="74" y="46"/>
                  <a:pt x="74" y="46"/>
                </a:cubicBezTo>
                <a:cubicBezTo>
                  <a:pt x="87" y="23"/>
                  <a:pt x="87" y="23"/>
                  <a:pt x="87" y="23"/>
                </a:cubicBezTo>
                <a:lnTo>
                  <a:pt x="127" y="46"/>
                </a:lnTo>
                <a:close/>
                <a:moveTo>
                  <a:pt x="56" y="14"/>
                </a:moveTo>
                <a:cubicBezTo>
                  <a:pt x="58" y="10"/>
                  <a:pt x="63" y="9"/>
                  <a:pt x="66" y="11"/>
                </a:cubicBezTo>
                <a:cubicBezTo>
                  <a:pt x="80" y="19"/>
                  <a:pt x="80" y="19"/>
                  <a:pt x="80" y="19"/>
                </a:cubicBezTo>
                <a:cubicBezTo>
                  <a:pt x="65" y="46"/>
                  <a:pt x="65" y="46"/>
                  <a:pt x="65" y="46"/>
                </a:cubicBezTo>
                <a:cubicBezTo>
                  <a:pt x="47" y="46"/>
                  <a:pt x="47" y="46"/>
                  <a:pt x="47" y="46"/>
                </a:cubicBezTo>
                <a:cubicBezTo>
                  <a:pt x="46" y="46"/>
                  <a:pt x="46" y="46"/>
                  <a:pt x="46" y="46"/>
                </a:cubicBezTo>
                <a:cubicBezTo>
                  <a:pt x="46" y="46"/>
                  <a:pt x="46" y="46"/>
                  <a:pt x="46" y="46"/>
                </a:cubicBezTo>
                <a:cubicBezTo>
                  <a:pt x="37" y="46"/>
                  <a:pt x="37" y="46"/>
                  <a:pt x="37" y="46"/>
                </a:cubicBezTo>
                <a:lnTo>
                  <a:pt x="56" y="14"/>
                </a:lnTo>
                <a:close/>
                <a:moveTo>
                  <a:pt x="152" y="166"/>
                </a:moveTo>
                <a:cubicBezTo>
                  <a:pt x="24" y="166"/>
                  <a:pt x="24" y="166"/>
                  <a:pt x="24" y="166"/>
                </a:cubicBezTo>
                <a:cubicBezTo>
                  <a:pt x="24" y="78"/>
                  <a:pt x="24" y="78"/>
                  <a:pt x="24" y="78"/>
                </a:cubicBezTo>
                <a:cubicBezTo>
                  <a:pt x="152" y="78"/>
                  <a:pt x="152" y="78"/>
                  <a:pt x="152" y="78"/>
                </a:cubicBezTo>
                <a:lnTo>
                  <a:pt x="152" y="166"/>
                </a:lnTo>
                <a:close/>
                <a:moveTo>
                  <a:pt x="168" y="70"/>
                </a:moveTo>
                <a:cubicBezTo>
                  <a:pt x="8" y="70"/>
                  <a:pt x="8" y="70"/>
                  <a:pt x="8" y="70"/>
                </a:cubicBezTo>
                <a:cubicBezTo>
                  <a:pt x="8" y="54"/>
                  <a:pt x="8" y="54"/>
                  <a:pt x="8" y="54"/>
                </a:cubicBezTo>
                <a:cubicBezTo>
                  <a:pt x="168" y="54"/>
                  <a:pt x="168" y="54"/>
                  <a:pt x="168" y="54"/>
                </a:cubicBezTo>
                <a:lnTo>
                  <a:pt x="168" y="70"/>
                </a:lnTo>
                <a:close/>
                <a:moveTo>
                  <a:pt x="69" y="22"/>
                </a:moveTo>
                <a:cubicBezTo>
                  <a:pt x="62" y="18"/>
                  <a:pt x="62" y="18"/>
                  <a:pt x="62" y="18"/>
                </a:cubicBezTo>
                <a:cubicBezTo>
                  <a:pt x="58" y="25"/>
                  <a:pt x="58" y="25"/>
                  <a:pt x="58" y="25"/>
                </a:cubicBezTo>
                <a:cubicBezTo>
                  <a:pt x="65" y="29"/>
                  <a:pt x="65" y="29"/>
                  <a:pt x="65" y="29"/>
                </a:cubicBezTo>
                <a:lnTo>
                  <a:pt x="69" y="22"/>
                </a:lnTo>
                <a:close/>
                <a:moveTo>
                  <a:pt x="61" y="36"/>
                </a:moveTo>
                <a:cubicBezTo>
                  <a:pt x="54" y="32"/>
                  <a:pt x="54" y="32"/>
                  <a:pt x="54" y="32"/>
                </a:cubicBezTo>
                <a:cubicBezTo>
                  <a:pt x="50" y="39"/>
                  <a:pt x="50" y="39"/>
                  <a:pt x="50" y="39"/>
                </a:cubicBezTo>
                <a:cubicBezTo>
                  <a:pt x="57" y="43"/>
                  <a:pt x="57" y="43"/>
                  <a:pt x="57" y="43"/>
                </a:cubicBezTo>
                <a:lnTo>
                  <a:pt x="61" y="36"/>
                </a:lnTo>
                <a:close/>
              </a:path>
            </a:pathLst>
          </a:custGeom>
          <a:solidFill>
            <a:srgbClr val="388BA5"/>
          </a:solidFill>
          <a:ln>
            <a:noFill/>
          </a:ln>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sng" strike="noStrike" kern="1200" cap="none" spc="0" normalizeH="0" baseline="0" noProof="0">
              <a:ln>
                <a:noFill/>
              </a:ln>
              <a:solidFill>
                <a:prstClr val="black"/>
              </a:solidFill>
              <a:effectLst/>
              <a:uLnTx/>
              <a:uFillTx/>
              <a:cs typeface="+mn-ea"/>
              <a:sym typeface="+mn-lt"/>
            </a:endParaRPr>
          </a:p>
        </p:txBody>
      </p:sp>
      <p:grpSp>
        <p:nvGrpSpPr>
          <p:cNvPr id="8" name="组合 33">
            <a:extLst>
              <a:ext uri="{FF2B5EF4-FFF2-40B4-BE49-F238E27FC236}">
                <a16:creationId xmlns:a16="http://schemas.microsoft.com/office/drawing/2014/main" id="{99DDF1CE-C0BE-6653-D943-F5625B483C93}"/>
              </a:ext>
            </a:extLst>
          </p:cNvPr>
          <p:cNvGrpSpPr/>
          <p:nvPr/>
        </p:nvGrpSpPr>
        <p:grpSpPr>
          <a:xfrm>
            <a:off x="4653124" y="3429969"/>
            <a:ext cx="2868149" cy="2104628"/>
            <a:chOff x="4653124" y="3866260"/>
            <a:chExt cx="2868149" cy="2104628"/>
          </a:xfrm>
        </p:grpSpPr>
        <p:sp>
          <p:nvSpPr>
            <p:cNvPr id="9" name="圆角矩形 5">
              <a:extLst>
                <a:ext uri="{FF2B5EF4-FFF2-40B4-BE49-F238E27FC236}">
                  <a16:creationId xmlns:a16="http://schemas.microsoft.com/office/drawing/2014/main" id="{4B8D5E71-DDA0-3C37-E305-46E4843FBEC8}"/>
                </a:ext>
              </a:extLst>
            </p:cNvPr>
            <p:cNvSpPr/>
            <p:nvPr/>
          </p:nvSpPr>
          <p:spPr>
            <a:xfrm>
              <a:off x="4653124" y="3866260"/>
              <a:ext cx="2868149" cy="2104628"/>
            </a:xfrm>
            <a:prstGeom prst="roundRect">
              <a:avLst>
                <a:gd name="adj" fmla="val 825"/>
              </a:avLst>
            </a:prstGeom>
            <a:solidFill>
              <a:srgbClr val="F1F3F2"/>
            </a:solidFill>
            <a:ln>
              <a:noFill/>
            </a:ln>
            <a:effectLst>
              <a:outerShdw blurRad="50800" dist="25400" dir="270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0" name="直接连接符 21">
              <a:extLst>
                <a:ext uri="{FF2B5EF4-FFF2-40B4-BE49-F238E27FC236}">
                  <a16:creationId xmlns:a16="http://schemas.microsoft.com/office/drawing/2014/main" id="{595EA1D4-8002-39B6-A784-4DA907ACEB8E}"/>
                </a:ext>
              </a:extLst>
            </p:cNvPr>
            <p:cNvCxnSpPr/>
            <p:nvPr/>
          </p:nvCxnSpPr>
          <p:spPr>
            <a:xfrm>
              <a:off x="5628630" y="4372313"/>
              <a:ext cx="936000" cy="0"/>
            </a:xfrm>
            <a:prstGeom prst="line">
              <a:avLst/>
            </a:prstGeom>
            <a:ln>
              <a:solidFill>
                <a:schemeClr val="bg1"/>
              </a:solidFill>
            </a:ln>
            <a:effectLst>
              <a:outerShdw blurRad="38100" dist="12700" dir="2700000" algn="t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grpSp>
      <p:sp>
        <p:nvSpPr>
          <p:cNvPr id="11" name="Freeform 504">
            <a:extLst>
              <a:ext uri="{FF2B5EF4-FFF2-40B4-BE49-F238E27FC236}">
                <a16:creationId xmlns:a16="http://schemas.microsoft.com/office/drawing/2014/main" id="{C5EF047A-7FA4-1050-7056-6FF7D07B94EB}"/>
              </a:ext>
            </a:extLst>
          </p:cNvPr>
          <p:cNvSpPr>
            <a:spLocks noEditPoints="1"/>
          </p:cNvSpPr>
          <p:nvPr/>
        </p:nvSpPr>
        <p:spPr bwMode="auto">
          <a:xfrm>
            <a:off x="5953489" y="5102602"/>
            <a:ext cx="267418" cy="267416"/>
          </a:xfrm>
          <a:custGeom>
            <a:avLst/>
            <a:gdLst>
              <a:gd name="T0" fmla="*/ 112 w 176"/>
              <a:gd name="T1" fmla="*/ 120 h 176"/>
              <a:gd name="T2" fmla="*/ 120 w 176"/>
              <a:gd name="T3" fmla="*/ 104 h 176"/>
              <a:gd name="T4" fmla="*/ 64 w 176"/>
              <a:gd name="T5" fmla="*/ 96 h 176"/>
              <a:gd name="T6" fmla="*/ 56 w 176"/>
              <a:gd name="T7" fmla="*/ 112 h 176"/>
              <a:gd name="T8" fmla="*/ 64 w 176"/>
              <a:gd name="T9" fmla="*/ 104 h 176"/>
              <a:gd name="T10" fmla="*/ 112 w 176"/>
              <a:gd name="T11" fmla="*/ 112 h 176"/>
              <a:gd name="T12" fmla="*/ 64 w 176"/>
              <a:gd name="T13" fmla="*/ 104 h 176"/>
              <a:gd name="T14" fmla="*/ 152 w 176"/>
              <a:gd name="T15" fmla="*/ 48 h 176"/>
              <a:gd name="T16" fmla="*/ 144 w 176"/>
              <a:gd name="T17" fmla="*/ 8 h 176"/>
              <a:gd name="T18" fmla="*/ 104 w 176"/>
              <a:gd name="T19" fmla="*/ 0 h 176"/>
              <a:gd name="T20" fmla="*/ 24 w 176"/>
              <a:gd name="T21" fmla="*/ 8 h 176"/>
              <a:gd name="T22" fmla="*/ 8 w 176"/>
              <a:gd name="T23" fmla="*/ 48 h 176"/>
              <a:gd name="T24" fmla="*/ 0 w 176"/>
              <a:gd name="T25" fmla="*/ 72 h 176"/>
              <a:gd name="T26" fmla="*/ 16 w 176"/>
              <a:gd name="T27" fmla="*/ 80 h 176"/>
              <a:gd name="T28" fmla="*/ 24 w 176"/>
              <a:gd name="T29" fmla="*/ 176 h 176"/>
              <a:gd name="T30" fmla="*/ 160 w 176"/>
              <a:gd name="T31" fmla="*/ 168 h 176"/>
              <a:gd name="T32" fmla="*/ 168 w 176"/>
              <a:gd name="T33" fmla="*/ 80 h 176"/>
              <a:gd name="T34" fmla="*/ 176 w 176"/>
              <a:gd name="T35" fmla="*/ 56 h 176"/>
              <a:gd name="T36" fmla="*/ 144 w 176"/>
              <a:gd name="T37" fmla="*/ 16 h 176"/>
              <a:gd name="T38" fmla="*/ 128 w 176"/>
              <a:gd name="T39" fmla="*/ 48 h 176"/>
              <a:gd name="T40" fmla="*/ 120 w 176"/>
              <a:gd name="T41" fmla="*/ 16 h 176"/>
              <a:gd name="T42" fmla="*/ 104 w 176"/>
              <a:gd name="T43" fmla="*/ 12 h 176"/>
              <a:gd name="T44" fmla="*/ 104 w 176"/>
              <a:gd name="T45" fmla="*/ 24 h 176"/>
              <a:gd name="T46" fmla="*/ 32 w 176"/>
              <a:gd name="T47" fmla="*/ 8 h 176"/>
              <a:gd name="T48" fmla="*/ 96 w 176"/>
              <a:gd name="T49" fmla="*/ 28 h 176"/>
              <a:gd name="T50" fmla="*/ 120 w 176"/>
              <a:gd name="T51" fmla="*/ 32 h 176"/>
              <a:gd name="T52" fmla="*/ 32 w 176"/>
              <a:gd name="T53" fmla="*/ 48 h 176"/>
              <a:gd name="T54" fmla="*/ 152 w 176"/>
              <a:gd name="T55" fmla="*/ 168 h 176"/>
              <a:gd name="T56" fmla="*/ 24 w 176"/>
              <a:gd name="T57" fmla="*/ 80 h 176"/>
              <a:gd name="T58" fmla="*/ 152 w 176"/>
              <a:gd name="T59" fmla="*/ 168 h 176"/>
              <a:gd name="T60" fmla="*/ 8 w 176"/>
              <a:gd name="T61" fmla="*/ 72 h 176"/>
              <a:gd name="T62" fmla="*/ 168 w 176"/>
              <a:gd name="T63" fmla="*/ 5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6" h="176">
                <a:moveTo>
                  <a:pt x="64" y="120"/>
                </a:moveTo>
                <a:cubicBezTo>
                  <a:pt x="112" y="120"/>
                  <a:pt x="112" y="120"/>
                  <a:pt x="112" y="120"/>
                </a:cubicBezTo>
                <a:cubicBezTo>
                  <a:pt x="116" y="120"/>
                  <a:pt x="120" y="116"/>
                  <a:pt x="120" y="112"/>
                </a:cubicBezTo>
                <a:cubicBezTo>
                  <a:pt x="120" y="104"/>
                  <a:pt x="120" y="104"/>
                  <a:pt x="120" y="104"/>
                </a:cubicBezTo>
                <a:cubicBezTo>
                  <a:pt x="120" y="100"/>
                  <a:pt x="116" y="96"/>
                  <a:pt x="112" y="96"/>
                </a:cubicBezTo>
                <a:cubicBezTo>
                  <a:pt x="64" y="96"/>
                  <a:pt x="64" y="96"/>
                  <a:pt x="64" y="96"/>
                </a:cubicBezTo>
                <a:cubicBezTo>
                  <a:pt x="60" y="96"/>
                  <a:pt x="56" y="100"/>
                  <a:pt x="56" y="104"/>
                </a:cubicBezTo>
                <a:cubicBezTo>
                  <a:pt x="56" y="112"/>
                  <a:pt x="56" y="112"/>
                  <a:pt x="56" y="112"/>
                </a:cubicBezTo>
                <a:cubicBezTo>
                  <a:pt x="56" y="116"/>
                  <a:pt x="60" y="120"/>
                  <a:pt x="64" y="120"/>
                </a:cubicBezTo>
                <a:close/>
                <a:moveTo>
                  <a:pt x="64" y="104"/>
                </a:moveTo>
                <a:cubicBezTo>
                  <a:pt x="112" y="104"/>
                  <a:pt x="112" y="104"/>
                  <a:pt x="112" y="104"/>
                </a:cubicBezTo>
                <a:cubicBezTo>
                  <a:pt x="112" y="112"/>
                  <a:pt x="112" y="112"/>
                  <a:pt x="112" y="112"/>
                </a:cubicBezTo>
                <a:cubicBezTo>
                  <a:pt x="64" y="112"/>
                  <a:pt x="64" y="112"/>
                  <a:pt x="64" y="112"/>
                </a:cubicBezTo>
                <a:lnTo>
                  <a:pt x="64" y="104"/>
                </a:lnTo>
                <a:close/>
                <a:moveTo>
                  <a:pt x="168" y="48"/>
                </a:moveTo>
                <a:cubicBezTo>
                  <a:pt x="152" y="48"/>
                  <a:pt x="152" y="48"/>
                  <a:pt x="152" y="48"/>
                </a:cubicBezTo>
                <a:cubicBezTo>
                  <a:pt x="152" y="16"/>
                  <a:pt x="152" y="16"/>
                  <a:pt x="152" y="16"/>
                </a:cubicBezTo>
                <a:cubicBezTo>
                  <a:pt x="152" y="12"/>
                  <a:pt x="148" y="8"/>
                  <a:pt x="144" y="8"/>
                </a:cubicBezTo>
                <a:cubicBezTo>
                  <a:pt x="112" y="8"/>
                  <a:pt x="112" y="8"/>
                  <a:pt x="112" y="8"/>
                </a:cubicBezTo>
                <a:cubicBezTo>
                  <a:pt x="104" y="0"/>
                  <a:pt x="104" y="0"/>
                  <a:pt x="104" y="0"/>
                </a:cubicBezTo>
                <a:cubicBezTo>
                  <a:pt x="32" y="0"/>
                  <a:pt x="32" y="0"/>
                  <a:pt x="32" y="0"/>
                </a:cubicBezTo>
                <a:cubicBezTo>
                  <a:pt x="28" y="0"/>
                  <a:pt x="24" y="4"/>
                  <a:pt x="24" y="8"/>
                </a:cubicBezTo>
                <a:cubicBezTo>
                  <a:pt x="24" y="48"/>
                  <a:pt x="24" y="48"/>
                  <a:pt x="24" y="48"/>
                </a:cubicBezTo>
                <a:cubicBezTo>
                  <a:pt x="8" y="48"/>
                  <a:pt x="8" y="48"/>
                  <a:pt x="8" y="48"/>
                </a:cubicBezTo>
                <a:cubicBezTo>
                  <a:pt x="4" y="48"/>
                  <a:pt x="0" y="52"/>
                  <a:pt x="0" y="56"/>
                </a:cubicBezTo>
                <a:cubicBezTo>
                  <a:pt x="0" y="72"/>
                  <a:pt x="0" y="72"/>
                  <a:pt x="0" y="72"/>
                </a:cubicBezTo>
                <a:cubicBezTo>
                  <a:pt x="0" y="76"/>
                  <a:pt x="4" y="80"/>
                  <a:pt x="8" y="80"/>
                </a:cubicBezTo>
                <a:cubicBezTo>
                  <a:pt x="16" y="80"/>
                  <a:pt x="16" y="80"/>
                  <a:pt x="16" y="80"/>
                </a:cubicBezTo>
                <a:cubicBezTo>
                  <a:pt x="16" y="168"/>
                  <a:pt x="16" y="168"/>
                  <a:pt x="16" y="168"/>
                </a:cubicBezTo>
                <a:cubicBezTo>
                  <a:pt x="16" y="172"/>
                  <a:pt x="20" y="176"/>
                  <a:pt x="24" y="176"/>
                </a:cubicBezTo>
                <a:cubicBezTo>
                  <a:pt x="152" y="176"/>
                  <a:pt x="152" y="176"/>
                  <a:pt x="152" y="176"/>
                </a:cubicBezTo>
                <a:cubicBezTo>
                  <a:pt x="156" y="176"/>
                  <a:pt x="160" y="172"/>
                  <a:pt x="160" y="168"/>
                </a:cubicBezTo>
                <a:cubicBezTo>
                  <a:pt x="160" y="80"/>
                  <a:pt x="160" y="80"/>
                  <a:pt x="160" y="80"/>
                </a:cubicBezTo>
                <a:cubicBezTo>
                  <a:pt x="168" y="80"/>
                  <a:pt x="168" y="80"/>
                  <a:pt x="168" y="80"/>
                </a:cubicBezTo>
                <a:cubicBezTo>
                  <a:pt x="172" y="80"/>
                  <a:pt x="176" y="76"/>
                  <a:pt x="176" y="72"/>
                </a:cubicBezTo>
                <a:cubicBezTo>
                  <a:pt x="176" y="56"/>
                  <a:pt x="176" y="56"/>
                  <a:pt x="176" y="56"/>
                </a:cubicBezTo>
                <a:cubicBezTo>
                  <a:pt x="176" y="52"/>
                  <a:pt x="172" y="48"/>
                  <a:pt x="168" y="48"/>
                </a:cubicBezTo>
                <a:close/>
                <a:moveTo>
                  <a:pt x="144" y="16"/>
                </a:moveTo>
                <a:cubicBezTo>
                  <a:pt x="144" y="48"/>
                  <a:pt x="144" y="48"/>
                  <a:pt x="144" y="48"/>
                </a:cubicBezTo>
                <a:cubicBezTo>
                  <a:pt x="128" y="48"/>
                  <a:pt x="128" y="48"/>
                  <a:pt x="128" y="48"/>
                </a:cubicBezTo>
                <a:cubicBezTo>
                  <a:pt x="128" y="24"/>
                  <a:pt x="128" y="24"/>
                  <a:pt x="128" y="24"/>
                </a:cubicBezTo>
                <a:cubicBezTo>
                  <a:pt x="120" y="16"/>
                  <a:pt x="120" y="16"/>
                  <a:pt x="120" y="16"/>
                </a:cubicBezTo>
                <a:lnTo>
                  <a:pt x="144" y="16"/>
                </a:lnTo>
                <a:close/>
                <a:moveTo>
                  <a:pt x="104" y="12"/>
                </a:moveTo>
                <a:cubicBezTo>
                  <a:pt x="116" y="24"/>
                  <a:pt x="116" y="24"/>
                  <a:pt x="116" y="24"/>
                </a:cubicBezTo>
                <a:cubicBezTo>
                  <a:pt x="104" y="24"/>
                  <a:pt x="104" y="24"/>
                  <a:pt x="104" y="24"/>
                </a:cubicBezTo>
                <a:lnTo>
                  <a:pt x="104" y="12"/>
                </a:lnTo>
                <a:close/>
                <a:moveTo>
                  <a:pt x="32" y="8"/>
                </a:moveTo>
                <a:cubicBezTo>
                  <a:pt x="96" y="8"/>
                  <a:pt x="96" y="8"/>
                  <a:pt x="96" y="8"/>
                </a:cubicBezTo>
                <a:cubicBezTo>
                  <a:pt x="96" y="28"/>
                  <a:pt x="96" y="28"/>
                  <a:pt x="96" y="28"/>
                </a:cubicBezTo>
                <a:cubicBezTo>
                  <a:pt x="96" y="30"/>
                  <a:pt x="98" y="32"/>
                  <a:pt x="100" y="32"/>
                </a:cubicBezTo>
                <a:cubicBezTo>
                  <a:pt x="120" y="32"/>
                  <a:pt x="120" y="32"/>
                  <a:pt x="120" y="32"/>
                </a:cubicBezTo>
                <a:cubicBezTo>
                  <a:pt x="120" y="48"/>
                  <a:pt x="120" y="48"/>
                  <a:pt x="120" y="48"/>
                </a:cubicBezTo>
                <a:cubicBezTo>
                  <a:pt x="32" y="48"/>
                  <a:pt x="32" y="48"/>
                  <a:pt x="32" y="48"/>
                </a:cubicBezTo>
                <a:lnTo>
                  <a:pt x="32" y="8"/>
                </a:lnTo>
                <a:close/>
                <a:moveTo>
                  <a:pt x="152" y="168"/>
                </a:moveTo>
                <a:cubicBezTo>
                  <a:pt x="24" y="168"/>
                  <a:pt x="24" y="168"/>
                  <a:pt x="24" y="168"/>
                </a:cubicBezTo>
                <a:cubicBezTo>
                  <a:pt x="24" y="80"/>
                  <a:pt x="24" y="80"/>
                  <a:pt x="24" y="80"/>
                </a:cubicBezTo>
                <a:cubicBezTo>
                  <a:pt x="152" y="80"/>
                  <a:pt x="152" y="80"/>
                  <a:pt x="152" y="80"/>
                </a:cubicBezTo>
                <a:lnTo>
                  <a:pt x="152" y="168"/>
                </a:lnTo>
                <a:close/>
                <a:moveTo>
                  <a:pt x="168" y="72"/>
                </a:moveTo>
                <a:cubicBezTo>
                  <a:pt x="8" y="72"/>
                  <a:pt x="8" y="72"/>
                  <a:pt x="8" y="72"/>
                </a:cubicBezTo>
                <a:cubicBezTo>
                  <a:pt x="8" y="56"/>
                  <a:pt x="8" y="56"/>
                  <a:pt x="8" y="56"/>
                </a:cubicBezTo>
                <a:cubicBezTo>
                  <a:pt x="168" y="56"/>
                  <a:pt x="168" y="56"/>
                  <a:pt x="168" y="56"/>
                </a:cubicBezTo>
                <a:lnTo>
                  <a:pt x="168" y="72"/>
                </a:lnTo>
                <a:close/>
              </a:path>
            </a:pathLst>
          </a:custGeom>
          <a:solidFill>
            <a:srgbClr val="388BA5"/>
          </a:solidFill>
          <a:ln>
            <a:noFill/>
          </a:ln>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sng" strike="noStrike" kern="1200" cap="none" spc="0" normalizeH="0" baseline="0" noProof="0">
              <a:ln>
                <a:noFill/>
              </a:ln>
              <a:solidFill>
                <a:prstClr val="black"/>
              </a:solidFill>
              <a:effectLst/>
              <a:uLnTx/>
              <a:uFillTx/>
              <a:cs typeface="+mn-ea"/>
              <a:sym typeface="+mn-lt"/>
            </a:endParaRPr>
          </a:p>
        </p:txBody>
      </p:sp>
      <p:grpSp>
        <p:nvGrpSpPr>
          <p:cNvPr id="12" name="组合 34">
            <a:extLst>
              <a:ext uri="{FF2B5EF4-FFF2-40B4-BE49-F238E27FC236}">
                <a16:creationId xmlns:a16="http://schemas.microsoft.com/office/drawing/2014/main" id="{EB4A0C38-2D6F-4D2D-4174-1CEF86504454}"/>
              </a:ext>
            </a:extLst>
          </p:cNvPr>
          <p:cNvGrpSpPr/>
          <p:nvPr/>
        </p:nvGrpSpPr>
        <p:grpSpPr>
          <a:xfrm>
            <a:off x="1020848" y="3429969"/>
            <a:ext cx="2868149" cy="2104628"/>
            <a:chOff x="588282" y="3866260"/>
            <a:chExt cx="2868149" cy="2104628"/>
          </a:xfrm>
        </p:grpSpPr>
        <p:sp>
          <p:nvSpPr>
            <p:cNvPr id="13" name="圆角矩形 5">
              <a:extLst>
                <a:ext uri="{FF2B5EF4-FFF2-40B4-BE49-F238E27FC236}">
                  <a16:creationId xmlns:a16="http://schemas.microsoft.com/office/drawing/2014/main" id="{F8198F7F-CB70-F78B-367E-9C1B32809038}"/>
                </a:ext>
              </a:extLst>
            </p:cNvPr>
            <p:cNvSpPr/>
            <p:nvPr/>
          </p:nvSpPr>
          <p:spPr>
            <a:xfrm>
              <a:off x="588282" y="3866260"/>
              <a:ext cx="2868149" cy="2104628"/>
            </a:xfrm>
            <a:prstGeom prst="roundRect">
              <a:avLst>
                <a:gd name="adj" fmla="val 825"/>
              </a:avLst>
            </a:prstGeom>
            <a:solidFill>
              <a:srgbClr val="F1F3F2"/>
            </a:solidFill>
            <a:ln>
              <a:noFill/>
            </a:ln>
            <a:effectLst>
              <a:outerShdw blurRad="50800" dist="25400" dir="270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14" name="直接连接符 20">
              <a:extLst>
                <a:ext uri="{FF2B5EF4-FFF2-40B4-BE49-F238E27FC236}">
                  <a16:creationId xmlns:a16="http://schemas.microsoft.com/office/drawing/2014/main" id="{33EC5178-2893-BC05-1016-AC82E5AF4FD4}"/>
                </a:ext>
              </a:extLst>
            </p:cNvPr>
            <p:cNvCxnSpPr/>
            <p:nvPr/>
          </p:nvCxnSpPr>
          <p:spPr>
            <a:xfrm>
              <a:off x="1530865" y="4372313"/>
              <a:ext cx="936000" cy="0"/>
            </a:xfrm>
            <a:prstGeom prst="line">
              <a:avLst/>
            </a:prstGeom>
            <a:ln>
              <a:solidFill>
                <a:schemeClr val="bg1"/>
              </a:solidFill>
            </a:ln>
            <a:effectLst>
              <a:outerShdw blurRad="38100" dist="12700" dir="2700000" algn="t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grpSp>
      <p:sp>
        <p:nvSpPr>
          <p:cNvPr id="15" name="Freeform 503">
            <a:extLst>
              <a:ext uri="{FF2B5EF4-FFF2-40B4-BE49-F238E27FC236}">
                <a16:creationId xmlns:a16="http://schemas.microsoft.com/office/drawing/2014/main" id="{CC127C28-6DCE-C34C-7034-CFACD3904865}"/>
              </a:ext>
            </a:extLst>
          </p:cNvPr>
          <p:cNvSpPr>
            <a:spLocks noEditPoints="1"/>
          </p:cNvSpPr>
          <p:nvPr/>
        </p:nvSpPr>
        <p:spPr bwMode="auto">
          <a:xfrm>
            <a:off x="2297722" y="5102602"/>
            <a:ext cx="267418" cy="267416"/>
          </a:xfrm>
          <a:custGeom>
            <a:avLst/>
            <a:gdLst>
              <a:gd name="T0" fmla="*/ 64 w 176"/>
              <a:gd name="T1" fmla="*/ 32 h 176"/>
              <a:gd name="T2" fmla="*/ 67 w 176"/>
              <a:gd name="T3" fmla="*/ 31 h 176"/>
              <a:gd name="T4" fmla="*/ 84 w 176"/>
              <a:gd name="T5" fmla="*/ 14 h 176"/>
              <a:gd name="T6" fmla="*/ 84 w 176"/>
              <a:gd name="T7" fmla="*/ 124 h 176"/>
              <a:gd name="T8" fmla="*/ 84 w 176"/>
              <a:gd name="T9" fmla="*/ 124 h 176"/>
              <a:gd name="T10" fmla="*/ 88 w 176"/>
              <a:gd name="T11" fmla="*/ 128 h 176"/>
              <a:gd name="T12" fmla="*/ 92 w 176"/>
              <a:gd name="T13" fmla="*/ 124 h 176"/>
              <a:gd name="T14" fmla="*/ 92 w 176"/>
              <a:gd name="T15" fmla="*/ 14 h 176"/>
              <a:gd name="T16" fmla="*/ 109 w 176"/>
              <a:gd name="T17" fmla="*/ 31 h 176"/>
              <a:gd name="T18" fmla="*/ 112 w 176"/>
              <a:gd name="T19" fmla="*/ 32 h 176"/>
              <a:gd name="T20" fmla="*/ 116 w 176"/>
              <a:gd name="T21" fmla="*/ 28 h 176"/>
              <a:gd name="T22" fmla="*/ 115 w 176"/>
              <a:gd name="T23" fmla="*/ 25 h 176"/>
              <a:gd name="T24" fmla="*/ 91 w 176"/>
              <a:gd name="T25" fmla="*/ 1 h 176"/>
              <a:gd name="T26" fmla="*/ 88 w 176"/>
              <a:gd name="T27" fmla="*/ 0 h 176"/>
              <a:gd name="T28" fmla="*/ 85 w 176"/>
              <a:gd name="T29" fmla="*/ 1 h 176"/>
              <a:gd name="T30" fmla="*/ 61 w 176"/>
              <a:gd name="T31" fmla="*/ 25 h 176"/>
              <a:gd name="T32" fmla="*/ 60 w 176"/>
              <a:gd name="T33" fmla="*/ 28 h 176"/>
              <a:gd name="T34" fmla="*/ 64 w 176"/>
              <a:gd name="T35" fmla="*/ 32 h 176"/>
              <a:gd name="T36" fmla="*/ 168 w 176"/>
              <a:gd name="T37" fmla="*/ 40 h 176"/>
              <a:gd name="T38" fmla="*/ 104 w 176"/>
              <a:gd name="T39" fmla="*/ 40 h 176"/>
              <a:gd name="T40" fmla="*/ 100 w 176"/>
              <a:gd name="T41" fmla="*/ 44 h 176"/>
              <a:gd name="T42" fmla="*/ 104 w 176"/>
              <a:gd name="T43" fmla="*/ 48 h 176"/>
              <a:gd name="T44" fmla="*/ 168 w 176"/>
              <a:gd name="T45" fmla="*/ 48 h 176"/>
              <a:gd name="T46" fmla="*/ 168 w 176"/>
              <a:gd name="T47" fmla="*/ 64 h 176"/>
              <a:gd name="T48" fmla="*/ 104 w 176"/>
              <a:gd name="T49" fmla="*/ 64 h 176"/>
              <a:gd name="T50" fmla="*/ 100 w 176"/>
              <a:gd name="T51" fmla="*/ 68 h 176"/>
              <a:gd name="T52" fmla="*/ 104 w 176"/>
              <a:gd name="T53" fmla="*/ 72 h 176"/>
              <a:gd name="T54" fmla="*/ 152 w 176"/>
              <a:gd name="T55" fmla="*/ 72 h 176"/>
              <a:gd name="T56" fmla="*/ 152 w 176"/>
              <a:gd name="T57" fmla="*/ 168 h 176"/>
              <a:gd name="T58" fmla="*/ 24 w 176"/>
              <a:gd name="T59" fmla="*/ 168 h 176"/>
              <a:gd name="T60" fmla="*/ 24 w 176"/>
              <a:gd name="T61" fmla="*/ 72 h 176"/>
              <a:gd name="T62" fmla="*/ 72 w 176"/>
              <a:gd name="T63" fmla="*/ 72 h 176"/>
              <a:gd name="T64" fmla="*/ 76 w 176"/>
              <a:gd name="T65" fmla="*/ 68 h 176"/>
              <a:gd name="T66" fmla="*/ 72 w 176"/>
              <a:gd name="T67" fmla="*/ 64 h 176"/>
              <a:gd name="T68" fmla="*/ 8 w 176"/>
              <a:gd name="T69" fmla="*/ 64 h 176"/>
              <a:gd name="T70" fmla="*/ 8 w 176"/>
              <a:gd name="T71" fmla="*/ 48 h 176"/>
              <a:gd name="T72" fmla="*/ 72 w 176"/>
              <a:gd name="T73" fmla="*/ 48 h 176"/>
              <a:gd name="T74" fmla="*/ 76 w 176"/>
              <a:gd name="T75" fmla="*/ 44 h 176"/>
              <a:gd name="T76" fmla="*/ 72 w 176"/>
              <a:gd name="T77" fmla="*/ 40 h 176"/>
              <a:gd name="T78" fmla="*/ 8 w 176"/>
              <a:gd name="T79" fmla="*/ 40 h 176"/>
              <a:gd name="T80" fmla="*/ 0 w 176"/>
              <a:gd name="T81" fmla="*/ 48 h 176"/>
              <a:gd name="T82" fmla="*/ 0 w 176"/>
              <a:gd name="T83" fmla="*/ 64 h 176"/>
              <a:gd name="T84" fmla="*/ 8 w 176"/>
              <a:gd name="T85" fmla="*/ 72 h 176"/>
              <a:gd name="T86" fmla="*/ 16 w 176"/>
              <a:gd name="T87" fmla="*/ 72 h 176"/>
              <a:gd name="T88" fmla="*/ 16 w 176"/>
              <a:gd name="T89" fmla="*/ 168 h 176"/>
              <a:gd name="T90" fmla="*/ 24 w 176"/>
              <a:gd name="T91" fmla="*/ 176 h 176"/>
              <a:gd name="T92" fmla="*/ 152 w 176"/>
              <a:gd name="T93" fmla="*/ 176 h 176"/>
              <a:gd name="T94" fmla="*/ 160 w 176"/>
              <a:gd name="T95" fmla="*/ 168 h 176"/>
              <a:gd name="T96" fmla="*/ 160 w 176"/>
              <a:gd name="T97" fmla="*/ 72 h 176"/>
              <a:gd name="T98" fmla="*/ 168 w 176"/>
              <a:gd name="T99" fmla="*/ 72 h 176"/>
              <a:gd name="T100" fmla="*/ 176 w 176"/>
              <a:gd name="T101" fmla="*/ 64 h 176"/>
              <a:gd name="T102" fmla="*/ 176 w 176"/>
              <a:gd name="T103" fmla="*/ 48 h 176"/>
              <a:gd name="T104" fmla="*/ 168 w 176"/>
              <a:gd name="T105" fmla="*/ 4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76">
                <a:moveTo>
                  <a:pt x="64" y="32"/>
                </a:moveTo>
                <a:cubicBezTo>
                  <a:pt x="65" y="32"/>
                  <a:pt x="66" y="32"/>
                  <a:pt x="67" y="31"/>
                </a:cubicBezTo>
                <a:cubicBezTo>
                  <a:pt x="84" y="14"/>
                  <a:pt x="84" y="14"/>
                  <a:pt x="84" y="14"/>
                </a:cubicBezTo>
                <a:cubicBezTo>
                  <a:pt x="84" y="124"/>
                  <a:pt x="84" y="124"/>
                  <a:pt x="84" y="124"/>
                </a:cubicBezTo>
                <a:cubicBezTo>
                  <a:pt x="84" y="124"/>
                  <a:pt x="84" y="124"/>
                  <a:pt x="84" y="124"/>
                </a:cubicBezTo>
                <a:cubicBezTo>
                  <a:pt x="84" y="126"/>
                  <a:pt x="86" y="128"/>
                  <a:pt x="88" y="128"/>
                </a:cubicBezTo>
                <a:cubicBezTo>
                  <a:pt x="90" y="128"/>
                  <a:pt x="92" y="126"/>
                  <a:pt x="92" y="124"/>
                </a:cubicBezTo>
                <a:cubicBezTo>
                  <a:pt x="92" y="14"/>
                  <a:pt x="92" y="14"/>
                  <a:pt x="92" y="14"/>
                </a:cubicBezTo>
                <a:cubicBezTo>
                  <a:pt x="109" y="31"/>
                  <a:pt x="109" y="31"/>
                  <a:pt x="109" y="31"/>
                </a:cubicBezTo>
                <a:cubicBezTo>
                  <a:pt x="110" y="32"/>
                  <a:pt x="111" y="32"/>
                  <a:pt x="112" y="32"/>
                </a:cubicBezTo>
                <a:cubicBezTo>
                  <a:pt x="114" y="32"/>
                  <a:pt x="116" y="30"/>
                  <a:pt x="116" y="28"/>
                </a:cubicBezTo>
                <a:cubicBezTo>
                  <a:pt x="116" y="27"/>
                  <a:pt x="116" y="26"/>
                  <a:pt x="115" y="25"/>
                </a:cubicBezTo>
                <a:cubicBezTo>
                  <a:pt x="91" y="1"/>
                  <a:pt x="91" y="1"/>
                  <a:pt x="91" y="1"/>
                </a:cubicBezTo>
                <a:cubicBezTo>
                  <a:pt x="90" y="0"/>
                  <a:pt x="89" y="0"/>
                  <a:pt x="88" y="0"/>
                </a:cubicBezTo>
                <a:cubicBezTo>
                  <a:pt x="87" y="0"/>
                  <a:pt x="86" y="0"/>
                  <a:pt x="85" y="1"/>
                </a:cubicBezTo>
                <a:cubicBezTo>
                  <a:pt x="61" y="25"/>
                  <a:pt x="61" y="25"/>
                  <a:pt x="61" y="25"/>
                </a:cubicBezTo>
                <a:cubicBezTo>
                  <a:pt x="60" y="26"/>
                  <a:pt x="60" y="27"/>
                  <a:pt x="60" y="28"/>
                </a:cubicBezTo>
                <a:cubicBezTo>
                  <a:pt x="60" y="30"/>
                  <a:pt x="62" y="32"/>
                  <a:pt x="64" y="32"/>
                </a:cubicBezTo>
                <a:close/>
                <a:moveTo>
                  <a:pt x="168" y="40"/>
                </a:moveTo>
                <a:cubicBezTo>
                  <a:pt x="104" y="40"/>
                  <a:pt x="104" y="40"/>
                  <a:pt x="104" y="40"/>
                </a:cubicBezTo>
                <a:cubicBezTo>
                  <a:pt x="102" y="40"/>
                  <a:pt x="100" y="42"/>
                  <a:pt x="100" y="44"/>
                </a:cubicBezTo>
                <a:cubicBezTo>
                  <a:pt x="100" y="46"/>
                  <a:pt x="102" y="48"/>
                  <a:pt x="104" y="48"/>
                </a:cubicBezTo>
                <a:cubicBezTo>
                  <a:pt x="168" y="48"/>
                  <a:pt x="168" y="48"/>
                  <a:pt x="168" y="48"/>
                </a:cubicBezTo>
                <a:cubicBezTo>
                  <a:pt x="168" y="64"/>
                  <a:pt x="168" y="64"/>
                  <a:pt x="168" y="64"/>
                </a:cubicBezTo>
                <a:cubicBezTo>
                  <a:pt x="104" y="64"/>
                  <a:pt x="104" y="64"/>
                  <a:pt x="104" y="64"/>
                </a:cubicBezTo>
                <a:cubicBezTo>
                  <a:pt x="102" y="64"/>
                  <a:pt x="100" y="66"/>
                  <a:pt x="100" y="68"/>
                </a:cubicBezTo>
                <a:cubicBezTo>
                  <a:pt x="100" y="70"/>
                  <a:pt x="102" y="72"/>
                  <a:pt x="104" y="72"/>
                </a:cubicBezTo>
                <a:cubicBezTo>
                  <a:pt x="152" y="72"/>
                  <a:pt x="152" y="72"/>
                  <a:pt x="152" y="72"/>
                </a:cubicBezTo>
                <a:cubicBezTo>
                  <a:pt x="152" y="168"/>
                  <a:pt x="152" y="168"/>
                  <a:pt x="152" y="168"/>
                </a:cubicBezTo>
                <a:cubicBezTo>
                  <a:pt x="24" y="168"/>
                  <a:pt x="24" y="168"/>
                  <a:pt x="24" y="168"/>
                </a:cubicBezTo>
                <a:cubicBezTo>
                  <a:pt x="24" y="72"/>
                  <a:pt x="24" y="72"/>
                  <a:pt x="24" y="72"/>
                </a:cubicBezTo>
                <a:cubicBezTo>
                  <a:pt x="72" y="72"/>
                  <a:pt x="72" y="72"/>
                  <a:pt x="72" y="72"/>
                </a:cubicBezTo>
                <a:cubicBezTo>
                  <a:pt x="74" y="72"/>
                  <a:pt x="76" y="70"/>
                  <a:pt x="76" y="68"/>
                </a:cubicBezTo>
                <a:cubicBezTo>
                  <a:pt x="76" y="66"/>
                  <a:pt x="74" y="64"/>
                  <a:pt x="72" y="64"/>
                </a:cubicBezTo>
                <a:cubicBezTo>
                  <a:pt x="8" y="64"/>
                  <a:pt x="8" y="64"/>
                  <a:pt x="8" y="64"/>
                </a:cubicBezTo>
                <a:cubicBezTo>
                  <a:pt x="8" y="48"/>
                  <a:pt x="8" y="48"/>
                  <a:pt x="8" y="48"/>
                </a:cubicBezTo>
                <a:cubicBezTo>
                  <a:pt x="72" y="48"/>
                  <a:pt x="72" y="48"/>
                  <a:pt x="72" y="48"/>
                </a:cubicBezTo>
                <a:cubicBezTo>
                  <a:pt x="74" y="48"/>
                  <a:pt x="76" y="46"/>
                  <a:pt x="76" y="44"/>
                </a:cubicBezTo>
                <a:cubicBezTo>
                  <a:pt x="76" y="42"/>
                  <a:pt x="74" y="40"/>
                  <a:pt x="72" y="40"/>
                </a:cubicBezTo>
                <a:cubicBezTo>
                  <a:pt x="8" y="40"/>
                  <a:pt x="8" y="40"/>
                  <a:pt x="8" y="40"/>
                </a:cubicBezTo>
                <a:cubicBezTo>
                  <a:pt x="4" y="40"/>
                  <a:pt x="0" y="44"/>
                  <a:pt x="0" y="48"/>
                </a:cubicBezTo>
                <a:cubicBezTo>
                  <a:pt x="0" y="64"/>
                  <a:pt x="0" y="64"/>
                  <a:pt x="0" y="64"/>
                </a:cubicBezTo>
                <a:cubicBezTo>
                  <a:pt x="0" y="68"/>
                  <a:pt x="4" y="72"/>
                  <a:pt x="8" y="72"/>
                </a:cubicBezTo>
                <a:cubicBezTo>
                  <a:pt x="16" y="72"/>
                  <a:pt x="16" y="72"/>
                  <a:pt x="16" y="72"/>
                </a:cubicBezTo>
                <a:cubicBezTo>
                  <a:pt x="16" y="168"/>
                  <a:pt x="16" y="168"/>
                  <a:pt x="16" y="168"/>
                </a:cubicBezTo>
                <a:cubicBezTo>
                  <a:pt x="16" y="172"/>
                  <a:pt x="20" y="176"/>
                  <a:pt x="24" y="176"/>
                </a:cubicBezTo>
                <a:cubicBezTo>
                  <a:pt x="152" y="176"/>
                  <a:pt x="152" y="176"/>
                  <a:pt x="152" y="176"/>
                </a:cubicBezTo>
                <a:cubicBezTo>
                  <a:pt x="156" y="176"/>
                  <a:pt x="160" y="172"/>
                  <a:pt x="160" y="168"/>
                </a:cubicBezTo>
                <a:cubicBezTo>
                  <a:pt x="160" y="72"/>
                  <a:pt x="160" y="72"/>
                  <a:pt x="160" y="72"/>
                </a:cubicBezTo>
                <a:cubicBezTo>
                  <a:pt x="168" y="72"/>
                  <a:pt x="168" y="72"/>
                  <a:pt x="168" y="72"/>
                </a:cubicBezTo>
                <a:cubicBezTo>
                  <a:pt x="172" y="72"/>
                  <a:pt x="176" y="68"/>
                  <a:pt x="176" y="64"/>
                </a:cubicBezTo>
                <a:cubicBezTo>
                  <a:pt x="176" y="48"/>
                  <a:pt x="176" y="48"/>
                  <a:pt x="176" y="48"/>
                </a:cubicBezTo>
                <a:cubicBezTo>
                  <a:pt x="176" y="44"/>
                  <a:pt x="172" y="40"/>
                  <a:pt x="168" y="40"/>
                </a:cubicBezTo>
                <a:close/>
              </a:path>
            </a:pathLst>
          </a:custGeom>
          <a:solidFill>
            <a:srgbClr val="388BA5"/>
          </a:solidFill>
          <a:ln>
            <a:noFill/>
          </a:ln>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sng" strike="noStrike" kern="1200" cap="none" spc="0" normalizeH="0" baseline="0" noProof="0">
              <a:ln>
                <a:noFill/>
              </a:ln>
              <a:solidFill>
                <a:prstClr val="black"/>
              </a:solidFill>
              <a:effectLst/>
              <a:uLnTx/>
              <a:uFillTx/>
              <a:cs typeface="+mn-ea"/>
              <a:sym typeface="+mn-lt"/>
            </a:endParaRPr>
          </a:p>
        </p:txBody>
      </p:sp>
      <p:sp>
        <p:nvSpPr>
          <p:cNvPr id="16" name="文本框 45">
            <a:extLst>
              <a:ext uri="{FF2B5EF4-FFF2-40B4-BE49-F238E27FC236}">
                <a16:creationId xmlns:a16="http://schemas.microsoft.com/office/drawing/2014/main" id="{DCD1A7EB-443A-40B7-BF7F-7B2AD3AA2D8F}"/>
              </a:ext>
            </a:extLst>
          </p:cNvPr>
          <p:cNvSpPr txBox="1"/>
          <p:nvPr/>
        </p:nvSpPr>
        <p:spPr>
          <a:xfrm>
            <a:off x="1287483" y="4103335"/>
            <a:ext cx="2327191" cy="458074"/>
          </a:xfrm>
          <a:prstGeom prst="rect">
            <a:avLst/>
          </a:prstGeom>
          <a:noFill/>
        </p:spPr>
        <p:txBody>
          <a:bodyPr wrap="square" rtlCol="0">
            <a:spAutoFit/>
          </a:bodyPr>
          <a:lstStyle/>
          <a:p>
            <a:pPr algn="ctr">
              <a:lnSpc>
                <a:spcPct val="150000"/>
              </a:lnSpc>
            </a:pPr>
            <a:r>
              <a:rPr lang="zh-TW" altLang="en-US" spc="100" dirty="0">
                <a:solidFill>
                  <a:srgbClr val="388BA5"/>
                </a:solidFill>
                <a:latin typeface="Times New Roman" panose="02020603050405020304" pitchFamily="18" charset="0"/>
                <a:ea typeface="微軟正黑體" panose="020B0604030504040204" pitchFamily="34" charset="-120"/>
                <a:cs typeface="+mn-ea"/>
                <a:sym typeface="+mn-lt"/>
              </a:rPr>
              <a:t>逐步自回歸預測法</a:t>
            </a:r>
            <a:endParaRPr lang="zh-CN" altLang="en-US" spc="100" dirty="0">
              <a:solidFill>
                <a:srgbClr val="388BA5"/>
              </a:solidFill>
              <a:latin typeface="Times New Roman" panose="02020603050405020304" pitchFamily="18" charset="0"/>
              <a:ea typeface="微軟正黑體" panose="020B0604030504040204" pitchFamily="34" charset="-120"/>
              <a:cs typeface="+mn-ea"/>
              <a:sym typeface="+mn-lt"/>
            </a:endParaRPr>
          </a:p>
        </p:txBody>
      </p:sp>
      <p:sp>
        <p:nvSpPr>
          <p:cNvPr id="17" name="文本框 40">
            <a:extLst>
              <a:ext uri="{FF2B5EF4-FFF2-40B4-BE49-F238E27FC236}">
                <a16:creationId xmlns:a16="http://schemas.microsoft.com/office/drawing/2014/main" id="{63C32D35-BA0D-3683-F785-7ABC126AED0A}"/>
              </a:ext>
            </a:extLst>
          </p:cNvPr>
          <p:cNvSpPr txBox="1"/>
          <p:nvPr/>
        </p:nvSpPr>
        <p:spPr>
          <a:xfrm>
            <a:off x="1413173" y="3567149"/>
            <a:ext cx="2068258" cy="400110"/>
          </a:xfrm>
          <a:prstGeom prst="rect">
            <a:avLst/>
          </a:prstGeom>
          <a:noFill/>
        </p:spPr>
        <p:txBody>
          <a:bodyPr wrap="square" rtlCol="0">
            <a:spAutoFit/>
          </a:bodyPr>
          <a:lstStyle/>
          <a:p>
            <a:pPr algn="ctr"/>
            <a:r>
              <a:rPr lang="zh-TW" altLang="en-US" sz="2000" b="1" spc="150" dirty="0">
                <a:solidFill>
                  <a:srgbClr val="009B97"/>
                </a:solidFill>
                <a:latin typeface="Times New Roman" panose="02020603050405020304" pitchFamily="18" charset="0"/>
                <a:ea typeface="微軟正黑體" panose="020B0604030504040204" pitchFamily="34" charset="-120"/>
                <a:cs typeface="+mn-ea"/>
                <a:sym typeface="+mn-lt"/>
              </a:rPr>
              <a:t>模型</a:t>
            </a:r>
            <a:endParaRPr lang="zh-CN" altLang="en-US" b="1" spc="150" dirty="0">
              <a:solidFill>
                <a:srgbClr val="009B97"/>
              </a:solidFill>
              <a:latin typeface="Times New Roman" panose="02020603050405020304" pitchFamily="18" charset="0"/>
              <a:ea typeface="微軟正黑體" panose="020B0604030504040204" pitchFamily="34" charset="-120"/>
              <a:cs typeface="+mn-ea"/>
              <a:sym typeface="+mn-lt"/>
            </a:endParaRPr>
          </a:p>
        </p:txBody>
      </p:sp>
      <p:sp>
        <p:nvSpPr>
          <p:cNvPr id="18" name="文本框 40">
            <a:extLst>
              <a:ext uri="{FF2B5EF4-FFF2-40B4-BE49-F238E27FC236}">
                <a16:creationId xmlns:a16="http://schemas.microsoft.com/office/drawing/2014/main" id="{A5C1110C-9D0D-6127-C843-A4DBA81E3BF5}"/>
              </a:ext>
            </a:extLst>
          </p:cNvPr>
          <p:cNvSpPr txBox="1"/>
          <p:nvPr/>
        </p:nvSpPr>
        <p:spPr>
          <a:xfrm>
            <a:off x="5061004" y="3567149"/>
            <a:ext cx="2068258" cy="400110"/>
          </a:xfrm>
          <a:prstGeom prst="rect">
            <a:avLst/>
          </a:prstGeom>
          <a:noFill/>
        </p:spPr>
        <p:txBody>
          <a:bodyPr wrap="square" rtlCol="0">
            <a:spAutoFit/>
          </a:bodyPr>
          <a:lstStyle/>
          <a:p>
            <a:pPr algn="ctr"/>
            <a:r>
              <a:rPr lang="zh-TW" altLang="en-US" sz="2000" b="1" spc="150" dirty="0">
                <a:solidFill>
                  <a:srgbClr val="009B97"/>
                </a:solidFill>
                <a:latin typeface="Times New Roman" panose="02020603050405020304" pitchFamily="18" charset="0"/>
                <a:ea typeface="微軟正黑體" panose="020B0604030504040204" pitchFamily="34" charset="-120"/>
                <a:cs typeface="+mn-ea"/>
                <a:sym typeface="+mn-lt"/>
              </a:rPr>
              <a:t>資料集</a:t>
            </a:r>
            <a:endParaRPr lang="zh-CN" altLang="en-US" b="1" spc="150" dirty="0">
              <a:solidFill>
                <a:srgbClr val="009B97"/>
              </a:solidFill>
              <a:latin typeface="Times New Roman" panose="02020603050405020304" pitchFamily="18" charset="0"/>
              <a:ea typeface="微軟正黑體" panose="020B0604030504040204" pitchFamily="34" charset="-120"/>
              <a:cs typeface="+mn-ea"/>
              <a:sym typeface="+mn-lt"/>
            </a:endParaRPr>
          </a:p>
        </p:txBody>
      </p:sp>
      <mc:AlternateContent xmlns:mc="http://schemas.openxmlformats.org/markup-compatibility/2006" xmlns:a14="http://schemas.microsoft.com/office/drawing/2010/main">
        <mc:Choice Requires="a14">
          <p:sp>
            <p:nvSpPr>
              <p:cNvPr id="19" name="文本框 45">
                <a:extLst>
                  <a:ext uri="{FF2B5EF4-FFF2-40B4-BE49-F238E27FC236}">
                    <a16:creationId xmlns:a16="http://schemas.microsoft.com/office/drawing/2014/main" id="{7082F693-0BDF-4FDE-716C-020737934E21}"/>
                  </a:ext>
                </a:extLst>
              </p:cNvPr>
              <p:cNvSpPr txBox="1"/>
              <p:nvPr/>
            </p:nvSpPr>
            <p:spPr>
              <a:xfrm>
                <a:off x="4948039" y="4079596"/>
                <a:ext cx="2327191" cy="376642"/>
              </a:xfrm>
              <a:prstGeom prst="rect">
                <a:avLst/>
              </a:prstGeom>
              <a:noFill/>
            </p:spPr>
            <p:txBody>
              <a:bodyPr wrap="square" rtlCol="0">
                <a:spAutoFit/>
              </a:bodyPr>
              <a:lstStyle/>
              <a:p>
                <a:pPr algn="ctr">
                  <a:lnSpc>
                    <a:spcPct val="150000"/>
                  </a:lnSpc>
                </a:pPr>
                <a:r>
                  <a:rPr lang="zh-TW" altLang="en-US" sz="1400" spc="100" dirty="0">
                    <a:solidFill>
                      <a:srgbClr val="388BA5"/>
                    </a:solidFill>
                    <a:latin typeface="Times New Roman" panose="02020603050405020304" pitchFamily="18" charset="0"/>
                    <a:ea typeface="微軟正黑體" panose="020B0604030504040204" pitchFamily="34" charset="-120"/>
                    <a:cs typeface="+mn-ea"/>
                    <a:sym typeface="+mn-lt"/>
                  </a:rPr>
                  <a:t>政府網路公開資料</a:t>
                </a:r>
                <a:r>
                  <a:rPr lang="en-US" altLang="zh-TW" sz="1400" spc="100" dirty="0">
                    <a:solidFill>
                      <a:srgbClr val="388BA5"/>
                    </a:solidFill>
                    <a:latin typeface="Times New Roman" panose="02020603050405020304" pitchFamily="18" charset="0"/>
                    <a:ea typeface="微軟正黑體" panose="020B0604030504040204" pitchFamily="34" charset="-120"/>
                    <a:cs typeface="+mn-ea"/>
                    <a:sym typeface="+mn-lt"/>
                  </a:rPr>
                  <a:t>(</a:t>
                </a:r>
                <a14:m>
                  <m:oMath xmlns:m="http://schemas.openxmlformats.org/officeDocument/2006/math">
                    <m:sSub>
                      <m:sSubPr>
                        <m:ctrlPr>
                          <a:rPr lang="en-US" altLang="zh-TW" sz="1400" i="1" spc="100">
                            <a:solidFill>
                              <a:srgbClr val="388BA5"/>
                            </a:solidFill>
                            <a:latin typeface="Cambria Math" panose="02040503050406030204" pitchFamily="18" charset="0"/>
                            <a:ea typeface="微軟正黑體" panose="020B0604030504040204" pitchFamily="34" charset="-120"/>
                            <a:cs typeface="+mn-ea"/>
                            <a:sym typeface="+mn-lt"/>
                          </a:rPr>
                        </m:ctrlPr>
                      </m:sSubPr>
                      <m:e>
                        <m:r>
                          <m:rPr>
                            <m:sty m:val="p"/>
                          </m:rPr>
                          <a:rPr lang="en-US" altLang="zh-TW" sz="1400" i="1" spc="100">
                            <a:solidFill>
                              <a:srgbClr val="388BA5"/>
                            </a:solidFill>
                            <a:latin typeface="Cambria Math" panose="02040503050406030204" pitchFamily="18" charset="0"/>
                            <a:ea typeface="微軟正黑體" panose="020B0604030504040204" pitchFamily="34" charset="-120"/>
                            <a:cs typeface="+mn-ea"/>
                            <a:sym typeface="+mn-lt"/>
                          </a:rPr>
                          <m:t>PM</m:t>
                        </m:r>
                      </m:e>
                      <m:sub>
                        <m:r>
                          <a:rPr lang="en-US" altLang="zh-TW" sz="1400" i="1" spc="100">
                            <a:solidFill>
                              <a:srgbClr val="388BA5"/>
                            </a:solidFill>
                            <a:latin typeface="Cambria Math" panose="02040503050406030204" pitchFamily="18" charset="0"/>
                            <a:ea typeface="微軟正黑體" panose="020B0604030504040204" pitchFamily="34" charset="-120"/>
                            <a:cs typeface="+mn-ea"/>
                            <a:sym typeface="+mn-lt"/>
                          </a:rPr>
                          <m:t>2.5</m:t>
                        </m:r>
                      </m:sub>
                    </m:sSub>
                  </m:oMath>
                </a14:m>
                <a:r>
                  <a:rPr lang="en-US" altLang="zh-TW" sz="1400" spc="100" dirty="0">
                    <a:solidFill>
                      <a:srgbClr val="388BA5"/>
                    </a:solidFill>
                    <a:latin typeface="Times New Roman" panose="02020603050405020304" pitchFamily="18" charset="0"/>
                    <a:ea typeface="微軟正黑體" panose="020B0604030504040204" pitchFamily="34" charset="-120"/>
                    <a:cs typeface="+mn-ea"/>
                    <a:sym typeface="+mn-lt"/>
                  </a:rPr>
                  <a:t>)</a:t>
                </a:r>
                <a:endParaRPr lang="zh-CN" altLang="en-US" sz="1400" spc="100" dirty="0">
                  <a:solidFill>
                    <a:srgbClr val="388BA5"/>
                  </a:solidFill>
                  <a:latin typeface="Times New Roman" panose="02020603050405020304" pitchFamily="18" charset="0"/>
                  <a:ea typeface="微軟正黑體" panose="020B0604030504040204" pitchFamily="34" charset="-120"/>
                  <a:cs typeface="+mn-ea"/>
                  <a:sym typeface="+mn-lt"/>
                </a:endParaRPr>
              </a:p>
            </p:txBody>
          </p:sp>
        </mc:Choice>
        <mc:Fallback xmlns="">
          <p:sp>
            <p:nvSpPr>
              <p:cNvPr id="19" name="文本框 45">
                <a:extLst>
                  <a:ext uri="{FF2B5EF4-FFF2-40B4-BE49-F238E27FC236}">
                    <a16:creationId xmlns:a16="http://schemas.microsoft.com/office/drawing/2014/main" id="{7082F693-0BDF-4FDE-716C-020737934E21}"/>
                  </a:ext>
                </a:extLst>
              </p:cNvPr>
              <p:cNvSpPr txBox="1">
                <a:spLocks noRot="1" noChangeAspect="1" noMove="1" noResize="1" noEditPoints="1" noAdjustHandles="1" noChangeArrowheads="1" noChangeShapeType="1" noTextEdit="1"/>
              </p:cNvSpPr>
              <p:nvPr/>
            </p:nvSpPr>
            <p:spPr>
              <a:xfrm>
                <a:off x="4948039" y="4079596"/>
                <a:ext cx="2327191" cy="376642"/>
              </a:xfrm>
              <a:prstGeom prst="rect">
                <a:avLst/>
              </a:prstGeom>
              <a:blipFill>
                <a:blip r:embed="rId3"/>
                <a:stretch>
                  <a:fillRect l="-2362" r="-2625" b="-16129"/>
                </a:stretch>
              </a:blipFill>
            </p:spPr>
            <p:txBody>
              <a:bodyPr/>
              <a:lstStyle/>
              <a:p>
                <a:r>
                  <a:rPr lang="zh-TW" altLang="en-US">
                    <a:noFill/>
                  </a:rPr>
                  <a:t> </a:t>
                </a:r>
              </a:p>
            </p:txBody>
          </p:sp>
        </mc:Fallback>
      </mc:AlternateContent>
      <p:sp>
        <p:nvSpPr>
          <p:cNvPr id="20" name="文本框 40">
            <a:extLst>
              <a:ext uri="{FF2B5EF4-FFF2-40B4-BE49-F238E27FC236}">
                <a16:creationId xmlns:a16="http://schemas.microsoft.com/office/drawing/2014/main" id="{5C823508-2FE2-FC3B-12CE-127D6147D8A1}"/>
              </a:ext>
            </a:extLst>
          </p:cNvPr>
          <p:cNvSpPr txBox="1"/>
          <p:nvPr/>
        </p:nvSpPr>
        <p:spPr>
          <a:xfrm>
            <a:off x="8685345" y="3567149"/>
            <a:ext cx="2068258" cy="400110"/>
          </a:xfrm>
          <a:prstGeom prst="rect">
            <a:avLst/>
          </a:prstGeom>
          <a:noFill/>
        </p:spPr>
        <p:txBody>
          <a:bodyPr wrap="square" rtlCol="0">
            <a:spAutoFit/>
          </a:bodyPr>
          <a:lstStyle/>
          <a:p>
            <a:pPr algn="ctr"/>
            <a:r>
              <a:rPr lang="zh-TW" altLang="en-US" sz="2000" b="1" spc="150" dirty="0">
                <a:solidFill>
                  <a:srgbClr val="009B97"/>
                </a:solidFill>
                <a:latin typeface="Times New Roman" panose="02020603050405020304" pitchFamily="18" charset="0"/>
                <a:ea typeface="微軟正黑體" panose="020B0604030504040204" pitchFamily="34" charset="-120"/>
                <a:cs typeface="+mn-ea"/>
                <a:sym typeface="+mn-lt"/>
              </a:rPr>
              <a:t>目標</a:t>
            </a:r>
            <a:endParaRPr lang="zh-CN" altLang="en-US" b="1" spc="150" dirty="0">
              <a:solidFill>
                <a:srgbClr val="009B97"/>
              </a:solidFill>
              <a:latin typeface="Times New Roman" panose="02020603050405020304" pitchFamily="18" charset="0"/>
              <a:ea typeface="微軟正黑體" panose="020B0604030504040204" pitchFamily="34" charset="-120"/>
              <a:cs typeface="+mn-ea"/>
              <a:sym typeface="+mn-lt"/>
            </a:endParaRPr>
          </a:p>
        </p:txBody>
      </p:sp>
      <p:sp>
        <p:nvSpPr>
          <p:cNvPr id="21" name="文本框 45">
            <a:extLst>
              <a:ext uri="{FF2B5EF4-FFF2-40B4-BE49-F238E27FC236}">
                <a16:creationId xmlns:a16="http://schemas.microsoft.com/office/drawing/2014/main" id="{75102D3D-0EB3-E398-D816-F073B4274DD1}"/>
              </a:ext>
            </a:extLst>
          </p:cNvPr>
          <p:cNvSpPr txBox="1"/>
          <p:nvPr/>
        </p:nvSpPr>
        <p:spPr>
          <a:xfrm>
            <a:off x="8380429" y="4079596"/>
            <a:ext cx="2677211" cy="1022972"/>
          </a:xfrm>
          <a:prstGeom prst="rect">
            <a:avLst/>
          </a:prstGeom>
          <a:noFill/>
        </p:spPr>
        <p:txBody>
          <a:bodyPr wrap="square" rtlCol="0">
            <a:spAutoFit/>
          </a:bodyPr>
          <a:lstStyle/>
          <a:p>
            <a:pPr algn="just">
              <a:lnSpc>
                <a:spcPct val="150000"/>
              </a:lnSpc>
            </a:pPr>
            <a:r>
              <a:rPr lang="zh-TW" altLang="en-US" sz="1400" spc="100" dirty="0">
                <a:solidFill>
                  <a:srgbClr val="388BA5"/>
                </a:solidFill>
                <a:latin typeface="Times New Roman" panose="02020603050405020304" pitchFamily="18" charset="0"/>
                <a:ea typeface="微軟正黑體" panose="020B0604030504040204" pitchFamily="34" charset="-120"/>
                <a:cs typeface="+mn-ea"/>
                <a:sym typeface="+mn-lt"/>
              </a:rPr>
              <a:t>利用</a:t>
            </a:r>
            <a:r>
              <a:rPr lang="en-US" altLang="zh-TW" sz="1400" spc="100" dirty="0">
                <a:solidFill>
                  <a:srgbClr val="388BA5"/>
                </a:solidFill>
                <a:latin typeface="Times New Roman" panose="02020603050405020304" pitchFamily="18" charset="0"/>
                <a:ea typeface="微軟正黑體" panose="020B0604030504040204" pitchFamily="34" charset="-120"/>
                <a:cs typeface="+mn-ea"/>
                <a:sym typeface="+mn-lt"/>
              </a:rPr>
              <a:t>2005~2015</a:t>
            </a:r>
            <a:r>
              <a:rPr lang="zh-TW" altLang="en-US" sz="1400" spc="100" dirty="0">
                <a:solidFill>
                  <a:srgbClr val="388BA5"/>
                </a:solidFill>
                <a:latin typeface="Times New Roman" panose="02020603050405020304" pitchFamily="18" charset="0"/>
                <a:ea typeface="微軟正黑體" panose="020B0604030504040204" pitchFamily="34" charset="-120"/>
                <a:cs typeface="+mn-ea"/>
                <a:sym typeface="+mn-lt"/>
              </a:rPr>
              <a:t>年空汙監測數據，來模擬都市中空氣汙染變動趨勢。</a:t>
            </a:r>
            <a:endParaRPr lang="zh-CN" altLang="en-US" sz="1400" spc="100" dirty="0">
              <a:solidFill>
                <a:srgbClr val="388BA5"/>
              </a:solidFill>
              <a:latin typeface="Times New Roman" panose="02020603050405020304" pitchFamily="18" charset="0"/>
              <a:ea typeface="微軟正黑體" panose="020B0604030504040204" pitchFamily="34" charset="-120"/>
              <a:cs typeface="+mn-ea"/>
              <a:sym typeface="+mn-lt"/>
            </a:endParaRPr>
          </a:p>
        </p:txBody>
      </p:sp>
      <p:sp>
        <p:nvSpPr>
          <p:cNvPr id="24" name="文字方塊 23">
            <a:extLst>
              <a:ext uri="{FF2B5EF4-FFF2-40B4-BE49-F238E27FC236}">
                <a16:creationId xmlns:a16="http://schemas.microsoft.com/office/drawing/2014/main" id="{2323C078-3B64-1429-EA02-5E08F2D29A95}"/>
              </a:ext>
            </a:extLst>
          </p:cNvPr>
          <p:cNvSpPr txBox="1"/>
          <p:nvPr/>
        </p:nvSpPr>
        <p:spPr>
          <a:xfrm>
            <a:off x="424668" y="6058568"/>
            <a:ext cx="11057641" cy="307777"/>
          </a:xfrm>
          <a:prstGeom prst="rect">
            <a:avLst/>
          </a:prstGeom>
          <a:noFill/>
        </p:spPr>
        <p:txBody>
          <a:bodyPr wrap="square" rtlCol="0">
            <a:spAutoFit/>
          </a:bodyPr>
          <a:lstStyle/>
          <a:p>
            <a:r>
              <a:rPr lang="en-US" altLang="zh-TW" sz="1400" dirty="0"/>
              <a:t>Reference: https://ndltd.ncl.edu.tw/cgi-bin/gs32/gsweb.cgi/login?o=dnclcdr&amp;s=id=%22105THU00394022%22.&amp;searchmode=basic</a:t>
            </a:r>
            <a:endParaRPr lang="zh-TW" altLang="en-US" sz="1400" dirty="0"/>
          </a:p>
        </p:txBody>
      </p:sp>
    </p:spTree>
    <p:extLst>
      <p:ext uri="{BB962C8B-B14F-4D97-AF65-F5344CB8AC3E}">
        <p14:creationId xmlns:p14="http://schemas.microsoft.com/office/powerpoint/2010/main" val="3562258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占位符 2">
            <a:extLst>
              <a:ext uri="{FF2B5EF4-FFF2-40B4-BE49-F238E27FC236}">
                <a16:creationId xmlns:a16="http://schemas.microsoft.com/office/drawing/2014/main" id="{138C0E13-B8A4-4ACD-B289-299728059C92}"/>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74713" y="3082560"/>
            <a:ext cx="10442575" cy="2887853"/>
          </a:xfrm>
          <a:custGeom>
            <a:avLst/>
            <a:gdLst>
              <a:gd name="connsiteX0" fmla="*/ 0 w 10442575"/>
              <a:gd name="connsiteY0" fmla="*/ 0 h 2889572"/>
              <a:gd name="connsiteX1" fmla="*/ 10442575 w 10442575"/>
              <a:gd name="connsiteY1" fmla="*/ 0 h 2889572"/>
              <a:gd name="connsiteX2" fmla="*/ 10442575 w 10442575"/>
              <a:gd name="connsiteY2" fmla="*/ 2889572 h 2889572"/>
              <a:gd name="connsiteX3" fmla="*/ 0 w 10442575"/>
              <a:gd name="connsiteY3" fmla="*/ 2889572 h 2889572"/>
            </a:gdLst>
            <a:ahLst/>
            <a:cxnLst>
              <a:cxn ang="0">
                <a:pos x="connsiteX0" y="connsiteY0"/>
              </a:cxn>
              <a:cxn ang="0">
                <a:pos x="connsiteX1" y="connsiteY1"/>
              </a:cxn>
              <a:cxn ang="0">
                <a:pos x="connsiteX2" y="connsiteY2"/>
              </a:cxn>
              <a:cxn ang="0">
                <a:pos x="connsiteX3" y="connsiteY3"/>
              </a:cxn>
            </a:cxnLst>
            <a:rect l="l" t="t" r="r" b="b"/>
            <a:pathLst>
              <a:path w="10442575" h="2889572">
                <a:moveTo>
                  <a:pt x="0" y="0"/>
                </a:moveTo>
                <a:lnTo>
                  <a:pt x="10442575" y="0"/>
                </a:lnTo>
                <a:lnTo>
                  <a:pt x="10442575" y="2889572"/>
                </a:lnTo>
                <a:lnTo>
                  <a:pt x="0" y="2889572"/>
                </a:lnTo>
                <a:close/>
              </a:path>
            </a:pathLst>
          </a:custGeom>
        </p:spPr>
      </p:pic>
      <p:sp>
        <p:nvSpPr>
          <p:cNvPr id="3" name="矩形 2">
            <a:extLst>
              <a:ext uri="{FF2B5EF4-FFF2-40B4-BE49-F238E27FC236}">
                <a16:creationId xmlns:a16="http://schemas.microsoft.com/office/drawing/2014/main" id="{F77C48D3-C64F-26A6-90A7-7DE1E4FD78CF}"/>
              </a:ext>
            </a:extLst>
          </p:cNvPr>
          <p:cNvSpPr/>
          <p:nvPr/>
        </p:nvSpPr>
        <p:spPr>
          <a:xfrm>
            <a:off x="669303" y="2912882"/>
            <a:ext cx="10647986" cy="3057532"/>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2" name="文字方塊 41">
                <a:extLst>
                  <a:ext uri="{FF2B5EF4-FFF2-40B4-BE49-F238E27FC236}">
                    <a16:creationId xmlns:a16="http://schemas.microsoft.com/office/drawing/2014/main" id="{2C409968-38F1-3602-213B-C39375B16C25}"/>
                  </a:ext>
                </a:extLst>
              </p:cNvPr>
              <p:cNvSpPr txBox="1"/>
              <p:nvPr/>
            </p:nvSpPr>
            <p:spPr>
              <a:xfrm>
                <a:off x="-909898" y="269582"/>
                <a:ext cx="10998154" cy="461665"/>
              </a:xfrm>
              <a:prstGeom prst="rect">
                <a:avLst/>
              </a:prstGeom>
              <a:noFill/>
            </p:spPr>
            <p:txBody>
              <a:bodyPr wrap="square">
                <a:spAutoFit/>
              </a:bodyPr>
              <a:lstStyle/>
              <a:p>
                <a:pPr algn="ctr"/>
                <a:r>
                  <a:rPr lang="en-US" altLang="zh-TW" sz="2400" b="1" dirty="0">
                    <a:solidFill>
                      <a:schemeClr val="tx1">
                        <a:lumMod val="85000"/>
                        <a:lumOff val="15000"/>
                      </a:schemeClr>
                    </a:solidFill>
                    <a:sym typeface="+mn-lt"/>
                  </a:rPr>
                  <a:t>Related Work</a:t>
                </a:r>
                <a:r>
                  <a:rPr lang="zh-TW" altLang="en-US" sz="2400" b="1" dirty="0">
                    <a:solidFill>
                      <a:schemeClr val="tx1">
                        <a:lumMod val="85000"/>
                        <a:lumOff val="15000"/>
                      </a:schemeClr>
                    </a:solidFill>
                    <a:sym typeface="+mn-lt"/>
                  </a:rPr>
                  <a:t> </a:t>
                </a:r>
                <a:r>
                  <a:rPr lang="en-US" altLang="zh-TW" sz="2400" b="1" dirty="0">
                    <a:solidFill>
                      <a:schemeClr val="tx1">
                        <a:lumMod val="85000"/>
                        <a:lumOff val="15000"/>
                      </a:schemeClr>
                    </a:solidFill>
                    <a:sym typeface="+mn-lt"/>
                  </a:rPr>
                  <a:t>–</a:t>
                </a:r>
                <a:r>
                  <a:rPr lang="zh-TW" altLang="en-US" sz="2400" b="1" dirty="0">
                    <a:solidFill>
                      <a:schemeClr val="tx1">
                        <a:lumMod val="85000"/>
                        <a:lumOff val="15000"/>
                      </a:schemeClr>
                    </a:solidFill>
                    <a:sym typeface="+mn-lt"/>
                  </a:rPr>
                  <a:t> 運用混合模型優化</a:t>
                </a:r>
                <a14:m>
                  <m:oMath xmlns:m="http://schemas.openxmlformats.org/officeDocument/2006/math">
                    <m:sSub>
                      <m:sSubPr>
                        <m:ctrlPr>
                          <a:rPr lang="en-US" altLang="zh-TW" sz="2400" b="1" i="1">
                            <a:solidFill>
                              <a:schemeClr val="tx1">
                                <a:lumMod val="85000"/>
                                <a:lumOff val="15000"/>
                              </a:schemeClr>
                            </a:solidFill>
                            <a:latin typeface="Cambria Math" panose="02040503050406030204" pitchFamily="18" charset="0"/>
                            <a:sym typeface="+mn-lt"/>
                          </a:rPr>
                        </m:ctrlPr>
                      </m:sSubPr>
                      <m:e>
                        <m:r>
                          <m:rPr>
                            <m:sty m:val="p"/>
                          </m:rPr>
                          <a:rPr lang="en-US" altLang="zh-TW" sz="2400" b="1">
                            <a:solidFill>
                              <a:schemeClr val="tx1">
                                <a:lumMod val="85000"/>
                                <a:lumOff val="15000"/>
                              </a:schemeClr>
                            </a:solidFill>
                            <a:latin typeface="Cambria Math" panose="02040503050406030204" pitchFamily="18" charset="0"/>
                            <a:sym typeface="+mn-lt"/>
                          </a:rPr>
                          <m:t>PM</m:t>
                        </m:r>
                      </m:e>
                      <m:sub>
                        <m:r>
                          <a:rPr lang="en-US" altLang="zh-TW" sz="2400" b="1">
                            <a:solidFill>
                              <a:schemeClr val="tx1">
                                <a:lumMod val="85000"/>
                                <a:lumOff val="15000"/>
                              </a:schemeClr>
                            </a:solidFill>
                            <a:latin typeface="Cambria Math" panose="02040503050406030204" pitchFamily="18" charset="0"/>
                            <a:sym typeface="+mn-lt"/>
                          </a:rPr>
                          <m:t>2.5</m:t>
                        </m:r>
                      </m:sub>
                    </m:sSub>
                  </m:oMath>
                </a14:m>
                <a:r>
                  <a:rPr lang="zh-TW" altLang="en-US" sz="2400" b="1" dirty="0">
                    <a:solidFill>
                      <a:schemeClr val="tx1">
                        <a:lumMod val="85000"/>
                        <a:lumOff val="15000"/>
                      </a:schemeClr>
                    </a:solidFill>
                    <a:sym typeface="+mn-lt"/>
                  </a:rPr>
                  <a:t>空汙預測</a:t>
                </a:r>
              </a:p>
            </p:txBody>
          </p:sp>
        </mc:Choice>
        <mc:Fallback xmlns="">
          <p:sp>
            <p:nvSpPr>
              <p:cNvPr id="42" name="文字方塊 41">
                <a:extLst>
                  <a:ext uri="{FF2B5EF4-FFF2-40B4-BE49-F238E27FC236}">
                    <a16:creationId xmlns:a16="http://schemas.microsoft.com/office/drawing/2014/main" id="{2C409968-38F1-3602-213B-C39375B16C25}"/>
                  </a:ext>
                </a:extLst>
              </p:cNvPr>
              <p:cNvSpPr txBox="1">
                <a:spLocks noRot="1" noChangeAspect="1" noMove="1" noResize="1" noEditPoints="1" noAdjustHandles="1" noChangeArrowheads="1" noChangeShapeType="1" noTextEdit="1"/>
              </p:cNvSpPr>
              <p:nvPr/>
            </p:nvSpPr>
            <p:spPr>
              <a:xfrm>
                <a:off x="-909898" y="269582"/>
                <a:ext cx="10998154" cy="461665"/>
              </a:xfrm>
              <a:prstGeom prst="rect">
                <a:avLst/>
              </a:prstGeom>
              <a:blipFill>
                <a:blip r:embed="rId3"/>
                <a:stretch>
                  <a:fillRect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4" name="文字方塊 43">
                <a:extLst>
                  <a:ext uri="{FF2B5EF4-FFF2-40B4-BE49-F238E27FC236}">
                    <a16:creationId xmlns:a16="http://schemas.microsoft.com/office/drawing/2014/main" id="{51A1BF8D-DCD5-59D0-1708-F858B5B53722}"/>
                  </a:ext>
                </a:extLst>
              </p:cNvPr>
              <p:cNvSpPr txBox="1"/>
              <p:nvPr/>
            </p:nvSpPr>
            <p:spPr>
              <a:xfrm>
                <a:off x="669303" y="814346"/>
                <a:ext cx="10363447" cy="1856662"/>
              </a:xfrm>
              <a:prstGeom prst="rect">
                <a:avLst/>
              </a:prstGeom>
              <a:noFill/>
            </p:spPr>
            <p:txBody>
              <a:bodyPr wrap="square">
                <a:spAutoFit/>
              </a:bodyPr>
              <a:lstStyle/>
              <a:p>
                <a:pPr>
                  <a:lnSpc>
                    <a:spcPct val="130000"/>
                  </a:lnSpc>
                </a:pPr>
                <a:r>
                  <a:rPr lang="zh-TW" altLang="en-US" b="1" spc="150" dirty="0">
                    <a:solidFill>
                      <a:schemeClr val="tx1"/>
                    </a:solidFill>
                    <a:latin typeface="Times New Roman" panose="02020603050405020304" pitchFamily="18" charset="0"/>
                    <a:ea typeface="微軟正黑體" panose="020B0604030504040204" pitchFamily="34" charset="-120"/>
                    <a:cs typeface="+mn-ea"/>
                    <a:sym typeface="+mn-lt"/>
                  </a:rPr>
                  <a:t>　　</a:t>
                </a:r>
                <a:r>
                  <a:rPr lang="zh-TW" altLang="en-US" sz="1800" b="1" spc="150" dirty="0">
                    <a:solidFill>
                      <a:schemeClr val="tx1"/>
                    </a:solidFill>
                    <a:latin typeface="Times New Roman" panose="02020603050405020304" pitchFamily="18" charset="0"/>
                    <a:ea typeface="微軟正黑體" panose="020B0604030504040204" pitchFamily="34" charset="-120"/>
                    <a:cs typeface="+mn-ea"/>
                    <a:sym typeface="+mn-lt"/>
                  </a:rPr>
                  <a:t>使用行政院環境保護署和中央氣象局等單位佈建在臺灣地區大量的空氣品質感測儀器資料，透過了資料搜集、資料剖析及預處理、資料標準化等過程後，建立線性迴歸、</a:t>
                </a:r>
                <a:r>
                  <a:rPr lang="en-US" altLang="zh-TW" sz="1800" b="1" spc="150" dirty="0">
                    <a:solidFill>
                      <a:schemeClr val="tx1"/>
                    </a:solidFill>
                    <a:latin typeface="Times New Roman" panose="02020603050405020304" pitchFamily="18" charset="0"/>
                    <a:ea typeface="微軟正黑體" panose="020B0604030504040204" pitchFamily="34" charset="-120"/>
                    <a:cs typeface="+mn-ea"/>
                    <a:sym typeface="+mn-lt"/>
                  </a:rPr>
                  <a:t>Light GBM</a:t>
                </a:r>
                <a:r>
                  <a:rPr lang="zh-TW" altLang="en-US" sz="1800" b="1" spc="150" dirty="0">
                    <a:solidFill>
                      <a:schemeClr val="tx1"/>
                    </a:solidFill>
                    <a:latin typeface="Times New Roman" panose="02020603050405020304" pitchFamily="18" charset="0"/>
                    <a:ea typeface="微軟正黑體" panose="020B0604030504040204" pitchFamily="34" charset="-120"/>
                    <a:cs typeface="+mn-ea"/>
                    <a:sym typeface="+mn-lt"/>
                  </a:rPr>
                  <a:t>及</a:t>
                </a:r>
                <a:r>
                  <a:rPr lang="en-US" altLang="zh-TW" sz="1800" b="1" spc="150" dirty="0">
                    <a:solidFill>
                      <a:schemeClr val="tx1"/>
                    </a:solidFill>
                    <a:latin typeface="Times New Roman" panose="02020603050405020304" pitchFamily="18" charset="0"/>
                    <a:ea typeface="微軟正黑體" panose="020B0604030504040204" pitchFamily="34" charset="-120"/>
                    <a:cs typeface="+mn-ea"/>
                    <a:sym typeface="+mn-lt"/>
                  </a:rPr>
                  <a:t>GRU</a:t>
                </a:r>
                <a:r>
                  <a:rPr lang="zh-TW" altLang="en-US" sz="1800" b="1" spc="150" dirty="0">
                    <a:solidFill>
                      <a:schemeClr val="tx1"/>
                    </a:solidFill>
                    <a:latin typeface="Times New Roman" panose="02020603050405020304" pitchFamily="18" charset="0"/>
                    <a:ea typeface="微軟正黑體" panose="020B0604030504040204" pitchFamily="34" charset="-120"/>
                    <a:cs typeface="+mn-ea"/>
                    <a:sym typeface="+mn-lt"/>
                  </a:rPr>
                  <a:t>模型預測北部空品區未來</a:t>
                </a:r>
                <a:r>
                  <a:rPr lang="en-US" altLang="zh-TW" sz="1800" b="1" spc="150" dirty="0">
                    <a:solidFill>
                      <a:schemeClr val="tx1"/>
                    </a:solidFill>
                    <a:latin typeface="Times New Roman" panose="02020603050405020304" pitchFamily="18" charset="0"/>
                    <a:ea typeface="微軟正黑體" panose="020B0604030504040204" pitchFamily="34" charset="-120"/>
                    <a:cs typeface="+mn-ea"/>
                    <a:sym typeface="+mn-lt"/>
                  </a:rPr>
                  <a:t>1</a:t>
                </a:r>
                <a:r>
                  <a:rPr lang="zh-TW" altLang="en-US" sz="1800" b="1" spc="150" dirty="0">
                    <a:solidFill>
                      <a:schemeClr val="tx1"/>
                    </a:solidFill>
                    <a:latin typeface="Times New Roman" panose="02020603050405020304" pitchFamily="18" charset="0"/>
                    <a:ea typeface="微軟正黑體" panose="020B0604030504040204" pitchFamily="34" charset="-120"/>
                    <a:cs typeface="+mn-ea"/>
                    <a:sym typeface="+mn-lt"/>
                  </a:rPr>
                  <a:t>小時內的</a:t>
                </a:r>
                <a14:m>
                  <m:oMath xmlns:m="http://schemas.openxmlformats.org/officeDocument/2006/math">
                    <m:sSub>
                      <m:sSubPr>
                        <m:ctrlPr>
                          <a:rPr lang="en-US" altLang="zh-TW" sz="1800" b="1" i="1" spc="150">
                            <a:solidFill>
                              <a:schemeClr val="tx1"/>
                            </a:solidFill>
                            <a:latin typeface="Cambria Math" panose="02040503050406030204" pitchFamily="18" charset="0"/>
                            <a:ea typeface="微軟正黑體" panose="020B0604030504040204" pitchFamily="34" charset="-120"/>
                            <a:cs typeface="+mn-ea"/>
                            <a:sym typeface="+mn-lt"/>
                          </a:rPr>
                        </m:ctrlPr>
                      </m:sSubPr>
                      <m:e>
                        <m:r>
                          <m:rPr>
                            <m:sty m:val="p"/>
                          </m:rPr>
                          <a:rPr lang="en-US" altLang="zh-TW" sz="1800" b="1" i="1" spc="150">
                            <a:solidFill>
                              <a:schemeClr val="tx1"/>
                            </a:solidFill>
                            <a:latin typeface="Cambria Math" panose="02040503050406030204" pitchFamily="18" charset="0"/>
                            <a:ea typeface="微軟正黑體" panose="020B0604030504040204" pitchFamily="34" charset="-120"/>
                            <a:cs typeface="+mn-ea"/>
                            <a:sym typeface="+mn-lt"/>
                          </a:rPr>
                          <m:t>PM</m:t>
                        </m:r>
                      </m:e>
                      <m:sub>
                        <m:r>
                          <a:rPr lang="en-US" altLang="zh-TW" sz="1800" b="1" i="1" spc="150">
                            <a:solidFill>
                              <a:schemeClr val="tx1"/>
                            </a:solidFill>
                            <a:latin typeface="Cambria Math" panose="02040503050406030204" pitchFamily="18" charset="0"/>
                            <a:ea typeface="微軟正黑體" panose="020B0604030504040204" pitchFamily="34" charset="-120"/>
                            <a:cs typeface="+mn-ea"/>
                            <a:sym typeface="+mn-lt"/>
                          </a:rPr>
                          <m:t>2.5</m:t>
                        </m:r>
                      </m:sub>
                    </m:sSub>
                  </m:oMath>
                </a14:m>
                <a:r>
                  <a:rPr lang="zh-TW" altLang="en-US" sz="1800" b="1" spc="150" dirty="0">
                    <a:solidFill>
                      <a:schemeClr val="tx1"/>
                    </a:solidFill>
                    <a:latin typeface="Times New Roman" panose="02020603050405020304" pitchFamily="18" charset="0"/>
                    <a:ea typeface="微軟正黑體" panose="020B0604030504040204" pitchFamily="34" charset="-120"/>
                    <a:cs typeface="+mn-ea"/>
                    <a:sym typeface="+mn-lt"/>
                  </a:rPr>
                  <a:t>數值，更進一步透過計算以上三種模型的算術平均數來獲得混合模型。實驗結果顯示當使用平均絕對誤差（</a:t>
                </a:r>
                <a:r>
                  <a:rPr lang="en-US" altLang="zh-TW" sz="1800" b="1" spc="150" dirty="0">
                    <a:solidFill>
                      <a:schemeClr val="tx1"/>
                    </a:solidFill>
                    <a:latin typeface="Times New Roman" panose="02020603050405020304" pitchFamily="18" charset="0"/>
                    <a:ea typeface="微軟正黑體" panose="020B0604030504040204" pitchFamily="34" charset="-120"/>
                    <a:cs typeface="+mn-ea"/>
                    <a:sym typeface="+mn-lt"/>
                  </a:rPr>
                  <a:t>MAE</a:t>
                </a:r>
                <a:r>
                  <a:rPr lang="zh-TW" altLang="en-US" sz="1800" b="1" spc="150" dirty="0">
                    <a:solidFill>
                      <a:schemeClr val="tx1"/>
                    </a:solidFill>
                    <a:latin typeface="Times New Roman" panose="02020603050405020304" pitchFamily="18" charset="0"/>
                    <a:ea typeface="微軟正黑體" panose="020B0604030504040204" pitchFamily="34" charset="-120"/>
                    <a:cs typeface="+mn-ea"/>
                    <a:sym typeface="+mn-lt"/>
                  </a:rPr>
                  <a:t>）與均方根誤差（</a:t>
                </a:r>
                <a:r>
                  <a:rPr lang="en-US" altLang="zh-TW" sz="1800" b="1" spc="150" dirty="0">
                    <a:solidFill>
                      <a:schemeClr val="tx1"/>
                    </a:solidFill>
                    <a:latin typeface="Times New Roman" panose="02020603050405020304" pitchFamily="18" charset="0"/>
                    <a:ea typeface="微軟正黑體" panose="020B0604030504040204" pitchFamily="34" charset="-120"/>
                    <a:cs typeface="+mn-ea"/>
                    <a:sym typeface="+mn-lt"/>
                  </a:rPr>
                  <a:t>RMSE</a:t>
                </a:r>
                <a:r>
                  <a:rPr lang="zh-TW" altLang="en-US" sz="1800" b="1" spc="150" dirty="0">
                    <a:solidFill>
                      <a:schemeClr val="tx1"/>
                    </a:solidFill>
                    <a:latin typeface="Times New Roman" panose="02020603050405020304" pitchFamily="18" charset="0"/>
                    <a:ea typeface="微軟正黑體" panose="020B0604030504040204" pitchFamily="34" charset="-120"/>
                    <a:cs typeface="+mn-ea"/>
                    <a:sym typeface="+mn-lt"/>
                  </a:rPr>
                  <a:t>）當評估指標時，混合模型的預測結果均優於三種基礎模型。</a:t>
                </a:r>
                <a:endParaRPr lang="zh-TW" altLang="en-US" b="1" spc="150" dirty="0">
                  <a:solidFill>
                    <a:schemeClr val="tx1"/>
                  </a:solidFill>
                  <a:latin typeface="Times New Roman" panose="02020603050405020304" pitchFamily="18" charset="0"/>
                  <a:ea typeface="微軟正黑體" panose="020B0604030504040204" pitchFamily="34" charset="-120"/>
                  <a:cs typeface="+mn-ea"/>
                  <a:sym typeface="+mn-lt"/>
                </a:endParaRPr>
              </a:p>
            </p:txBody>
          </p:sp>
        </mc:Choice>
        <mc:Fallback xmlns="">
          <p:sp>
            <p:nvSpPr>
              <p:cNvPr id="44" name="文字方塊 43">
                <a:extLst>
                  <a:ext uri="{FF2B5EF4-FFF2-40B4-BE49-F238E27FC236}">
                    <a16:creationId xmlns:a16="http://schemas.microsoft.com/office/drawing/2014/main" id="{51A1BF8D-DCD5-59D0-1708-F858B5B53722}"/>
                  </a:ext>
                </a:extLst>
              </p:cNvPr>
              <p:cNvSpPr txBox="1">
                <a:spLocks noRot="1" noChangeAspect="1" noMove="1" noResize="1" noEditPoints="1" noAdjustHandles="1" noChangeArrowheads="1" noChangeShapeType="1" noTextEdit="1"/>
              </p:cNvSpPr>
              <p:nvPr/>
            </p:nvSpPr>
            <p:spPr>
              <a:xfrm>
                <a:off x="669303" y="814346"/>
                <a:ext cx="10363447" cy="1856662"/>
              </a:xfrm>
              <a:prstGeom prst="rect">
                <a:avLst/>
              </a:prstGeom>
              <a:blipFill>
                <a:blip r:embed="rId4"/>
                <a:stretch>
                  <a:fillRect l="-529" r="-2647" b="-4605"/>
                </a:stretch>
              </a:blipFill>
            </p:spPr>
            <p:txBody>
              <a:bodyPr/>
              <a:lstStyle/>
              <a:p>
                <a:r>
                  <a:rPr lang="zh-TW" altLang="en-US">
                    <a:noFill/>
                  </a:rPr>
                  <a:t> </a:t>
                </a:r>
              </a:p>
            </p:txBody>
          </p:sp>
        </mc:Fallback>
      </mc:AlternateContent>
      <p:grpSp>
        <p:nvGrpSpPr>
          <p:cNvPr id="22" name="组合 32">
            <a:extLst>
              <a:ext uri="{FF2B5EF4-FFF2-40B4-BE49-F238E27FC236}">
                <a16:creationId xmlns:a16="http://schemas.microsoft.com/office/drawing/2014/main" id="{23C37F68-CA74-67B5-6383-3EAAC6E8406C}"/>
              </a:ext>
            </a:extLst>
          </p:cNvPr>
          <p:cNvGrpSpPr/>
          <p:nvPr/>
        </p:nvGrpSpPr>
        <p:grpSpPr>
          <a:xfrm>
            <a:off x="8285400" y="3429969"/>
            <a:ext cx="2868149" cy="2104628"/>
            <a:chOff x="8717966" y="3866260"/>
            <a:chExt cx="2868149" cy="2104628"/>
          </a:xfrm>
        </p:grpSpPr>
        <p:sp>
          <p:nvSpPr>
            <p:cNvPr id="23" name="圆角矩形 5">
              <a:extLst>
                <a:ext uri="{FF2B5EF4-FFF2-40B4-BE49-F238E27FC236}">
                  <a16:creationId xmlns:a16="http://schemas.microsoft.com/office/drawing/2014/main" id="{F25F6825-4643-1EE7-E95B-D27DFA175E39}"/>
                </a:ext>
              </a:extLst>
            </p:cNvPr>
            <p:cNvSpPr/>
            <p:nvPr/>
          </p:nvSpPr>
          <p:spPr>
            <a:xfrm>
              <a:off x="8717966" y="3866260"/>
              <a:ext cx="2868149" cy="2104628"/>
            </a:xfrm>
            <a:prstGeom prst="roundRect">
              <a:avLst>
                <a:gd name="adj" fmla="val 825"/>
              </a:avLst>
            </a:prstGeom>
            <a:solidFill>
              <a:srgbClr val="F1F3F2"/>
            </a:solidFill>
            <a:ln>
              <a:noFill/>
            </a:ln>
            <a:effectLst>
              <a:outerShdw blurRad="50800" dist="25400" dir="270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24" name="直接连接符 22">
              <a:extLst>
                <a:ext uri="{FF2B5EF4-FFF2-40B4-BE49-F238E27FC236}">
                  <a16:creationId xmlns:a16="http://schemas.microsoft.com/office/drawing/2014/main" id="{2811568F-86BF-F648-AC6A-D2B909468F39}"/>
                </a:ext>
              </a:extLst>
            </p:cNvPr>
            <p:cNvCxnSpPr/>
            <p:nvPr/>
          </p:nvCxnSpPr>
          <p:spPr>
            <a:xfrm>
              <a:off x="9673240" y="4372313"/>
              <a:ext cx="936000" cy="0"/>
            </a:xfrm>
            <a:prstGeom prst="line">
              <a:avLst/>
            </a:prstGeom>
            <a:ln>
              <a:solidFill>
                <a:schemeClr val="bg1"/>
              </a:solidFill>
            </a:ln>
            <a:effectLst>
              <a:outerShdw blurRad="38100" dist="12700" dir="2700000" algn="t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grpSp>
      <p:sp>
        <p:nvSpPr>
          <p:cNvPr id="25" name="Freeform 505">
            <a:extLst>
              <a:ext uri="{FF2B5EF4-FFF2-40B4-BE49-F238E27FC236}">
                <a16:creationId xmlns:a16="http://schemas.microsoft.com/office/drawing/2014/main" id="{7D6016BB-6CB5-0E28-5AB1-315FFAB6AE3B}"/>
              </a:ext>
            </a:extLst>
          </p:cNvPr>
          <p:cNvSpPr>
            <a:spLocks noEditPoints="1"/>
          </p:cNvSpPr>
          <p:nvPr/>
        </p:nvSpPr>
        <p:spPr bwMode="auto">
          <a:xfrm>
            <a:off x="9589195" y="5100387"/>
            <a:ext cx="260558" cy="260556"/>
          </a:xfrm>
          <a:custGeom>
            <a:avLst/>
            <a:gdLst>
              <a:gd name="T0" fmla="*/ 112 w 176"/>
              <a:gd name="T1" fmla="*/ 118 h 174"/>
              <a:gd name="T2" fmla="*/ 120 w 176"/>
              <a:gd name="T3" fmla="*/ 102 h 174"/>
              <a:gd name="T4" fmla="*/ 64 w 176"/>
              <a:gd name="T5" fmla="*/ 94 h 174"/>
              <a:gd name="T6" fmla="*/ 56 w 176"/>
              <a:gd name="T7" fmla="*/ 110 h 174"/>
              <a:gd name="T8" fmla="*/ 64 w 176"/>
              <a:gd name="T9" fmla="*/ 102 h 174"/>
              <a:gd name="T10" fmla="*/ 112 w 176"/>
              <a:gd name="T11" fmla="*/ 110 h 174"/>
              <a:gd name="T12" fmla="*/ 64 w 176"/>
              <a:gd name="T13" fmla="*/ 102 h 174"/>
              <a:gd name="T14" fmla="*/ 152 w 176"/>
              <a:gd name="T15" fmla="*/ 46 h 174"/>
              <a:gd name="T16" fmla="*/ 128 w 176"/>
              <a:gd name="T17" fmla="*/ 17 h 174"/>
              <a:gd name="T18" fmla="*/ 70 w 176"/>
              <a:gd name="T19" fmla="*/ 4 h 174"/>
              <a:gd name="T20" fmla="*/ 28 w 176"/>
              <a:gd name="T21" fmla="*/ 46 h 174"/>
              <a:gd name="T22" fmla="*/ 0 w 176"/>
              <a:gd name="T23" fmla="*/ 54 h 174"/>
              <a:gd name="T24" fmla="*/ 8 w 176"/>
              <a:gd name="T25" fmla="*/ 78 h 174"/>
              <a:gd name="T26" fmla="*/ 16 w 176"/>
              <a:gd name="T27" fmla="*/ 166 h 174"/>
              <a:gd name="T28" fmla="*/ 152 w 176"/>
              <a:gd name="T29" fmla="*/ 174 h 174"/>
              <a:gd name="T30" fmla="*/ 160 w 176"/>
              <a:gd name="T31" fmla="*/ 78 h 174"/>
              <a:gd name="T32" fmla="*/ 176 w 176"/>
              <a:gd name="T33" fmla="*/ 70 h 174"/>
              <a:gd name="T34" fmla="*/ 168 w 176"/>
              <a:gd name="T35" fmla="*/ 46 h 174"/>
              <a:gd name="T36" fmla="*/ 140 w 176"/>
              <a:gd name="T37" fmla="*/ 30 h 174"/>
              <a:gd name="T38" fmla="*/ 143 w 176"/>
              <a:gd name="T39" fmla="*/ 46 h 174"/>
              <a:gd name="T40" fmla="*/ 134 w 176"/>
              <a:gd name="T41" fmla="*/ 40 h 174"/>
              <a:gd name="T42" fmla="*/ 124 w 176"/>
              <a:gd name="T43" fmla="*/ 34 h 174"/>
              <a:gd name="T44" fmla="*/ 115 w 176"/>
              <a:gd name="T45" fmla="*/ 30 h 174"/>
              <a:gd name="T46" fmla="*/ 130 w 176"/>
              <a:gd name="T47" fmla="*/ 24 h 174"/>
              <a:gd name="T48" fmla="*/ 74 w 176"/>
              <a:gd name="T49" fmla="*/ 46 h 174"/>
              <a:gd name="T50" fmla="*/ 127 w 176"/>
              <a:gd name="T51" fmla="*/ 46 h 174"/>
              <a:gd name="T52" fmla="*/ 66 w 176"/>
              <a:gd name="T53" fmla="*/ 11 h 174"/>
              <a:gd name="T54" fmla="*/ 65 w 176"/>
              <a:gd name="T55" fmla="*/ 46 h 174"/>
              <a:gd name="T56" fmla="*/ 46 w 176"/>
              <a:gd name="T57" fmla="*/ 46 h 174"/>
              <a:gd name="T58" fmla="*/ 37 w 176"/>
              <a:gd name="T59" fmla="*/ 46 h 174"/>
              <a:gd name="T60" fmla="*/ 152 w 176"/>
              <a:gd name="T61" fmla="*/ 166 h 174"/>
              <a:gd name="T62" fmla="*/ 24 w 176"/>
              <a:gd name="T63" fmla="*/ 78 h 174"/>
              <a:gd name="T64" fmla="*/ 152 w 176"/>
              <a:gd name="T65" fmla="*/ 166 h 174"/>
              <a:gd name="T66" fmla="*/ 8 w 176"/>
              <a:gd name="T67" fmla="*/ 70 h 174"/>
              <a:gd name="T68" fmla="*/ 168 w 176"/>
              <a:gd name="T69" fmla="*/ 54 h 174"/>
              <a:gd name="T70" fmla="*/ 69 w 176"/>
              <a:gd name="T71" fmla="*/ 22 h 174"/>
              <a:gd name="T72" fmla="*/ 58 w 176"/>
              <a:gd name="T73" fmla="*/ 25 h 174"/>
              <a:gd name="T74" fmla="*/ 69 w 176"/>
              <a:gd name="T75" fmla="*/ 22 h 174"/>
              <a:gd name="T76" fmla="*/ 54 w 176"/>
              <a:gd name="T77" fmla="*/ 32 h 174"/>
              <a:gd name="T78" fmla="*/ 57 w 176"/>
              <a:gd name="T79" fmla="*/ 4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6" h="174">
                <a:moveTo>
                  <a:pt x="64" y="118"/>
                </a:moveTo>
                <a:cubicBezTo>
                  <a:pt x="112" y="118"/>
                  <a:pt x="112" y="118"/>
                  <a:pt x="112" y="118"/>
                </a:cubicBezTo>
                <a:cubicBezTo>
                  <a:pt x="116" y="118"/>
                  <a:pt x="120" y="114"/>
                  <a:pt x="120" y="110"/>
                </a:cubicBezTo>
                <a:cubicBezTo>
                  <a:pt x="120" y="102"/>
                  <a:pt x="120" y="102"/>
                  <a:pt x="120" y="102"/>
                </a:cubicBezTo>
                <a:cubicBezTo>
                  <a:pt x="120" y="98"/>
                  <a:pt x="116" y="94"/>
                  <a:pt x="112" y="94"/>
                </a:cubicBezTo>
                <a:cubicBezTo>
                  <a:pt x="64" y="94"/>
                  <a:pt x="64" y="94"/>
                  <a:pt x="64" y="94"/>
                </a:cubicBezTo>
                <a:cubicBezTo>
                  <a:pt x="60" y="94"/>
                  <a:pt x="56" y="98"/>
                  <a:pt x="56" y="102"/>
                </a:cubicBezTo>
                <a:cubicBezTo>
                  <a:pt x="56" y="110"/>
                  <a:pt x="56" y="110"/>
                  <a:pt x="56" y="110"/>
                </a:cubicBezTo>
                <a:cubicBezTo>
                  <a:pt x="56" y="114"/>
                  <a:pt x="60" y="118"/>
                  <a:pt x="64" y="118"/>
                </a:cubicBezTo>
                <a:close/>
                <a:moveTo>
                  <a:pt x="64" y="102"/>
                </a:moveTo>
                <a:cubicBezTo>
                  <a:pt x="112" y="102"/>
                  <a:pt x="112" y="102"/>
                  <a:pt x="112" y="102"/>
                </a:cubicBezTo>
                <a:cubicBezTo>
                  <a:pt x="112" y="110"/>
                  <a:pt x="112" y="110"/>
                  <a:pt x="112" y="110"/>
                </a:cubicBezTo>
                <a:cubicBezTo>
                  <a:pt x="64" y="110"/>
                  <a:pt x="64" y="110"/>
                  <a:pt x="64" y="110"/>
                </a:cubicBezTo>
                <a:lnTo>
                  <a:pt x="64" y="102"/>
                </a:lnTo>
                <a:close/>
                <a:moveTo>
                  <a:pt x="168" y="46"/>
                </a:moveTo>
                <a:cubicBezTo>
                  <a:pt x="152" y="46"/>
                  <a:pt x="152" y="46"/>
                  <a:pt x="152" y="46"/>
                </a:cubicBezTo>
                <a:cubicBezTo>
                  <a:pt x="147" y="28"/>
                  <a:pt x="147" y="28"/>
                  <a:pt x="147" y="28"/>
                </a:cubicBezTo>
                <a:cubicBezTo>
                  <a:pt x="145" y="19"/>
                  <a:pt x="136" y="14"/>
                  <a:pt x="128" y="17"/>
                </a:cubicBezTo>
                <a:cubicBezTo>
                  <a:pt x="103" y="23"/>
                  <a:pt x="103" y="23"/>
                  <a:pt x="103" y="23"/>
                </a:cubicBezTo>
                <a:cubicBezTo>
                  <a:pt x="70" y="4"/>
                  <a:pt x="70" y="4"/>
                  <a:pt x="70" y="4"/>
                </a:cubicBezTo>
                <a:cubicBezTo>
                  <a:pt x="63" y="0"/>
                  <a:pt x="53" y="2"/>
                  <a:pt x="49" y="10"/>
                </a:cubicBezTo>
                <a:cubicBezTo>
                  <a:pt x="28" y="46"/>
                  <a:pt x="28" y="46"/>
                  <a:pt x="28" y="46"/>
                </a:cubicBezTo>
                <a:cubicBezTo>
                  <a:pt x="8" y="46"/>
                  <a:pt x="8" y="46"/>
                  <a:pt x="8" y="46"/>
                </a:cubicBezTo>
                <a:cubicBezTo>
                  <a:pt x="4" y="46"/>
                  <a:pt x="0" y="50"/>
                  <a:pt x="0" y="54"/>
                </a:cubicBezTo>
                <a:cubicBezTo>
                  <a:pt x="0" y="70"/>
                  <a:pt x="0" y="70"/>
                  <a:pt x="0" y="70"/>
                </a:cubicBezTo>
                <a:cubicBezTo>
                  <a:pt x="0" y="74"/>
                  <a:pt x="4" y="78"/>
                  <a:pt x="8" y="78"/>
                </a:cubicBezTo>
                <a:cubicBezTo>
                  <a:pt x="16" y="78"/>
                  <a:pt x="16" y="78"/>
                  <a:pt x="16" y="78"/>
                </a:cubicBezTo>
                <a:cubicBezTo>
                  <a:pt x="16" y="166"/>
                  <a:pt x="16" y="166"/>
                  <a:pt x="16" y="166"/>
                </a:cubicBezTo>
                <a:cubicBezTo>
                  <a:pt x="16" y="170"/>
                  <a:pt x="20" y="174"/>
                  <a:pt x="24" y="174"/>
                </a:cubicBezTo>
                <a:cubicBezTo>
                  <a:pt x="152" y="174"/>
                  <a:pt x="152" y="174"/>
                  <a:pt x="152" y="174"/>
                </a:cubicBezTo>
                <a:cubicBezTo>
                  <a:pt x="156" y="174"/>
                  <a:pt x="160" y="170"/>
                  <a:pt x="160" y="166"/>
                </a:cubicBezTo>
                <a:cubicBezTo>
                  <a:pt x="160" y="78"/>
                  <a:pt x="160" y="78"/>
                  <a:pt x="160" y="78"/>
                </a:cubicBezTo>
                <a:cubicBezTo>
                  <a:pt x="168" y="78"/>
                  <a:pt x="168" y="78"/>
                  <a:pt x="168" y="78"/>
                </a:cubicBezTo>
                <a:cubicBezTo>
                  <a:pt x="172" y="78"/>
                  <a:pt x="176" y="74"/>
                  <a:pt x="176" y="70"/>
                </a:cubicBezTo>
                <a:cubicBezTo>
                  <a:pt x="176" y="54"/>
                  <a:pt x="176" y="54"/>
                  <a:pt x="176" y="54"/>
                </a:cubicBezTo>
                <a:cubicBezTo>
                  <a:pt x="176" y="50"/>
                  <a:pt x="172" y="46"/>
                  <a:pt x="168" y="46"/>
                </a:cubicBezTo>
                <a:close/>
                <a:moveTo>
                  <a:pt x="130" y="24"/>
                </a:moveTo>
                <a:cubicBezTo>
                  <a:pt x="134" y="23"/>
                  <a:pt x="138" y="26"/>
                  <a:pt x="140" y="30"/>
                </a:cubicBezTo>
                <a:cubicBezTo>
                  <a:pt x="144" y="46"/>
                  <a:pt x="144" y="46"/>
                  <a:pt x="144" y="46"/>
                </a:cubicBezTo>
                <a:cubicBezTo>
                  <a:pt x="143" y="46"/>
                  <a:pt x="143" y="46"/>
                  <a:pt x="143" y="46"/>
                </a:cubicBezTo>
                <a:cubicBezTo>
                  <a:pt x="133" y="40"/>
                  <a:pt x="133" y="40"/>
                  <a:pt x="133" y="40"/>
                </a:cubicBezTo>
                <a:cubicBezTo>
                  <a:pt x="134" y="40"/>
                  <a:pt x="134" y="40"/>
                  <a:pt x="134" y="40"/>
                </a:cubicBezTo>
                <a:cubicBezTo>
                  <a:pt x="132" y="32"/>
                  <a:pt x="132" y="32"/>
                  <a:pt x="132" y="32"/>
                </a:cubicBezTo>
                <a:cubicBezTo>
                  <a:pt x="124" y="34"/>
                  <a:pt x="124" y="34"/>
                  <a:pt x="124" y="34"/>
                </a:cubicBezTo>
                <a:cubicBezTo>
                  <a:pt x="124" y="35"/>
                  <a:pt x="124" y="35"/>
                  <a:pt x="124" y="35"/>
                </a:cubicBezTo>
                <a:cubicBezTo>
                  <a:pt x="115" y="30"/>
                  <a:pt x="115" y="30"/>
                  <a:pt x="115" y="30"/>
                </a:cubicBezTo>
                <a:cubicBezTo>
                  <a:pt x="114" y="28"/>
                  <a:pt x="114" y="28"/>
                  <a:pt x="114" y="28"/>
                </a:cubicBezTo>
                <a:lnTo>
                  <a:pt x="130" y="24"/>
                </a:lnTo>
                <a:close/>
                <a:moveTo>
                  <a:pt x="127" y="46"/>
                </a:moveTo>
                <a:cubicBezTo>
                  <a:pt x="74" y="46"/>
                  <a:pt x="74" y="46"/>
                  <a:pt x="74" y="46"/>
                </a:cubicBezTo>
                <a:cubicBezTo>
                  <a:pt x="87" y="23"/>
                  <a:pt x="87" y="23"/>
                  <a:pt x="87" y="23"/>
                </a:cubicBezTo>
                <a:lnTo>
                  <a:pt x="127" y="46"/>
                </a:lnTo>
                <a:close/>
                <a:moveTo>
                  <a:pt x="56" y="14"/>
                </a:moveTo>
                <a:cubicBezTo>
                  <a:pt x="58" y="10"/>
                  <a:pt x="63" y="9"/>
                  <a:pt x="66" y="11"/>
                </a:cubicBezTo>
                <a:cubicBezTo>
                  <a:pt x="80" y="19"/>
                  <a:pt x="80" y="19"/>
                  <a:pt x="80" y="19"/>
                </a:cubicBezTo>
                <a:cubicBezTo>
                  <a:pt x="65" y="46"/>
                  <a:pt x="65" y="46"/>
                  <a:pt x="65" y="46"/>
                </a:cubicBezTo>
                <a:cubicBezTo>
                  <a:pt x="47" y="46"/>
                  <a:pt x="47" y="46"/>
                  <a:pt x="47" y="46"/>
                </a:cubicBezTo>
                <a:cubicBezTo>
                  <a:pt x="46" y="46"/>
                  <a:pt x="46" y="46"/>
                  <a:pt x="46" y="46"/>
                </a:cubicBezTo>
                <a:cubicBezTo>
                  <a:pt x="46" y="46"/>
                  <a:pt x="46" y="46"/>
                  <a:pt x="46" y="46"/>
                </a:cubicBezTo>
                <a:cubicBezTo>
                  <a:pt x="37" y="46"/>
                  <a:pt x="37" y="46"/>
                  <a:pt x="37" y="46"/>
                </a:cubicBezTo>
                <a:lnTo>
                  <a:pt x="56" y="14"/>
                </a:lnTo>
                <a:close/>
                <a:moveTo>
                  <a:pt x="152" y="166"/>
                </a:moveTo>
                <a:cubicBezTo>
                  <a:pt x="24" y="166"/>
                  <a:pt x="24" y="166"/>
                  <a:pt x="24" y="166"/>
                </a:cubicBezTo>
                <a:cubicBezTo>
                  <a:pt x="24" y="78"/>
                  <a:pt x="24" y="78"/>
                  <a:pt x="24" y="78"/>
                </a:cubicBezTo>
                <a:cubicBezTo>
                  <a:pt x="152" y="78"/>
                  <a:pt x="152" y="78"/>
                  <a:pt x="152" y="78"/>
                </a:cubicBezTo>
                <a:lnTo>
                  <a:pt x="152" y="166"/>
                </a:lnTo>
                <a:close/>
                <a:moveTo>
                  <a:pt x="168" y="70"/>
                </a:moveTo>
                <a:cubicBezTo>
                  <a:pt x="8" y="70"/>
                  <a:pt x="8" y="70"/>
                  <a:pt x="8" y="70"/>
                </a:cubicBezTo>
                <a:cubicBezTo>
                  <a:pt x="8" y="54"/>
                  <a:pt x="8" y="54"/>
                  <a:pt x="8" y="54"/>
                </a:cubicBezTo>
                <a:cubicBezTo>
                  <a:pt x="168" y="54"/>
                  <a:pt x="168" y="54"/>
                  <a:pt x="168" y="54"/>
                </a:cubicBezTo>
                <a:lnTo>
                  <a:pt x="168" y="70"/>
                </a:lnTo>
                <a:close/>
                <a:moveTo>
                  <a:pt x="69" y="22"/>
                </a:moveTo>
                <a:cubicBezTo>
                  <a:pt x="62" y="18"/>
                  <a:pt x="62" y="18"/>
                  <a:pt x="62" y="18"/>
                </a:cubicBezTo>
                <a:cubicBezTo>
                  <a:pt x="58" y="25"/>
                  <a:pt x="58" y="25"/>
                  <a:pt x="58" y="25"/>
                </a:cubicBezTo>
                <a:cubicBezTo>
                  <a:pt x="65" y="29"/>
                  <a:pt x="65" y="29"/>
                  <a:pt x="65" y="29"/>
                </a:cubicBezTo>
                <a:lnTo>
                  <a:pt x="69" y="22"/>
                </a:lnTo>
                <a:close/>
                <a:moveTo>
                  <a:pt x="61" y="36"/>
                </a:moveTo>
                <a:cubicBezTo>
                  <a:pt x="54" y="32"/>
                  <a:pt x="54" y="32"/>
                  <a:pt x="54" y="32"/>
                </a:cubicBezTo>
                <a:cubicBezTo>
                  <a:pt x="50" y="39"/>
                  <a:pt x="50" y="39"/>
                  <a:pt x="50" y="39"/>
                </a:cubicBezTo>
                <a:cubicBezTo>
                  <a:pt x="57" y="43"/>
                  <a:pt x="57" y="43"/>
                  <a:pt x="57" y="43"/>
                </a:cubicBezTo>
                <a:lnTo>
                  <a:pt x="61" y="36"/>
                </a:lnTo>
                <a:close/>
              </a:path>
            </a:pathLst>
          </a:custGeom>
          <a:solidFill>
            <a:srgbClr val="388BA5"/>
          </a:solidFill>
          <a:ln>
            <a:noFill/>
          </a:ln>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sng" strike="noStrike" kern="1200" cap="none" spc="0" normalizeH="0" baseline="0" noProof="0">
              <a:ln>
                <a:noFill/>
              </a:ln>
              <a:solidFill>
                <a:prstClr val="black"/>
              </a:solidFill>
              <a:effectLst/>
              <a:uLnTx/>
              <a:uFillTx/>
              <a:cs typeface="+mn-ea"/>
              <a:sym typeface="+mn-lt"/>
            </a:endParaRPr>
          </a:p>
        </p:txBody>
      </p:sp>
      <p:grpSp>
        <p:nvGrpSpPr>
          <p:cNvPr id="26" name="组合 33">
            <a:extLst>
              <a:ext uri="{FF2B5EF4-FFF2-40B4-BE49-F238E27FC236}">
                <a16:creationId xmlns:a16="http://schemas.microsoft.com/office/drawing/2014/main" id="{0BF91BDD-2C72-4E00-DA64-7D809B8446CE}"/>
              </a:ext>
            </a:extLst>
          </p:cNvPr>
          <p:cNvGrpSpPr/>
          <p:nvPr/>
        </p:nvGrpSpPr>
        <p:grpSpPr>
          <a:xfrm>
            <a:off x="4653124" y="3429969"/>
            <a:ext cx="2868149" cy="2104628"/>
            <a:chOff x="4653124" y="3866260"/>
            <a:chExt cx="2868149" cy="2104628"/>
          </a:xfrm>
        </p:grpSpPr>
        <p:sp>
          <p:nvSpPr>
            <p:cNvPr id="27" name="圆角矩形 5">
              <a:extLst>
                <a:ext uri="{FF2B5EF4-FFF2-40B4-BE49-F238E27FC236}">
                  <a16:creationId xmlns:a16="http://schemas.microsoft.com/office/drawing/2014/main" id="{7E3B70C9-AA71-4865-083D-2E2E300E068A}"/>
                </a:ext>
              </a:extLst>
            </p:cNvPr>
            <p:cNvSpPr/>
            <p:nvPr/>
          </p:nvSpPr>
          <p:spPr>
            <a:xfrm>
              <a:off x="4653124" y="3866260"/>
              <a:ext cx="2868149" cy="2104628"/>
            </a:xfrm>
            <a:prstGeom prst="roundRect">
              <a:avLst>
                <a:gd name="adj" fmla="val 825"/>
              </a:avLst>
            </a:prstGeom>
            <a:solidFill>
              <a:srgbClr val="F1F3F2"/>
            </a:solidFill>
            <a:ln>
              <a:noFill/>
            </a:ln>
            <a:effectLst>
              <a:outerShdw blurRad="50800" dist="25400" dir="270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28" name="直接连接符 21">
              <a:extLst>
                <a:ext uri="{FF2B5EF4-FFF2-40B4-BE49-F238E27FC236}">
                  <a16:creationId xmlns:a16="http://schemas.microsoft.com/office/drawing/2014/main" id="{634843EA-A49C-DB36-6BE4-93D1C5A17792}"/>
                </a:ext>
              </a:extLst>
            </p:cNvPr>
            <p:cNvCxnSpPr/>
            <p:nvPr/>
          </p:nvCxnSpPr>
          <p:spPr>
            <a:xfrm>
              <a:off x="5628630" y="4372313"/>
              <a:ext cx="936000" cy="0"/>
            </a:xfrm>
            <a:prstGeom prst="line">
              <a:avLst/>
            </a:prstGeom>
            <a:ln>
              <a:solidFill>
                <a:schemeClr val="bg1"/>
              </a:solidFill>
            </a:ln>
            <a:effectLst>
              <a:outerShdw blurRad="38100" dist="12700" dir="2700000" algn="t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grpSp>
      <p:sp>
        <p:nvSpPr>
          <p:cNvPr id="29" name="Freeform 504">
            <a:extLst>
              <a:ext uri="{FF2B5EF4-FFF2-40B4-BE49-F238E27FC236}">
                <a16:creationId xmlns:a16="http://schemas.microsoft.com/office/drawing/2014/main" id="{7FF4F664-7B4C-302E-3896-13028256C7C8}"/>
              </a:ext>
            </a:extLst>
          </p:cNvPr>
          <p:cNvSpPr>
            <a:spLocks noEditPoints="1"/>
          </p:cNvSpPr>
          <p:nvPr/>
        </p:nvSpPr>
        <p:spPr bwMode="auto">
          <a:xfrm>
            <a:off x="5953489" y="5102602"/>
            <a:ext cx="267418" cy="267416"/>
          </a:xfrm>
          <a:custGeom>
            <a:avLst/>
            <a:gdLst>
              <a:gd name="T0" fmla="*/ 112 w 176"/>
              <a:gd name="T1" fmla="*/ 120 h 176"/>
              <a:gd name="T2" fmla="*/ 120 w 176"/>
              <a:gd name="T3" fmla="*/ 104 h 176"/>
              <a:gd name="T4" fmla="*/ 64 w 176"/>
              <a:gd name="T5" fmla="*/ 96 h 176"/>
              <a:gd name="T6" fmla="*/ 56 w 176"/>
              <a:gd name="T7" fmla="*/ 112 h 176"/>
              <a:gd name="T8" fmla="*/ 64 w 176"/>
              <a:gd name="T9" fmla="*/ 104 h 176"/>
              <a:gd name="T10" fmla="*/ 112 w 176"/>
              <a:gd name="T11" fmla="*/ 112 h 176"/>
              <a:gd name="T12" fmla="*/ 64 w 176"/>
              <a:gd name="T13" fmla="*/ 104 h 176"/>
              <a:gd name="T14" fmla="*/ 152 w 176"/>
              <a:gd name="T15" fmla="*/ 48 h 176"/>
              <a:gd name="T16" fmla="*/ 144 w 176"/>
              <a:gd name="T17" fmla="*/ 8 h 176"/>
              <a:gd name="T18" fmla="*/ 104 w 176"/>
              <a:gd name="T19" fmla="*/ 0 h 176"/>
              <a:gd name="T20" fmla="*/ 24 w 176"/>
              <a:gd name="T21" fmla="*/ 8 h 176"/>
              <a:gd name="T22" fmla="*/ 8 w 176"/>
              <a:gd name="T23" fmla="*/ 48 h 176"/>
              <a:gd name="T24" fmla="*/ 0 w 176"/>
              <a:gd name="T25" fmla="*/ 72 h 176"/>
              <a:gd name="T26" fmla="*/ 16 w 176"/>
              <a:gd name="T27" fmla="*/ 80 h 176"/>
              <a:gd name="T28" fmla="*/ 24 w 176"/>
              <a:gd name="T29" fmla="*/ 176 h 176"/>
              <a:gd name="T30" fmla="*/ 160 w 176"/>
              <a:gd name="T31" fmla="*/ 168 h 176"/>
              <a:gd name="T32" fmla="*/ 168 w 176"/>
              <a:gd name="T33" fmla="*/ 80 h 176"/>
              <a:gd name="T34" fmla="*/ 176 w 176"/>
              <a:gd name="T35" fmla="*/ 56 h 176"/>
              <a:gd name="T36" fmla="*/ 144 w 176"/>
              <a:gd name="T37" fmla="*/ 16 h 176"/>
              <a:gd name="T38" fmla="*/ 128 w 176"/>
              <a:gd name="T39" fmla="*/ 48 h 176"/>
              <a:gd name="T40" fmla="*/ 120 w 176"/>
              <a:gd name="T41" fmla="*/ 16 h 176"/>
              <a:gd name="T42" fmla="*/ 104 w 176"/>
              <a:gd name="T43" fmla="*/ 12 h 176"/>
              <a:gd name="T44" fmla="*/ 104 w 176"/>
              <a:gd name="T45" fmla="*/ 24 h 176"/>
              <a:gd name="T46" fmla="*/ 32 w 176"/>
              <a:gd name="T47" fmla="*/ 8 h 176"/>
              <a:gd name="T48" fmla="*/ 96 w 176"/>
              <a:gd name="T49" fmla="*/ 28 h 176"/>
              <a:gd name="T50" fmla="*/ 120 w 176"/>
              <a:gd name="T51" fmla="*/ 32 h 176"/>
              <a:gd name="T52" fmla="*/ 32 w 176"/>
              <a:gd name="T53" fmla="*/ 48 h 176"/>
              <a:gd name="T54" fmla="*/ 152 w 176"/>
              <a:gd name="T55" fmla="*/ 168 h 176"/>
              <a:gd name="T56" fmla="*/ 24 w 176"/>
              <a:gd name="T57" fmla="*/ 80 h 176"/>
              <a:gd name="T58" fmla="*/ 152 w 176"/>
              <a:gd name="T59" fmla="*/ 168 h 176"/>
              <a:gd name="T60" fmla="*/ 8 w 176"/>
              <a:gd name="T61" fmla="*/ 72 h 176"/>
              <a:gd name="T62" fmla="*/ 168 w 176"/>
              <a:gd name="T63" fmla="*/ 5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6" h="176">
                <a:moveTo>
                  <a:pt x="64" y="120"/>
                </a:moveTo>
                <a:cubicBezTo>
                  <a:pt x="112" y="120"/>
                  <a:pt x="112" y="120"/>
                  <a:pt x="112" y="120"/>
                </a:cubicBezTo>
                <a:cubicBezTo>
                  <a:pt x="116" y="120"/>
                  <a:pt x="120" y="116"/>
                  <a:pt x="120" y="112"/>
                </a:cubicBezTo>
                <a:cubicBezTo>
                  <a:pt x="120" y="104"/>
                  <a:pt x="120" y="104"/>
                  <a:pt x="120" y="104"/>
                </a:cubicBezTo>
                <a:cubicBezTo>
                  <a:pt x="120" y="100"/>
                  <a:pt x="116" y="96"/>
                  <a:pt x="112" y="96"/>
                </a:cubicBezTo>
                <a:cubicBezTo>
                  <a:pt x="64" y="96"/>
                  <a:pt x="64" y="96"/>
                  <a:pt x="64" y="96"/>
                </a:cubicBezTo>
                <a:cubicBezTo>
                  <a:pt x="60" y="96"/>
                  <a:pt x="56" y="100"/>
                  <a:pt x="56" y="104"/>
                </a:cubicBezTo>
                <a:cubicBezTo>
                  <a:pt x="56" y="112"/>
                  <a:pt x="56" y="112"/>
                  <a:pt x="56" y="112"/>
                </a:cubicBezTo>
                <a:cubicBezTo>
                  <a:pt x="56" y="116"/>
                  <a:pt x="60" y="120"/>
                  <a:pt x="64" y="120"/>
                </a:cubicBezTo>
                <a:close/>
                <a:moveTo>
                  <a:pt x="64" y="104"/>
                </a:moveTo>
                <a:cubicBezTo>
                  <a:pt x="112" y="104"/>
                  <a:pt x="112" y="104"/>
                  <a:pt x="112" y="104"/>
                </a:cubicBezTo>
                <a:cubicBezTo>
                  <a:pt x="112" y="112"/>
                  <a:pt x="112" y="112"/>
                  <a:pt x="112" y="112"/>
                </a:cubicBezTo>
                <a:cubicBezTo>
                  <a:pt x="64" y="112"/>
                  <a:pt x="64" y="112"/>
                  <a:pt x="64" y="112"/>
                </a:cubicBezTo>
                <a:lnTo>
                  <a:pt x="64" y="104"/>
                </a:lnTo>
                <a:close/>
                <a:moveTo>
                  <a:pt x="168" y="48"/>
                </a:moveTo>
                <a:cubicBezTo>
                  <a:pt x="152" y="48"/>
                  <a:pt x="152" y="48"/>
                  <a:pt x="152" y="48"/>
                </a:cubicBezTo>
                <a:cubicBezTo>
                  <a:pt x="152" y="16"/>
                  <a:pt x="152" y="16"/>
                  <a:pt x="152" y="16"/>
                </a:cubicBezTo>
                <a:cubicBezTo>
                  <a:pt x="152" y="12"/>
                  <a:pt x="148" y="8"/>
                  <a:pt x="144" y="8"/>
                </a:cubicBezTo>
                <a:cubicBezTo>
                  <a:pt x="112" y="8"/>
                  <a:pt x="112" y="8"/>
                  <a:pt x="112" y="8"/>
                </a:cubicBezTo>
                <a:cubicBezTo>
                  <a:pt x="104" y="0"/>
                  <a:pt x="104" y="0"/>
                  <a:pt x="104" y="0"/>
                </a:cubicBezTo>
                <a:cubicBezTo>
                  <a:pt x="32" y="0"/>
                  <a:pt x="32" y="0"/>
                  <a:pt x="32" y="0"/>
                </a:cubicBezTo>
                <a:cubicBezTo>
                  <a:pt x="28" y="0"/>
                  <a:pt x="24" y="4"/>
                  <a:pt x="24" y="8"/>
                </a:cubicBezTo>
                <a:cubicBezTo>
                  <a:pt x="24" y="48"/>
                  <a:pt x="24" y="48"/>
                  <a:pt x="24" y="48"/>
                </a:cubicBezTo>
                <a:cubicBezTo>
                  <a:pt x="8" y="48"/>
                  <a:pt x="8" y="48"/>
                  <a:pt x="8" y="48"/>
                </a:cubicBezTo>
                <a:cubicBezTo>
                  <a:pt x="4" y="48"/>
                  <a:pt x="0" y="52"/>
                  <a:pt x="0" y="56"/>
                </a:cubicBezTo>
                <a:cubicBezTo>
                  <a:pt x="0" y="72"/>
                  <a:pt x="0" y="72"/>
                  <a:pt x="0" y="72"/>
                </a:cubicBezTo>
                <a:cubicBezTo>
                  <a:pt x="0" y="76"/>
                  <a:pt x="4" y="80"/>
                  <a:pt x="8" y="80"/>
                </a:cubicBezTo>
                <a:cubicBezTo>
                  <a:pt x="16" y="80"/>
                  <a:pt x="16" y="80"/>
                  <a:pt x="16" y="80"/>
                </a:cubicBezTo>
                <a:cubicBezTo>
                  <a:pt x="16" y="168"/>
                  <a:pt x="16" y="168"/>
                  <a:pt x="16" y="168"/>
                </a:cubicBezTo>
                <a:cubicBezTo>
                  <a:pt x="16" y="172"/>
                  <a:pt x="20" y="176"/>
                  <a:pt x="24" y="176"/>
                </a:cubicBezTo>
                <a:cubicBezTo>
                  <a:pt x="152" y="176"/>
                  <a:pt x="152" y="176"/>
                  <a:pt x="152" y="176"/>
                </a:cubicBezTo>
                <a:cubicBezTo>
                  <a:pt x="156" y="176"/>
                  <a:pt x="160" y="172"/>
                  <a:pt x="160" y="168"/>
                </a:cubicBezTo>
                <a:cubicBezTo>
                  <a:pt x="160" y="80"/>
                  <a:pt x="160" y="80"/>
                  <a:pt x="160" y="80"/>
                </a:cubicBezTo>
                <a:cubicBezTo>
                  <a:pt x="168" y="80"/>
                  <a:pt x="168" y="80"/>
                  <a:pt x="168" y="80"/>
                </a:cubicBezTo>
                <a:cubicBezTo>
                  <a:pt x="172" y="80"/>
                  <a:pt x="176" y="76"/>
                  <a:pt x="176" y="72"/>
                </a:cubicBezTo>
                <a:cubicBezTo>
                  <a:pt x="176" y="56"/>
                  <a:pt x="176" y="56"/>
                  <a:pt x="176" y="56"/>
                </a:cubicBezTo>
                <a:cubicBezTo>
                  <a:pt x="176" y="52"/>
                  <a:pt x="172" y="48"/>
                  <a:pt x="168" y="48"/>
                </a:cubicBezTo>
                <a:close/>
                <a:moveTo>
                  <a:pt x="144" y="16"/>
                </a:moveTo>
                <a:cubicBezTo>
                  <a:pt x="144" y="48"/>
                  <a:pt x="144" y="48"/>
                  <a:pt x="144" y="48"/>
                </a:cubicBezTo>
                <a:cubicBezTo>
                  <a:pt x="128" y="48"/>
                  <a:pt x="128" y="48"/>
                  <a:pt x="128" y="48"/>
                </a:cubicBezTo>
                <a:cubicBezTo>
                  <a:pt x="128" y="24"/>
                  <a:pt x="128" y="24"/>
                  <a:pt x="128" y="24"/>
                </a:cubicBezTo>
                <a:cubicBezTo>
                  <a:pt x="120" y="16"/>
                  <a:pt x="120" y="16"/>
                  <a:pt x="120" y="16"/>
                </a:cubicBezTo>
                <a:lnTo>
                  <a:pt x="144" y="16"/>
                </a:lnTo>
                <a:close/>
                <a:moveTo>
                  <a:pt x="104" y="12"/>
                </a:moveTo>
                <a:cubicBezTo>
                  <a:pt x="116" y="24"/>
                  <a:pt x="116" y="24"/>
                  <a:pt x="116" y="24"/>
                </a:cubicBezTo>
                <a:cubicBezTo>
                  <a:pt x="104" y="24"/>
                  <a:pt x="104" y="24"/>
                  <a:pt x="104" y="24"/>
                </a:cubicBezTo>
                <a:lnTo>
                  <a:pt x="104" y="12"/>
                </a:lnTo>
                <a:close/>
                <a:moveTo>
                  <a:pt x="32" y="8"/>
                </a:moveTo>
                <a:cubicBezTo>
                  <a:pt x="96" y="8"/>
                  <a:pt x="96" y="8"/>
                  <a:pt x="96" y="8"/>
                </a:cubicBezTo>
                <a:cubicBezTo>
                  <a:pt x="96" y="28"/>
                  <a:pt x="96" y="28"/>
                  <a:pt x="96" y="28"/>
                </a:cubicBezTo>
                <a:cubicBezTo>
                  <a:pt x="96" y="30"/>
                  <a:pt x="98" y="32"/>
                  <a:pt x="100" y="32"/>
                </a:cubicBezTo>
                <a:cubicBezTo>
                  <a:pt x="120" y="32"/>
                  <a:pt x="120" y="32"/>
                  <a:pt x="120" y="32"/>
                </a:cubicBezTo>
                <a:cubicBezTo>
                  <a:pt x="120" y="48"/>
                  <a:pt x="120" y="48"/>
                  <a:pt x="120" y="48"/>
                </a:cubicBezTo>
                <a:cubicBezTo>
                  <a:pt x="32" y="48"/>
                  <a:pt x="32" y="48"/>
                  <a:pt x="32" y="48"/>
                </a:cubicBezTo>
                <a:lnTo>
                  <a:pt x="32" y="8"/>
                </a:lnTo>
                <a:close/>
                <a:moveTo>
                  <a:pt x="152" y="168"/>
                </a:moveTo>
                <a:cubicBezTo>
                  <a:pt x="24" y="168"/>
                  <a:pt x="24" y="168"/>
                  <a:pt x="24" y="168"/>
                </a:cubicBezTo>
                <a:cubicBezTo>
                  <a:pt x="24" y="80"/>
                  <a:pt x="24" y="80"/>
                  <a:pt x="24" y="80"/>
                </a:cubicBezTo>
                <a:cubicBezTo>
                  <a:pt x="152" y="80"/>
                  <a:pt x="152" y="80"/>
                  <a:pt x="152" y="80"/>
                </a:cubicBezTo>
                <a:lnTo>
                  <a:pt x="152" y="168"/>
                </a:lnTo>
                <a:close/>
                <a:moveTo>
                  <a:pt x="168" y="72"/>
                </a:moveTo>
                <a:cubicBezTo>
                  <a:pt x="8" y="72"/>
                  <a:pt x="8" y="72"/>
                  <a:pt x="8" y="72"/>
                </a:cubicBezTo>
                <a:cubicBezTo>
                  <a:pt x="8" y="56"/>
                  <a:pt x="8" y="56"/>
                  <a:pt x="8" y="56"/>
                </a:cubicBezTo>
                <a:cubicBezTo>
                  <a:pt x="168" y="56"/>
                  <a:pt x="168" y="56"/>
                  <a:pt x="168" y="56"/>
                </a:cubicBezTo>
                <a:lnTo>
                  <a:pt x="168" y="72"/>
                </a:lnTo>
                <a:close/>
              </a:path>
            </a:pathLst>
          </a:custGeom>
          <a:solidFill>
            <a:srgbClr val="388BA5"/>
          </a:solidFill>
          <a:ln>
            <a:noFill/>
          </a:ln>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sng" strike="noStrike" kern="1200" cap="none" spc="0" normalizeH="0" baseline="0" noProof="0">
              <a:ln>
                <a:noFill/>
              </a:ln>
              <a:solidFill>
                <a:prstClr val="black"/>
              </a:solidFill>
              <a:effectLst/>
              <a:uLnTx/>
              <a:uFillTx/>
              <a:cs typeface="+mn-ea"/>
              <a:sym typeface="+mn-lt"/>
            </a:endParaRPr>
          </a:p>
        </p:txBody>
      </p:sp>
      <p:grpSp>
        <p:nvGrpSpPr>
          <p:cNvPr id="30" name="组合 34">
            <a:extLst>
              <a:ext uri="{FF2B5EF4-FFF2-40B4-BE49-F238E27FC236}">
                <a16:creationId xmlns:a16="http://schemas.microsoft.com/office/drawing/2014/main" id="{35855E31-7E76-01C8-05CA-1630C2A164BD}"/>
              </a:ext>
            </a:extLst>
          </p:cNvPr>
          <p:cNvGrpSpPr/>
          <p:nvPr/>
        </p:nvGrpSpPr>
        <p:grpSpPr>
          <a:xfrm>
            <a:off x="1020848" y="3429969"/>
            <a:ext cx="2868149" cy="2104628"/>
            <a:chOff x="588282" y="3866260"/>
            <a:chExt cx="2868149" cy="2104628"/>
          </a:xfrm>
        </p:grpSpPr>
        <p:sp>
          <p:nvSpPr>
            <p:cNvPr id="31" name="圆角矩形 5">
              <a:extLst>
                <a:ext uri="{FF2B5EF4-FFF2-40B4-BE49-F238E27FC236}">
                  <a16:creationId xmlns:a16="http://schemas.microsoft.com/office/drawing/2014/main" id="{E464F0ED-8D19-107C-EB86-52CD0C8FD912}"/>
                </a:ext>
              </a:extLst>
            </p:cNvPr>
            <p:cNvSpPr/>
            <p:nvPr/>
          </p:nvSpPr>
          <p:spPr>
            <a:xfrm>
              <a:off x="588282" y="3866260"/>
              <a:ext cx="2868149" cy="2104628"/>
            </a:xfrm>
            <a:prstGeom prst="roundRect">
              <a:avLst>
                <a:gd name="adj" fmla="val 825"/>
              </a:avLst>
            </a:prstGeom>
            <a:solidFill>
              <a:srgbClr val="F1F3F2"/>
            </a:solidFill>
            <a:ln>
              <a:noFill/>
            </a:ln>
            <a:effectLst>
              <a:outerShdw blurRad="50800" dist="25400" dir="270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32" name="直接连接符 20">
              <a:extLst>
                <a:ext uri="{FF2B5EF4-FFF2-40B4-BE49-F238E27FC236}">
                  <a16:creationId xmlns:a16="http://schemas.microsoft.com/office/drawing/2014/main" id="{6DF4FA7B-B22F-52A2-2C44-2446808F0B93}"/>
                </a:ext>
              </a:extLst>
            </p:cNvPr>
            <p:cNvCxnSpPr/>
            <p:nvPr/>
          </p:nvCxnSpPr>
          <p:spPr>
            <a:xfrm>
              <a:off x="1530865" y="4372313"/>
              <a:ext cx="936000" cy="0"/>
            </a:xfrm>
            <a:prstGeom prst="line">
              <a:avLst/>
            </a:prstGeom>
            <a:ln>
              <a:solidFill>
                <a:schemeClr val="bg1"/>
              </a:solidFill>
            </a:ln>
            <a:effectLst>
              <a:outerShdw blurRad="38100" dist="12700" dir="2700000" algn="t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grpSp>
      <p:sp>
        <p:nvSpPr>
          <p:cNvPr id="33" name="Freeform 503">
            <a:extLst>
              <a:ext uri="{FF2B5EF4-FFF2-40B4-BE49-F238E27FC236}">
                <a16:creationId xmlns:a16="http://schemas.microsoft.com/office/drawing/2014/main" id="{FD06134D-6B5B-48D1-13DC-D4527CFCBF2D}"/>
              </a:ext>
            </a:extLst>
          </p:cNvPr>
          <p:cNvSpPr>
            <a:spLocks noEditPoints="1"/>
          </p:cNvSpPr>
          <p:nvPr/>
        </p:nvSpPr>
        <p:spPr bwMode="auto">
          <a:xfrm>
            <a:off x="2297722" y="5102602"/>
            <a:ext cx="267418" cy="267416"/>
          </a:xfrm>
          <a:custGeom>
            <a:avLst/>
            <a:gdLst>
              <a:gd name="T0" fmla="*/ 64 w 176"/>
              <a:gd name="T1" fmla="*/ 32 h 176"/>
              <a:gd name="T2" fmla="*/ 67 w 176"/>
              <a:gd name="T3" fmla="*/ 31 h 176"/>
              <a:gd name="T4" fmla="*/ 84 w 176"/>
              <a:gd name="T5" fmla="*/ 14 h 176"/>
              <a:gd name="T6" fmla="*/ 84 w 176"/>
              <a:gd name="T7" fmla="*/ 124 h 176"/>
              <a:gd name="T8" fmla="*/ 84 w 176"/>
              <a:gd name="T9" fmla="*/ 124 h 176"/>
              <a:gd name="T10" fmla="*/ 88 w 176"/>
              <a:gd name="T11" fmla="*/ 128 h 176"/>
              <a:gd name="T12" fmla="*/ 92 w 176"/>
              <a:gd name="T13" fmla="*/ 124 h 176"/>
              <a:gd name="T14" fmla="*/ 92 w 176"/>
              <a:gd name="T15" fmla="*/ 14 h 176"/>
              <a:gd name="T16" fmla="*/ 109 w 176"/>
              <a:gd name="T17" fmla="*/ 31 h 176"/>
              <a:gd name="T18" fmla="*/ 112 w 176"/>
              <a:gd name="T19" fmla="*/ 32 h 176"/>
              <a:gd name="T20" fmla="*/ 116 w 176"/>
              <a:gd name="T21" fmla="*/ 28 h 176"/>
              <a:gd name="T22" fmla="*/ 115 w 176"/>
              <a:gd name="T23" fmla="*/ 25 h 176"/>
              <a:gd name="T24" fmla="*/ 91 w 176"/>
              <a:gd name="T25" fmla="*/ 1 h 176"/>
              <a:gd name="T26" fmla="*/ 88 w 176"/>
              <a:gd name="T27" fmla="*/ 0 h 176"/>
              <a:gd name="T28" fmla="*/ 85 w 176"/>
              <a:gd name="T29" fmla="*/ 1 h 176"/>
              <a:gd name="T30" fmla="*/ 61 w 176"/>
              <a:gd name="T31" fmla="*/ 25 h 176"/>
              <a:gd name="T32" fmla="*/ 60 w 176"/>
              <a:gd name="T33" fmla="*/ 28 h 176"/>
              <a:gd name="T34" fmla="*/ 64 w 176"/>
              <a:gd name="T35" fmla="*/ 32 h 176"/>
              <a:gd name="T36" fmla="*/ 168 w 176"/>
              <a:gd name="T37" fmla="*/ 40 h 176"/>
              <a:gd name="T38" fmla="*/ 104 w 176"/>
              <a:gd name="T39" fmla="*/ 40 h 176"/>
              <a:gd name="T40" fmla="*/ 100 w 176"/>
              <a:gd name="T41" fmla="*/ 44 h 176"/>
              <a:gd name="T42" fmla="*/ 104 w 176"/>
              <a:gd name="T43" fmla="*/ 48 h 176"/>
              <a:gd name="T44" fmla="*/ 168 w 176"/>
              <a:gd name="T45" fmla="*/ 48 h 176"/>
              <a:gd name="T46" fmla="*/ 168 w 176"/>
              <a:gd name="T47" fmla="*/ 64 h 176"/>
              <a:gd name="T48" fmla="*/ 104 w 176"/>
              <a:gd name="T49" fmla="*/ 64 h 176"/>
              <a:gd name="T50" fmla="*/ 100 w 176"/>
              <a:gd name="T51" fmla="*/ 68 h 176"/>
              <a:gd name="T52" fmla="*/ 104 w 176"/>
              <a:gd name="T53" fmla="*/ 72 h 176"/>
              <a:gd name="T54" fmla="*/ 152 w 176"/>
              <a:gd name="T55" fmla="*/ 72 h 176"/>
              <a:gd name="T56" fmla="*/ 152 w 176"/>
              <a:gd name="T57" fmla="*/ 168 h 176"/>
              <a:gd name="T58" fmla="*/ 24 w 176"/>
              <a:gd name="T59" fmla="*/ 168 h 176"/>
              <a:gd name="T60" fmla="*/ 24 w 176"/>
              <a:gd name="T61" fmla="*/ 72 h 176"/>
              <a:gd name="T62" fmla="*/ 72 w 176"/>
              <a:gd name="T63" fmla="*/ 72 h 176"/>
              <a:gd name="T64" fmla="*/ 76 w 176"/>
              <a:gd name="T65" fmla="*/ 68 h 176"/>
              <a:gd name="T66" fmla="*/ 72 w 176"/>
              <a:gd name="T67" fmla="*/ 64 h 176"/>
              <a:gd name="T68" fmla="*/ 8 w 176"/>
              <a:gd name="T69" fmla="*/ 64 h 176"/>
              <a:gd name="T70" fmla="*/ 8 w 176"/>
              <a:gd name="T71" fmla="*/ 48 h 176"/>
              <a:gd name="T72" fmla="*/ 72 w 176"/>
              <a:gd name="T73" fmla="*/ 48 h 176"/>
              <a:gd name="T74" fmla="*/ 76 w 176"/>
              <a:gd name="T75" fmla="*/ 44 h 176"/>
              <a:gd name="T76" fmla="*/ 72 w 176"/>
              <a:gd name="T77" fmla="*/ 40 h 176"/>
              <a:gd name="T78" fmla="*/ 8 w 176"/>
              <a:gd name="T79" fmla="*/ 40 h 176"/>
              <a:gd name="T80" fmla="*/ 0 w 176"/>
              <a:gd name="T81" fmla="*/ 48 h 176"/>
              <a:gd name="T82" fmla="*/ 0 w 176"/>
              <a:gd name="T83" fmla="*/ 64 h 176"/>
              <a:gd name="T84" fmla="*/ 8 w 176"/>
              <a:gd name="T85" fmla="*/ 72 h 176"/>
              <a:gd name="T86" fmla="*/ 16 w 176"/>
              <a:gd name="T87" fmla="*/ 72 h 176"/>
              <a:gd name="T88" fmla="*/ 16 w 176"/>
              <a:gd name="T89" fmla="*/ 168 h 176"/>
              <a:gd name="T90" fmla="*/ 24 w 176"/>
              <a:gd name="T91" fmla="*/ 176 h 176"/>
              <a:gd name="T92" fmla="*/ 152 w 176"/>
              <a:gd name="T93" fmla="*/ 176 h 176"/>
              <a:gd name="T94" fmla="*/ 160 w 176"/>
              <a:gd name="T95" fmla="*/ 168 h 176"/>
              <a:gd name="T96" fmla="*/ 160 w 176"/>
              <a:gd name="T97" fmla="*/ 72 h 176"/>
              <a:gd name="T98" fmla="*/ 168 w 176"/>
              <a:gd name="T99" fmla="*/ 72 h 176"/>
              <a:gd name="T100" fmla="*/ 176 w 176"/>
              <a:gd name="T101" fmla="*/ 64 h 176"/>
              <a:gd name="T102" fmla="*/ 176 w 176"/>
              <a:gd name="T103" fmla="*/ 48 h 176"/>
              <a:gd name="T104" fmla="*/ 168 w 176"/>
              <a:gd name="T105" fmla="*/ 4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76">
                <a:moveTo>
                  <a:pt x="64" y="32"/>
                </a:moveTo>
                <a:cubicBezTo>
                  <a:pt x="65" y="32"/>
                  <a:pt x="66" y="32"/>
                  <a:pt x="67" y="31"/>
                </a:cubicBezTo>
                <a:cubicBezTo>
                  <a:pt x="84" y="14"/>
                  <a:pt x="84" y="14"/>
                  <a:pt x="84" y="14"/>
                </a:cubicBezTo>
                <a:cubicBezTo>
                  <a:pt x="84" y="124"/>
                  <a:pt x="84" y="124"/>
                  <a:pt x="84" y="124"/>
                </a:cubicBezTo>
                <a:cubicBezTo>
                  <a:pt x="84" y="124"/>
                  <a:pt x="84" y="124"/>
                  <a:pt x="84" y="124"/>
                </a:cubicBezTo>
                <a:cubicBezTo>
                  <a:pt x="84" y="126"/>
                  <a:pt x="86" y="128"/>
                  <a:pt x="88" y="128"/>
                </a:cubicBezTo>
                <a:cubicBezTo>
                  <a:pt x="90" y="128"/>
                  <a:pt x="92" y="126"/>
                  <a:pt x="92" y="124"/>
                </a:cubicBezTo>
                <a:cubicBezTo>
                  <a:pt x="92" y="14"/>
                  <a:pt x="92" y="14"/>
                  <a:pt x="92" y="14"/>
                </a:cubicBezTo>
                <a:cubicBezTo>
                  <a:pt x="109" y="31"/>
                  <a:pt x="109" y="31"/>
                  <a:pt x="109" y="31"/>
                </a:cubicBezTo>
                <a:cubicBezTo>
                  <a:pt x="110" y="32"/>
                  <a:pt x="111" y="32"/>
                  <a:pt x="112" y="32"/>
                </a:cubicBezTo>
                <a:cubicBezTo>
                  <a:pt x="114" y="32"/>
                  <a:pt x="116" y="30"/>
                  <a:pt x="116" y="28"/>
                </a:cubicBezTo>
                <a:cubicBezTo>
                  <a:pt x="116" y="27"/>
                  <a:pt x="116" y="26"/>
                  <a:pt x="115" y="25"/>
                </a:cubicBezTo>
                <a:cubicBezTo>
                  <a:pt x="91" y="1"/>
                  <a:pt x="91" y="1"/>
                  <a:pt x="91" y="1"/>
                </a:cubicBezTo>
                <a:cubicBezTo>
                  <a:pt x="90" y="0"/>
                  <a:pt x="89" y="0"/>
                  <a:pt x="88" y="0"/>
                </a:cubicBezTo>
                <a:cubicBezTo>
                  <a:pt x="87" y="0"/>
                  <a:pt x="86" y="0"/>
                  <a:pt x="85" y="1"/>
                </a:cubicBezTo>
                <a:cubicBezTo>
                  <a:pt x="61" y="25"/>
                  <a:pt x="61" y="25"/>
                  <a:pt x="61" y="25"/>
                </a:cubicBezTo>
                <a:cubicBezTo>
                  <a:pt x="60" y="26"/>
                  <a:pt x="60" y="27"/>
                  <a:pt x="60" y="28"/>
                </a:cubicBezTo>
                <a:cubicBezTo>
                  <a:pt x="60" y="30"/>
                  <a:pt x="62" y="32"/>
                  <a:pt x="64" y="32"/>
                </a:cubicBezTo>
                <a:close/>
                <a:moveTo>
                  <a:pt x="168" y="40"/>
                </a:moveTo>
                <a:cubicBezTo>
                  <a:pt x="104" y="40"/>
                  <a:pt x="104" y="40"/>
                  <a:pt x="104" y="40"/>
                </a:cubicBezTo>
                <a:cubicBezTo>
                  <a:pt x="102" y="40"/>
                  <a:pt x="100" y="42"/>
                  <a:pt x="100" y="44"/>
                </a:cubicBezTo>
                <a:cubicBezTo>
                  <a:pt x="100" y="46"/>
                  <a:pt x="102" y="48"/>
                  <a:pt x="104" y="48"/>
                </a:cubicBezTo>
                <a:cubicBezTo>
                  <a:pt x="168" y="48"/>
                  <a:pt x="168" y="48"/>
                  <a:pt x="168" y="48"/>
                </a:cubicBezTo>
                <a:cubicBezTo>
                  <a:pt x="168" y="64"/>
                  <a:pt x="168" y="64"/>
                  <a:pt x="168" y="64"/>
                </a:cubicBezTo>
                <a:cubicBezTo>
                  <a:pt x="104" y="64"/>
                  <a:pt x="104" y="64"/>
                  <a:pt x="104" y="64"/>
                </a:cubicBezTo>
                <a:cubicBezTo>
                  <a:pt x="102" y="64"/>
                  <a:pt x="100" y="66"/>
                  <a:pt x="100" y="68"/>
                </a:cubicBezTo>
                <a:cubicBezTo>
                  <a:pt x="100" y="70"/>
                  <a:pt x="102" y="72"/>
                  <a:pt x="104" y="72"/>
                </a:cubicBezTo>
                <a:cubicBezTo>
                  <a:pt x="152" y="72"/>
                  <a:pt x="152" y="72"/>
                  <a:pt x="152" y="72"/>
                </a:cubicBezTo>
                <a:cubicBezTo>
                  <a:pt x="152" y="168"/>
                  <a:pt x="152" y="168"/>
                  <a:pt x="152" y="168"/>
                </a:cubicBezTo>
                <a:cubicBezTo>
                  <a:pt x="24" y="168"/>
                  <a:pt x="24" y="168"/>
                  <a:pt x="24" y="168"/>
                </a:cubicBezTo>
                <a:cubicBezTo>
                  <a:pt x="24" y="72"/>
                  <a:pt x="24" y="72"/>
                  <a:pt x="24" y="72"/>
                </a:cubicBezTo>
                <a:cubicBezTo>
                  <a:pt x="72" y="72"/>
                  <a:pt x="72" y="72"/>
                  <a:pt x="72" y="72"/>
                </a:cubicBezTo>
                <a:cubicBezTo>
                  <a:pt x="74" y="72"/>
                  <a:pt x="76" y="70"/>
                  <a:pt x="76" y="68"/>
                </a:cubicBezTo>
                <a:cubicBezTo>
                  <a:pt x="76" y="66"/>
                  <a:pt x="74" y="64"/>
                  <a:pt x="72" y="64"/>
                </a:cubicBezTo>
                <a:cubicBezTo>
                  <a:pt x="8" y="64"/>
                  <a:pt x="8" y="64"/>
                  <a:pt x="8" y="64"/>
                </a:cubicBezTo>
                <a:cubicBezTo>
                  <a:pt x="8" y="48"/>
                  <a:pt x="8" y="48"/>
                  <a:pt x="8" y="48"/>
                </a:cubicBezTo>
                <a:cubicBezTo>
                  <a:pt x="72" y="48"/>
                  <a:pt x="72" y="48"/>
                  <a:pt x="72" y="48"/>
                </a:cubicBezTo>
                <a:cubicBezTo>
                  <a:pt x="74" y="48"/>
                  <a:pt x="76" y="46"/>
                  <a:pt x="76" y="44"/>
                </a:cubicBezTo>
                <a:cubicBezTo>
                  <a:pt x="76" y="42"/>
                  <a:pt x="74" y="40"/>
                  <a:pt x="72" y="40"/>
                </a:cubicBezTo>
                <a:cubicBezTo>
                  <a:pt x="8" y="40"/>
                  <a:pt x="8" y="40"/>
                  <a:pt x="8" y="40"/>
                </a:cubicBezTo>
                <a:cubicBezTo>
                  <a:pt x="4" y="40"/>
                  <a:pt x="0" y="44"/>
                  <a:pt x="0" y="48"/>
                </a:cubicBezTo>
                <a:cubicBezTo>
                  <a:pt x="0" y="64"/>
                  <a:pt x="0" y="64"/>
                  <a:pt x="0" y="64"/>
                </a:cubicBezTo>
                <a:cubicBezTo>
                  <a:pt x="0" y="68"/>
                  <a:pt x="4" y="72"/>
                  <a:pt x="8" y="72"/>
                </a:cubicBezTo>
                <a:cubicBezTo>
                  <a:pt x="16" y="72"/>
                  <a:pt x="16" y="72"/>
                  <a:pt x="16" y="72"/>
                </a:cubicBezTo>
                <a:cubicBezTo>
                  <a:pt x="16" y="168"/>
                  <a:pt x="16" y="168"/>
                  <a:pt x="16" y="168"/>
                </a:cubicBezTo>
                <a:cubicBezTo>
                  <a:pt x="16" y="172"/>
                  <a:pt x="20" y="176"/>
                  <a:pt x="24" y="176"/>
                </a:cubicBezTo>
                <a:cubicBezTo>
                  <a:pt x="152" y="176"/>
                  <a:pt x="152" y="176"/>
                  <a:pt x="152" y="176"/>
                </a:cubicBezTo>
                <a:cubicBezTo>
                  <a:pt x="156" y="176"/>
                  <a:pt x="160" y="172"/>
                  <a:pt x="160" y="168"/>
                </a:cubicBezTo>
                <a:cubicBezTo>
                  <a:pt x="160" y="72"/>
                  <a:pt x="160" y="72"/>
                  <a:pt x="160" y="72"/>
                </a:cubicBezTo>
                <a:cubicBezTo>
                  <a:pt x="168" y="72"/>
                  <a:pt x="168" y="72"/>
                  <a:pt x="168" y="72"/>
                </a:cubicBezTo>
                <a:cubicBezTo>
                  <a:pt x="172" y="72"/>
                  <a:pt x="176" y="68"/>
                  <a:pt x="176" y="64"/>
                </a:cubicBezTo>
                <a:cubicBezTo>
                  <a:pt x="176" y="48"/>
                  <a:pt x="176" y="48"/>
                  <a:pt x="176" y="48"/>
                </a:cubicBezTo>
                <a:cubicBezTo>
                  <a:pt x="176" y="44"/>
                  <a:pt x="172" y="40"/>
                  <a:pt x="168" y="40"/>
                </a:cubicBezTo>
                <a:close/>
              </a:path>
            </a:pathLst>
          </a:custGeom>
          <a:solidFill>
            <a:srgbClr val="388BA5"/>
          </a:solidFill>
          <a:ln>
            <a:noFill/>
          </a:ln>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sng" strike="noStrike" kern="1200" cap="none" spc="0" normalizeH="0" baseline="0" noProof="0">
              <a:ln>
                <a:noFill/>
              </a:ln>
              <a:solidFill>
                <a:prstClr val="black"/>
              </a:solidFill>
              <a:effectLst/>
              <a:uLnTx/>
              <a:uFillTx/>
              <a:cs typeface="+mn-ea"/>
              <a:sym typeface="+mn-lt"/>
            </a:endParaRPr>
          </a:p>
        </p:txBody>
      </p:sp>
      <p:sp>
        <p:nvSpPr>
          <p:cNvPr id="34" name="文本框 40">
            <a:extLst>
              <a:ext uri="{FF2B5EF4-FFF2-40B4-BE49-F238E27FC236}">
                <a16:creationId xmlns:a16="http://schemas.microsoft.com/office/drawing/2014/main" id="{3EF3D0B1-388F-6808-B997-E4531FFECF1C}"/>
              </a:ext>
            </a:extLst>
          </p:cNvPr>
          <p:cNvSpPr txBox="1"/>
          <p:nvPr/>
        </p:nvSpPr>
        <p:spPr>
          <a:xfrm>
            <a:off x="1413173" y="3567149"/>
            <a:ext cx="2068258" cy="400110"/>
          </a:xfrm>
          <a:prstGeom prst="rect">
            <a:avLst/>
          </a:prstGeom>
          <a:noFill/>
        </p:spPr>
        <p:txBody>
          <a:bodyPr wrap="square" rtlCol="0">
            <a:spAutoFit/>
          </a:bodyPr>
          <a:lstStyle/>
          <a:p>
            <a:pPr algn="ctr"/>
            <a:r>
              <a:rPr lang="zh-TW" altLang="en-US" sz="2000" b="1" spc="150" dirty="0">
                <a:solidFill>
                  <a:srgbClr val="009B97"/>
                </a:solidFill>
                <a:latin typeface="Times New Roman" panose="02020603050405020304" pitchFamily="18" charset="0"/>
                <a:ea typeface="微軟正黑體" panose="020B0604030504040204" pitchFamily="34" charset="-120"/>
                <a:cs typeface="+mn-ea"/>
                <a:sym typeface="+mn-lt"/>
              </a:rPr>
              <a:t>模型</a:t>
            </a:r>
            <a:endParaRPr lang="zh-CN" altLang="en-US" b="1" spc="150" dirty="0">
              <a:solidFill>
                <a:srgbClr val="009B97"/>
              </a:solidFill>
              <a:latin typeface="Times New Roman" panose="02020603050405020304" pitchFamily="18" charset="0"/>
              <a:ea typeface="微軟正黑體" panose="020B0604030504040204" pitchFamily="34" charset="-120"/>
              <a:cs typeface="+mn-ea"/>
              <a:sym typeface="+mn-lt"/>
            </a:endParaRPr>
          </a:p>
        </p:txBody>
      </p:sp>
      <p:sp>
        <p:nvSpPr>
          <p:cNvPr id="35" name="文本框 40">
            <a:extLst>
              <a:ext uri="{FF2B5EF4-FFF2-40B4-BE49-F238E27FC236}">
                <a16:creationId xmlns:a16="http://schemas.microsoft.com/office/drawing/2014/main" id="{C6DF49B1-2A8C-7895-781C-E5EE19ED7924}"/>
              </a:ext>
            </a:extLst>
          </p:cNvPr>
          <p:cNvSpPr txBox="1"/>
          <p:nvPr/>
        </p:nvSpPr>
        <p:spPr>
          <a:xfrm>
            <a:off x="5061004" y="3567149"/>
            <a:ext cx="2068258" cy="400110"/>
          </a:xfrm>
          <a:prstGeom prst="rect">
            <a:avLst/>
          </a:prstGeom>
          <a:noFill/>
        </p:spPr>
        <p:txBody>
          <a:bodyPr wrap="square" rtlCol="0">
            <a:spAutoFit/>
          </a:bodyPr>
          <a:lstStyle/>
          <a:p>
            <a:pPr algn="ctr"/>
            <a:r>
              <a:rPr lang="zh-TW" altLang="en-US" sz="2000" b="1" spc="150" dirty="0">
                <a:solidFill>
                  <a:srgbClr val="009B97"/>
                </a:solidFill>
                <a:latin typeface="Times New Roman" panose="02020603050405020304" pitchFamily="18" charset="0"/>
                <a:ea typeface="微軟正黑體" panose="020B0604030504040204" pitchFamily="34" charset="-120"/>
                <a:cs typeface="+mn-ea"/>
                <a:sym typeface="+mn-lt"/>
              </a:rPr>
              <a:t>資料集</a:t>
            </a:r>
            <a:endParaRPr lang="zh-CN" altLang="en-US" b="1" spc="150" dirty="0">
              <a:solidFill>
                <a:srgbClr val="009B97"/>
              </a:solidFill>
              <a:latin typeface="Times New Roman" panose="02020603050405020304" pitchFamily="18" charset="0"/>
              <a:ea typeface="微軟正黑體" panose="020B0604030504040204" pitchFamily="34" charset="-120"/>
              <a:cs typeface="+mn-ea"/>
              <a:sym typeface="+mn-lt"/>
            </a:endParaRPr>
          </a:p>
        </p:txBody>
      </p:sp>
      <mc:AlternateContent xmlns:mc="http://schemas.openxmlformats.org/markup-compatibility/2006" xmlns:a14="http://schemas.microsoft.com/office/drawing/2010/main">
        <mc:Choice Requires="a14">
          <p:sp>
            <p:nvSpPr>
              <p:cNvPr id="36" name="文本框 45">
                <a:extLst>
                  <a:ext uri="{FF2B5EF4-FFF2-40B4-BE49-F238E27FC236}">
                    <a16:creationId xmlns:a16="http://schemas.microsoft.com/office/drawing/2014/main" id="{93DEE6B4-AD5B-0234-B6E9-6E23F59ECD47}"/>
                  </a:ext>
                </a:extLst>
              </p:cNvPr>
              <p:cNvSpPr txBox="1"/>
              <p:nvPr/>
            </p:nvSpPr>
            <p:spPr>
              <a:xfrm>
                <a:off x="4948039" y="4079596"/>
                <a:ext cx="2327191" cy="376642"/>
              </a:xfrm>
              <a:prstGeom prst="rect">
                <a:avLst/>
              </a:prstGeom>
              <a:noFill/>
            </p:spPr>
            <p:txBody>
              <a:bodyPr wrap="square" rtlCol="0">
                <a:spAutoFit/>
              </a:bodyPr>
              <a:lstStyle/>
              <a:p>
                <a:pPr algn="ctr">
                  <a:lnSpc>
                    <a:spcPct val="150000"/>
                  </a:lnSpc>
                </a:pPr>
                <a:r>
                  <a:rPr lang="zh-TW" altLang="en-US" sz="1400" spc="100" dirty="0">
                    <a:solidFill>
                      <a:srgbClr val="388BA5"/>
                    </a:solidFill>
                    <a:latin typeface="Times New Roman" panose="02020603050405020304" pitchFamily="18" charset="0"/>
                    <a:ea typeface="微軟正黑體" panose="020B0604030504040204" pitchFamily="34" charset="-120"/>
                    <a:cs typeface="+mn-ea"/>
                    <a:sym typeface="+mn-lt"/>
                  </a:rPr>
                  <a:t>政府網路公開資料</a:t>
                </a:r>
                <a:r>
                  <a:rPr lang="en-US" altLang="zh-TW" sz="1400" spc="100" dirty="0">
                    <a:solidFill>
                      <a:srgbClr val="388BA5"/>
                    </a:solidFill>
                    <a:latin typeface="Times New Roman" panose="02020603050405020304" pitchFamily="18" charset="0"/>
                    <a:ea typeface="微軟正黑體" panose="020B0604030504040204" pitchFamily="34" charset="-120"/>
                    <a:cs typeface="+mn-ea"/>
                    <a:sym typeface="+mn-lt"/>
                  </a:rPr>
                  <a:t>(</a:t>
                </a:r>
                <a14:m>
                  <m:oMath xmlns:m="http://schemas.openxmlformats.org/officeDocument/2006/math">
                    <m:sSub>
                      <m:sSubPr>
                        <m:ctrlPr>
                          <a:rPr lang="en-US" altLang="zh-TW" sz="1400" i="1" spc="100">
                            <a:solidFill>
                              <a:srgbClr val="388BA5"/>
                            </a:solidFill>
                            <a:latin typeface="Cambria Math" panose="02040503050406030204" pitchFamily="18" charset="0"/>
                            <a:ea typeface="微軟正黑體" panose="020B0604030504040204" pitchFamily="34" charset="-120"/>
                            <a:cs typeface="+mn-ea"/>
                            <a:sym typeface="+mn-lt"/>
                          </a:rPr>
                        </m:ctrlPr>
                      </m:sSubPr>
                      <m:e>
                        <m:r>
                          <m:rPr>
                            <m:sty m:val="p"/>
                          </m:rPr>
                          <a:rPr lang="en-US" altLang="zh-TW" sz="1400" i="1" spc="100">
                            <a:solidFill>
                              <a:srgbClr val="388BA5"/>
                            </a:solidFill>
                            <a:latin typeface="Cambria Math" panose="02040503050406030204" pitchFamily="18" charset="0"/>
                            <a:ea typeface="微軟正黑體" panose="020B0604030504040204" pitchFamily="34" charset="-120"/>
                            <a:cs typeface="+mn-ea"/>
                            <a:sym typeface="+mn-lt"/>
                          </a:rPr>
                          <m:t>PM</m:t>
                        </m:r>
                      </m:e>
                      <m:sub>
                        <m:r>
                          <a:rPr lang="en-US" altLang="zh-TW" sz="1400" i="1" spc="100">
                            <a:solidFill>
                              <a:srgbClr val="388BA5"/>
                            </a:solidFill>
                            <a:latin typeface="Cambria Math" panose="02040503050406030204" pitchFamily="18" charset="0"/>
                            <a:ea typeface="微軟正黑體" panose="020B0604030504040204" pitchFamily="34" charset="-120"/>
                            <a:cs typeface="+mn-ea"/>
                            <a:sym typeface="+mn-lt"/>
                          </a:rPr>
                          <m:t>2.5</m:t>
                        </m:r>
                      </m:sub>
                    </m:sSub>
                  </m:oMath>
                </a14:m>
                <a:r>
                  <a:rPr lang="en-US" altLang="zh-TW" sz="1400" spc="100" dirty="0">
                    <a:solidFill>
                      <a:srgbClr val="388BA5"/>
                    </a:solidFill>
                    <a:latin typeface="Times New Roman" panose="02020603050405020304" pitchFamily="18" charset="0"/>
                    <a:ea typeface="微軟正黑體" panose="020B0604030504040204" pitchFamily="34" charset="-120"/>
                    <a:cs typeface="+mn-ea"/>
                    <a:sym typeface="+mn-lt"/>
                  </a:rPr>
                  <a:t>)</a:t>
                </a:r>
                <a:endParaRPr lang="zh-CN" altLang="en-US" sz="1400" spc="100" dirty="0">
                  <a:solidFill>
                    <a:srgbClr val="388BA5"/>
                  </a:solidFill>
                  <a:latin typeface="Times New Roman" panose="02020603050405020304" pitchFamily="18" charset="0"/>
                  <a:ea typeface="微軟正黑體" panose="020B0604030504040204" pitchFamily="34" charset="-120"/>
                  <a:cs typeface="+mn-ea"/>
                  <a:sym typeface="+mn-lt"/>
                </a:endParaRPr>
              </a:p>
            </p:txBody>
          </p:sp>
        </mc:Choice>
        <mc:Fallback xmlns="">
          <p:sp>
            <p:nvSpPr>
              <p:cNvPr id="36" name="文本框 45">
                <a:extLst>
                  <a:ext uri="{FF2B5EF4-FFF2-40B4-BE49-F238E27FC236}">
                    <a16:creationId xmlns:a16="http://schemas.microsoft.com/office/drawing/2014/main" id="{93DEE6B4-AD5B-0234-B6E9-6E23F59ECD47}"/>
                  </a:ext>
                </a:extLst>
              </p:cNvPr>
              <p:cNvSpPr txBox="1">
                <a:spLocks noRot="1" noChangeAspect="1" noMove="1" noResize="1" noEditPoints="1" noAdjustHandles="1" noChangeArrowheads="1" noChangeShapeType="1" noTextEdit="1"/>
              </p:cNvSpPr>
              <p:nvPr/>
            </p:nvSpPr>
            <p:spPr>
              <a:xfrm>
                <a:off x="4948039" y="4079596"/>
                <a:ext cx="2327191" cy="376642"/>
              </a:xfrm>
              <a:prstGeom prst="rect">
                <a:avLst/>
              </a:prstGeom>
              <a:blipFill>
                <a:blip r:embed="rId5"/>
                <a:stretch>
                  <a:fillRect l="-2362" r="-2625" b="-16129"/>
                </a:stretch>
              </a:blipFill>
            </p:spPr>
            <p:txBody>
              <a:bodyPr/>
              <a:lstStyle/>
              <a:p>
                <a:r>
                  <a:rPr lang="zh-TW" altLang="en-US">
                    <a:noFill/>
                  </a:rPr>
                  <a:t> </a:t>
                </a:r>
              </a:p>
            </p:txBody>
          </p:sp>
        </mc:Fallback>
      </mc:AlternateContent>
      <p:sp>
        <p:nvSpPr>
          <p:cNvPr id="37" name="文本框 40">
            <a:extLst>
              <a:ext uri="{FF2B5EF4-FFF2-40B4-BE49-F238E27FC236}">
                <a16:creationId xmlns:a16="http://schemas.microsoft.com/office/drawing/2014/main" id="{3696532D-DCFB-BBFC-D29D-0AD2F5CDA53F}"/>
              </a:ext>
            </a:extLst>
          </p:cNvPr>
          <p:cNvSpPr txBox="1"/>
          <p:nvPr/>
        </p:nvSpPr>
        <p:spPr>
          <a:xfrm>
            <a:off x="8685345" y="3567149"/>
            <a:ext cx="2068258" cy="400110"/>
          </a:xfrm>
          <a:prstGeom prst="rect">
            <a:avLst/>
          </a:prstGeom>
          <a:noFill/>
        </p:spPr>
        <p:txBody>
          <a:bodyPr wrap="square" rtlCol="0">
            <a:spAutoFit/>
          </a:bodyPr>
          <a:lstStyle/>
          <a:p>
            <a:pPr algn="ctr"/>
            <a:r>
              <a:rPr lang="zh-TW" altLang="en-US" sz="2000" b="1" spc="150" dirty="0">
                <a:solidFill>
                  <a:srgbClr val="009B97"/>
                </a:solidFill>
                <a:latin typeface="Times New Roman" panose="02020603050405020304" pitchFamily="18" charset="0"/>
                <a:ea typeface="微軟正黑體" panose="020B0604030504040204" pitchFamily="34" charset="-120"/>
                <a:cs typeface="+mn-ea"/>
                <a:sym typeface="+mn-lt"/>
              </a:rPr>
              <a:t>目標</a:t>
            </a:r>
            <a:endParaRPr lang="zh-CN" altLang="en-US" b="1" spc="150" dirty="0">
              <a:solidFill>
                <a:srgbClr val="009B97"/>
              </a:solidFill>
              <a:latin typeface="Times New Roman" panose="02020603050405020304" pitchFamily="18" charset="0"/>
              <a:ea typeface="微軟正黑體" panose="020B0604030504040204" pitchFamily="34" charset="-120"/>
              <a:cs typeface="+mn-ea"/>
              <a:sym typeface="+mn-lt"/>
            </a:endParaRPr>
          </a:p>
        </p:txBody>
      </p:sp>
      <mc:AlternateContent xmlns:mc="http://schemas.openxmlformats.org/markup-compatibility/2006" xmlns:a14="http://schemas.microsoft.com/office/drawing/2010/main">
        <mc:Choice Requires="a14">
          <p:sp>
            <p:nvSpPr>
              <p:cNvPr id="38" name="文本框 45">
                <a:extLst>
                  <a:ext uri="{FF2B5EF4-FFF2-40B4-BE49-F238E27FC236}">
                    <a16:creationId xmlns:a16="http://schemas.microsoft.com/office/drawing/2014/main" id="{267B4220-E96A-83F5-30BD-241F823C1C7D}"/>
                  </a:ext>
                </a:extLst>
              </p:cNvPr>
              <p:cNvSpPr txBox="1"/>
              <p:nvPr/>
            </p:nvSpPr>
            <p:spPr>
              <a:xfrm>
                <a:off x="8371002" y="4065043"/>
                <a:ext cx="2677211" cy="699807"/>
              </a:xfrm>
              <a:prstGeom prst="rect">
                <a:avLst/>
              </a:prstGeom>
              <a:noFill/>
            </p:spPr>
            <p:txBody>
              <a:bodyPr wrap="square" rtlCol="0">
                <a:spAutoFit/>
              </a:bodyPr>
              <a:lstStyle/>
              <a:p>
                <a:pPr algn="just">
                  <a:lnSpc>
                    <a:spcPct val="150000"/>
                  </a:lnSpc>
                </a:pPr>
                <a:r>
                  <a:rPr lang="zh-TW" altLang="en-US" sz="1400" spc="100" dirty="0">
                    <a:solidFill>
                      <a:srgbClr val="388BA5"/>
                    </a:solidFill>
                    <a:latin typeface="Times New Roman" panose="02020603050405020304" pitchFamily="18" charset="0"/>
                    <a:ea typeface="微軟正黑體" panose="020B0604030504040204" pitchFamily="34" charset="-120"/>
                    <a:cs typeface="+mn-ea"/>
                    <a:sym typeface="+mn-lt"/>
                  </a:rPr>
                  <a:t>透過混合模型來預測北部空品區未來</a:t>
                </a:r>
                <a:r>
                  <a:rPr lang="en-US" altLang="zh-TW" sz="1400" spc="100" dirty="0">
                    <a:solidFill>
                      <a:srgbClr val="388BA5"/>
                    </a:solidFill>
                    <a:latin typeface="Times New Roman" panose="02020603050405020304" pitchFamily="18" charset="0"/>
                    <a:ea typeface="微軟正黑體" panose="020B0604030504040204" pitchFamily="34" charset="-120"/>
                    <a:cs typeface="+mn-ea"/>
                    <a:sym typeface="+mn-lt"/>
                  </a:rPr>
                  <a:t>1</a:t>
                </a:r>
                <a:r>
                  <a:rPr lang="zh-TW" altLang="en-US" sz="1400" spc="100" dirty="0">
                    <a:solidFill>
                      <a:srgbClr val="388BA5"/>
                    </a:solidFill>
                    <a:latin typeface="Times New Roman" panose="02020603050405020304" pitchFamily="18" charset="0"/>
                    <a:ea typeface="微軟正黑體" panose="020B0604030504040204" pitchFamily="34" charset="-120"/>
                    <a:cs typeface="+mn-ea"/>
                    <a:sym typeface="+mn-lt"/>
                  </a:rPr>
                  <a:t>小時內的</a:t>
                </a:r>
                <a14:m>
                  <m:oMath xmlns:m="http://schemas.openxmlformats.org/officeDocument/2006/math">
                    <m:sSub>
                      <m:sSubPr>
                        <m:ctrlPr>
                          <a:rPr lang="en-US" altLang="zh-TW" sz="1400" i="1" spc="100">
                            <a:solidFill>
                              <a:srgbClr val="388BA5"/>
                            </a:solidFill>
                            <a:latin typeface="Cambria Math" panose="02040503050406030204" pitchFamily="18" charset="0"/>
                            <a:ea typeface="微軟正黑體" panose="020B0604030504040204" pitchFamily="34" charset="-120"/>
                            <a:cs typeface="+mn-ea"/>
                            <a:sym typeface="+mn-lt"/>
                          </a:rPr>
                        </m:ctrlPr>
                      </m:sSubPr>
                      <m:e>
                        <m:r>
                          <m:rPr>
                            <m:sty m:val="p"/>
                          </m:rPr>
                          <a:rPr lang="en-US" altLang="zh-TW" sz="1400" i="1" spc="100">
                            <a:solidFill>
                              <a:srgbClr val="388BA5"/>
                            </a:solidFill>
                            <a:latin typeface="Cambria Math" panose="02040503050406030204" pitchFamily="18" charset="0"/>
                            <a:ea typeface="微軟正黑體" panose="020B0604030504040204" pitchFamily="34" charset="-120"/>
                            <a:cs typeface="+mn-ea"/>
                            <a:sym typeface="+mn-lt"/>
                          </a:rPr>
                          <m:t>PM</m:t>
                        </m:r>
                      </m:e>
                      <m:sub>
                        <m:r>
                          <a:rPr lang="en-US" altLang="zh-TW" sz="1400" i="1" spc="100">
                            <a:solidFill>
                              <a:srgbClr val="388BA5"/>
                            </a:solidFill>
                            <a:latin typeface="Cambria Math" panose="02040503050406030204" pitchFamily="18" charset="0"/>
                            <a:ea typeface="微軟正黑體" panose="020B0604030504040204" pitchFamily="34" charset="-120"/>
                            <a:cs typeface="+mn-ea"/>
                            <a:sym typeface="+mn-lt"/>
                          </a:rPr>
                          <m:t>2.5</m:t>
                        </m:r>
                      </m:sub>
                    </m:sSub>
                  </m:oMath>
                </a14:m>
                <a:r>
                  <a:rPr lang="zh-TW" altLang="en-US" sz="1400" spc="100" dirty="0">
                    <a:solidFill>
                      <a:srgbClr val="388BA5"/>
                    </a:solidFill>
                    <a:latin typeface="Times New Roman" panose="02020603050405020304" pitchFamily="18" charset="0"/>
                    <a:ea typeface="微軟正黑體" panose="020B0604030504040204" pitchFamily="34" charset="-120"/>
                    <a:cs typeface="+mn-ea"/>
                    <a:sym typeface="+mn-lt"/>
                  </a:rPr>
                  <a:t>數值。</a:t>
                </a:r>
                <a:endParaRPr lang="zh-CN" altLang="en-US" sz="1400" spc="100" dirty="0">
                  <a:solidFill>
                    <a:srgbClr val="388BA5"/>
                  </a:solidFill>
                  <a:latin typeface="Times New Roman" panose="02020603050405020304" pitchFamily="18" charset="0"/>
                  <a:ea typeface="微軟正黑體" panose="020B0604030504040204" pitchFamily="34" charset="-120"/>
                  <a:cs typeface="+mn-ea"/>
                  <a:sym typeface="+mn-lt"/>
                </a:endParaRPr>
              </a:p>
            </p:txBody>
          </p:sp>
        </mc:Choice>
        <mc:Fallback xmlns="">
          <p:sp>
            <p:nvSpPr>
              <p:cNvPr id="38" name="文本框 45">
                <a:extLst>
                  <a:ext uri="{FF2B5EF4-FFF2-40B4-BE49-F238E27FC236}">
                    <a16:creationId xmlns:a16="http://schemas.microsoft.com/office/drawing/2014/main" id="{267B4220-E96A-83F5-30BD-241F823C1C7D}"/>
                  </a:ext>
                </a:extLst>
              </p:cNvPr>
              <p:cNvSpPr txBox="1">
                <a:spLocks noRot="1" noChangeAspect="1" noMove="1" noResize="1" noEditPoints="1" noAdjustHandles="1" noChangeArrowheads="1" noChangeShapeType="1" noTextEdit="1"/>
              </p:cNvSpPr>
              <p:nvPr/>
            </p:nvSpPr>
            <p:spPr>
              <a:xfrm>
                <a:off x="8371002" y="4065043"/>
                <a:ext cx="2677211" cy="699807"/>
              </a:xfrm>
              <a:prstGeom prst="rect">
                <a:avLst/>
              </a:prstGeom>
              <a:blipFill>
                <a:blip r:embed="rId6"/>
                <a:stretch>
                  <a:fillRect l="-683" r="-683" b="-7826"/>
                </a:stretch>
              </a:blipFill>
            </p:spPr>
            <p:txBody>
              <a:bodyPr/>
              <a:lstStyle/>
              <a:p>
                <a:r>
                  <a:rPr lang="zh-TW" altLang="en-US">
                    <a:noFill/>
                  </a:rPr>
                  <a:t> </a:t>
                </a:r>
              </a:p>
            </p:txBody>
          </p:sp>
        </mc:Fallback>
      </mc:AlternateContent>
      <p:sp>
        <p:nvSpPr>
          <p:cNvPr id="40" name="文字方塊 39">
            <a:extLst>
              <a:ext uri="{FF2B5EF4-FFF2-40B4-BE49-F238E27FC236}">
                <a16:creationId xmlns:a16="http://schemas.microsoft.com/office/drawing/2014/main" id="{998A25CE-BCFB-2210-575A-1BE553787AA0}"/>
              </a:ext>
            </a:extLst>
          </p:cNvPr>
          <p:cNvSpPr txBox="1"/>
          <p:nvPr/>
        </p:nvSpPr>
        <p:spPr>
          <a:xfrm>
            <a:off x="1153990" y="3903460"/>
            <a:ext cx="2586624" cy="1022972"/>
          </a:xfrm>
          <a:prstGeom prst="rect">
            <a:avLst/>
          </a:prstGeom>
          <a:noFill/>
        </p:spPr>
        <p:txBody>
          <a:bodyPr wrap="square">
            <a:spAutoFit/>
          </a:bodyPr>
          <a:lstStyle/>
          <a:p>
            <a:pPr algn="ctr">
              <a:lnSpc>
                <a:spcPct val="150000"/>
              </a:lnSpc>
            </a:pPr>
            <a:r>
              <a:rPr lang="zh-TW" altLang="en-US" sz="1400" spc="100" dirty="0">
                <a:solidFill>
                  <a:srgbClr val="388BA5"/>
                </a:solidFill>
                <a:latin typeface="Times New Roman" panose="02020603050405020304" pitchFamily="18" charset="0"/>
                <a:ea typeface="微軟正黑體" panose="020B0604030504040204" pitchFamily="34" charset="-120"/>
                <a:cs typeface="+mn-ea"/>
                <a:sym typeface="+mn-lt"/>
              </a:rPr>
              <a:t>混合模型</a:t>
            </a:r>
            <a:endParaRPr lang="en-US" altLang="zh-TW" sz="1400" spc="100" dirty="0">
              <a:solidFill>
                <a:srgbClr val="388BA5"/>
              </a:solidFill>
              <a:latin typeface="Times New Roman" panose="02020603050405020304" pitchFamily="18" charset="0"/>
              <a:ea typeface="微軟正黑體" panose="020B0604030504040204" pitchFamily="34" charset="-120"/>
              <a:cs typeface="+mn-ea"/>
              <a:sym typeface="+mn-lt"/>
            </a:endParaRPr>
          </a:p>
          <a:p>
            <a:pPr algn="ctr">
              <a:lnSpc>
                <a:spcPct val="150000"/>
              </a:lnSpc>
            </a:pPr>
            <a:r>
              <a:rPr lang="en-US" altLang="zh-TW" sz="1400" spc="100" dirty="0">
                <a:solidFill>
                  <a:srgbClr val="388BA5"/>
                </a:solidFill>
                <a:latin typeface="Times New Roman" panose="02020603050405020304" pitchFamily="18" charset="0"/>
                <a:ea typeface="微軟正黑體" panose="020B0604030504040204" pitchFamily="34" charset="-120"/>
                <a:cs typeface="+mn-ea"/>
                <a:sym typeface="+mn-lt"/>
              </a:rPr>
              <a:t>(Linear Regression</a:t>
            </a:r>
            <a:r>
              <a:rPr lang="zh-TW" altLang="en-US" sz="1400" spc="100" dirty="0">
                <a:solidFill>
                  <a:srgbClr val="388BA5"/>
                </a:solidFill>
                <a:latin typeface="Times New Roman" panose="02020603050405020304" pitchFamily="18" charset="0"/>
                <a:ea typeface="微軟正黑體" panose="020B0604030504040204" pitchFamily="34" charset="-120"/>
                <a:cs typeface="+mn-ea"/>
                <a:sym typeface="+mn-lt"/>
              </a:rPr>
              <a:t>、</a:t>
            </a:r>
            <a:r>
              <a:rPr lang="en-US" altLang="zh-TW" sz="1400" spc="100" dirty="0">
                <a:solidFill>
                  <a:srgbClr val="388BA5"/>
                </a:solidFill>
                <a:latin typeface="Times New Roman" panose="02020603050405020304" pitchFamily="18" charset="0"/>
                <a:ea typeface="微軟正黑體" panose="020B0604030504040204" pitchFamily="34" charset="-120"/>
                <a:cs typeface="+mn-ea"/>
                <a:sym typeface="+mn-lt"/>
              </a:rPr>
              <a:t>Light GBM</a:t>
            </a:r>
            <a:r>
              <a:rPr lang="zh-TW" altLang="en-US" sz="1400" spc="100" dirty="0">
                <a:solidFill>
                  <a:srgbClr val="388BA5"/>
                </a:solidFill>
                <a:latin typeface="Times New Roman" panose="02020603050405020304" pitchFamily="18" charset="0"/>
                <a:ea typeface="微軟正黑體" panose="020B0604030504040204" pitchFamily="34" charset="-120"/>
                <a:cs typeface="+mn-ea"/>
                <a:sym typeface="+mn-lt"/>
              </a:rPr>
              <a:t>、</a:t>
            </a:r>
            <a:r>
              <a:rPr lang="en-US" altLang="zh-TW" sz="1400" spc="100" dirty="0">
                <a:solidFill>
                  <a:srgbClr val="388BA5"/>
                </a:solidFill>
                <a:latin typeface="Times New Roman" panose="02020603050405020304" pitchFamily="18" charset="0"/>
                <a:ea typeface="微軟正黑體" panose="020B0604030504040204" pitchFamily="34" charset="-120"/>
                <a:cs typeface="+mn-ea"/>
                <a:sym typeface="+mn-lt"/>
              </a:rPr>
              <a:t>GRU)</a:t>
            </a:r>
          </a:p>
        </p:txBody>
      </p:sp>
      <p:sp>
        <p:nvSpPr>
          <p:cNvPr id="4" name="文字方塊 3">
            <a:extLst>
              <a:ext uri="{FF2B5EF4-FFF2-40B4-BE49-F238E27FC236}">
                <a16:creationId xmlns:a16="http://schemas.microsoft.com/office/drawing/2014/main" id="{8821869E-4CD4-9246-C6B3-252155D55CC7}"/>
              </a:ext>
            </a:extLst>
          </p:cNvPr>
          <p:cNvSpPr txBox="1"/>
          <p:nvPr/>
        </p:nvSpPr>
        <p:spPr>
          <a:xfrm>
            <a:off x="424668" y="6058568"/>
            <a:ext cx="11057641" cy="307777"/>
          </a:xfrm>
          <a:prstGeom prst="rect">
            <a:avLst/>
          </a:prstGeom>
          <a:noFill/>
        </p:spPr>
        <p:txBody>
          <a:bodyPr wrap="square" rtlCol="0">
            <a:spAutoFit/>
          </a:bodyPr>
          <a:lstStyle/>
          <a:p>
            <a:r>
              <a:rPr lang="en-US" altLang="zh-TW" sz="1400" dirty="0"/>
              <a:t>Reference: https://ndltd.ncl.edu.tw/cgi-bin/gs32/gsweb.cgi/login?o=dnclcdr&amp;s=id=%22108SCU01448020%22.&amp;searchmode=basic</a:t>
            </a:r>
            <a:endParaRPr lang="zh-TW" altLang="en-US" sz="1400" dirty="0"/>
          </a:p>
        </p:txBody>
      </p:sp>
    </p:spTree>
    <p:extLst>
      <p:ext uri="{BB962C8B-B14F-4D97-AF65-F5344CB8AC3E}">
        <p14:creationId xmlns:p14="http://schemas.microsoft.com/office/powerpoint/2010/main" val="149809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第一PPT，www.1ppt.com">
  <a:themeElements>
    <a:clrScheme name="自定义 275">
      <a:dk1>
        <a:srgbClr val="000000"/>
      </a:dk1>
      <a:lt1>
        <a:srgbClr val="FFFFFF"/>
      </a:lt1>
      <a:dk2>
        <a:srgbClr val="778495"/>
      </a:dk2>
      <a:lt2>
        <a:srgbClr val="F0F0F0"/>
      </a:lt2>
      <a:accent1>
        <a:srgbClr val="093759"/>
      </a:accent1>
      <a:accent2>
        <a:srgbClr val="1270B6"/>
      </a:accent2>
      <a:accent3>
        <a:srgbClr val="093759"/>
      </a:accent3>
      <a:accent4>
        <a:srgbClr val="1270B6"/>
      </a:accent4>
      <a:accent5>
        <a:srgbClr val="093759"/>
      </a:accent5>
      <a:accent6>
        <a:srgbClr val="1270B6"/>
      </a:accent6>
      <a:hlink>
        <a:srgbClr val="FFFFFF"/>
      </a:hlink>
      <a:folHlink>
        <a:srgbClr val="FFFFFF"/>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333</TotalTime>
  <Words>1387</Words>
  <Application>Microsoft Office PowerPoint</Application>
  <PresentationFormat>寬螢幕</PresentationFormat>
  <Paragraphs>149</Paragraphs>
  <Slides>17</Slides>
  <Notes>14</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17</vt:i4>
      </vt:variant>
    </vt:vector>
  </HeadingPairs>
  <TitlesOfParts>
    <vt:vector size="28" baseType="lpstr">
      <vt:lpstr>等线</vt:lpstr>
      <vt:lpstr>Gill Sans</vt:lpstr>
      <vt:lpstr>微软雅黑</vt:lpstr>
      <vt:lpstr>微軟正黑體</vt:lpstr>
      <vt:lpstr>Agency FB</vt:lpstr>
      <vt:lpstr>Arial</vt:lpstr>
      <vt:lpstr>Calibri</vt:lpstr>
      <vt:lpstr>Cambria Math</vt:lpstr>
      <vt:lpstr>Century Gothic</vt:lpstr>
      <vt:lpstr>Times New Roman</vt:lpstr>
      <vt:lpstr>第一PPT，www.1ppt.com</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
  <cp:keywords/>
  <dc:description/>
  <cp:lastModifiedBy>宇哲 施</cp:lastModifiedBy>
  <cp:revision>40</cp:revision>
  <dcterms:created xsi:type="dcterms:W3CDTF">2017-08-18T03:02:00Z</dcterms:created>
  <dcterms:modified xsi:type="dcterms:W3CDTF">2023-01-06T13:11:48Z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2052-10.1.0.6748</vt:lpwstr>
  </property>
</Properties>
</file>