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368" r:id="rId2"/>
    <p:sldId id="405" r:id="rId3"/>
    <p:sldId id="1217" r:id="rId4"/>
    <p:sldId id="326" r:id="rId5"/>
    <p:sldId id="1218" r:id="rId6"/>
    <p:sldId id="1220" r:id="rId7"/>
    <p:sldId id="1221" r:id="rId8"/>
    <p:sldId id="122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495A"/>
    <a:srgbClr val="D0DAE0"/>
    <a:srgbClr val="C30019"/>
    <a:srgbClr val="C30018"/>
    <a:srgbClr val="0078D2"/>
    <a:srgbClr val="00467F"/>
    <a:srgbClr val="5A779E"/>
    <a:srgbClr val="E53324"/>
    <a:srgbClr val="D0DADF"/>
    <a:srgbClr val="0078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/>
    <p:restoredTop sz="94558"/>
  </p:normalViewPr>
  <p:slideViewPr>
    <p:cSldViewPr snapToGrid="0" snapToObjects="1">
      <p:cViewPr varScale="1">
        <p:scale>
          <a:sx n="113" d="100"/>
          <a:sy n="113" d="100"/>
        </p:scale>
        <p:origin x="510" y="96"/>
      </p:cViewPr>
      <p:guideLst>
        <p:guide orient="horz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5EA5F-38D4-614A-BC9A-725CF629DC94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EE903-2B3A-8F40-AE27-70A19ED25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69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tif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E39F50-A8C2-944D-9A81-86FCB970C729}"/>
              </a:ext>
            </a:extLst>
          </p:cNvPr>
          <p:cNvSpPr/>
          <p:nvPr userDrawn="1"/>
        </p:nvSpPr>
        <p:spPr>
          <a:xfrm>
            <a:off x="0" y="0"/>
            <a:ext cx="12192000" cy="6866456"/>
          </a:xfrm>
          <a:prstGeom prst="rect">
            <a:avLst/>
          </a:prstGeom>
          <a:solidFill>
            <a:srgbClr val="007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FB3669-F614-1D46-9E95-63569CCB287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14463" y="2104103"/>
            <a:ext cx="9363075" cy="154075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bg1"/>
                </a:solidFill>
              </a:defRPr>
            </a:lvl4pPr>
            <a:lvl5pPr marL="182880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Presentation Title Slide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DFD606CB-5980-864E-BC3E-942C4C3D517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14463" y="3644857"/>
            <a:ext cx="9363075" cy="276224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bg1"/>
                </a:solidFill>
              </a:defRPr>
            </a:lvl4pPr>
            <a:lvl5pPr marL="182880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 of Chapter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E6EEB7-F5BE-9142-8E28-A2D9A8C3F2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590288"/>
            <a:ext cx="2573273" cy="2267712"/>
          </a:xfrm>
          <a:prstGeom prst="rect">
            <a:avLst/>
          </a:prstGeom>
        </p:spPr>
      </p:pic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3FB74312-32B5-2F4A-BB47-FF03A284B08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399935" y="6281928"/>
            <a:ext cx="3392129" cy="276224"/>
          </a:xfrm>
        </p:spPr>
        <p:txBody>
          <a:bodyPr>
            <a:normAutofit/>
          </a:bodyPr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bg1"/>
                </a:solidFill>
              </a:defRPr>
            </a:lvl4pPr>
            <a:lvl5pPr marL="182880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Privileged &amp; Confidential</a:t>
            </a:r>
          </a:p>
        </p:txBody>
      </p:sp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B2E3C8A-FEF7-0647-86CB-796410E2EF3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43531" y="214536"/>
            <a:ext cx="3191256" cy="4849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F7809A-8F10-634D-9558-A10BEB6ACC9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48987" y="602398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6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D177B9-7F74-AE42-96B5-BE7F7EB331B7}"/>
              </a:ext>
            </a:extLst>
          </p:cNvPr>
          <p:cNvSpPr txBox="1"/>
          <p:nvPr userDrawn="1"/>
        </p:nvSpPr>
        <p:spPr>
          <a:xfrm>
            <a:off x="11790245" y="6540021"/>
            <a:ext cx="416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9FE9AA4-4958-2F4C-B132-D6D4A6BFEF97}" type="slidenum">
              <a:rPr lang="en-US" sz="900" b="0" i="1" smtClean="0">
                <a:latin typeface="AmericanSans" panose="02000000000000000000" pitchFamily="2" charset="77"/>
              </a:rPr>
              <a:t>‹#›</a:t>
            </a:fld>
            <a:endParaRPr lang="en-US" sz="900" b="0" i="1" dirty="0">
              <a:latin typeface="AmericanSans" panose="02000000000000000000" pitchFamily="2" charset="77"/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7DAC6FE-5804-7D49-BC1D-386FF610C42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5592" y="1537798"/>
            <a:ext cx="5550408" cy="3794760"/>
          </a:xfr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36495A"/>
                </a:solidFill>
              </a:defRPr>
            </a:lvl1pPr>
            <a:lvl2pPr>
              <a:defRPr sz="1400">
                <a:solidFill>
                  <a:srgbClr val="36495A"/>
                </a:solidFill>
              </a:defRPr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Place a small paragraph or bulleted list here</a:t>
            </a:r>
          </a:p>
          <a:p>
            <a:pPr lvl="1"/>
            <a:r>
              <a:rPr lang="en-US" dirty="0"/>
              <a:t>Place a sub bullet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Place a small paragraph or bulleted list here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Place a sub bullet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Place a small paragraph or bulleted list here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Place a sub bullet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Place a small paragraph or bulleted list here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Place a sub bullet here</a:t>
            </a:r>
          </a:p>
          <a:p>
            <a:pPr lvl="0"/>
            <a:endParaRPr lang="en-US" dirty="0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4B8872A-CDBE-1345-8678-CB5FFF3F996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00631" y="1531620"/>
            <a:ext cx="5550408" cy="3794760"/>
          </a:xfr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36495A"/>
                </a:solidFill>
              </a:defRPr>
            </a:lvl1pPr>
            <a:lvl2pPr>
              <a:defRPr sz="1400">
                <a:solidFill>
                  <a:srgbClr val="36495A"/>
                </a:solidFill>
              </a:defRPr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Place a small paragraph or bulleted list here</a:t>
            </a:r>
          </a:p>
          <a:p>
            <a:pPr lvl="1"/>
            <a:r>
              <a:rPr lang="en-US" dirty="0"/>
              <a:t>Place a sub bullet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Place a small paragraph or bulleted list here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Place a sub bullet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Place a small paragraph or bulleted list here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Place a sub bullet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Place a small paragraph or bulleted list here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Place a sub bullet here</a:t>
            </a:r>
          </a:p>
          <a:p>
            <a:pPr lvl="0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EF6444-6593-D849-9CC6-0F467DA64F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955481"/>
            <a:ext cx="1024128" cy="902519"/>
          </a:xfrm>
          <a:prstGeom prst="rect">
            <a:avLst/>
          </a:prstGeom>
        </p:spPr>
      </p:pic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5050340-2CE7-A542-B014-72A1DAF2515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8501" y="383168"/>
            <a:ext cx="11302538" cy="1069047"/>
          </a:xfrm>
        </p:spPr>
        <p:txBody>
          <a:bodyPr>
            <a:normAutofit/>
          </a:bodyPr>
          <a:lstStyle>
            <a:lvl1pPr marL="0" indent="0">
              <a:buNone/>
              <a:defRPr sz="4400" b="1">
                <a:solidFill>
                  <a:srgbClr val="36495A"/>
                </a:solidFill>
              </a:defRPr>
            </a:lvl1pPr>
            <a:lvl2pPr marL="457200" indent="0">
              <a:buNone/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List w/ Sub Bullet Title Here</a:t>
            </a:r>
          </a:p>
        </p:txBody>
      </p:sp>
    </p:spTree>
    <p:extLst>
      <p:ext uri="{BB962C8B-B14F-4D97-AF65-F5344CB8AC3E}">
        <p14:creationId xmlns:p14="http://schemas.microsoft.com/office/powerpoint/2010/main" val="1194179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266A63-AF82-A54D-AD59-287EBF19D5C5}"/>
              </a:ext>
            </a:extLst>
          </p:cNvPr>
          <p:cNvSpPr txBox="1"/>
          <p:nvPr userDrawn="1"/>
        </p:nvSpPr>
        <p:spPr>
          <a:xfrm>
            <a:off x="11790245" y="6540021"/>
            <a:ext cx="416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9FE9AA4-4958-2F4C-B132-D6D4A6BFEF97}" type="slidenum">
              <a:rPr lang="en-US" sz="900" b="0" i="1" smtClean="0">
                <a:solidFill>
                  <a:schemeClr val="bg2">
                    <a:lumMod val="25000"/>
                  </a:schemeClr>
                </a:solidFill>
                <a:latin typeface="AmericanSans" panose="02000000000000000000" pitchFamily="2" charset="77"/>
              </a:rPr>
              <a:t>‹#›</a:t>
            </a:fld>
            <a:endParaRPr lang="en-US" sz="900" b="0" i="1" dirty="0">
              <a:solidFill>
                <a:schemeClr val="bg2">
                  <a:lumMod val="25000"/>
                </a:schemeClr>
              </a:solidFill>
              <a:latin typeface="AmericanSans" panose="02000000000000000000" pitchFamily="2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7E2350-675A-2347-BA3D-85B9C17902B0}"/>
              </a:ext>
            </a:extLst>
          </p:cNvPr>
          <p:cNvSpPr/>
          <p:nvPr userDrawn="1"/>
        </p:nvSpPr>
        <p:spPr>
          <a:xfrm>
            <a:off x="5673467" y="4385486"/>
            <a:ext cx="845066" cy="135483"/>
          </a:xfrm>
          <a:prstGeom prst="rect">
            <a:avLst/>
          </a:prstGeom>
          <a:solidFill>
            <a:srgbClr val="C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2E483C-6704-BA46-9A94-5D6498858B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96803" y="2594714"/>
            <a:ext cx="9399551" cy="1637045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rgbClr val="36495A"/>
                </a:solidFill>
              </a:defRPr>
            </a:lvl1pPr>
            <a:lvl2pPr marL="457200" indent="0">
              <a:buNone/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Add a quote or statement 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6E856D3-0100-CC40-B89C-001706D326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39169" y="4996786"/>
            <a:ext cx="2042116" cy="489615"/>
          </a:xfrm>
        </p:spPr>
        <p:txBody>
          <a:bodyPr>
            <a:normAutofit/>
          </a:bodyPr>
          <a:lstStyle>
            <a:lvl1pPr marL="0" indent="0" algn="ctr">
              <a:buNone/>
              <a:defRPr sz="1600" i="1">
                <a:solidFill>
                  <a:srgbClr val="36495A"/>
                </a:solidFill>
              </a:defRPr>
            </a:lvl1pPr>
          </a:lstStyle>
          <a:p>
            <a:pPr lvl="0"/>
            <a:r>
              <a:rPr lang="en-US" dirty="0"/>
              <a:t>Person, Location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ADCFF8-DF09-474E-834E-02246A7537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955481"/>
            <a:ext cx="1024128" cy="90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13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9C0D2F2-DE3D-0A46-B000-D1529BA884B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424C78-0344-4A47-9D46-52F02001F16C}"/>
              </a:ext>
            </a:extLst>
          </p:cNvPr>
          <p:cNvSpPr txBox="1"/>
          <p:nvPr userDrawn="1"/>
        </p:nvSpPr>
        <p:spPr>
          <a:xfrm>
            <a:off x="11790245" y="6540021"/>
            <a:ext cx="416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9FE9AA4-4958-2F4C-B132-D6D4A6BFEF97}" type="slidenum">
              <a:rPr lang="en-US" sz="900" b="0" i="1" smtClean="0">
                <a:solidFill>
                  <a:schemeClr val="bg1"/>
                </a:solidFill>
                <a:latin typeface="AmericanSans" panose="02000000000000000000" pitchFamily="2" charset="77"/>
              </a:rPr>
              <a:t>‹#›</a:t>
            </a:fld>
            <a:endParaRPr lang="en-US" sz="900" b="0" i="1" dirty="0">
              <a:solidFill>
                <a:schemeClr val="bg1"/>
              </a:solidFill>
              <a:latin typeface="AmericanSans" panose="02000000000000000000" pitchFamily="2" charset="77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E36764-0534-2A47-82F4-4BDF7F536F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344733"/>
            <a:ext cx="1717172" cy="151326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F2229-3BB3-5B40-B594-7333C1D602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0800" y="2530992"/>
            <a:ext cx="10121900" cy="1018318"/>
          </a:xfrm>
        </p:spPr>
        <p:txBody>
          <a:bodyPr anchor="ctr">
            <a:noAutofit/>
          </a:bodyPr>
          <a:lstStyle>
            <a:lvl1pPr marL="0" indent="0" algn="ctr">
              <a:buNone/>
              <a:defRPr sz="4400" b="1">
                <a:solidFill>
                  <a:schemeClr val="bg1"/>
                </a:solidFill>
              </a:defRPr>
            </a:lvl1pPr>
            <a:lvl2pPr marL="457200" indent="0">
              <a:buNone/>
              <a:defRPr sz="4400">
                <a:solidFill>
                  <a:schemeClr val="bg1"/>
                </a:solidFill>
              </a:defRPr>
            </a:lvl2pPr>
            <a:lvl3pPr marL="914400" indent="0">
              <a:buNone/>
              <a:defRPr sz="4400">
                <a:solidFill>
                  <a:schemeClr val="bg1"/>
                </a:solidFill>
              </a:defRPr>
            </a:lvl3pPr>
            <a:lvl4pPr marL="1371600" indent="0">
              <a:buNone/>
              <a:defRPr sz="4400">
                <a:solidFill>
                  <a:schemeClr val="bg1"/>
                </a:solidFill>
              </a:defRPr>
            </a:lvl4pPr>
            <a:lvl5pPr marL="1828800" indent="0">
              <a:buNone/>
              <a:defRPr sz="4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Title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26A74E-928A-FD4C-AE46-D87AA08387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98571" y="3549310"/>
            <a:ext cx="8172450" cy="636232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  <a:latin typeface="AmericanSans" panose="02000000000000000000" pitchFamily="2" charset="77"/>
              </a:rPr>
              <a:t> Subtitle of Chapter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93FA8C5-039A-7644-9B2E-705948643FD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74522" y="352059"/>
            <a:ext cx="2523744" cy="38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71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9C0D2F2-DE3D-0A46-B000-D1529BA884B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64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E36764-0534-2A47-82F4-4BDF7F536F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344733"/>
            <a:ext cx="1717172" cy="1513268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0BE2F8C-B1A3-CF4E-9066-C53543290F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0800" y="2530992"/>
            <a:ext cx="10121900" cy="1018318"/>
          </a:xfrm>
        </p:spPr>
        <p:txBody>
          <a:bodyPr anchor="ctr">
            <a:noAutofit/>
          </a:bodyPr>
          <a:lstStyle>
            <a:lvl1pPr marL="0" indent="0" algn="ctr">
              <a:buNone/>
              <a:defRPr sz="4400" b="1">
                <a:solidFill>
                  <a:schemeClr val="bg1"/>
                </a:solidFill>
              </a:defRPr>
            </a:lvl1pPr>
            <a:lvl2pPr marL="457200" indent="0">
              <a:buNone/>
              <a:defRPr sz="4400">
                <a:solidFill>
                  <a:schemeClr val="bg1"/>
                </a:solidFill>
              </a:defRPr>
            </a:lvl2pPr>
            <a:lvl3pPr marL="914400" indent="0">
              <a:buNone/>
              <a:defRPr sz="4400">
                <a:solidFill>
                  <a:schemeClr val="bg1"/>
                </a:solidFill>
              </a:defRPr>
            </a:lvl3pPr>
            <a:lvl4pPr marL="1371600" indent="0">
              <a:buNone/>
              <a:defRPr sz="4400">
                <a:solidFill>
                  <a:schemeClr val="bg1"/>
                </a:solidFill>
              </a:defRPr>
            </a:lvl4pPr>
            <a:lvl5pPr marL="1828800" indent="0">
              <a:buNone/>
              <a:defRPr sz="4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Title Slide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9F9DE030-94BF-D441-8721-FE7CE58D89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98571" y="3549310"/>
            <a:ext cx="8172450" cy="636232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  <a:latin typeface="AmericanSans" panose="02000000000000000000" pitchFamily="2" charset="77"/>
              </a:rPr>
              <a:t> Subtitle of Chapter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424C78-0344-4A47-9D46-52F02001F16C}"/>
              </a:ext>
            </a:extLst>
          </p:cNvPr>
          <p:cNvSpPr txBox="1"/>
          <p:nvPr userDrawn="1"/>
        </p:nvSpPr>
        <p:spPr>
          <a:xfrm>
            <a:off x="11790245" y="6540021"/>
            <a:ext cx="416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9FE9AA4-4958-2F4C-B132-D6D4A6BFEF97}" type="slidenum">
              <a:rPr lang="en-US" sz="900" b="0" i="1" smtClean="0">
                <a:solidFill>
                  <a:schemeClr val="bg1"/>
                </a:solidFill>
                <a:latin typeface="AmericanSans" panose="02000000000000000000" pitchFamily="2" charset="77"/>
              </a:rPr>
              <a:t>‹#›</a:t>
            </a:fld>
            <a:endParaRPr lang="en-US" sz="900" b="0" i="1" dirty="0">
              <a:solidFill>
                <a:schemeClr val="bg1"/>
              </a:solidFill>
              <a:latin typeface="AmericanSans" panose="02000000000000000000" pitchFamily="2" charset="77"/>
            </a:endParaRPr>
          </a:p>
        </p:txBody>
      </p:sp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21E97B5-842C-734F-8924-EFC42A141B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74522" y="352059"/>
            <a:ext cx="2523744" cy="38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05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9C0D2F2-DE3D-0A46-B000-D1529BA884B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E36764-0534-2A47-82F4-4BDF7F536F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344733"/>
            <a:ext cx="1717172" cy="1513268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A56D760-6A6D-2D4A-B736-180C25F1072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0800" y="2530992"/>
            <a:ext cx="10121900" cy="1018318"/>
          </a:xfrm>
        </p:spPr>
        <p:txBody>
          <a:bodyPr anchor="ctr">
            <a:noAutofit/>
          </a:bodyPr>
          <a:lstStyle>
            <a:lvl1pPr marL="0" indent="0" algn="ctr">
              <a:buNone/>
              <a:defRPr sz="4400" b="1">
                <a:solidFill>
                  <a:schemeClr val="bg1"/>
                </a:solidFill>
              </a:defRPr>
            </a:lvl1pPr>
            <a:lvl2pPr marL="457200" indent="0">
              <a:buNone/>
              <a:defRPr sz="4400">
                <a:solidFill>
                  <a:schemeClr val="bg1"/>
                </a:solidFill>
              </a:defRPr>
            </a:lvl2pPr>
            <a:lvl3pPr marL="914400" indent="0">
              <a:buNone/>
              <a:defRPr sz="4400">
                <a:solidFill>
                  <a:schemeClr val="bg1"/>
                </a:solidFill>
              </a:defRPr>
            </a:lvl3pPr>
            <a:lvl4pPr marL="1371600" indent="0">
              <a:buNone/>
              <a:defRPr sz="4400">
                <a:solidFill>
                  <a:schemeClr val="bg1"/>
                </a:solidFill>
              </a:defRPr>
            </a:lvl4pPr>
            <a:lvl5pPr marL="1828800" indent="0">
              <a:buNone/>
              <a:defRPr sz="4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Title Slide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E9FB0631-5DFF-C64B-B50F-F194E6DCAB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98571" y="3549310"/>
            <a:ext cx="8172450" cy="636232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  <a:latin typeface="AmericanSans" panose="02000000000000000000" pitchFamily="2" charset="77"/>
              </a:rPr>
              <a:t> Subtitle of Chapter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424C78-0344-4A47-9D46-52F02001F16C}"/>
              </a:ext>
            </a:extLst>
          </p:cNvPr>
          <p:cNvSpPr txBox="1"/>
          <p:nvPr userDrawn="1"/>
        </p:nvSpPr>
        <p:spPr>
          <a:xfrm>
            <a:off x="11790245" y="6540021"/>
            <a:ext cx="416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9FE9AA4-4958-2F4C-B132-D6D4A6BFEF97}" type="slidenum">
              <a:rPr lang="en-US" sz="900" b="0" i="1" smtClean="0">
                <a:solidFill>
                  <a:schemeClr val="bg1"/>
                </a:solidFill>
                <a:latin typeface="AmericanSans" panose="02000000000000000000" pitchFamily="2" charset="77"/>
              </a:rPr>
              <a:t>‹#›</a:t>
            </a:fld>
            <a:endParaRPr lang="en-US" sz="900" b="0" i="1" dirty="0">
              <a:solidFill>
                <a:schemeClr val="bg1"/>
              </a:solidFill>
              <a:latin typeface="AmericanSans" panose="02000000000000000000" pitchFamily="2" charset="77"/>
            </a:endParaRPr>
          </a:p>
        </p:txBody>
      </p:sp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6F32039-DE43-FF41-AE69-E1C6C4F9A87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74522" y="352059"/>
            <a:ext cx="2523744" cy="38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353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9C0D2F2-DE3D-0A46-B000-D1529BA884B9}"/>
              </a:ext>
            </a:extLst>
          </p:cNvPr>
          <p:cNvSpPr/>
          <p:nvPr userDrawn="1"/>
        </p:nvSpPr>
        <p:spPr>
          <a:xfrm>
            <a:off x="0" y="0"/>
            <a:ext cx="12206288" cy="6858000"/>
          </a:xfrm>
          <a:prstGeom prst="rect">
            <a:avLst/>
          </a:prstGeom>
          <a:solidFill>
            <a:srgbClr val="D0DA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E36764-0534-2A47-82F4-4BDF7F536F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344732"/>
            <a:ext cx="1717172" cy="15132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7197A2B-82EF-D446-97EB-31E7ABDCF2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0800" y="2530992"/>
            <a:ext cx="10121900" cy="1018318"/>
          </a:xfrm>
        </p:spPr>
        <p:txBody>
          <a:bodyPr anchor="ctr">
            <a:noAutofit/>
          </a:bodyPr>
          <a:lstStyle>
            <a:lvl1pPr marL="0" indent="0" algn="ctr">
              <a:buNone/>
              <a:defRPr sz="4400" b="1">
                <a:solidFill>
                  <a:srgbClr val="36495A"/>
                </a:solidFill>
              </a:defRPr>
            </a:lvl1pPr>
            <a:lvl2pPr marL="457200" indent="0">
              <a:buNone/>
              <a:defRPr sz="4400">
                <a:solidFill>
                  <a:schemeClr val="bg1"/>
                </a:solidFill>
              </a:defRPr>
            </a:lvl2pPr>
            <a:lvl3pPr marL="914400" indent="0">
              <a:buNone/>
              <a:defRPr sz="4400">
                <a:solidFill>
                  <a:schemeClr val="bg1"/>
                </a:solidFill>
              </a:defRPr>
            </a:lvl3pPr>
            <a:lvl4pPr marL="1371600" indent="0">
              <a:buNone/>
              <a:defRPr sz="4400">
                <a:solidFill>
                  <a:schemeClr val="bg1"/>
                </a:solidFill>
              </a:defRPr>
            </a:lvl4pPr>
            <a:lvl5pPr marL="1828800" indent="0">
              <a:buNone/>
              <a:defRPr sz="4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Title Slide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6D60169-88F9-5F41-9277-6A1728CE1C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98571" y="3549310"/>
            <a:ext cx="8172450" cy="636232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rgbClr val="36495A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  <a:latin typeface="AmericanSans" panose="02000000000000000000" pitchFamily="2" charset="77"/>
              </a:rPr>
              <a:t>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mericanSans" panose="02000000000000000000" pitchFamily="2" charset="77"/>
              </a:rPr>
              <a:t>Subtitle of Chapter </a:t>
            </a:r>
            <a:endParaRPr lang="en-US" sz="1600" dirty="0">
              <a:solidFill>
                <a:schemeClr val="bg1"/>
              </a:solidFill>
              <a:latin typeface="AmericanSans" panose="02000000000000000000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424C78-0344-4A47-9D46-52F02001F16C}"/>
              </a:ext>
            </a:extLst>
          </p:cNvPr>
          <p:cNvSpPr txBox="1"/>
          <p:nvPr userDrawn="1"/>
        </p:nvSpPr>
        <p:spPr>
          <a:xfrm>
            <a:off x="11790245" y="6540021"/>
            <a:ext cx="416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9FE9AA4-4958-2F4C-B132-D6D4A6BFEF97}" type="slidenum">
              <a:rPr lang="en-US" sz="900" b="0" i="1" smtClean="0">
                <a:solidFill>
                  <a:schemeClr val="bg2">
                    <a:lumMod val="25000"/>
                  </a:schemeClr>
                </a:solidFill>
                <a:latin typeface="AmericanSans" panose="02000000000000000000" pitchFamily="2" charset="77"/>
              </a:rPr>
              <a:t>‹#›</a:t>
            </a:fld>
            <a:endParaRPr lang="en-US" sz="900" b="0" i="1" dirty="0">
              <a:solidFill>
                <a:schemeClr val="bg2">
                  <a:lumMod val="25000"/>
                </a:schemeClr>
              </a:solidFill>
              <a:latin typeface="AmericanSans" panose="02000000000000000000" pitchFamily="2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CCBA55-F9F7-644E-989E-DD72C4C466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74522" y="352060"/>
            <a:ext cx="2523744" cy="38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78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AWWF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21CD04-857D-E34C-A6E8-89D60341529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089900" cy="6858000"/>
          </a:xfr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i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picture here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06A1E2-D1D7-0E41-A56B-C644581637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55524" y="3054413"/>
            <a:ext cx="3251009" cy="7491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3BD216-B2DB-EB49-8605-77A3F9427248}"/>
              </a:ext>
            </a:extLst>
          </p:cNvPr>
          <p:cNvSpPr txBox="1"/>
          <p:nvPr userDrawn="1"/>
        </p:nvSpPr>
        <p:spPr>
          <a:xfrm>
            <a:off x="11790245" y="6540021"/>
            <a:ext cx="416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9FE9AA4-4958-2F4C-B132-D6D4A6BFEF97}" type="slidenum">
              <a:rPr lang="en-US" sz="900" b="0" i="1" smtClean="0">
                <a:solidFill>
                  <a:schemeClr val="bg2">
                    <a:lumMod val="25000"/>
                  </a:schemeClr>
                </a:solidFill>
                <a:latin typeface="AmericanSans" panose="02000000000000000000" pitchFamily="2" charset="77"/>
              </a:rPr>
              <a:t>‹#›</a:t>
            </a:fld>
            <a:endParaRPr lang="en-US" sz="900" b="0" i="1" dirty="0">
              <a:solidFill>
                <a:schemeClr val="bg2">
                  <a:lumMod val="25000"/>
                </a:schemeClr>
              </a:solidFill>
              <a:latin typeface="AmericanSans" panose="02000000000000000000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45E434-6BDA-F24A-9FEE-F8BEFBF117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955481"/>
            <a:ext cx="1024128" cy="90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46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saic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630837D-51E8-D941-9B28-2A1B419AF4F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00125" y="828675"/>
            <a:ext cx="5351463" cy="2889250"/>
          </a:xfr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i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picture here</a:t>
            </a:r>
          </a:p>
          <a:p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52B38A5-E887-014F-B3C4-52A019C55F7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86525" y="817563"/>
            <a:ext cx="4730750" cy="5168900"/>
          </a:xfr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i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picture here</a:t>
            </a:r>
          </a:p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C2D697F-C740-9144-BDED-A90B9E55999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87425" y="3829050"/>
            <a:ext cx="5353050" cy="2170113"/>
          </a:xfr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i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picture here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8462B-C61B-934B-97FD-DCB9E336B0BA}"/>
              </a:ext>
            </a:extLst>
          </p:cNvPr>
          <p:cNvSpPr txBox="1"/>
          <p:nvPr userDrawn="1"/>
        </p:nvSpPr>
        <p:spPr>
          <a:xfrm>
            <a:off x="11790245" y="6540021"/>
            <a:ext cx="416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9FE9AA4-4958-2F4C-B132-D6D4A6BFEF97}" type="slidenum">
              <a:rPr lang="en-US" sz="900" b="0" i="1" smtClean="0">
                <a:solidFill>
                  <a:schemeClr val="bg2">
                    <a:lumMod val="25000"/>
                  </a:schemeClr>
                </a:solidFill>
                <a:latin typeface="AmericanSans" panose="02000000000000000000" pitchFamily="2" charset="77"/>
              </a:rPr>
              <a:t>‹#›</a:t>
            </a:fld>
            <a:endParaRPr lang="en-US" sz="900" b="0" i="1" dirty="0">
              <a:solidFill>
                <a:schemeClr val="bg2">
                  <a:lumMod val="25000"/>
                </a:schemeClr>
              </a:solidFill>
              <a:latin typeface="AmericanSans" panose="02000000000000000000" pitchFamily="2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3BF87C-E082-0745-9FF4-7565CE6D13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955481"/>
            <a:ext cx="1024128" cy="90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824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Image w/ Body Cop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83A7216-4372-8B44-BA1B-9B935FC4F18D}"/>
              </a:ext>
            </a:extLst>
          </p:cNvPr>
          <p:cNvSpPr txBox="1"/>
          <p:nvPr userDrawn="1"/>
        </p:nvSpPr>
        <p:spPr>
          <a:xfrm>
            <a:off x="11790245" y="6540021"/>
            <a:ext cx="416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9FE9AA4-4958-2F4C-B132-D6D4A6BFEF97}" type="slidenum">
              <a:rPr lang="en-US" sz="900" b="0" i="1" smtClean="0">
                <a:solidFill>
                  <a:schemeClr val="bg2">
                    <a:lumMod val="25000"/>
                  </a:schemeClr>
                </a:solidFill>
                <a:latin typeface="AmericanSans" panose="02000000000000000000" pitchFamily="2" charset="77"/>
              </a:rPr>
              <a:t>‹#›</a:t>
            </a:fld>
            <a:endParaRPr lang="en-US" sz="900" b="0" i="1" dirty="0">
              <a:solidFill>
                <a:schemeClr val="bg2">
                  <a:lumMod val="25000"/>
                </a:schemeClr>
              </a:solidFill>
              <a:latin typeface="AmericanSans" panose="02000000000000000000" pitchFamily="2" charset="77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5AD354-806A-4544-A952-1DADB10B67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14950" y="0"/>
            <a:ext cx="4097338" cy="6858000"/>
          </a:xfr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i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picture here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10A681-27D7-A546-9928-07C6AE026D3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7969" y="3096133"/>
            <a:ext cx="4402138" cy="1171575"/>
          </a:xfrm>
        </p:spPr>
        <p:txBody>
          <a:bodyPr>
            <a:normAutofit/>
          </a:bodyPr>
          <a:lstStyle>
            <a:lvl1pPr marL="0" indent="0">
              <a:buNone/>
              <a:defRPr sz="4400" b="1">
                <a:solidFill>
                  <a:srgbClr val="36495A"/>
                </a:solidFill>
              </a:defRPr>
            </a:lvl1pPr>
          </a:lstStyle>
          <a:p>
            <a:pPr lvl="0"/>
            <a:r>
              <a:rPr lang="en-US" dirty="0"/>
              <a:t>Picture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583A44-0D84-1E4A-BCA7-FC3D0FD098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2163" y="3901439"/>
            <a:ext cx="4144962" cy="113347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000"/>
              </a:spcAft>
              <a:buNone/>
              <a:defRPr sz="1400">
                <a:solidFill>
                  <a:srgbClr val="36495A"/>
                </a:solidFill>
              </a:defRPr>
            </a:lvl1pPr>
          </a:lstStyle>
          <a:p>
            <a:pPr lvl="0"/>
            <a:r>
              <a:rPr lang="en-US" dirty="0"/>
              <a:t>Place a small paragraph regarding the picture here. 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5AF709E-BCA9-C940-A539-5F888E70F8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607137" y="3460073"/>
            <a:ext cx="2298824" cy="296447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000"/>
              </a:spcAft>
              <a:buNone/>
              <a:defRPr sz="1400">
                <a:solidFill>
                  <a:srgbClr val="36495A"/>
                </a:solidFill>
              </a:defRPr>
            </a:lvl1pPr>
          </a:lstStyle>
          <a:p>
            <a:pPr lvl="0"/>
            <a:r>
              <a:rPr lang="en-US" dirty="0"/>
              <a:t>Place a small paragraph regarding the picture here.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FD2699-2BAC-7A4A-A614-51B4A1CB1B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955481"/>
            <a:ext cx="1024128" cy="90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28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Image w/ Body Cop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83A7216-4372-8B44-BA1B-9B935FC4F18D}"/>
              </a:ext>
            </a:extLst>
          </p:cNvPr>
          <p:cNvSpPr txBox="1"/>
          <p:nvPr userDrawn="1"/>
        </p:nvSpPr>
        <p:spPr>
          <a:xfrm>
            <a:off x="11790245" y="6540021"/>
            <a:ext cx="416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9FE9AA4-4958-2F4C-B132-D6D4A6BFEF97}" type="slidenum">
              <a:rPr lang="en-US" sz="900" b="0" i="1" smtClean="0">
                <a:solidFill>
                  <a:schemeClr val="bg2">
                    <a:lumMod val="25000"/>
                  </a:schemeClr>
                </a:solidFill>
                <a:latin typeface="AmericanSans" panose="02000000000000000000" pitchFamily="2" charset="77"/>
              </a:rPr>
              <a:t>‹#›</a:t>
            </a:fld>
            <a:endParaRPr lang="en-US" sz="900" b="0" i="1" dirty="0">
              <a:solidFill>
                <a:schemeClr val="bg2">
                  <a:lumMod val="25000"/>
                </a:schemeClr>
              </a:solidFill>
              <a:latin typeface="AmericanSans" panose="02000000000000000000" pitchFamily="2" charset="77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44734A-C7F8-5544-B6AA-25FAEA370BF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8107363" cy="6858000"/>
          </a:xfr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i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picture here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5290-F8A5-E349-9CD3-E43011A034D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509573" y="2608326"/>
            <a:ext cx="3158171" cy="1390650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rgbClr val="36495A"/>
                </a:solidFill>
              </a:defRPr>
            </a:lvl1pPr>
            <a:lvl2pPr marL="457200" indent="0">
              <a:buNone/>
              <a:defRPr sz="4400"/>
            </a:lvl2pPr>
            <a:lvl3pPr marL="914400" indent="0">
              <a:buNone/>
              <a:defRPr sz="4400"/>
            </a:lvl3pPr>
            <a:lvl4pPr marL="1371600" indent="0">
              <a:buNone/>
              <a:defRPr sz="4400"/>
            </a:lvl4pPr>
            <a:lvl5pPr marL="1828800" indent="0">
              <a:buNone/>
              <a:defRPr sz="4400"/>
            </a:lvl5pPr>
          </a:lstStyle>
          <a:p>
            <a:pPr lvl="0"/>
            <a:r>
              <a:rPr lang="en-US" b="1" dirty="0"/>
              <a:t>Picture Title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3A8D03-2BAC-5541-A923-E6E9EB430B3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34654" y="4047681"/>
            <a:ext cx="3522663" cy="15843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000"/>
              </a:spcAft>
              <a:buNone/>
              <a:defRPr sz="1400">
                <a:solidFill>
                  <a:srgbClr val="36495A"/>
                </a:solidFill>
              </a:defRPr>
            </a:lvl1pPr>
            <a:lvl2pPr marL="457200" indent="0">
              <a:buNone/>
              <a:defRPr sz="1100">
                <a:solidFill>
                  <a:schemeClr val="bg2">
                    <a:lumMod val="2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2">
                    <a:lumMod val="25000"/>
                  </a:schemeClr>
                </a:solidFill>
              </a:defRPr>
            </a:lvl3pPr>
            <a:lvl4pPr marL="1371600" indent="0">
              <a:buNone/>
              <a:defRPr sz="1100">
                <a:solidFill>
                  <a:schemeClr val="bg2">
                    <a:lumMod val="25000"/>
                  </a:schemeClr>
                </a:solidFill>
              </a:defRPr>
            </a:lvl4pPr>
            <a:lvl5pPr marL="1828800" indent="0">
              <a:buNone/>
              <a:defRPr sz="11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Place a small paragraph regarding the picture here.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8299A7-F266-464C-A9C2-A273D5581D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955481"/>
            <a:ext cx="1024128" cy="90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4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83ACD7-27EE-CC48-8599-FA6984312910}"/>
              </a:ext>
            </a:extLst>
          </p:cNvPr>
          <p:cNvSpPr txBox="1">
            <a:spLocks/>
          </p:cNvSpPr>
          <p:nvPr userDrawn="1"/>
        </p:nvSpPr>
        <p:spPr>
          <a:xfrm rot="5400000">
            <a:off x="-692119" y="1192260"/>
            <a:ext cx="2199190" cy="340648"/>
          </a:xfrm>
          <a:prstGeom prst="rect">
            <a:avLst/>
          </a:prstGeom>
        </p:spPr>
        <p:txBody>
          <a:bodyPr vert="horz" lIns="91440" tIns="45720" rIns="91440" bIns="45720" numCol="1" spcCol="2743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100" dirty="0">
                <a:solidFill>
                  <a:schemeClr val="bg1"/>
                </a:solidFill>
                <a:latin typeface="AmericanSans" panose="02000000000000000000" pitchFamily="2" charset="77"/>
              </a:rPr>
              <a:t>January 1, 2020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ABF77620-DD25-904E-A8B8-CF3DB84AD81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17172" y="1282414"/>
            <a:ext cx="3573826" cy="687003"/>
          </a:xfrm>
        </p:spPr>
        <p:txBody>
          <a:bodyPr/>
          <a:lstStyle>
            <a:lvl1pPr marL="0" indent="0">
              <a:buNone/>
              <a:defRPr sz="4400" b="1">
                <a:solidFill>
                  <a:srgbClr val="36495A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D3B84278-9197-2A43-B591-062BB4D798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43441" y="2330970"/>
            <a:ext cx="8955039" cy="477544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rgbClr val="36495A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Item 1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DD77659D-F558-AC41-9B8E-4FBED8B0C83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739086" y="3306329"/>
            <a:ext cx="8955039" cy="494961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rgbClr val="36495A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Item 1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AFA33482-AF8F-C045-81DE-A287F27BA88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752151" y="4265022"/>
            <a:ext cx="8941974" cy="477544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rgbClr val="36495A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Item 1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120FCF0-C3D8-EB46-B7D4-1EC38C310FB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747796" y="5266507"/>
            <a:ext cx="8941974" cy="494961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rgbClr val="36495A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Item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8EB9E7-2746-BA42-8733-B0F969B59181}"/>
              </a:ext>
            </a:extLst>
          </p:cNvPr>
          <p:cNvSpPr txBox="1"/>
          <p:nvPr userDrawn="1"/>
        </p:nvSpPr>
        <p:spPr>
          <a:xfrm>
            <a:off x="11790245" y="6540021"/>
            <a:ext cx="416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9FE9AA4-4958-2F4C-B132-D6D4A6BFEF97}" type="slidenum">
              <a:rPr lang="en-US" sz="900" b="0" i="1" smtClean="0">
                <a:solidFill>
                  <a:schemeClr val="bg2">
                    <a:lumMod val="25000"/>
                  </a:schemeClr>
                </a:solidFill>
                <a:latin typeface="AmericanSans" panose="02000000000000000000" pitchFamily="2" charset="77"/>
              </a:rPr>
              <a:t>‹#›</a:t>
            </a:fld>
            <a:endParaRPr lang="en-US" sz="900" b="0" i="1" dirty="0">
              <a:solidFill>
                <a:schemeClr val="bg2">
                  <a:lumMod val="25000"/>
                </a:schemeClr>
              </a:solidFill>
              <a:latin typeface="AmericanSans" panose="02000000000000000000" pitchFamily="2" charset="77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76EBE57-D58F-6C43-B73C-E8D8F44A18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955481"/>
            <a:ext cx="1024128" cy="90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489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/3 Image w/ Body Cop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83A7216-4372-8B44-BA1B-9B935FC4F18D}"/>
              </a:ext>
            </a:extLst>
          </p:cNvPr>
          <p:cNvSpPr txBox="1"/>
          <p:nvPr userDrawn="1"/>
        </p:nvSpPr>
        <p:spPr>
          <a:xfrm>
            <a:off x="11790245" y="6540021"/>
            <a:ext cx="416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9FE9AA4-4958-2F4C-B132-D6D4A6BFEF97}" type="slidenum">
              <a:rPr lang="en-US" sz="900" b="0" i="1" smtClean="0">
                <a:solidFill>
                  <a:schemeClr val="bg2">
                    <a:lumMod val="25000"/>
                  </a:schemeClr>
                </a:solidFill>
                <a:latin typeface="AmericanSans" panose="02000000000000000000" pitchFamily="2" charset="77"/>
              </a:rPr>
              <a:t>‹#›</a:t>
            </a:fld>
            <a:endParaRPr lang="en-US" sz="900" b="0" i="1" dirty="0">
              <a:solidFill>
                <a:schemeClr val="bg2">
                  <a:lumMod val="25000"/>
                </a:schemeClr>
              </a:solidFill>
              <a:latin typeface="AmericanSans" panose="02000000000000000000" pitchFamily="2" charset="77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44734A-C7F8-5544-B6AA-25FAEA370BF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62709" y="0"/>
            <a:ext cx="8107363" cy="6858000"/>
          </a:xfr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i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picture here</a:t>
            </a:r>
          </a:p>
          <a:p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A8E2A2F-BF30-4647-8E4E-767DDCA3B1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7969" y="3096134"/>
            <a:ext cx="3307642" cy="805306"/>
          </a:xfrm>
        </p:spPr>
        <p:txBody>
          <a:bodyPr>
            <a:normAutofit/>
          </a:bodyPr>
          <a:lstStyle>
            <a:lvl1pPr marL="0" indent="0">
              <a:buNone/>
              <a:defRPr sz="4400" b="1">
                <a:solidFill>
                  <a:srgbClr val="36495A"/>
                </a:solidFill>
              </a:defRPr>
            </a:lvl1pPr>
          </a:lstStyle>
          <a:p>
            <a:pPr lvl="0"/>
            <a:r>
              <a:rPr lang="en-US" dirty="0"/>
              <a:t>Picture Title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CFAE2B4-3795-4142-8DC4-4D3AF0C34B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2163" y="3901439"/>
            <a:ext cx="3205071" cy="113347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000"/>
              </a:spcAft>
              <a:buNone/>
              <a:defRPr sz="1400">
                <a:solidFill>
                  <a:srgbClr val="36495A"/>
                </a:solidFill>
              </a:defRPr>
            </a:lvl1pPr>
          </a:lstStyle>
          <a:p>
            <a:pPr lvl="0"/>
            <a:r>
              <a:rPr lang="en-US" dirty="0"/>
              <a:t>Place a small paragraph regarding the picture here.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A990C0-6C96-4D4B-8D09-C6A0CA9F99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955481"/>
            <a:ext cx="1024128" cy="90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9707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w/ Body Copy Left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83A7216-4372-8B44-BA1B-9B935FC4F18D}"/>
              </a:ext>
            </a:extLst>
          </p:cNvPr>
          <p:cNvSpPr txBox="1"/>
          <p:nvPr userDrawn="1"/>
        </p:nvSpPr>
        <p:spPr>
          <a:xfrm>
            <a:off x="11790245" y="6540021"/>
            <a:ext cx="416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9FE9AA4-4958-2F4C-B132-D6D4A6BFEF97}" type="slidenum">
              <a:rPr lang="en-US" sz="900" b="0" i="1" smtClean="0">
                <a:solidFill>
                  <a:schemeClr val="bg2">
                    <a:lumMod val="25000"/>
                  </a:schemeClr>
                </a:solidFill>
                <a:latin typeface="AmericanSans" panose="02000000000000000000" pitchFamily="2" charset="77"/>
              </a:rPr>
              <a:t>‹#›</a:t>
            </a:fld>
            <a:endParaRPr lang="en-US" sz="900" b="0" i="1" dirty="0">
              <a:solidFill>
                <a:schemeClr val="bg2">
                  <a:lumMod val="25000"/>
                </a:schemeClr>
              </a:solidFill>
              <a:latin typeface="AmericanSans" panose="02000000000000000000" pitchFamily="2" charset="77"/>
            </a:endParaRP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00F66054-0B17-A140-A55C-7E5A7E3E477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924613" y="3108198"/>
            <a:ext cx="4218875" cy="902907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4400"/>
            </a:lvl2pPr>
            <a:lvl3pPr marL="914400" indent="0">
              <a:buNone/>
              <a:defRPr sz="4400"/>
            </a:lvl3pPr>
            <a:lvl4pPr marL="1371600" indent="0">
              <a:buNone/>
              <a:defRPr sz="4400"/>
            </a:lvl4pPr>
            <a:lvl5pPr marL="1828800" indent="0">
              <a:buNone/>
              <a:defRPr sz="4400"/>
            </a:lvl5pPr>
          </a:lstStyle>
          <a:p>
            <a:pPr lvl="0"/>
            <a:r>
              <a:rPr lang="en-US" b="1" dirty="0"/>
              <a:t>Picture Title</a:t>
            </a:r>
            <a:endParaRPr lang="en-US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C25A0539-B78E-C749-B676-89656F4125E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49694" y="4011105"/>
            <a:ext cx="3522663" cy="15843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000"/>
              </a:spcAft>
              <a:buNone/>
              <a:defRPr sz="1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bg2">
                    <a:lumMod val="2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2">
                    <a:lumMod val="25000"/>
                  </a:schemeClr>
                </a:solidFill>
              </a:defRPr>
            </a:lvl3pPr>
            <a:lvl4pPr marL="1371600" indent="0">
              <a:buNone/>
              <a:defRPr sz="1100">
                <a:solidFill>
                  <a:schemeClr val="bg2">
                    <a:lumMod val="25000"/>
                  </a:schemeClr>
                </a:solidFill>
              </a:defRPr>
            </a:lvl4pPr>
            <a:lvl5pPr marL="1828800" indent="0">
              <a:buNone/>
              <a:defRPr sz="11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Place a small paragraph regarding the picture here. 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9CDA2-8874-6C4E-B312-259561EC792D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6108700" cy="6858000"/>
          </a:xfr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i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picture here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05BBC8-8583-C04F-A4FF-8C06AE9D08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955481"/>
            <a:ext cx="1024128" cy="90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779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 Top w/ Body Copy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83A7216-4372-8B44-BA1B-9B935FC4F18D}"/>
              </a:ext>
            </a:extLst>
          </p:cNvPr>
          <p:cNvSpPr txBox="1"/>
          <p:nvPr userDrawn="1"/>
        </p:nvSpPr>
        <p:spPr>
          <a:xfrm>
            <a:off x="11790245" y="6540021"/>
            <a:ext cx="416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9FE9AA4-4958-2F4C-B132-D6D4A6BFEF97}" type="slidenum">
              <a:rPr lang="en-US" sz="900" b="0" i="1" smtClean="0">
                <a:solidFill>
                  <a:schemeClr val="bg2">
                    <a:lumMod val="25000"/>
                  </a:schemeClr>
                </a:solidFill>
                <a:latin typeface="AmericanSans" panose="02000000000000000000" pitchFamily="2" charset="77"/>
              </a:rPr>
              <a:t>‹#›</a:t>
            </a:fld>
            <a:endParaRPr lang="en-US" sz="900" b="0" i="1" dirty="0">
              <a:solidFill>
                <a:schemeClr val="bg2">
                  <a:lumMod val="25000"/>
                </a:schemeClr>
              </a:solidFill>
              <a:latin typeface="AmericanSans" panose="02000000000000000000" pitchFamily="2" charset="77"/>
            </a:endParaRP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3DE534F-87A0-624A-866F-649E420E4DC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535749" y="4620006"/>
            <a:ext cx="4718747" cy="720090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rgbClr val="36495A"/>
                </a:solidFill>
              </a:defRPr>
            </a:lvl1pPr>
            <a:lvl2pPr marL="457200" indent="0">
              <a:buNone/>
              <a:defRPr sz="4400"/>
            </a:lvl2pPr>
            <a:lvl3pPr marL="914400" indent="0">
              <a:buNone/>
              <a:defRPr sz="4400"/>
            </a:lvl3pPr>
            <a:lvl4pPr marL="1371600" indent="0">
              <a:buNone/>
              <a:defRPr sz="4400"/>
            </a:lvl4pPr>
            <a:lvl5pPr marL="1828800" indent="0">
              <a:buNone/>
              <a:defRPr sz="4400"/>
            </a:lvl5pPr>
          </a:lstStyle>
          <a:p>
            <a:pPr lvl="0"/>
            <a:r>
              <a:rPr lang="en-US" b="1" dirty="0"/>
              <a:t>Picture Title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C3D5CAC0-334C-2F4E-80F2-C55ACF19532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560830" y="5327841"/>
            <a:ext cx="4697466" cy="9779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000"/>
              </a:spcAft>
              <a:buNone/>
              <a:defRPr sz="1400">
                <a:solidFill>
                  <a:srgbClr val="36495A"/>
                </a:solidFill>
              </a:defRPr>
            </a:lvl1pPr>
            <a:lvl2pPr marL="457200" indent="0">
              <a:buNone/>
              <a:defRPr sz="1100">
                <a:solidFill>
                  <a:schemeClr val="bg2">
                    <a:lumMod val="2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2">
                    <a:lumMod val="25000"/>
                  </a:schemeClr>
                </a:solidFill>
              </a:defRPr>
            </a:lvl3pPr>
            <a:lvl4pPr marL="1371600" indent="0">
              <a:buNone/>
              <a:defRPr sz="1100">
                <a:solidFill>
                  <a:schemeClr val="bg2">
                    <a:lumMod val="25000"/>
                  </a:schemeClr>
                </a:solidFill>
              </a:defRPr>
            </a:lvl4pPr>
            <a:lvl5pPr marL="1828800" indent="0">
              <a:buNone/>
              <a:defRPr sz="11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Place a small paragraph regarding the picture here.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23DEF3A-B4D0-5D40-9695-87FF02B91FEA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12192000" cy="4121150"/>
          </a:xfr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i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picture here</a:t>
            </a:r>
          </a:p>
          <a:p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9ADA9B79-2FA6-A34D-9045-78490B77C47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92108" y="4660842"/>
            <a:ext cx="4960702" cy="158557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000"/>
              </a:spcAft>
              <a:buNone/>
              <a:defRPr sz="1400">
                <a:solidFill>
                  <a:srgbClr val="36495A"/>
                </a:solidFill>
              </a:defRPr>
            </a:lvl1pPr>
            <a:lvl2pPr marL="457200" indent="0">
              <a:buNone/>
              <a:defRPr sz="1100">
                <a:solidFill>
                  <a:schemeClr val="bg2">
                    <a:lumMod val="2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2">
                    <a:lumMod val="25000"/>
                  </a:schemeClr>
                </a:solidFill>
              </a:defRPr>
            </a:lvl3pPr>
            <a:lvl4pPr marL="1371600" indent="0">
              <a:buNone/>
              <a:defRPr sz="1100">
                <a:solidFill>
                  <a:schemeClr val="bg2">
                    <a:lumMod val="25000"/>
                  </a:schemeClr>
                </a:solidFill>
              </a:defRPr>
            </a:lvl4pPr>
            <a:lvl5pPr marL="1828800" indent="0">
              <a:buNone/>
              <a:defRPr sz="11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Place a small paragraph regarding the picture here.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4A7B3A-46D3-7B4B-8549-EB4B66F15C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955481"/>
            <a:ext cx="1024128" cy="90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0674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in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83A7216-4372-8B44-BA1B-9B935FC4F18D}"/>
              </a:ext>
            </a:extLst>
          </p:cNvPr>
          <p:cNvSpPr txBox="1"/>
          <p:nvPr userDrawn="1"/>
        </p:nvSpPr>
        <p:spPr>
          <a:xfrm>
            <a:off x="11790245" y="6540021"/>
            <a:ext cx="416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9FE9AA4-4958-2F4C-B132-D6D4A6BFEF97}" type="slidenum">
              <a:rPr lang="en-US" sz="900" b="0" i="1" smtClean="0">
                <a:solidFill>
                  <a:schemeClr val="bg2">
                    <a:lumMod val="25000"/>
                  </a:schemeClr>
                </a:solidFill>
                <a:latin typeface="AmericanSans" panose="02000000000000000000" pitchFamily="2" charset="77"/>
              </a:rPr>
              <a:t>‹#›</a:t>
            </a:fld>
            <a:endParaRPr lang="en-US" sz="900" b="0" i="1" dirty="0">
              <a:solidFill>
                <a:schemeClr val="bg2">
                  <a:lumMod val="25000"/>
                </a:schemeClr>
              </a:solidFill>
              <a:latin typeface="AmericanSans" panose="02000000000000000000" pitchFamily="2" charset="77"/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23DEF3A-B4D0-5D40-9695-87FF02B91FEA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0" y="1158117"/>
            <a:ext cx="12192000" cy="4121150"/>
          </a:xfr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i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picture here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528475-5325-2D4F-A674-B8D2E74665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955481"/>
            <a:ext cx="1024128" cy="90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464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C424C78-0344-4A47-9D46-52F02001F16C}"/>
              </a:ext>
            </a:extLst>
          </p:cNvPr>
          <p:cNvSpPr txBox="1"/>
          <p:nvPr userDrawn="1"/>
        </p:nvSpPr>
        <p:spPr>
          <a:xfrm>
            <a:off x="11790245" y="6540021"/>
            <a:ext cx="416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9FE9AA4-4958-2F4C-B132-D6D4A6BFEF97}" type="slidenum">
              <a:rPr lang="en-US" sz="900" b="0" i="1" smtClean="0">
                <a:solidFill>
                  <a:schemeClr val="bg2">
                    <a:lumMod val="25000"/>
                  </a:schemeClr>
                </a:solidFill>
                <a:latin typeface="AmericanSans" panose="02000000000000000000" pitchFamily="2" charset="77"/>
              </a:rPr>
              <a:t>‹#›</a:t>
            </a:fld>
            <a:endParaRPr lang="en-US" sz="900" b="0" i="1" dirty="0">
              <a:solidFill>
                <a:schemeClr val="bg2">
                  <a:lumMod val="25000"/>
                </a:schemeClr>
              </a:solidFill>
              <a:latin typeface="AmericanSans" panose="02000000000000000000" pitchFamily="2" charset="77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EE4F6E5-172A-3245-84BD-FFCCE740CD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95388" y="292100"/>
            <a:ext cx="10045700" cy="6230938"/>
          </a:xfr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i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picture here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6BABA-5D2B-AC47-A96B-B6FD438261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955481"/>
            <a:ext cx="1024128" cy="90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9506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83A7216-4372-8B44-BA1B-9B935FC4F18D}"/>
              </a:ext>
            </a:extLst>
          </p:cNvPr>
          <p:cNvSpPr txBox="1"/>
          <p:nvPr userDrawn="1"/>
        </p:nvSpPr>
        <p:spPr>
          <a:xfrm>
            <a:off x="11790245" y="6540021"/>
            <a:ext cx="416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9FE9AA4-4958-2F4C-B132-D6D4A6BFEF97}" type="slidenum">
              <a:rPr lang="en-US" sz="900" b="0" i="1" smtClean="0">
                <a:solidFill>
                  <a:schemeClr val="bg2">
                    <a:lumMod val="25000"/>
                  </a:schemeClr>
                </a:solidFill>
                <a:latin typeface="AmericanSans" panose="02000000000000000000" pitchFamily="2" charset="77"/>
              </a:rPr>
              <a:t>‹#›</a:t>
            </a:fld>
            <a:endParaRPr lang="en-US" sz="900" b="0" i="1" dirty="0">
              <a:solidFill>
                <a:schemeClr val="bg2">
                  <a:lumMod val="25000"/>
                </a:schemeClr>
              </a:solidFill>
              <a:latin typeface="AmericanSans" panose="02000000000000000000" pitchFamily="2" charset="77"/>
            </a:endParaRP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53059155-DD42-154D-B9E7-E8925485768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106904" y="963460"/>
            <a:ext cx="3110427" cy="5100456"/>
          </a:xfr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713CE83-68EB-DF40-AD31-DE2243FB932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508879" y="963460"/>
            <a:ext cx="3108960" cy="5102352"/>
          </a:xfr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33AB530D-1229-A34B-838F-AD318CFC309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909387" y="965071"/>
            <a:ext cx="3108960" cy="5102352"/>
          </a:xfr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3D9C99-8EB7-DD40-9022-221B1B7DEE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955481"/>
            <a:ext cx="1024128" cy="90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666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83A7216-4372-8B44-BA1B-9B935FC4F18D}"/>
              </a:ext>
            </a:extLst>
          </p:cNvPr>
          <p:cNvSpPr txBox="1"/>
          <p:nvPr userDrawn="1"/>
        </p:nvSpPr>
        <p:spPr>
          <a:xfrm>
            <a:off x="11790245" y="6540021"/>
            <a:ext cx="416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9FE9AA4-4958-2F4C-B132-D6D4A6BFEF97}" type="slidenum">
              <a:rPr lang="en-US" sz="900" b="0" i="1" smtClean="0">
                <a:solidFill>
                  <a:schemeClr val="bg2">
                    <a:lumMod val="25000"/>
                  </a:schemeClr>
                </a:solidFill>
                <a:latin typeface="AmericanSans" panose="02000000000000000000" pitchFamily="2" charset="77"/>
              </a:rPr>
              <a:t>‹#›</a:t>
            </a:fld>
            <a:endParaRPr lang="en-US" sz="900" b="0" i="1" dirty="0">
              <a:solidFill>
                <a:schemeClr val="bg2">
                  <a:lumMod val="25000"/>
                </a:schemeClr>
              </a:solidFill>
              <a:latin typeface="AmericanSans" panose="02000000000000000000" pitchFamily="2" charset="77"/>
            </a:endParaRP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0EFFF4E8-B865-3644-88C4-013CEA6CDFB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950107" y="1789910"/>
            <a:ext cx="2584175" cy="3415952"/>
          </a:xfr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486C5F1D-6DA2-9541-8AFD-BB4A68C9BF5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95389" y="1789910"/>
            <a:ext cx="2584175" cy="3415952"/>
          </a:xfr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37466E48-6004-664E-8E7D-665770A7502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440672" y="1789910"/>
            <a:ext cx="2584175" cy="3415952"/>
          </a:xfr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3E1DE458-C898-2E47-8F35-C043D669551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85954" y="1789910"/>
            <a:ext cx="2584175" cy="3415952"/>
          </a:xfr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219FCE-EC1E-E049-8D82-ED2A384107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955481"/>
            <a:ext cx="1024128" cy="90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786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 Screen Image w/ Body Cop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83A7216-4372-8B44-BA1B-9B935FC4F18D}"/>
              </a:ext>
            </a:extLst>
          </p:cNvPr>
          <p:cNvSpPr txBox="1"/>
          <p:nvPr userDrawn="1"/>
        </p:nvSpPr>
        <p:spPr>
          <a:xfrm>
            <a:off x="11790245" y="6540021"/>
            <a:ext cx="416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9FE9AA4-4958-2F4C-B132-D6D4A6BFEF97}" type="slidenum">
              <a:rPr lang="en-US" sz="900" b="0" i="1" smtClean="0">
                <a:solidFill>
                  <a:schemeClr val="bg2">
                    <a:lumMod val="25000"/>
                  </a:schemeClr>
                </a:solidFill>
                <a:latin typeface="AmericanSans" panose="02000000000000000000" pitchFamily="2" charset="77"/>
              </a:rPr>
              <a:t>‹#›</a:t>
            </a:fld>
            <a:endParaRPr lang="en-US" sz="900" b="0" i="1" dirty="0">
              <a:solidFill>
                <a:schemeClr val="bg2">
                  <a:lumMod val="25000"/>
                </a:schemeClr>
              </a:solidFill>
              <a:latin typeface="AmericanSans" panose="02000000000000000000" pitchFamily="2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F7F630-17F4-6543-8ECD-44C4D95378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53944" y="1022732"/>
            <a:ext cx="7638056" cy="5147109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F6F9702-5923-BD4E-8DDB-45964A07B2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7969" y="2462150"/>
            <a:ext cx="4402138" cy="805306"/>
          </a:xfrm>
        </p:spPr>
        <p:txBody>
          <a:bodyPr>
            <a:normAutofit/>
          </a:bodyPr>
          <a:lstStyle>
            <a:lvl1pPr marL="0" indent="0">
              <a:buNone/>
              <a:defRPr sz="4400" b="1">
                <a:solidFill>
                  <a:srgbClr val="36495A"/>
                </a:solidFill>
              </a:defRPr>
            </a:lvl1pPr>
          </a:lstStyle>
          <a:p>
            <a:pPr lvl="0"/>
            <a:r>
              <a:rPr lang="en-US" dirty="0"/>
              <a:t>Picture Title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A21152A-0C25-3643-B766-DB829FB5C7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2163" y="3267455"/>
            <a:ext cx="4389437" cy="113347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000"/>
              </a:spcAft>
              <a:buNone/>
              <a:defRPr sz="1400">
                <a:solidFill>
                  <a:srgbClr val="36495A"/>
                </a:solidFill>
              </a:defRPr>
            </a:lvl1pPr>
          </a:lstStyle>
          <a:p>
            <a:pPr lvl="0"/>
            <a:r>
              <a:rPr lang="en-US" dirty="0"/>
              <a:t>Place a small paragraph regarding the picture here. 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7C2D6A-EB6A-934D-8849-AC5310D8552E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6081713" y="1722438"/>
            <a:ext cx="4603750" cy="2616200"/>
          </a:xfr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picture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4FFE22-9EE2-5346-93B0-DFF64541A7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955481"/>
            <a:ext cx="1024128" cy="90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2856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Screen Image w/ Body Copy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83A7216-4372-8B44-BA1B-9B935FC4F18D}"/>
              </a:ext>
            </a:extLst>
          </p:cNvPr>
          <p:cNvSpPr txBox="1"/>
          <p:nvPr userDrawn="1"/>
        </p:nvSpPr>
        <p:spPr>
          <a:xfrm>
            <a:off x="11790245" y="6540021"/>
            <a:ext cx="416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9FE9AA4-4958-2F4C-B132-D6D4A6BFEF97}" type="slidenum">
              <a:rPr lang="en-US" sz="900" b="0" i="1" smtClean="0">
                <a:solidFill>
                  <a:schemeClr val="bg2">
                    <a:lumMod val="25000"/>
                  </a:schemeClr>
                </a:solidFill>
                <a:latin typeface="AmericanSans" panose="02000000000000000000" pitchFamily="2" charset="77"/>
              </a:rPr>
              <a:t>‹#›</a:t>
            </a:fld>
            <a:endParaRPr lang="en-US" sz="900" b="0" i="1" dirty="0">
              <a:solidFill>
                <a:schemeClr val="bg2">
                  <a:lumMod val="25000"/>
                </a:schemeClr>
              </a:solidFill>
              <a:latin typeface="AmericanSans" panose="02000000000000000000" pitchFamily="2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7113D3-5477-9949-AB38-24561C627D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86549" y="1006090"/>
            <a:ext cx="2675164" cy="4845819"/>
          </a:xfrm>
          <a:prstGeom prst="rect">
            <a:avLst/>
          </a:prstGeom>
          <a:effectLst>
            <a:reflection stA="23000" endPos="10000" dir="5400000" sy="-100000" algn="bl" rotWithShape="0"/>
          </a:effectLst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2FD4329C-A3A7-934A-B6BC-79F3C228E6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7969" y="2462150"/>
            <a:ext cx="4402138" cy="805306"/>
          </a:xfrm>
        </p:spPr>
        <p:txBody>
          <a:bodyPr>
            <a:normAutofit/>
          </a:bodyPr>
          <a:lstStyle>
            <a:lvl1pPr marL="0" indent="0">
              <a:buNone/>
              <a:defRPr sz="4400" b="1">
                <a:solidFill>
                  <a:srgbClr val="36495A"/>
                </a:solidFill>
              </a:defRPr>
            </a:lvl1pPr>
          </a:lstStyle>
          <a:p>
            <a:pPr lvl="0"/>
            <a:r>
              <a:rPr lang="en-US" dirty="0"/>
              <a:t>Picture Title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12F74A6B-2C59-C141-A1E8-39B60CA7C7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2163" y="3267455"/>
            <a:ext cx="4389437" cy="113347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000"/>
              </a:spcAft>
              <a:buNone/>
              <a:defRPr sz="1400">
                <a:solidFill>
                  <a:srgbClr val="36495A"/>
                </a:solidFill>
              </a:defRPr>
            </a:lvl1pPr>
          </a:lstStyle>
          <a:p>
            <a:pPr lvl="0"/>
            <a:r>
              <a:rPr lang="en-US" dirty="0"/>
              <a:t>Place a small paragraph regarding the picture here. 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6360DB4-B710-F840-97BD-56F986CD02D7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7421563" y="1616074"/>
            <a:ext cx="2041525" cy="3636409"/>
          </a:xfr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picture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BAADBE-A9DA-DC40-9187-0EE293BB79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955481"/>
            <a:ext cx="1024128" cy="90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4520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Screen Image w/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83A7216-4372-8B44-BA1B-9B935FC4F18D}"/>
              </a:ext>
            </a:extLst>
          </p:cNvPr>
          <p:cNvSpPr txBox="1"/>
          <p:nvPr userDrawn="1"/>
        </p:nvSpPr>
        <p:spPr>
          <a:xfrm>
            <a:off x="11790245" y="6540021"/>
            <a:ext cx="416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9FE9AA4-4958-2F4C-B132-D6D4A6BFEF97}" type="slidenum">
              <a:rPr lang="en-US" sz="900" b="0" i="1" smtClean="0">
                <a:solidFill>
                  <a:schemeClr val="bg2">
                    <a:lumMod val="25000"/>
                  </a:schemeClr>
                </a:solidFill>
                <a:latin typeface="AmericanSans" panose="02000000000000000000" pitchFamily="2" charset="77"/>
              </a:rPr>
              <a:t>‹#›</a:t>
            </a:fld>
            <a:endParaRPr lang="en-US" sz="900" b="0" i="1" dirty="0">
              <a:solidFill>
                <a:schemeClr val="bg2">
                  <a:lumMod val="25000"/>
                </a:schemeClr>
              </a:solidFill>
              <a:latin typeface="AmericanSans" panose="02000000000000000000" pitchFamily="2" charset="77"/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2FD4329C-A3A7-934A-B6BC-79F3C228E6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7969" y="2462150"/>
            <a:ext cx="4402138" cy="805306"/>
          </a:xfrm>
        </p:spPr>
        <p:txBody>
          <a:bodyPr>
            <a:normAutofit/>
          </a:bodyPr>
          <a:lstStyle>
            <a:lvl1pPr marL="0" indent="0">
              <a:buNone/>
              <a:defRPr sz="4400" b="1">
                <a:solidFill>
                  <a:srgbClr val="36495A"/>
                </a:solidFill>
              </a:defRPr>
            </a:lvl1pPr>
          </a:lstStyle>
          <a:p>
            <a:pPr lvl="0"/>
            <a:r>
              <a:rPr lang="en-US" dirty="0"/>
              <a:t>Picture Title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12F74A6B-2C59-C141-A1E8-39B60CA7C7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2163" y="3267455"/>
            <a:ext cx="4389437" cy="113347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000"/>
              </a:spcAft>
              <a:buNone/>
              <a:defRPr sz="1400">
                <a:solidFill>
                  <a:srgbClr val="36495A"/>
                </a:solidFill>
              </a:defRPr>
            </a:lvl1pPr>
          </a:lstStyle>
          <a:p>
            <a:pPr lvl="0"/>
            <a:r>
              <a:rPr lang="en-US" dirty="0"/>
              <a:t>Place a small paragraph regarding the picture here.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BAADBE-A9DA-DC40-9187-0EE293BB79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955481"/>
            <a:ext cx="1024128" cy="9025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4BB097-01F7-9848-A2FD-D747F9E72D5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9227" y="263258"/>
            <a:ext cx="4261373" cy="6285740"/>
          </a:xfrm>
          <a:prstGeom prst="rect">
            <a:avLst/>
          </a:prstGeom>
          <a:effectLst>
            <a:reflection blurRad="6350" stA="23000" endPos="10000" dir="5400000" sy="-100000" algn="bl" rotWithShape="0"/>
          </a:effectLst>
        </p:spPr>
      </p:pic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2EB935E5-A45B-9047-BABB-260069AB35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72060" y="935026"/>
            <a:ext cx="3705240" cy="4912415"/>
          </a:xfrm>
          <a:custGeom>
            <a:avLst/>
            <a:gdLst>
              <a:gd name="connsiteX0" fmla="*/ 0 w 2820838"/>
              <a:gd name="connsiteY0" fmla="*/ 0 h 3735238"/>
              <a:gd name="connsiteX1" fmla="*/ 2820838 w 2820838"/>
              <a:gd name="connsiteY1" fmla="*/ 0 h 3735238"/>
              <a:gd name="connsiteX2" fmla="*/ 2820838 w 2820838"/>
              <a:gd name="connsiteY2" fmla="*/ 3735238 h 3735238"/>
              <a:gd name="connsiteX3" fmla="*/ 0 w 2820838"/>
              <a:gd name="connsiteY3" fmla="*/ 3735238 h 3735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0838" h="3735238">
                <a:moveTo>
                  <a:pt x="0" y="0"/>
                </a:moveTo>
                <a:lnTo>
                  <a:pt x="2820838" y="0"/>
                </a:lnTo>
                <a:lnTo>
                  <a:pt x="2820838" y="3735238"/>
                </a:lnTo>
                <a:lnTo>
                  <a:pt x="0" y="373523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  <a:effectLst>
            <a:innerShdw blurRad="38100">
              <a:prstClr val="black">
                <a:alpha val="81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3272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83ACD7-27EE-CC48-8599-FA6984312910}"/>
              </a:ext>
            </a:extLst>
          </p:cNvPr>
          <p:cNvSpPr txBox="1">
            <a:spLocks/>
          </p:cNvSpPr>
          <p:nvPr userDrawn="1"/>
        </p:nvSpPr>
        <p:spPr>
          <a:xfrm rot="5400000">
            <a:off x="-692119" y="1192260"/>
            <a:ext cx="2199190" cy="340648"/>
          </a:xfrm>
          <a:prstGeom prst="rect">
            <a:avLst/>
          </a:prstGeom>
        </p:spPr>
        <p:txBody>
          <a:bodyPr vert="horz" lIns="91440" tIns="45720" rIns="91440" bIns="45720" numCol="1" spcCol="2743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100" dirty="0">
                <a:solidFill>
                  <a:schemeClr val="bg1"/>
                </a:solidFill>
                <a:latin typeface="AmericanSans" panose="02000000000000000000" pitchFamily="2" charset="77"/>
              </a:rPr>
              <a:t>January 1, 2020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ABF77620-DD25-904E-A8B8-CF3DB84AD81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17172" y="1282414"/>
            <a:ext cx="3573826" cy="687003"/>
          </a:xfrm>
        </p:spPr>
        <p:txBody>
          <a:bodyPr/>
          <a:lstStyle>
            <a:lvl1pPr marL="0" indent="0">
              <a:buNone/>
              <a:defRPr sz="4400" b="1">
                <a:solidFill>
                  <a:srgbClr val="36495A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8EB9E7-2746-BA42-8733-B0F969B59181}"/>
              </a:ext>
            </a:extLst>
          </p:cNvPr>
          <p:cNvSpPr txBox="1"/>
          <p:nvPr userDrawn="1"/>
        </p:nvSpPr>
        <p:spPr>
          <a:xfrm>
            <a:off x="11790245" y="6540021"/>
            <a:ext cx="416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9FE9AA4-4958-2F4C-B132-D6D4A6BFEF97}" type="slidenum">
              <a:rPr lang="en-US" sz="900" b="0" i="1" smtClean="0">
                <a:solidFill>
                  <a:schemeClr val="bg2">
                    <a:lumMod val="25000"/>
                  </a:schemeClr>
                </a:solidFill>
                <a:latin typeface="AmericanSans" panose="02000000000000000000" pitchFamily="2" charset="77"/>
              </a:rPr>
              <a:t>‹#›</a:t>
            </a:fld>
            <a:endParaRPr lang="en-US" sz="900" b="0" i="1" dirty="0">
              <a:solidFill>
                <a:schemeClr val="bg2">
                  <a:lumMod val="25000"/>
                </a:schemeClr>
              </a:solidFill>
              <a:latin typeface="AmericanSans" panose="02000000000000000000" pitchFamily="2" charset="77"/>
            </a:endParaRP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681516DD-C626-F249-9CC5-E722FA4A3885}"/>
              </a:ext>
            </a:extLst>
          </p:cNvPr>
          <p:cNvSpPr>
            <a:spLocks noGrp="1" noChangeAspect="1"/>
          </p:cNvSpPr>
          <p:nvPr>
            <p:ph type="body" sz="quarter" idx="30" hasCustomPrompt="1"/>
          </p:nvPr>
        </p:nvSpPr>
        <p:spPr>
          <a:xfrm flipH="1">
            <a:off x="1786973" y="2533537"/>
            <a:ext cx="2122418" cy="1828800"/>
          </a:xfrm>
          <a:solidFill>
            <a:srgbClr val="D0DAE0"/>
          </a:solidFill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rgbClr val="36495A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Item 1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068E13D9-3750-3448-9429-C0C222364975}"/>
              </a:ext>
            </a:extLst>
          </p:cNvPr>
          <p:cNvSpPr>
            <a:spLocks noGrp="1" noChangeAspect="1"/>
          </p:cNvSpPr>
          <p:nvPr>
            <p:ph type="body" sz="quarter" idx="31" hasCustomPrompt="1"/>
          </p:nvPr>
        </p:nvSpPr>
        <p:spPr>
          <a:xfrm flipH="1">
            <a:off x="4201942" y="2533298"/>
            <a:ext cx="2121408" cy="1828800"/>
          </a:xfrm>
          <a:solidFill>
            <a:srgbClr val="D0DAE0"/>
          </a:solidFill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rgbClr val="36495A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Item 1</a:t>
            </a:r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B086BE04-9DD8-E541-B9DB-6866097F71BD}"/>
              </a:ext>
            </a:extLst>
          </p:cNvPr>
          <p:cNvSpPr>
            <a:spLocks noGrp="1" noChangeAspect="1"/>
          </p:cNvSpPr>
          <p:nvPr>
            <p:ph type="body" sz="quarter" idx="32" hasCustomPrompt="1"/>
          </p:nvPr>
        </p:nvSpPr>
        <p:spPr>
          <a:xfrm flipH="1">
            <a:off x="6616911" y="2533298"/>
            <a:ext cx="2121408" cy="1828800"/>
          </a:xfrm>
          <a:solidFill>
            <a:srgbClr val="D0DAE0"/>
          </a:solidFill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rgbClr val="36495A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Item 1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FD3A07B5-3929-E841-A580-4C5440BC2640}"/>
              </a:ext>
            </a:extLst>
          </p:cNvPr>
          <p:cNvSpPr>
            <a:spLocks noGrp="1" noChangeAspect="1"/>
          </p:cNvSpPr>
          <p:nvPr>
            <p:ph type="body" sz="quarter" idx="33" hasCustomPrompt="1"/>
          </p:nvPr>
        </p:nvSpPr>
        <p:spPr>
          <a:xfrm flipH="1">
            <a:off x="9035524" y="2533297"/>
            <a:ext cx="2121408" cy="1828800"/>
          </a:xfrm>
          <a:solidFill>
            <a:srgbClr val="D0DAE0"/>
          </a:solidFill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rgbClr val="36495A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Item 1</a:t>
            </a:r>
          </a:p>
        </p:txBody>
      </p:sp>
      <p:sp>
        <p:nvSpPr>
          <p:cNvPr id="43" name="Text Placeholder 6">
            <a:extLst>
              <a:ext uri="{FF2B5EF4-FFF2-40B4-BE49-F238E27FC236}">
                <a16:creationId xmlns:a16="http://schemas.microsoft.com/office/drawing/2014/main" id="{A65C6345-B921-7742-A4E6-F4C2AB64C419}"/>
              </a:ext>
            </a:extLst>
          </p:cNvPr>
          <p:cNvSpPr>
            <a:spLocks noGrp="1" noChangeAspect="1"/>
          </p:cNvSpPr>
          <p:nvPr>
            <p:ph type="body" sz="quarter" idx="34" hasCustomPrompt="1"/>
          </p:nvPr>
        </p:nvSpPr>
        <p:spPr>
          <a:xfrm flipH="1">
            <a:off x="1786973" y="4570435"/>
            <a:ext cx="2121408" cy="1828800"/>
          </a:xfrm>
          <a:solidFill>
            <a:srgbClr val="D0DAE0"/>
          </a:solidFill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rgbClr val="36495A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Item 1</a:t>
            </a:r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F72122D9-FAF6-A246-B0F2-AA9015838054}"/>
              </a:ext>
            </a:extLst>
          </p:cNvPr>
          <p:cNvSpPr>
            <a:spLocks noGrp="1" noChangeAspect="1"/>
          </p:cNvSpPr>
          <p:nvPr>
            <p:ph type="body" sz="quarter" idx="35" hasCustomPrompt="1"/>
          </p:nvPr>
        </p:nvSpPr>
        <p:spPr>
          <a:xfrm flipH="1">
            <a:off x="4221817" y="4570435"/>
            <a:ext cx="2121408" cy="1828800"/>
          </a:xfrm>
          <a:solidFill>
            <a:srgbClr val="D0DAE0"/>
          </a:solidFill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rgbClr val="36495A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Item 1</a:t>
            </a:r>
          </a:p>
        </p:txBody>
      </p:sp>
      <p:sp>
        <p:nvSpPr>
          <p:cNvPr id="45" name="Text Placeholder 6">
            <a:extLst>
              <a:ext uri="{FF2B5EF4-FFF2-40B4-BE49-F238E27FC236}">
                <a16:creationId xmlns:a16="http://schemas.microsoft.com/office/drawing/2014/main" id="{DF681123-F126-204E-91C9-F3BD27546B49}"/>
              </a:ext>
            </a:extLst>
          </p:cNvPr>
          <p:cNvSpPr>
            <a:spLocks noGrp="1" noChangeAspect="1"/>
          </p:cNvSpPr>
          <p:nvPr>
            <p:ph type="body" sz="quarter" idx="36" hasCustomPrompt="1"/>
          </p:nvPr>
        </p:nvSpPr>
        <p:spPr>
          <a:xfrm flipH="1">
            <a:off x="6616911" y="4570435"/>
            <a:ext cx="2121408" cy="1828800"/>
          </a:xfrm>
          <a:solidFill>
            <a:srgbClr val="D0DAE0"/>
          </a:solidFill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rgbClr val="36495A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Item 1</a:t>
            </a:r>
          </a:p>
        </p:txBody>
      </p:sp>
      <p:sp>
        <p:nvSpPr>
          <p:cNvPr id="46" name="Text Placeholder 6">
            <a:extLst>
              <a:ext uri="{FF2B5EF4-FFF2-40B4-BE49-F238E27FC236}">
                <a16:creationId xmlns:a16="http://schemas.microsoft.com/office/drawing/2014/main" id="{F6735F22-7C4A-1644-B7AD-5FD402690406}"/>
              </a:ext>
            </a:extLst>
          </p:cNvPr>
          <p:cNvSpPr>
            <a:spLocks noGrp="1" noChangeAspect="1"/>
          </p:cNvSpPr>
          <p:nvPr>
            <p:ph type="body" sz="quarter" idx="37" hasCustomPrompt="1"/>
          </p:nvPr>
        </p:nvSpPr>
        <p:spPr>
          <a:xfrm flipH="1">
            <a:off x="9035524" y="4570435"/>
            <a:ext cx="2121408" cy="1828800"/>
          </a:xfrm>
          <a:solidFill>
            <a:srgbClr val="D0DAE0"/>
          </a:solidFill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rgbClr val="36495A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Item 1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537354-16F5-3248-AE41-F4AC25CD97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955481"/>
            <a:ext cx="1024128" cy="90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125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Compu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83A7216-4372-8B44-BA1B-9B935FC4F18D}"/>
              </a:ext>
            </a:extLst>
          </p:cNvPr>
          <p:cNvSpPr txBox="1"/>
          <p:nvPr userDrawn="1"/>
        </p:nvSpPr>
        <p:spPr>
          <a:xfrm>
            <a:off x="11790245" y="6540021"/>
            <a:ext cx="416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9FE9AA4-4958-2F4C-B132-D6D4A6BFEF97}" type="slidenum">
              <a:rPr lang="en-US" sz="900" b="0" i="1" smtClean="0">
                <a:solidFill>
                  <a:schemeClr val="bg2">
                    <a:lumMod val="25000"/>
                  </a:schemeClr>
                </a:solidFill>
                <a:latin typeface="AmericanSans" panose="02000000000000000000" pitchFamily="2" charset="77"/>
              </a:rPr>
              <a:t>‹#›</a:t>
            </a:fld>
            <a:endParaRPr lang="en-US" sz="900" b="0" i="1" dirty="0">
              <a:solidFill>
                <a:schemeClr val="bg2">
                  <a:lumMod val="25000"/>
                </a:schemeClr>
              </a:solidFill>
              <a:latin typeface="AmericanSans" panose="02000000000000000000" pitchFamily="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EAD816-52FA-444F-ACC3-C06C773E8E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955481"/>
            <a:ext cx="1024128" cy="9025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1D9757-D430-324B-B9A3-CB630C28843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5535" y="-743619"/>
            <a:ext cx="8345237" cy="8345237"/>
          </a:xfrm>
          <a:prstGeom prst="rect">
            <a:avLst/>
          </a:prstGeom>
        </p:spPr>
      </p:pic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9E87076-ED09-C74F-B234-90F536C1BA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28026" y="762584"/>
            <a:ext cx="7509753" cy="4226492"/>
          </a:xfrm>
          <a:custGeom>
            <a:avLst/>
            <a:gdLst>
              <a:gd name="connsiteX0" fmla="*/ 0 w 4839419"/>
              <a:gd name="connsiteY0" fmla="*/ 0 h 2777706"/>
              <a:gd name="connsiteX1" fmla="*/ 4839419 w 4839419"/>
              <a:gd name="connsiteY1" fmla="*/ 0 h 2777706"/>
              <a:gd name="connsiteX2" fmla="*/ 4839419 w 4839419"/>
              <a:gd name="connsiteY2" fmla="*/ 2777706 h 2777706"/>
              <a:gd name="connsiteX3" fmla="*/ 0 w 4839419"/>
              <a:gd name="connsiteY3" fmla="*/ 2777706 h 2777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9419" h="2777706">
                <a:moveTo>
                  <a:pt x="0" y="0"/>
                </a:moveTo>
                <a:lnTo>
                  <a:pt x="4839419" y="0"/>
                </a:lnTo>
                <a:lnTo>
                  <a:pt x="4839419" y="2777706"/>
                </a:lnTo>
                <a:lnTo>
                  <a:pt x="0" y="277770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  <a:effectLst>
            <a:innerShdw blurRad="25400">
              <a:prstClr val="black">
                <a:alpha val="58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F41D199-27D1-ED41-B44B-16823471D60C}"/>
              </a:ext>
            </a:extLst>
          </p:cNvPr>
          <p:cNvGrpSpPr/>
          <p:nvPr userDrawn="1"/>
        </p:nvGrpSpPr>
        <p:grpSpPr>
          <a:xfrm>
            <a:off x="205701" y="436764"/>
            <a:ext cx="3343315" cy="6026498"/>
            <a:chOff x="7871044" y="199745"/>
            <a:chExt cx="3670329" cy="661595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016A417-8E35-674B-9522-03F52D4261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71044" y="307324"/>
              <a:ext cx="3612785" cy="650837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DF42CE-8610-2C40-835F-C026A6482132}"/>
                </a:ext>
              </a:extLst>
            </p:cNvPr>
            <p:cNvPicPr>
              <a:picLocks/>
            </p:cNvPicPr>
            <p:nvPr userDrawn="1"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83321" y="199745"/>
              <a:ext cx="3358052" cy="6279007"/>
            </a:xfrm>
            <a:prstGeom prst="rect">
              <a:avLst/>
            </a:prstGeom>
          </p:spPr>
        </p:pic>
      </p:grp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6FB06323-1077-1343-8951-4F9C8E6FF642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639205" y="575627"/>
            <a:ext cx="2755874" cy="5390145"/>
          </a:xfrm>
          <a:custGeom>
            <a:avLst/>
            <a:gdLst>
              <a:gd name="connsiteX0" fmla="*/ 214764 w 2083263"/>
              <a:gd name="connsiteY0" fmla="*/ 0 h 4431445"/>
              <a:gd name="connsiteX1" fmla="*/ 1868499 w 2083263"/>
              <a:gd name="connsiteY1" fmla="*/ 0 h 4431445"/>
              <a:gd name="connsiteX2" fmla="*/ 2083263 w 2083263"/>
              <a:gd name="connsiteY2" fmla="*/ 214764 h 4431445"/>
              <a:gd name="connsiteX3" fmla="*/ 2083263 w 2083263"/>
              <a:gd name="connsiteY3" fmla="*/ 4216681 h 4431445"/>
              <a:gd name="connsiteX4" fmla="*/ 1868499 w 2083263"/>
              <a:gd name="connsiteY4" fmla="*/ 4431445 h 4431445"/>
              <a:gd name="connsiteX5" fmla="*/ 214764 w 2083263"/>
              <a:gd name="connsiteY5" fmla="*/ 4431445 h 4431445"/>
              <a:gd name="connsiteX6" fmla="*/ 0 w 2083263"/>
              <a:gd name="connsiteY6" fmla="*/ 4216681 h 4431445"/>
              <a:gd name="connsiteX7" fmla="*/ 0 w 2083263"/>
              <a:gd name="connsiteY7" fmla="*/ 214764 h 4431445"/>
              <a:gd name="connsiteX8" fmla="*/ 214764 w 2083263"/>
              <a:gd name="connsiteY8" fmla="*/ 0 h 443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3263" h="4431445">
                <a:moveTo>
                  <a:pt x="214764" y="0"/>
                </a:moveTo>
                <a:lnTo>
                  <a:pt x="1868499" y="0"/>
                </a:lnTo>
                <a:cubicBezTo>
                  <a:pt x="1987110" y="0"/>
                  <a:pt x="2083263" y="96153"/>
                  <a:pt x="2083263" y="214764"/>
                </a:cubicBezTo>
                <a:lnTo>
                  <a:pt x="2083263" y="4216681"/>
                </a:lnTo>
                <a:cubicBezTo>
                  <a:pt x="2083263" y="4335292"/>
                  <a:pt x="1987110" y="4431445"/>
                  <a:pt x="1868499" y="4431445"/>
                </a:cubicBezTo>
                <a:lnTo>
                  <a:pt x="214764" y="4431445"/>
                </a:lnTo>
                <a:cubicBezTo>
                  <a:pt x="96153" y="4431445"/>
                  <a:pt x="0" y="4335292"/>
                  <a:pt x="0" y="4216681"/>
                </a:cubicBezTo>
                <a:lnTo>
                  <a:pt x="0" y="214764"/>
                </a:lnTo>
                <a:cubicBezTo>
                  <a:pt x="0" y="96153"/>
                  <a:pt x="96153" y="0"/>
                  <a:pt x="214764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  <a:effectLst>
            <a:innerShdw blurRad="38100">
              <a:prstClr val="black"/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7399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Ph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83A7216-4372-8B44-BA1B-9B935FC4F18D}"/>
              </a:ext>
            </a:extLst>
          </p:cNvPr>
          <p:cNvSpPr txBox="1"/>
          <p:nvPr userDrawn="1"/>
        </p:nvSpPr>
        <p:spPr>
          <a:xfrm>
            <a:off x="11790245" y="6540021"/>
            <a:ext cx="416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9FE9AA4-4958-2F4C-B132-D6D4A6BFEF97}" type="slidenum">
              <a:rPr lang="en-US" sz="900" b="0" i="1" smtClean="0">
                <a:solidFill>
                  <a:schemeClr val="bg2">
                    <a:lumMod val="25000"/>
                  </a:schemeClr>
                </a:solidFill>
                <a:latin typeface="AmericanSans" panose="02000000000000000000" pitchFamily="2" charset="77"/>
              </a:rPr>
              <a:t>‹#›</a:t>
            </a:fld>
            <a:endParaRPr lang="en-US" sz="900" b="0" i="1" dirty="0">
              <a:solidFill>
                <a:schemeClr val="bg2">
                  <a:lumMod val="25000"/>
                </a:schemeClr>
              </a:solidFill>
              <a:latin typeface="AmericanSans" panose="02000000000000000000" pitchFamily="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EAD816-52FA-444F-ACC3-C06C773E8E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955481"/>
            <a:ext cx="1024128" cy="90251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8895BBD-FB6C-FC49-8CB2-9C2E2057777B}"/>
              </a:ext>
            </a:extLst>
          </p:cNvPr>
          <p:cNvGrpSpPr/>
          <p:nvPr userDrawn="1"/>
        </p:nvGrpSpPr>
        <p:grpSpPr>
          <a:xfrm>
            <a:off x="0" y="663625"/>
            <a:ext cx="3180877" cy="5733695"/>
            <a:chOff x="7871044" y="199745"/>
            <a:chExt cx="3670329" cy="6615958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0E22972-1B56-1F43-8707-BB055B85F15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71044" y="307324"/>
              <a:ext cx="3612785" cy="6508379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C70B68D-C821-4941-95B9-7ED1D3555D4D}"/>
                </a:ext>
              </a:extLst>
            </p:cNvPr>
            <p:cNvPicPr>
              <a:picLocks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83321" y="199745"/>
              <a:ext cx="3358052" cy="6279007"/>
            </a:xfrm>
            <a:prstGeom prst="rect">
              <a:avLst/>
            </a:prstGeom>
          </p:spPr>
        </p:pic>
      </p:grpSp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C9F519B3-C9BD-6C4E-B9A4-BD54F4B4F594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432743" y="794980"/>
            <a:ext cx="2560630" cy="5057980"/>
          </a:xfrm>
          <a:custGeom>
            <a:avLst/>
            <a:gdLst>
              <a:gd name="connsiteX0" fmla="*/ 214764 w 2083263"/>
              <a:gd name="connsiteY0" fmla="*/ 0 h 4431445"/>
              <a:gd name="connsiteX1" fmla="*/ 1868499 w 2083263"/>
              <a:gd name="connsiteY1" fmla="*/ 0 h 4431445"/>
              <a:gd name="connsiteX2" fmla="*/ 2083263 w 2083263"/>
              <a:gd name="connsiteY2" fmla="*/ 214764 h 4431445"/>
              <a:gd name="connsiteX3" fmla="*/ 2083263 w 2083263"/>
              <a:gd name="connsiteY3" fmla="*/ 4216681 h 4431445"/>
              <a:gd name="connsiteX4" fmla="*/ 1868499 w 2083263"/>
              <a:gd name="connsiteY4" fmla="*/ 4431445 h 4431445"/>
              <a:gd name="connsiteX5" fmla="*/ 214764 w 2083263"/>
              <a:gd name="connsiteY5" fmla="*/ 4431445 h 4431445"/>
              <a:gd name="connsiteX6" fmla="*/ 0 w 2083263"/>
              <a:gd name="connsiteY6" fmla="*/ 4216681 h 4431445"/>
              <a:gd name="connsiteX7" fmla="*/ 0 w 2083263"/>
              <a:gd name="connsiteY7" fmla="*/ 214764 h 4431445"/>
              <a:gd name="connsiteX8" fmla="*/ 214764 w 2083263"/>
              <a:gd name="connsiteY8" fmla="*/ 0 h 443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3263" h="4431445">
                <a:moveTo>
                  <a:pt x="214764" y="0"/>
                </a:moveTo>
                <a:lnTo>
                  <a:pt x="1868499" y="0"/>
                </a:lnTo>
                <a:cubicBezTo>
                  <a:pt x="1987110" y="0"/>
                  <a:pt x="2083263" y="96153"/>
                  <a:pt x="2083263" y="214764"/>
                </a:cubicBezTo>
                <a:lnTo>
                  <a:pt x="2083263" y="4216681"/>
                </a:lnTo>
                <a:cubicBezTo>
                  <a:pt x="2083263" y="4335292"/>
                  <a:pt x="1987110" y="4431445"/>
                  <a:pt x="1868499" y="4431445"/>
                </a:cubicBezTo>
                <a:lnTo>
                  <a:pt x="214764" y="4431445"/>
                </a:lnTo>
                <a:cubicBezTo>
                  <a:pt x="96153" y="4431445"/>
                  <a:pt x="0" y="4335292"/>
                  <a:pt x="0" y="4216681"/>
                </a:cubicBezTo>
                <a:lnTo>
                  <a:pt x="0" y="214764"/>
                </a:lnTo>
                <a:cubicBezTo>
                  <a:pt x="0" y="96153"/>
                  <a:pt x="96153" y="0"/>
                  <a:pt x="214764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  <a:effectLst>
            <a:innerShdw blurRad="38100">
              <a:prstClr val="black"/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210E530-B44C-3E41-928F-DF042440DEF7}"/>
              </a:ext>
            </a:extLst>
          </p:cNvPr>
          <p:cNvGrpSpPr/>
          <p:nvPr userDrawn="1"/>
        </p:nvGrpSpPr>
        <p:grpSpPr>
          <a:xfrm>
            <a:off x="2976880" y="663625"/>
            <a:ext cx="3180877" cy="5733695"/>
            <a:chOff x="7871044" y="199745"/>
            <a:chExt cx="3670329" cy="6615958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C8B8BF5-E214-9E4A-BA73-00B52261966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71044" y="307324"/>
              <a:ext cx="3612785" cy="6508379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89A5EFE-5F6C-884E-9B32-661E054CBE17}"/>
                </a:ext>
              </a:extLst>
            </p:cNvPr>
            <p:cNvPicPr>
              <a:picLocks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83321" y="199745"/>
              <a:ext cx="3358052" cy="6279007"/>
            </a:xfrm>
            <a:prstGeom prst="rect">
              <a:avLst/>
            </a:prstGeom>
          </p:spPr>
        </p:pic>
      </p:grpSp>
      <p:sp>
        <p:nvSpPr>
          <p:cNvPr id="23" name="Picture Placeholder 6">
            <a:extLst>
              <a:ext uri="{FF2B5EF4-FFF2-40B4-BE49-F238E27FC236}">
                <a16:creationId xmlns:a16="http://schemas.microsoft.com/office/drawing/2014/main" id="{87214D4E-0F1A-624A-A09C-211D22FB8100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409623" y="794980"/>
            <a:ext cx="2560630" cy="5057980"/>
          </a:xfrm>
          <a:custGeom>
            <a:avLst/>
            <a:gdLst>
              <a:gd name="connsiteX0" fmla="*/ 214764 w 2083263"/>
              <a:gd name="connsiteY0" fmla="*/ 0 h 4431445"/>
              <a:gd name="connsiteX1" fmla="*/ 1868499 w 2083263"/>
              <a:gd name="connsiteY1" fmla="*/ 0 h 4431445"/>
              <a:gd name="connsiteX2" fmla="*/ 2083263 w 2083263"/>
              <a:gd name="connsiteY2" fmla="*/ 214764 h 4431445"/>
              <a:gd name="connsiteX3" fmla="*/ 2083263 w 2083263"/>
              <a:gd name="connsiteY3" fmla="*/ 4216681 h 4431445"/>
              <a:gd name="connsiteX4" fmla="*/ 1868499 w 2083263"/>
              <a:gd name="connsiteY4" fmla="*/ 4431445 h 4431445"/>
              <a:gd name="connsiteX5" fmla="*/ 214764 w 2083263"/>
              <a:gd name="connsiteY5" fmla="*/ 4431445 h 4431445"/>
              <a:gd name="connsiteX6" fmla="*/ 0 w 2083263"/>
              <a:gd name="connsiteY6" fmla="*/ 4216681 h 4431445"/>
              <a:gd name="connsiteX7" fmla="*/ 0 w 2083263"/>
              <a:gd name="connsiteY7" fmla="*/ 214764 h 4431445"/>
              <a:gd name="connsiteX8" fmla="*/ 214764 w 2083263"/>
              <a:gd name="connsiteY8" fmla="*/ 0 h 443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3263" h="4431445">
                <a:moveTo>
                  <a:pt x="214764" y="0"/>
                </a:moveTo>
                <a:lnTo>
                  <a:pt x="1868499" y="0"/>
                </a:lnTo>
                <a:cubicBezTo>
                  <a:pt x="1987110" y="0"/>
                  <a:pt x="2083263" y="96153"/>
                  <a:pt x="2083263" y="214764"/>
                </a:cubicBezTo>
                <a:lnTo>
                  <a:pt x="2083263" y="4216681"/>
                </a:lnTo>
                <a:cubicBezTo>
                  <a:pt x="2083263" y="4335292"/>
                  <a:pt x="1987110" y="4431445"/>
                  <a:pt x="1868499" y="4431445"/>
                </a:cubicBezTo>
                <a:lnTo>
                  <a:pt x="214764" y="4431445"/>
                </a:lnTo>
                <a:cubicBezTo>
                  <a:pt x="96153" y="4431445"/>
                  <a:pt x="0" y="4335292"/>
                  <a:pt x="0" y="4216681"/>
                </a:cubicBezTo>
                <a:lnTo>
                  <a:pt x="0" y="214764"/>
                </a:lnTo>
                <a:cubicBezTo>
                  <a:pt x="0" y="96153"/>
                  <a:pt x="96153" y="0"/>
                  <a:pt x="214764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  <a:effectLst>
            <a:innerShdw blurRad="38100">
              <a:prstClr val="black"/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9708C2D-AE97-A94C-A8CD-7DE61A848106}"/>
              </a:ext>
            </a:extLst>
          </p:cNvPr>
          <p:cNvGrpSpPr/>
          <p:nvPr userDrawn="1"/>
        </p:nvGrpSpPr>
        <p:grpSpPr>
          <a:xfrm>
            <a:off x="5974080" y="663625"/>
            <a:ext cx="3180877" cy="5733695"/>
            <a:chOff x="7871044" y="199745"/>
            <a:chExt cx="3670329" cy="6615958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440BAAD-BF7C-4345-A3B8-5D49B3F5875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71044" y="307324"/>
              <a:ext cx="3612785" cy="6508379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263B2E2-79F5-6C44-B7E1-B442C2A3E9B2}"/>
                </a:ext>
              </a:extLst>
            </p:cNvPr>
            <p:cNvPicPr>
              <a:picLocks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83321" y="199745"/>
              <a:ext cx="3358052" cy="6279007"/>
            </a:xfrm>
            <a:prstGeom prst="rect">
              <a:avLst/>
            </a:prstGeom>
          </p:spPr>
        </p:pic>
      </p:grp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2DEF7FB6-832E-5343-A125-9E08021A711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6406823" y="794980"/>
            <a:ext cx="2560630" cy="5057980"/>
          </a:xfrm>
          <a:custGeom>
            <a:avLst/>
            <a:gdLst>
              <a:gd name="connsiteX0" fmla="*/ 214764 w 2083263"/>
              <a:gd name="connsiteY0" fmla="*/ 0 h 4431445"/>
              <a:gd name="connsiteX1" fmla="*/ 1868499 w 2083263"/>
              <a:gd name="connsiteY1" fmla="*/ 0 h 4431445"/>
              <a:gd name="connsiteX2" fmla="*/ 2083263 w 2083263"/>
              <a:gd name="connsiteY2" fmla="*/ 214764 h 4431445"/>
              <a:gd name="connsiteX3" fmla="*/ 2083263 w 2083263"/>
              <a:gd name="connsiteY3" fmla="*/ 4216681 h 4431445"/>
              <a:gd name="connsiteX4" fmla="*/ 1868499 w 2083263"/>
              <a:gd name="connsiteY4" fmla="*/ 4431445 h 4431445"/>
              <a:gd name="connsiteX5" fmla="*/ 214764 w 2083263"/>
              <a:gd name="connsiteY5" fmla="*/ 4431445 h 4431445"/>
              <a:gd name="connsiteX6" fmla="*/ 0 w 2083263"/>
              <a:gd name="connsiteY6" fmla="*/ 4216681 h 4431445"/>
              <a:gd name="connsiteX7" fmla="*/ 0 w 2083263"/>
              <a:gd name="connsiteY7" fmla="*/ 214764 h 4431445"/>
              <a:gd name="connsiteX8" fmla="*/ 214764 w 2083263"/>
              <a:gd name="connsiteY8" fmla="*/ 0 h 443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3263" h="4431445">
                <a:moveTo>
                  <a:pt x="214764" y="0"/>
                </a:moveTo>
                <a:lnTo>
                  <a:pt x="1868499" y="0"/>
                </a:lnTo>
                <a:cubicBezTo>
                  <a:pt x="1987110" y="0"/>
                  <a:pt x="2083263" y="96153"/>
                  <a:pt x="2083263" y="214764"/>
                </a:cubicBezTo>
                <a:lnTo>
                  <a:pt x="2083263" y="4216681"/>
                </a:lnTo>
                <a:cubicBezTo>
                  <a:pt x="2083263" y="4335292"/>
                  <a:pt x="1987110" y="4431445"/>
                  <a:pt x="1868499" y="4431445"/>
                </a:cubicBezTo>
                <a:lnTo>
                  <a:pt x="214764" y="4431445"/>
                </a:lnTo>
                <a:cubicBezTo>
                  <a:pt x="96153" y="4431445"/>
                  <a:pt x="0" y="4335292"/>
                  <a:pt x="0" y="4216681"/>
                </a:cubicBezTo>
                <a:lnTo>
                  <a:pt x="0" y="214764"/>
                </a:lnTo>
                <a:cubicBezTo>
                  <a:pt x="0" y="96153"/>
                  <a:pt x="96153" y="0"/>
                  <a:pt x="214764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  <a:effectLst>
            <a:innerShdw blurRad="38100">
              <a:prstClr val="black"/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3E3F472-D6B5-5A4D-A7F5-8B22745006A6}"/>
              </a:ext>
            </a:extLst>
          </p:cNvPr>
          <p:cNvGrpSpPr/>
          <p:nvPr userDrawn="1"/>
        </p:nvGrpSpPr>
        <p:grpSpPr>
          <a:xfrm>
            <a:off x="8950960" y="663625"/>
            <a:ext cx="3180877" cy="5733695"/>
            <a:chOff x="7871044" y="199745"/>
            <a:chExt cx="3670329" cy="6615958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DBED865-23BD-1443-AC36-5FC2B90658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71044" y="307324"/>
              <a:ext cx="3612785" cy="6508379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EDB7B73D-89AE-A14A-B3EC-231DFDA1DC4D}"/>
                </a:ext>
              </a:extLst>
            </p:cNvPr>
            <p:cNvPicPr>
              <a:picLocks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83321" y="199745"/>
              <a:ext cx="3358052" cy="6279007"/>
            </a:xfrm>
            <a:prstGeom prst="rect">
              <a:avLst/>
            </a:prstGeom>
          </p:spPr>
        </p:pic>
      </p:grpSp>
      <p:sp>
        <p:nvSpPr>
          <p:cNvPr id="31" name="Picture Placeholder 6">
            <a:extLst>
              <a:ext uri="{FF2B5EF4-FFF2-40B4-BE49-F238E27FC236}">
                <a16:creationId xmlns:a16="http://schemas.microsoft.com/office/drawing/2014/main" id="{80E299BD-ED3C-4043-8755-E6135E725CB8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83703" y="794980"/>
            <a:ext cx="2560630" cy="5057980"/>
          </a:xfrm>
          <a:custGeom>
            <a:avLst/>
            <a:gdLst>
              <a:gd name="connsiteX0" fmla="*/ 214764 w 2083263"/>
              <a:gd name="connsiteY0" fmla="*/ 0 h 4431445"/>
              <a:gd name="connsiteX1" fmla="*/ 1868499 w 2083263"/>
              <a:gd name="connsiteY1" fmla="*/ 0 h 4431445"/>
              <a:gd name="connsiteX2" fmla="*/ 2083263 w 2083263"/>
              <a:gd name="connsiteY2" fmla="*/ 214764 h 4431445"/>
              <a:gd name="connsiteX3" fmla="*/ 2083263 w 2083263"/>
              <a:gd name="connsiteY3" fmla="*/ 4216681 h 4431445"/>
              <a:gd name="connsiteX4" fmla="*/ 1868499 w 2083263"/>
              <a:gd name="connsiteY4" fmla="*/ 4431445 h 4431445"/>
              <a:gd name="connsiteX5" fmla="*/ 214764 w 2083263"/>
              <a:gd name="connsiteY5" fmla="*/ 4431445 h 4431445"/>
              <a:gd name="connsiteX6" fmla="*/ 0 w 2083263"/>
              <a:gd name="connsiteY6" fmla="*/ 4216681 h 4431445"/>
              <a:gd name="connsiteX7" fmla="*/ 0 w 2083263"/>
              <a:gd name="connsiteY7" fmla="*/ 214764 h 4431445"/>
              <a:gd name="connsiteX8" fmla="*/ 214764 w 2083263"/>
              <a:gd name="connsiteY8" fmla="*/ 0 h 443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3263" h="4431445">
                <a:moveTo>
                  <a:pt x="214764" y="0"/>
                </a:moveTo>
                <a:lnTo>
                  <a:pt x="1868499" y="0"/>
                </a:lnTo>
                <a:cubicBezTo>
                  <a:pt x="1987110" y="0"/>
                  <a:pt x="2083263" y="96153"/>
                  <a:pt x="2083263" y="214764"/>
                </a:cubicBezTo>
                <a:lnTo>
                  <a:pt x="2083263" y="4216681"/>
                </a:lnTo>
                <a:cubicBezTo>
                  <a:pt x="2083263" y="4335292"/>
                  <a:pt x="1987110" y="4431445"/>
                  <a:pt x="1868499" y="4431445"/>
                </a:cubicBezTo>
                <a:lnTo>
                  <a:pt x="214764" y="4431445"/>
                </a:lnTo>
                <a:cubicBezTo>
                  <a:pt x="96153" y="4431445"/>
                  <a:pt x="0" y="4335292"/>
                  <a:pt x="0" y="4216681"/>
                </a:cubicBezTo>
                <a:lnTo>
                  <a:pt x="0" y="214764"/>
                </a:lnTo>
                <a:cubicBezTo>
                  <a:pt x="0" y="96153"/>
                  <a:pt x="96153" y="0"/>
                  <a:pt x="214764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  <a:effectLst>
            <a:innerShdw blurRad="38100">
              <a:prstClr val="black"/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695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7" grpId="0" animBg="1"/>
      <p:bldP spid="31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/Grap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83A7216-4372-8B44-BA1B-9B935FC4F18D}"/>
              </a:ext>
            </a:extLst>
          </p:cNvPr>
          <p:cNvSpPr txBox="1"/>
          <p:nvPr userDrawn="1"/>
        </p:nvSpPr>
        <p:spPr>
          <a:xfrm>
            <a:off x="11790245" y="6540021"/>
            <a:ext cx="416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9FE9AA4-4958-2F4C-B132-D6D4A6BFEF97}" type="slidenum">
              <a:rPr lang="en-US" sz="900" b="0" i="1" smtClean="0">
                <a:solidFill>
                  <a:schemeClr val="bg2">
                    <a:lumMod val="25000"/>
                  </a:schemeClr>
                </a:solidFill>
                <a:latin typeface="AmericanSans" panose="02000000000000000000" pitchFamily="2" charset="77"/>
              </a:rPr>
              <a:t>‹#›</a:t>
            </a:fld>
            <a:endParaRPr lang="en-US" sz="900" b="0" i="1" dirty="0">
              <a:solidFill>
                <a:schemeClr val="bg2">
                  <a:lumMod val="25000"/>
                </a:schemeClr>
              </a:solidFill>
              <a:latin typeface="AmericanSans" panose="02000000000000000000" pitchFamily="2" charset="77"/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D337B06-23DB-184A-A321-4AB2B99FB1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31653" y="2620645"/>
            <a:ext cx="3554839" cy="1171575"/>
          </a:xfrm>
        </p:spPr>
        <p:txBody>
          <a:bodyPr>
            <a:normAutofit/>
          </a:bodyPr>
          <a:lstStyle>
            <a:lvl1pPr marL="0" indent="0">
              <a:buNone/>
              <a:defRPr sz="4400" b="1">
                <a:solidFill>
                  <a:srgbClr val="36495A"/>
                </a:solidFill>
              </a:defRPr>
            </a:lvl1pPr>
          </a:lstStyle>
          <a:p>
            <a:pPr lvl="0"/>
            <a:r>
              <a:rPr lang="en-US" dirty="0"/>
              <a:t>Chart Title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445F63A0-E3DF-344B-9955-922C141F50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33146" y="4047275"/>
            <a:ext cx="3541623" cy="117157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rgbClr val="36495A"/>
                </a:solidFill>
              </a:defRPr>
            </a:lvl1pPr>
          </a:lstStyle>
          <a:p>
            <a:pPr lvl="0"/>
            <a:r>
              <a:rPr lang="en-US" dirty="0"/>
              <a:t>Place a small paragraph regarding the chart here. 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3FB88286-CE9A-1A48-8D87-5B193BD14EF5}"/>
              </a:ext>
            </a:extLst>
          </p:cNvPr>
          <p:cNvSpPr>
            <a:spLocks noGrp="1"/>
          </p:cNvSpPr>
          <p:nvPr>
            <p:ph type="chart" sz="quarter" idx="30" hasCustomPrompt="1"/>
          </p:nvPr>
        </p:nvSpPr>
        <p:spPr>
          <a:xfrm>
            <a:off x="772990" y="480036"/>
            <a:ext cx="6870700" cy="57451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chart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F94283-B4C9-A947-AB73-CC28F1CAF4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955481"/>
            <a:ext cx="1024128" cy="90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048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ionship 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83A7216-4372-8B44-BA1B-9B935FC4F18D}"/>
              </a:ext>
            </a:extLst>
          </p:cNvPr>
          <p:cNvSpPr txBox="1"/>
          <p:nvPr userDrawn="1"/>
        </p:nvSpPr>
        <p:spPr>
          <a:xfrm>
            <a:off x="11790245" y="6540021"/>
            <a:ext cx="416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9FE9AA4-4958-2F4C-B132-D6D4A6BFEF97}" type="slidenum">
              <a:rPr lang="en-US" sz="900" b="0" i="1" smtClean="0">
                <a:solidFill>
                  <a:schemeClr val="bg2">
                    <a:lumMod val="25000"/>
                  </a:schemeClr>
                </a:solidFill>
                <a:latin typeface="AmericanSans" panose="02000000000000000000" pitchFamily="2" charset="77"/>
              </a:rPr>
              <a:t>‹#›</a:t>
            </a:fld>
            <a:endParaRPr lang="en-US" sz="900" b="0" i="1" dirty="0">
              <a:solidFill>
                <a:schemeClr val="bg2">
                  <a:lumMod val="25000"/>
                </a:schemeClr>
              </a:solidFill>
              <a:latin typeface="AmericanSans" panose="02000000000000000000" pitchFamily="2" charset="77"/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D337B06-23DB-184A-A321-4AB2B99FB1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85505" y="2620645"/>
            <a:ext cx="3600987" cy="1171575"/>
          </a:xfrm>
        </p:spPr>
        <p:txBody>
          <a:bodyPr>
            <a:normAutofit/>
          </a:bodyPr>
          <a:lstStyle>
            <a:lvl1pPr marL="0" indent="0">
              <a:buNone/>
              <a:defRPr sz="4400" b="1">
                <a:solidFill>
                  <a:srgbClr val="36495A"/>
                </a:solidFill>
              </a:defRPr>
            </a:lvl1pPr>
          </a:lstStyle>
          <a:p>
            <a:pPr lvl="0"/>
            <a:r>
              <a:rPr lang="en-US" dirty="0"/>
              <a:t>Relationship Chart Title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445F63A0-E3DF-344B-9955-922C141F50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33146" y="4047275"/>
            <a:ext cx="3541623" cy="117157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rgbClr val="36495A"/>
                </a:solidFill>
              </a:defRPr>
            </a:lvl1pPr>
          </a:lstStyle>
          <a:p>
            <a:pPr lvl="0"/>
            <a:r>
              <a:rPr lang="en-US" dirty="0"/>
              <a:t>Place a small paragraph regarding the chart here.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90C349-4936-854C-8D33-4042AA00B5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955481"/>
            <a:ext cx="1024128" cy="902519"/>
          </a:xfrm>
          <a:prstGeom prst="rect">
            <a:avLst/>
          </a:prstGeom>
        </p:spPr>
      </p:pic>
      <p:sp>
        <p:nvSpPr>
          <p:cNvPr id="15" name="Chart Placeholder 2">
            <a:extLst>
              <a:ext uri="{FF2B5EF4-FFF2-40B4-BE49-F238E27FC236}">
                <a16:creationId xmlns:a16="http://schemas.microsoft.com/office/drawing/2014/main" id="{0D3A9251-8DDE-5645-A5E6-05252027CB67}"/>
              </a:ext>
            </a:extLst>
          </p:cNvPr>
          <p:cNvSpPr>
            <a:spLocks noGrp="1"/>
          </p:cNvSpPr>
          <p:nvPr>
            <p:ph type="chart" sz="quarter" idx="30" hasCustomPrompt="1"/>
          </p:nvPr>
        </p:nvSpPr>
        <p:spPr>
          <a:xfrm>
            <a:off x="772990" y="480036"/>
            <a:ext cx="6473384" cy="584210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chart here</a:t>
            </a:r>
          </a:p>
        </p:txBody>
      </p:sp>
    </p:spTree>
    <p:extLst>
      <p:ext uri="{BB962C8B-B14F-4D97-AF65-F5344CB8AC3E}">
        <p14:creationId xmlns:p14="http://schemas.microsoft.com/office/powerpoint/2010/main" val="1871299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lationship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83A7216-4372-8B44-BA1B-9B935FC4F18D}"/>
              </a:ext>
            </a:extLst>
          </p:cNvPr>
          <p:cNvSpPr txBox="1"/>
          <p:nvPr userDrawn="1"/>
        </p:nvSpPr>
        <p:spPr>
          <a:xfrm>
            <a:off x="11790245" y="6540021"/>
            <a:ext cx="416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9FE9AA4-4958-2F4C-B132-D6D4A6BFEF97}" type="slidenum">
              <a:rPr lang="en-US" sz="900" b="0" i="1" smtClean="0">
                <a:solidFill>
                  <a:schemeClr val="bg2">
                    <a:lumMod val="25000"/>
                  </a:schemeClr>
                </a:solidFill>
                <a:latin typeface="AmericanSans" panose="02000000000000000000" pitchFamily="2" charset="77"/>
              </a:rPr>
              <a:t>‹#›</a:t>
            </a:fld>
            <a:endParaRPr lang="en-US" sz="900" b="0" i="1" dirty="0">
              <a:solidFill>
                <a:schemeClr val="bg2">
                  <a:lumMod val="25000"/>
                </a:schemeClr>
              </a:solidFill>
              <a:latin typeface="AmericanSans" panose="02000000000000000000" pitchFamily="2" charset="77"/>
            </a:endParaRPr>
          </a:p>
        </p:txBody>
      </p:sp>
      <p:sp>
        <p:nvSpPr>
          <p:cNvPr id="17" name="Chart Placeholder 2">
            <a:extLst>
              <a:ext uri="{FF2B5EF4-FFF2-40B4-BE49-F238E27FC236}">
                <a16:creationId xmlns:a16="http://schemas.microsoft.com/office/drawing/2014/main" id="{EE9D8C2D-6009-E241-927E-DCA448CE1551}"/>
              </a:ext>
            </a:extLst>
          </p:cNvPr>
          <p:cNvSpPr>
            <a:spLocks noGrp="1"/>
          </p:cNvSpPr>
          <p:nvPr>
            <p:ph type="chart" sz="quarter" idx="30" hasCustomPrompt="1"/>
          </p:nvPr>
        </p:nvSpPr>
        <p:spPr>
          <a:xfrm>
            <a:off x="772990" y="480036"/>
            <a:ext cx="10614480" cy="2948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chart here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FBF8A4BB-0757-614E-976B-F8370CA8D2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17172" y="4450192"/>
            <a:ext cx="7369678" cy="72694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rgbClr val="36495A"/>
                </a:solidFill>
              </a:defRPr>
            </a:lvl1pPr>
          </a:lstStyle>
          <a:p>
            <a:pPr lvl="0"/>
            <a:r>
              <a:rPr lang="en-US" dirty="0"/>
              <a:t>Relationship Chart Title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CE3D7CF9-B30F-F746-9371-4D19F57D37E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17172" y="5377099"/>
            <a:ext cx="4378828" cy="1162922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Aft>
                <a:spcPts val="1000"/>
              </a:spcAft>
              <a:buNone/>
              <a:defRPr sz="1400">
                <a:solidFill>
                  <a:srgbClr val="36495A"/>
                </a:solidFill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Place a small paragraph regarding the chart here. This text box can also be deleted. Place a small paragraph regarding the chart here.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8D86B0-B7DA-FB4B-800C-8AF0E1E9EE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955481"/>
            <a:ext cx="1024128" cy="90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507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83A7216-4372-8B44-BA1B-9B935FC4F18D}"/>
              </a:ext>
            </a:extLst>
          </p:cNvPr>
          <p:cNvSpPr txBox="1"/>
          <p:nvPr userDrawn="1"/>
        </p:nvSpPr>
        <p:spPr>
          <a:xfrm>
            <a:off x="11790245" y="6540021"/>
            <a:ext cx="416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9FE9AA4-4958-2F4C-B132-D6D4A6BFEF97}" type="slidenum">
              <a:rPr lang="en-US" sz="900" b="0" i="1" smtClean="0">
                <a:solidFill>
                  <a:schemeClr val="bg2">
                    <a:lumMod val="25000"/>
                  </a:schemeClr>
                </a:solidFill>
                <a:latin typeface="AmericanSans" panose="02000000000000000000" pitchFamily="2" charset="77"/>
              </a:rPr>
              <a:t>‹#›</a:t>
            </a:fld>
            <a:endParaRPr lang="en-US" sz="900" b="0" i="1" dirty="0">
              <a:solidFill>
                <a:schemeClr val="bg2">
                  <a:lumMod val="25000"/>
                </a:schemeClr>
              </a:solidFill>
              <a:latin typeface="AmericanSans" panose="02000000000000000000" pitchFamily="2" charset="77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B33CF1-3C03-5F41-AA7B-6C8052D1D64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8501" y="1510687"/>
            <a:ext cx="11302538" cy="4386322"/>
          </a:xfrm>
        </p:spPr>
        <p:txBody>
          <a:bodyPr numCol="2">
            <a:normAutofit/>
          </a:bodyPr>
          <a:lstStyle>
            <a:lvl1pPr marL="0" indent="0" fontAlgn="base">
              <a:lnSpc>
                <a:spcPct val="100000"/>
              </a:lnSpc>
              <a:buNone/>
              <a:defRPr sz="1400">
                <a:solidFill>
                  <a:srgbClr val="36495A"/>
                </a:solidFill>
              </a:defRPr>
            </a:lvl1pPr>
            <a:lvl2pPr marL="457200" indent="0">
              <a:buNone/>
              <a:defRPr sz="1100">
                <a:solidFill>
                  <a:schemeClr val="bg2">
                    <a:lumMod val="2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2">
                    <a:lumMod val="25000"/>
                  </a:schemeClr>
                </a:solidFill>
              </a:defRPr>
            </a:lvl3pPr>
            <a:lvl4pPr marL="1371600" indent="0">
              <a:buNone/>
              <a:defRPr sz="1100">
                <a:solidFill>
                  <a:schemeClr val="bg2">
                    <a:lumMod val="25000"/>
                  </a:schemeClr>
                </a:solidFill>
              </a:defRPr>
            </a:lvl4pPr>
            <a:lvl5pPr marL="1828800" indent="0">
              <a:buNone/>
              <a:defRPr sz="11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Place copy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792745-7FC8-5649-A0BD-61F54CC2FA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955481"/>
            <a:ext cx="1024128" cy="902519"/>
          </a:xfrm>
          <a:prstGeom prst="rect">
            <a:avLst/>
          </a:prstGeom>
        </p:spPr>
      </p:pic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8DE1917-5CD2-5B4E-AFD4-DEEBF6D409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8501" y="383168"/>
            <a:ext cx="11302538" cy="1069047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rgbClr val="36495A"/>
                </a:solidFill>
              </a:defRPr>
            </a:lvl1pPr>
            <a:lvl2pPr marL="457200" indent="0">
              <a:buNone/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6534496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83A7216-4372-8B44-BA1B-9B935FC4F18D}"/>
              </a:ext>
            </a:extLst>
          </p:cNvPr>
          <p:cNvSpPr txBox="1"/>
          <p:nvPr userDrawn="1"/>
        </p:nvSpPr>
        <p:spPr>
          <a:xfrm>
            <a:off x="11790245" y="6540021"/>
            <a:ext cx="416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9FE9AA4-4958-2F4C-B132-D6D4A6BFEF97}" type="slidenum">
              <a:rPr lang="en-US" sz="900" b="0" i="1" smtClean="0">
                <a:solidFill>
                  <a:schemeClr val="bg2">
                    <a:lumMod val="25000"/>
                  </a:schemeClr>
                </a:solidFill>
                <a:latin typeface="AmericanSans" panose="02000000000000000000" pitchFamily="2" charset="77"/>
              </a:rPr>
              <a:t>‹#›</a:t>
            </a:fld>
            <a:endParaRPr lang="en-US" sz="900" b="0" i="1" dirty="0">
              <a:solidFill>
                <a:schemeClr val="bg2">
                  <a:lumMod val="25000"/>
                </a:schemeClr>
              </a:solidFill>
              <a:latin typeface="AmericanSans" panose="02000000000000000000" pitchFamily="2" charset="77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B33CF1-3C03-5F41-AA7B-6C8052D1D64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8501" y="1559847"/>
            <a:ext cx="11302538" cy="4386322"/>
          </a:xfrm>
        </p:spPr>
        <p:txBody>
          <a:bodyPr numCol="2">
            <a:normAutofit/>
          </a:bodyPr>
          <a:lstStyle>
            <a:lvl1pPr marL="0" indent="0" fontAlgn="base">
              <a:lnSpc>
                <a:spcPct val="100000"/>
              </a:lnSpc>
              <a:buNone/>
              <a:defRPr sz="1400">
                <a:solidFill>
                  <a:srgbClr val="36495A"/>
                </a:solidFill>
              </a:defRPr>
            </a:lvl1pPr>
            <a:lvl2pPr marL="457200" indent="0">
              <a:buNone/>
              <a:defRPr sz="1100">
                <a:solidFill>
                  <a:schemeClr val="bg2">
                    <a:lumMod val="2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2">
                    <a:lumMod val="25000"/>
                  </a:schemeClr>
                </a:solidFill>
              </a:defRPr>
            </a:lvl3pPr>
            <a:lvl4pPr marL="1371600" indent="0">
              <a:buNone/>
              <a:defRPr sz="1100">
                <a:solidFill>
                  <a:schemeClr val="bg2">
                    <a:lumMod val="25000"/>
                  </a:schemeClr>
                </a:solidFill>
              </a:defRPr>
            </a:lvl4pPr>
            <a:lvl5pPr marL="1828800" indent="0">
              <a:buNone/>
              <a:defRPr sz="11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Place copy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792745-7FC8-5649-A0BD-61F54CC2FA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955481"/>
            <a:ext cx="1024128" cy="902519"/>
          </a:xfrm>
          <a:prstGeom prst="rect">
            <a:avLst/>
          </a:prstGeom>
        </p:spPr>
      </p:pic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8DE1917-5CD2-5B4E-AFD4-DEEBF6D409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8501" y="383169"/>
            <a:ext cx="11302538" cy="6885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rgbClr val="36495A"/>
                </a:solidFill>
              </a:defRPr>
            </a:lvl1pPr>
            <a:lvl2pPr marL="457200" indent="0">
              <a:buNone/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0FDA0F4-EA82-F640-8DF1-4719D584C1F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8501" y="1142768"/>
            <a:ext cx="11302538" cy="407767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rgbClr val="36495A"/>
                </a:solidFill>
              </a:defRPr>
            </a:lvl1pPr>
            <a:lvl2pPr marL="457200" indent="0">
              <a:buNone/>
              <a:defRPr sz="4400"/>
            </a:lvl2pPr>
            <a:lvl3pPr marL="914400" indent="0">
              <a:buNone/>
              <a:defRPr sz="4400"/>
            </a:lvl3pPr>
            <a:lvl4pPr marL="1371600" indent="0">
              <a:buNone/>
              <a:defRPr sz="4400"/>
            </a:lvl4pPr>
            <a:lvl5pPr marL="1828800" indent="0">
              <a:buNone/>
              <a:defRPr sz="4400"/>
            </a:lvl5pPr>
          </a:lstStyle>
          <a:p>
            <a:pPr lvl="0"/>
            <a:r>
              <a:rPr lang="en-US" b="1" dirty="0"/>
              <a:t>Subhead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4170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83A7216-4372-8B44-BA1B-9B935FC4F18D}"/>
              </a:ext>
            </a:extLst>
          </p:cNvPr>
          <p:cNvSpPr txBox="1"/>
          <p:nvPr userDrawn="1"/>
        </p:nvSpPr>
        <p:spPr>
          <a:xfrm>
            <a:off x="11790245" y="6540021"/>
            <a:ext cx="416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9FE9AA4-4958-2F4C-B132-D6D4A6BFEF97}" type="slidenum">
              <a:rPr lang="en-US" sz="900" b="0" i="1" smtClean="0">
                <a:solidFill>
                  <a:schemeClr val="bg2">
                    <a:lumMod val="25000"/>
                  </a:schemeClr>
                </a:solidFill>
                <a:latin typeface="AmericanSans" panose="02000000000000000000" pitchFamily="2" charset="77"/>
              </a:rPr>
              <a:t>‹#›</a:t>
            </a:fld>
            <a:endParaRPr lang="en-US" sz="900" b="0" i="1" dirty="0">
              <a:solidFill>
                <a:schemeClr val="bg2">
                  <a:lumMod val="25000"/>
                </a:schemeClr>
              </a:solidFill>
              <a:latin typeface="AmericanSans" panose="02000000000000000000" pitchFamily="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EAD816-52FA-444F-ACC3-C06C773E8E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955481"/>
            <a:ext cx="1024128" cy="90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7548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83A7216-4372-8B44-BA1B-9B935FC4F18D}"/>
              </a:ext>
            </a:extLst>
          </p:cNvPr>
          <p:cNvSpPr txBox="1"/>
          <p:nvPr userDrawn="1"/>
        </p:nvSpPr>
        <p:spPr>
          <a:xfrm>
            <a:off x="11790245" y="6540021"/>
            <a:ext cx="416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9FE9AA4-4958-2F4C-B132-D6D4A6BFEF97}" type="slidenum">
              <a:rPr lang="en-US" sz="900" b="0" i="1" smtClean="0">
                <a:solidFill>
                  <a:schemeClr val="bg2">
                    <a:lumMod val="25000"/>
                  </a:schemeClr>
                </a:solidFill>
                <a:latin typeface="AmericanSans" panose="02000000000000000000" pitchFamily="2" charset="77"/>
              </a:rPr>
              <a:t>‹#›</a:t>
            </a:fld>
            <a:endParaRPr lang="en-US" sz="900" b="0" i="1" dirty="0">
              <a:solidFill>
                <a:schemeClr val="bg2">
                  <a:lumMod val="25000"/>
                </a:schemeClr>
              </a:solidFill>
              <a:latin typeface="AmericanSans" panose="02000000000000000000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D492F5-E776-EF48-8AE7-7A489C3E26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955481"/>
            <a:ext cx="1024128" cy="90251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A7BD07-FE97-3547-B6B1-C88A10DAA7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8501" y="1622323"/>
            <a:ext cx="11302538" cy="4333158"/>
          </a:xfrm>
        </p:spPr>
        <p:txBody>
          <a:bodyPr>
            <a:normAutofit/>
          </a:bodyPr>
          <a:lstStyle>
            <a:lvl1pPr>
              <a:defRPr sz="1800" b="0" i="0">
                <a:solidFill>
                  <a:srgbClr val="36495A"/>
                </a:solidFill>
                <a:latin typeface="AmericanSans" panose="02000000000000000000" pitchFamily="2" charset="77"/>
              </a:defRPr>
            </a:lvl1pPr>
            <a:lvl2pPr>
              <a:defRPr sz="1600" b="0" i="0">
                <a:solidFill>
                  <a:srgbClr val="36495A"/>
                </a:solidFill>
                <a:latin typeface="AmericanSans" panose="02000000000000000000" pitchFamily="2" charset="77"/>
              </a:defRPr>
            </a:lvl2pPr>
            <a:lvl3pPr>
              <a:defRPr sz="1600" b="0" i="0">
                <a:solidFill>
                  <a:srgbClr val="36495A"/>
                </a:solidFill>
                <a:latin typeface="AmericanSans" panose="02000000000000000000" pitchFamily="2" charset="77"/>
              </a:defRPr>
            </a:lvl3pPr>
            <a:lvl4pPr>
              <a:defRPr sz="1600" b="0" i="0">
                <a:solidFill>
                  <a:srgbClr val="36495A"/>
                </a:solidFill>
                <a:latin typeface="AmericanSans" panose="02000000000000000000" pitchFamily="2" charset="77"/>
              </a:defRPr>
            </a:lvl4pPr>
            <a:lvl5pPr>
              <a:defRPr sz="1600" b="0" i="0">
                <a:solidFill>
                  <a:srgbClr val="36495A"/>
                </a:solidFill>
                <a:latin typeface="AmericanSans" panose="02000000000000000000" pitchFamily="2" charset="77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6440EED-D5E3-2B49-B0FA-F9A73048EE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8501" y="383168"/>
            <a:ext cx="11302538" cy="1069047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rgbClr val="36495A"/>
                </a:solidFill>
              </a:defRPr>
            </a:lvl1pPr>
            <a:lvl2pPr marL="457200" indent="0">
              <a:buNone/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9483553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72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LIGHT SYMBOL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83A7216-4372-8B44-BA1B-9B935FC4F18D}"/>
              </a:ext>
            </a:extLst>
          </p:cNvPr>
          <p:cNvSpPr txBox="1"/>
          <p:nvPr userDrawn="1"/>
        </p:nvSpPr>
        <p:spPr>
          <a:xfrm>
            <a:off x="11790245" y="6540021"/>
            <a:ext cx="416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9FE9AA4-4958-2F4C-B132-D6D4A6BFEF97}" type="slidenum">
              <a:rPr lang="en-US" sz="900" b="0" i="1" smtClean="0">
                <a:solidFill>
                  <a:schemeClr val="bg2">
                    <a:lumMod val="25000"/>
                  </a:schemeClr>
                </a:solidFill>
                <a:latin typeface="AmericanSans" panose="02000000000000000000" pitchFamily="2" charset="77"/>
              </a:rPr>
              <a:t>‹#›</a:t>
            </a:fld>
            <a:endParaRPr lang="en-US" sz="900" b="0" i="1" dirty="0">
              <a:solidFill>
                <a:schemeClr val="bg2">
                  <a:lumMod val="25000"/>
                </a:schemeClr>
              </a:solidFill>
              <a:latin typeface="AmericanSans" panose="02000000000000000000" pitchFamily="2" charset="77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A7BD07-FE97-3547-B6B1-C88A10DAA7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8501" y="1622323"/>
            <a:ext cx="11302538" cy="4333158"/>
          </a:xfrm>
        </p:spPr>
        <p:txBody>
          <a:bodyPr>
            <a:normAutofit/>
          </a:bodyPr>
          <a:lstStyle>
            <a:lvl1pPr>
              <a:defRPr sz="1800" b="0" i="0">
                <a:solidFill>
                  <a:srgbClr val="36495A"/>
                </a:solidFill>
                <a:latin typeface="AmericanSans" panose="02000000000000000000" pitchFamily="2" charset="77"/>
              </a:defRPr>
            </a:lvl1pPr>
            <a:lvl2pPr>
              <a:defRPr sz="1600" b="0" i="0">
                <a:solidFill>
                  <a:srgbClr val="36495A"/>
                </a:solidFill>
                <a:latin typeface="AmericanSans" panose="02000000000000000000" pitchFamily="2" charset="77"/>
              </a:defRPr>
            </a:lvl2pPr>
            <a:lvl3pPr>
              <a:defRPr sz="1600" b="0" i="0">
                <a:solidFill>
                  <a:srgbClr val="36495A"/>
                </a:solidFill>
                <a:latin typeface="AmericanSans" panose="02000000000000000000" pitchFamily="2" charset="77"/>
              </a:defRPr>
            </a:lvl3pPr>
            <a:lvl4pPr>
              <a:defRPr sz="1600" b="0" i="0">
                <a:solidFill>
                  <a:srgbClr val="36495A"/>
                </a:solidFill>
                <a:latin typeface="AmericanSans" panose="02000000000000000000" pitchFamily="2" charset="77"/>
              </a:defRPr>
            </a:lvl4pPr>
            <a:lvl5pPr>
              <a:defRPr sz="1600" b="0" i="0">
                <a:solidFill>
                  <a:srgbClr val="36495A"/>
                </a:solidFill>
                <a:latin typeface="AmericanSans" panose="02000000000000000000" pitchFamily="2" charset="77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6440EED-D5E3-2B49-B0FA-F9A73048EE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8501" y="383168"/>
            <a:ext cx="11302538" cy="1069047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rgbClr val="36495A"/>
                </a:solidFill>
              </a:defRPr>
            </a:lvl1pPr>
            <a:lvl2pPr marL="457200" indent="0">
              <a:buNone/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001929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7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7113ECF-D558-6343-9EA9-D26C0BEB87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955481"/>
            <a:ext cx="1024128" cy="902519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26047793-0769-0F4F-8A1A-EA53AA366F38}"/>
              </a:ext>
            </a:extLst>
          </p:cNvPr>
          <p:cNvSpPr txBox="1"/>
          <p:nvPr userDrawn="1"/>
        </p:nvSpPr>
        <p:spPr>
          <a:xfrm>
            <a:off x="11790245" y="6540021"/>
            <a:ext cx="416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9FE9AA4-4958-2F4C-B132-D6D4A6BFEF97}" type="slidenum">
              <a:rPr lang="en-US" sz="900" b="0" i="1" smtClean="0">
                <a:solidFill>
                  <a:schemeClr val="bg2">
                    <a:lumMod val="25000"/>
                  </a:schemeClr>
                </a:solidFill>
                <a:latin typeface="AmericanSans" panose="02000000000000000000" pitchFamily="2" charset="77"/>
              </a:rPr>
              <a:t>‹#›</a:t>
            </a:fld>
            <a:endParaRPr lang="en-US" sz="900" b="0" i="1" dirty="0">
              <a:solidFill>
                <a:schemeClr val="bg2">
                  <a:lumMod val="25000"/>
                </a:schemeClr>
              </a:solidFill>
              <a:latin typeface="AmericanSans" panose="02000000000000000000" pitchFamily="2" charset="77"/>
            </a:endParaRP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0B6606B5-AB41-244D-A481-083D61F996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17172" y="1282414"/>
            <a:ext cx="3945440" cy="687003"/>
          </a:xfrm>
        </p:spPr>
        <p:txBody>
          <a:bodyPr/>
          <a:lstStyle>
            <a:lvl1pPr marL="0" indent="0">
              <a:buNone/>
              <a:defRPr sz="4400" b="1">
                <a:solidFill>
                  <a:srgbClr val="36495A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7F49F257-122B-1342-A5C8-E06994015C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43441" y="2330970"/>
            <a:ext cx="1352455" cy="477544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rgbClr val="36495A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Item 1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CEEB0733-7C4D-AB47-8943-1E66EE3BC75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91042" y="2307806"/>
            <a:ext cx="2471570" cy="687002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rgbClr val="36495A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Place details regarding the agenda here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9982B6BA-A4F8-604E-8083-EC3893065A6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188367" y="3266323"/>
            <a:ext cx="2471569" cy="687001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rgbClr val="36495A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Place details regarding the agenda here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EC7FB3EE-55C2-EC45-8B5A-C3E221991D8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188370" y="4251824"/>
            <a:ext cx="2471566" cy="687000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rgbClr val="36495A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Place details regarding the agenda here</a:t>
            </a:r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1A11A3A2-F7FC-024D-B08B-85CD527C341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85695" y="5210341"/>
            <a:ext cx="2471565" cy="686999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rgbClr val="36495A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Place details regarding the agenda here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A2D3FFA5-6100-284A-B619-D879ABF148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530431" y="3260977"/>
            <a:ext cx="2468880" cy="685800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Place details regarding the agenda here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E653DCB8-B576-C34D-97FF-79FA7442C88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30433" y="4246477"/>
            <a:ext cx="2468880" cy="685800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Place details regarding the agenda here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63F64038-D074-5446-BD2B-052288BA390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7759" y="5204995"/>
            <a:ext cx="2468880" cy="685800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Place details regarding the agenda here</a:t>
            </a:r>
          </a:p>
        </p:txBody>
      </p: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DA1D93C2-309B-624E-9360-9140E8D3585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527758" y="2307806"/>
            <a:ext cx="2468880" cy="685800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Place details regarding the agenda here</a:t>
            </a:r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C57D0B18-26B7-2048-8153-4931BC262F1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739087" y="3306329"/>
            <a:ext cx="1356810" cy="494961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rgbClr val="36495A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Item 1</a:t>
            </a:r>
          </a:p>
        </p:txBody>
      </p:sp>
      <p:sp>
        <p:nvSpPr>
          <p:cNvPr id="59" name="Text Placeholder 7">
            <a:extLst>
              <a:ext uri="{FF2B5EF4-FFF2-40B4-BE49-F238E27FC236}">
                <a16:creationId xmlns:a16="http://schemas.microsoft.com/office/drawing/2014/main" id="{FFD5E081-880A-584A-871C-1B7B0EB105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752150" y="4265022"/>
            <a:ext cx="1352455" cy="477544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rgbClr val="36495A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Item 1</a:t>
            </a:r>
          </a:p>
        </p:txBody>
      </p:sp>
      <p:sp>
        <p:nvSpPr>
          <p:cNvPr id="60" name="Text Placeholder 7">
            <a:extLst>
              <a:ext uri="{FF2B5EF4-FFF2-40B4-BE49-F238E27FC236}">
                <a16:creationId xmlns:a16="http://schemas.microsoft.com/office/drawing/2014/main" id="{808C7EEA-0A75-084B-9D51-BF243C7BA9C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747796" y="5266507"/>
            <a:ext cx="1356810" cy="494961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rgbClr val="36495A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Item 1</a:t>
            </a:r>
          </a:p>
        </p:txBody>
      </p:sp>
      <p:sp>
        <p:nvSpPr>
          <p:cNvPr id="61" name="Text Placeholder 7">
            <a:extLst>
              <a:ext uri="{FF2B5EF4-FFF2-40B4-BE49-F238E27FC236}">
                <a16:creationId xmlns:a16="http://schemas.microsoft.com/office/drawing/2014/main" id="{A28A7FCF-BB31-0D48-B92E-1C311125427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14654" y="2339679"/>
            <a:ext cx="1352455" cy="477544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rgbClr val="36495A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Item 1</a:t>
            </a:r>
          </a:p>
        </p:txBody>
      </p:sp>
      <p:sp>
        <p:nvSpPr>
          <p:cNvPr id="62" name="Text Placeholder 7">
            <a:extLst>
              <a:ext uri="{FF2B5EF4-FFF2-40B4-BE49-F238E27FC236}">
                <a16:creationId xmlns:a16="http://schemas.microsoft.com/office/drawing/2014/main" id="{F7B5DEFB-876C-3B4E-BCC9-3ADBF8069A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3315038"/>
            <a:ext cx="1356810" cy="494961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rgbClr val="36495A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Item 1</a:t>
            </a:r>
          </a:p>
        </p:txBody>
      </p:sp>
      <p:sp>
        <p:nvSpPr>
          <p:cNvPr id="63" name="Text Placeholder 7">
            <a:extLst>
              <a:ext uri="{FF2B5EF4-FFF2-40B4-BE49-F238E27FC236}">
                <a16:creationId xmlns:a16="http://schemas.microsoft.com/office/drawing/2014/main" id="{810CEB7B-B0A0-E242-B2B0-5EA105AEFB9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23363" y="4273731"/>
            <a:ext cx="1352455" cy="477544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rgbClr val="36495A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Item 1</a:t>
            </a:r>
          </a:p>
        </p:txBody>
      </p:sp>
      <p:sp>
        <p:nvSpPr>
          <p:cNvPr id="64" name="Text Placeholder 7">
            <a:extLst>
              <a:ext uri="{FF2B5EF4-FFF2-40B4-BE49-F238E27FC236}">
                <a16:creationId xmlns:a16="http://schemas.microsoft.com/office/drawing/2014/main" id="{93B58029-A3D2-924F-982D-DB20AC7F6A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19009" y="5275216"/>
            <a:ext cx="1356810" cy="494961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rgbClr val="36495A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Item 1</a:t>
            </a:r>
          </a:p>
        </p:txBody>
      </p:sp>
    </p:spTree>
    <p:extLst>
      <p:ext uri="{BB962C8B-B14F-4D97-AF65-F5344CB8AC3E}">
        <p14:creationId xmlns:p14="http://schemas.microsoft.com/office/powerpoint/2010/main" val="19368085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36" userDrawn="1">
          <p15:clr>
            <a:srgbClr val="FBAE40"/>
          </p15:clr>
        </p15:guide>
        <p15:guide id="2" orient="horz" pos="2736" userDrawn="1">
          <p15:clr>
            <a:srgbClr val="FBAE40"/>
          </p15:clr>
        </p15:guide>
        <p15:guide id="3" orient="horz" pos="3360" userDrawn="1">
          <p15:clr>
            <a:srgbClr val="FBAE40"/>
          </p15:clr>
        </p15:guide>
        <p15:guide id="4" pos="3912" userDrawn="1">
          <p15:clr>
            <a:srgbClr val="FBAE40"/>
          </p15:clr>
        </p15:guide>
        <p15:guide id="5" pos="1176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83A7216-4372-8B44-BA1B-9B935FC4F18D}"/>
              </a:ext>
            </a:extLst>
          </p:cNvPr>
          <p:cNvSpPr txBox="1"/>
          <p:nvPr userDrawn="1"/>
        </p:nvSpPr>
        <p:spPr>
          <a:xfrm>
            <a:off x="11790245" y="6540021"/>
            <a:ext cx="416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9FE9AA4-4958-2F4C-B132-D6D4A6BFEF97}" type="slidenum">
              <a:rPr lang="en-US" sz="900" b="0" i="1" smtClean="0">
                <a:solidFill>
                  <a:schemeClr val="bg2">
                    <a:lumMod val="25000"/>
                  </a:schemeClr>
                </a:solidFill>
                <a:latin typeface="AmericanSans" panose="02000000000000000000" pitchFamily="2" charset="77"/>
              </a:rPr>
              <a:t>‹#›</a:t>
            </a:fld>
            <a:endParaRPr lang="en-US" sz="900" b="0" i="1" dirty="0">
              <a:solidFill>
                <a:schemeClr val="bg2">
                  <a:lumMod val="25000"/>
                </a:schemeClr>
              </a:solidFill>
              <a:latin typeface="AmericanSans" panose="02000000000000000000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D492F5-E776-EF48-8AE7-7A489C3E26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955481"/>
            <a:ext cx="1024128" cy="90251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A7BD07-FE97-3547-B6B1-C88A10DAA7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8501" y="1622323"/>
            <a:ext cx="11302538" cy="4333158"/>
          </a:xfrm>
        </p:spPr>
        <p:txBody>
          <a:bodyPr>
            <a:normAutofit/>
          </a:bodyPr>
          <a:lstStyle>
            <a:lvl1pPr>
              <a:defRPr sz="1800" b="0" i="0">
                <a:solidFill>
                  <a:srgbClr val="36495A"/>
                </a:solidFill>
                <a:latin typeface="AmericanSans" panose="02000000000000000000" pitchFamily="2" charset="77"/>
              </a:defRPr>
            </a:lvl1pPr>
            <a:lvl2pPr>
              <a:defRPr sz="1600" b="0" i="0">
                <a:solidFill>
                  <a:srgbClr val="36495A"/>
                </a:solidFill>
                <a:latin typeface="AmericanSans" panose="02000000000000000000" pitchFamily="2" charset="77"/>
              </a:defRPr>
            </a:lvl2pPr>
            <a:lvl3pPr>
              <a:defRPr sz="1600" b="0" i="0">
                <a:solidFill>
                  <a:srgbClr val="36495A"/>
                </a:solidFill>
                <a:latin typeface="AmericanSans" panose="02000000000000000000" pitchFamily="2" charset="77"/>
              </a:defRPr>
            </a:lvl3pPr>
            <a:lvl4pPr>
              <a:defRPr sz="1600" b="0" i="0">
                <a:solidFill>
                  <a:srgbClr val="36495A"/>
                </a:solidFill>
                <a:latin typeface="AmericanSans" panose="02000000000000000000" pitchFamily="2" charset="77"/>
              </a:defRPr>
            </a:lvl4pPr>
            <a:lvl5pPr>
              <a:defRPr sz="1600" b="0" i="0">
                <a:solidFill>
                  <a:srgbClr val="36495A"/>
                </a:solidFill>
                <a:latin typeface="AmericanSans" panose="02000000000000000000" pitchFamily="2" charset="77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A503B4C7-4CA0-6F41-8108-5C3DAE181E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8501" y="383169"/>
            <a:ext cx="11302538" cy="6885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100" b="1">
                <a:solidFill>
                  <a:srgbClr val="36495A"/>
                </a:solidFill>
              </a:defRPr>
            </a:lvl1pPr>
            <a:lvl2pPr marL="457200" indent="0">
              <a:buNone/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35B2DA6-6F3A-3844-9446-A57BEFC630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8501" y="1142768"/>
            <a:ext cx="11302538" cy="407767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rgbClr val="36495A"/>
                </a:solidFill>
              </a:defRPr>
            </a:lvl1pPr>
            <a:lvl2pPr marL="457200" indent="0">
              <a:buNone/>
              <a:defRPr sz="4400"/>
            </a:lvl2pPr>
            <a:lvl3pPr marL="914400" indent="0">
              <a:buNone/>
              <a:defRPr sz="4400"/>
            </a:lvl3pPr>
            <a:lvl4pPr marL="1371600" indent="0">
              <a:buNone/>
              <a:defRPr sz="4400"/>
            </a:lvl4pPr>
            <a:lvl5pPr marL="1828800" indent="0">
              <a:buNone/>
              <a:defRPr sz="4400"/>
            </a:lvl5pPr>
          </a:lstStyle>
          <a:p>
            <a:pPr lvl="0"/>
            <a:r>
              <a:rPr lang="en-US" b="1" dirty="0"/>
              <a:t>Subhead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7343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72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LIGHT SYMBOL_Title, Subhead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83A7216-4372-8B44-BA1B-9B935FC4F18D}"/>
              </a:ext>
            </a:extLst>
          </p:cNvPr>
          <p:cNvSpPr txBox="1"/>
          <p:nvPr userDrawn="1"/>
        </p:nvSpPr>
        <p:spPr>
          <a:xfrm>
            <a:off x="11790245" y="6540021"/>
            <a:ext cx="416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9FE9AA4-4958-2F4C-B132-D6D4A6BFEF97}" type="slidenum">
              <a:rPr lang="en-US" sz="900" b="0" i="1" smtClean="0">
                <a:solidFill>
                  <a:schemeClr val="bg2">
                    <a:lumMod val="25000"/>
                  </a:schemeClr>
                </a:solidFill>
                <a:latin typeface="AmericanSans" panose="02000000000000000000" pitchFamily="2" charset="77"/>
              </a:rPr>
              <a:t>‹#›</a:t>
            </a:fld>
            <a:endParaRPr lang="en-US" sz="900" b="0" i="1" dirty="0">
              <a:solidFill>
                <a:schemeClr val="bg2">
                  <a:lumMod val="25000"/>
                </a:schemeClr>
              </a:solidFill>
              <a:latin typeface="AmericanSans" panose="02000000000000000000" pitchFamily="2" charset="77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A7BD07-FE97-3547-B6B1-C88A10DAA7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8501" y="1622323"/>
            <a:ext cx="11302538" cy="4333158"/>
          </a:xfrm>
        </p:spPr>
        <p:txBody>
          <a:bodyPr>
            <a:normAutofit/>
          </a:bodyPr>
          <a:lstStyle>
            <a:lvl1pPr>
              <a:defRPr sz="1800" b="0" i="0">
                <a:solidFill>
                  <a:srgbClr val="36495A"/>
                </a:solidFill>
                <a:latin typeface="AmericanSans" panose="02000000000000000000" pitchFamily="2" charset="77"/>
              </a:defRPr>
            </a:lvl1pPr>
            <a:lvl2pPr>
              <a:defRPr sz="1600" b="0" i="0">
                <a:solidFill>
                  <a:srgbClr val="36495A"/>
                </a:solidFill>
                <a:latin typeface="AmericanSans" panose="02000000000000000000" pitchFamily="2" charset="77"/>
              </a:defRPr>
            </a:lvl2pPr>
            <a:lvl3pPr>
              <a:defRPr sz="1600" b="0" i="0">
                <a:solidFill>
                  <a:srgbClr val="36495A"/>
                </a:solidFill>
                <a:latin typeface="AmericanSans" panose="02000000000000000000" pitchFamily="2" charset="77"/>
              </a:defRPr>
            </a:lvl3pPr>
            <a:lvl4pPr>
              <a:defRPr sz="1600" b="0" i="0">
                <a:solidFill>
                  <a:srgbClr val="36495A"/>
                </a:solidFill>
                <a:latin typeface="AmericanSans" panose="02000000000000000000" pitchFamily="2" charset="77"/>
              </a:defRPr>
            </a:lvl4pPr>
            <a:lvl5pPr>
              <a:defRPr sz="1600" b="0" i="0">
                <a:solidFill>
                  <a:srgbClr val="36495A"/>
                </a:solidFill>
                <a:latin typeface="AmericanSans" panose="02000000000000000000" pitchFamily="2" charset="77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A503B4C7-4CA0-6F41-8108-5C3DAE181E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8501" y="383169"/>
            <a:ext cx="11302538" cy="688548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100" b="1">
                <a:solidFill>
                  <a:srgbClr val="36495A"/>
                </a:solidFill>
              </a:defRPr>
            </a:lvl1pPr>
            <a:lvl2pPr marL="457200" indent="0">
              <a:buNone/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35B2DA6-6F3A-3844-9446-A57BEFC630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8501" y="1142768"/>
            <a:ext cx="11302538" cy="407767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rgbClr val="36495A"/>
                </a:solidFill>
              </a:defRPr>
            </a:lvl1pPr>
            <a:lvl2pPr marL="457200" indent="0">
              <a:buNone/>
              <a:defRPr sz="4400"/>
            </a:lvl2pPr>
            <a:lvl3pPr marL="914400" indent="0">
              <a:buNone/>
              <a:defRPr sz="4400"/>
            </a:lvl3pPr>
            <a:lvl4pPr marL="1371600" indent="0">
              <a:buNone/>
              <a:defRPr sz="4400"/>
            </a:lvl4pPr>
            <a:lvl5pPr marL="1828800" indent="0">
              <a:buNone/>
              <a:defRPr sz="4400"/>
            </a:lvl5pPr>
          </a:lstStyle>
          <a:p>
            <a:pPr lvl="0"/>
            <a:r>
              <a:rPr lang="en-US" b="1" dirty="0"/>
              <a:t>Subhead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05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72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83A7216-4372-8B44-BA1B-9B935FC4F18D}"/>
              </a:ext>
            </a:extLst>
          </p:cNvPr>
          <p:cNvSpPr txBox="1"/>
          <p:nvPr userDrawn="1"/>
        </p:nvSpPr>
        <p:spPr>
          <a:xfrm>
            <a:off x="11790245" y="6540021"/>
            <a:ext cx="416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9FE9AA4-4958-2F4C-B132-D6D4A6BFEF97}" type="slidenum">
              <a:rPr lang="en-US" sz="900" b="0" i="1" smtClean="0">
                <a:solidFill>
                  <a:schemeClr val="bg2">
                    <a:lumMod val="25000"/>
                  </a:schemeClr>
                </a:solidFill>
                <a:latin typeface="AmericanSans" panose="02000000000000000000" pitchFamily="2" charset="77"/>
              </a:rPr>
              <a:t>‹#›</a:t>
            </a:fld>
            <a:endParaRPr lang="en-US" sz="900" b="0" i="1" dirty="0">
              <a:solidFill>
                <a:schemeClr val="bg2">
                  <a:lumMod val="25000"/>
                </a:schemeClr>
              </a:solidFill>
              <a:latin typeface="AmericanSans" panose="02000000000000000000" pitchFamily="2" charset="77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F0D2A-0B3F-6946-8EF7-37C389D0069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3660" y="1277327"/>
            <a:ext cx="8405078" cy="1219200"/>
          </a:xfrm>
        </p:spPr>
        <p:txBody>
          <a:bodyPr>
            <a:normAutofit/>
          </a:bodyPr>
          <a:lstStyle>
            <a:lvl1pPr marL="0" indent="0">
              <a:buNone/>
              <a:defRPr sz="4400" b="1">
                <a:solidFill>
                  <a:srgbClr val="36495A"/>
                </a:solidFill>
              </a:defRPr>
            </a:lvl1pPr>
            <a:lvl2pPr marL="457200" indent="0">
              <a:buNone/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Title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D492F5-E776-EF48-8AE7-7A489C3E26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955481"/>
            <a:ext cx="1024128" cy="90251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18CAF6-CF1F-4F48-A6F6-9A91F7BCAD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723660" y="2794000"/>
            <a:ext cx="9211040" cy="3161480"/>
          </a:xfrm>
        </p:spPr>
        <p:txBody>
          <a:bodyPr>
            <a:normAutofit/>
          </a:bodyPr>
          <a:lstStyle>
            <a:lvl1pPr>
              <a:defRPr sz="1800" b="0" i="0">
                <a:solidFill>
                  <a:srgbClr val="36495A"/>
                </a:solidFill>
                <a:latin typeface="AmericanSans" panose="02000000000000000000" pitchFamily="2" charset="77"/>
              </a:defRPr>
            </a:lvl1pPr>
            <a:lvl2pPr>
              <a:defRPr sz="1600" b="0" i="0">
                <a:solidFill>
                  <a:srgbClr val="36495A"/>
                </a:solidFill>
                <a:latin typeface="AmericanSans" panose="02000000000000000000" pitchFamily="2" charset="77"/>
              </a:defRPr>
            </a:lvl2pPr>
            <a:lvl3pPr>
              <a:defRPr sz="1600" b="0" i="0">
                <a:solidFill>
                  <a:srgbClr val="36495A"/>
                </a:solidFill>
                <a:latin typeface="AmericanSans" panose="02000000000000000000" pitchFamily="2" charset="77"/>
              </a:defRPr>
            </a:lvl3pPr>
            <a:lvl4pPr>
              <a:defRPr sz="1600" b="0" i="0">
                <a:solidFill>
                  <a:srgbClr val="36495A"/>
                </a:solidFill>
                <a:latin typeface="AmericanSans" panose="02000000000000000000" pitchFamily="2" charset="77"/>
              </a:defRPr>
            </a:lvl4pPr>
            <a:lvl5pPr>
              <a:defRPr sz="1600" b="0" i="0">
                <a:solidFill>
                  <a:srgbClr val="36495A"/>
                </a:solidFill>
                <a:latin typeface="AmericanSans" panose="02000000000000000000" pitchFamily="2" charset="77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2014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72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 Mapp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83A7216-4372-8B44-BA1B-9B935FC4F18D}"/>
              </a:ext>
            </a:extLst>
          </p:cNvPr>
          <p:cNvSpPr txBox="1"/>
          <p:nvPr userDrawn="1"/>
        </p:nvSpPr>
        <p:spPr>
          <a:xfrm>
            <a:off x="11790245" y="6540021"/>
            <a:ext cx="416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9FE9AA4-4958-2F4C-B132-D6D4A6BFEF97}" type="slidenum">
              <a:rPr lang="en-US" sz="900" b="0" i="1" smtClean="0">
                <a:solidFill>
                  <a:schemeClr val="bg2">
                    <a:lumMod val="25000"/>
                  </a:schemeClr>
                </a:solidFill>
                <a:latin typeface="AmericanSans" panose="02000000000000000000" pitchFamily="2" charset="77"/>
              </a:rPr>
              <a:t>‹#›</a:t>
            </a:fld>
            <a:endParaRPr lang="en-US" sz="900" b="0" i="1" dirty="0">
              <a:solidFill>
                <a:schemeClr val="bg2">
                  <a:lumMod val="25000"/>
                </a:schemeClr>
              </a:solidFill>
              <a:latin typeface="AmericanSans" panose="02000000000000000000" pitchFamily="2" charset="77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4EDFB4D-447D-D243-980F-88E1ABB0D997}"/>
              </a:ext>
            </a:extLst>
          </p:cNvPr>
          <p:cNvSpPr/>
          <p:nvPr userDrawn="1"/>
        </p:nvSpPr>
        <p:spPr>
          <a:xfrm>
            <a:off x="1461818" y="2357465"/>
            <a:ext cx="2584174" cy="2385984"/>
          </a:xfrm>
          <a:prstGeom prst="rect">
            <a:avLst/>
          </a:prstGeom>
          <a:solidFill>
            <a:srgbClr val="007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8A0E2A6-9986-F74E-927D-BC7EDBC6F913}"/>
              </a:ext>
            </a:extLst>
          </p:cNvPr>
          <p:cNvSpPr/>
          <p:nvPr userDrawn="1"/>
        </p:nvSpPr>
        <p:spPr>
          <a:xfrm>
            <a:off x="4185092" y="2357465"/>
            <a:ext cx="2584174" cy="2385984"/>
          </a:xfrm>
          <a:prstGeom prst="rect">
            <a:avLst/>
          </a:prstGeom>
          <a:solidFill>
            <a:srgbClr val="D0DA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9CD2A4-9EA7-0A47-A18B-0C7FF8E60F1C}"/>
              </a:ext>
            </a:extLst>
          </p:cNvPr>
          <p:cNvSpPr/>
          <p:nvPr userDrawn="1"/>
        </p:nvSpPr>
        <p:spPr>
          <a:xfrm>
            <a:off x="6908366" y="2357465"/>
            <a:ext cx="2584174" cy="2385984"/>
          </a:xfrm>
          <a:prstGeom prst="rect">
            <a:avLst/>
          </a:prstGeom>
          <a:solidFill>
            <a:srgbClr val="D0DA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4CDA239-D55D-CE49-A4A2-CB54F4683896}"/>
              </a:ext>
            </a:extLst>
          </p:cNvPr>
          <p:cNvSpPr/>
          <p:nvPr userDrawn="1"/>
        </p:nvSpPr>
        <p:spPr>
          <a:xfrm>
            <a:off x="9631639" y="2357465"/>
            <a:ext cx="2584174" cy="2385984"/>
          </a:xfrm>
          <a:prstGeom prst="rect">
            <a:avLst/>
          </a:prstGeom>
          <a:solidFill>
            <a:srgbClr val="D0DA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0486D25C-B396-E948-9E8A-C105ADA4A71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 flipH="1">
            <a:off x="1624162" y="2594344"/>
            <a:ext cx="1520456" cy="627321"/>
          </a:xfr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414C43F0-B08A-8644-BEEE-9B80A5B79B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96582" y="2594345"/>
            <a:ext cx="1680424" cy="627321"/>
          </a:xfr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rgbClr val="36495A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3455E-5F14-A24A-A459-95F81F6EF2C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624162" y="3593282"/>
            <a:ext cx="2127213" cy="65973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Details for step one.</a:t>
            </a:r>
          </a:p>
          <a:p>
            <a:pPr lvl="0"/>
            <a:r>
              <a:rPr lang="en-US" dirty="0"/>
              <a:t>Enter more details here. </a:t>
            </a:r>
          </a:p>
          <a:p>
            <a:pPr lvl="0"/>
            <a:r>
              <a:rPr lang="en-US" dirty="0"/>
              <a:t>Details for step one.</a:t>
            </a:r>
          </a:p>
          <a:p>
            <a:pPr lvl="0"/>
            <a:r>
              <a:rPr lang="en-US" dirty="0"/>
              <a:t>Enter more details here. 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4C365794-0B51-AC44-BF7A-29191E3347B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146577" y="2608522"/>
            <a:ext cx="1538657" cy="627321"/>
          </a:xfr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rgbClr val="36495A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A8E5F349-7158-3D47-93B2-79611570B16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52357" y="2601433"/>
            <a:ext cx="1758396" cy="627321"/>
          </a:xfr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rgbClr val="36495A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Text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04B95D5-7FC0-D647-B638-168A7ED2A1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955481"/>
            <a:ext cx="1024128" cy="902519"/>
          </a:xfrm>
          <a:prstGeom prst="rect">
            <a:avLst/>
          </a:prstGeom>
        </p:spPr>
      </p:pic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4A19D7C2-626A-3E46-81CA-3E18C22753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8501" y="383168"/>
            <a:ext cx="11302538" cy="1069047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rgbClr val="36495A"/>
                </a:solidFill>
              </a:defRPr>
            </a:lvl1pPr>
            <a:lvl2pPr marL="457200" indent="0">
              <a:buNone/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9838A5E-9E86-5848-8CE5-F0758E827E8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396582" y="3593282"/>
            <a:ext cx="2127213" cy="65973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Details for step one.</a:t>
            </a:r>
          </a:p>
          <a:p>
            <a:pPr lvl="0"/>
            <a:r>
              <a:rPr lang="en-US" dirty="0"/>
              <a:t>Enter more details here. </a:t>
            </a:r>
          </a:p>
          <a:p>
            <a:pPr lvl="0"/>
            <a:r>
              <a:rPr lang="en-US" dirty="0"/>
              <a:t>Details for step one.</a:t>
            </a:r>
          </a:p>
          <a:p>
            <a:pPr lvl="0"/>
            <a:r>
              <a:rPr lang="en-US" dirty="0"/>
              <a:t>Enter more details here. 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E2A27B9-0BA0-554C-840B-C59FF54387E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146577" y="3593282"/>
            <a:ext cx="2127213" cy="65973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Details for step one.</a:t>
            </a:r>
          </a:p>
          <a:p>
            <a:pPr lvl="0"/>
            <a:r>
              <a:rPr lang="en-US" dirty="0"/>
              <a:t>Enter more details here. </a:t>
            </a:r>
          </a:p>
          <a:p>
            <a:pPr lvl="0"/>
            <a:r>
              <a:rPr lang="en-US" dirty="0"/>
              <a:t>Details for step one.</a:t>
            </a:r>
          </a:p>
          <a:p>
            <a:pPr lvl="0"/>
            <a:r>
              <a:rPr lang="en-US" dirty="0"/>
              <a:t>Enter more details here. 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A1FDCF7-A79E-2346-B06B-FCD23CFE44A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847169" y="3593282"/>
            <a:ext cx="2127213" cy="65973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Details for step one.</a:t>
            </a:r>
          </a:p>
          <a:p>
            <a:pPr lvl="0"/>
            <a:r>
              <a:rPr lang="en-US" dirty="0"/>
              <a:t>Enter more details here. </a:t>
            </a:r>
          </a:p>
          <a:p>
            <a:pPr lvl="0"/>
            <a:r>
              <a:rPr lang="en-US" dirty="0"/>
              <a:t>Details for step one.</a:t>
            </a:r>
          </a:p>
          <a:p>
            <a:pPr lvl="0"/>
            <a:r>
              <a:rPr lang="en-US" dirty="0"/>
              <a:t>Enter more details here. </a:t>
            </a:r>
          </a:p>
        </p:txBody>
      </p:sp>
    </p:spTree>
    <p:extLst>
      <p:ext uri="{BB962C8B-B14F-4D97-AF65-F5344CB8AC3E}">
        <p14:creationId xmlns:p14="http://schemas.microsoft.com/office/powerpoint/2010/main" val="22621970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ject Mapp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83A7216-4372-8B44-BA1B-9B935FC4F18D}"/>
              </a:ext>
            </a:extLst>
          </p:cNvPr>
          <p:cNvSpPr txBox="1"/>
          <p:nvPr userDrawn="1"/>
        </p:nvSpPr>
        <p:spPr>
          <a:xfrm>
            <a:off x="11790245" y="6540021"/>
            <a:ext cx="416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9FE9AA4-4958-2F4C-B132-D6D4A6BFEF97}" type="slidenum">
              <a:rPr lang="en-US" sz="900" b="0" i="1" smtClean="0">
                <a:solidFill>
                  <a:schemeClr val="bg2">
                    <a:lumMod val="25000"/>
                  </a:schemeClr>
                </a:solidFill>
                <a:latin typeface="AmericanSans" panose="02000000000000000000" pitchFamily="2" charset="77"/>
              </a:rPr>
              <a:t>‹#›</a:t>
            </a:fld>
            <a:endParaRPr lang="en-US" sz="900" b="0" i="1" dirty="0">
              <a:solidFill>
                <a:schemeClr val="bg2">
                  <a:lumMod val="25000"/>
                </a:schemeClr>
              </a:solidFill>
              <a:latin typeface="AmericanSans" panose="02000000000000000000" pitchFamily="2" charset="77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4EDFB4D-447D-D243-980F-88E1ABB0D997}"/>
              </a:ext>
            </a:extLst>
          </p:cNvPr>
          <p:cNvSpPr/>
          <p:nvPr userDrawn="1"/>
        </p:nvSpPr>
        <p:spPr>
          <a:xfrm>
            <a:off x="85061" y="2368097"/>
            <a:ext cx="2584174" cy="2385984"/>
          </a:xfrm>
          <a:prstGeom prst="rect">
            <a:avLst/>
          </a:prstGeom>
          <a:solidFill>
            <a:srgbClr val="D0DA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8A0E2A6-9986-F74E-927D-BC7EDBC6F913}"/>
              </a:ext>
            </a:extLst>
          </p:cNvPr>
          <p:cNvSpPr/>
          <p:nvPr userDrawn="1"/>
        </p:nvSpPr>
        <p:spPr>
          <a:xfrm>
            <a:off x="2827452" y="2368097"/>
            <a:ext cx="2584174" cy="2385984"/>
          </a:xfrm>
          <a:prstGeom prst="rect">
            <a:avLst/>
          </a:prstGeom>
          <a:solidFill>
            <a:srgbClr val="D0DA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9CD2A4-9EA7-0A47-A18B-0C7FF8E60F1C}"/>
              </a:ext>
            </a:extLst>
          </p:cNvPr>
          <p:cNvSpPr/>
          <p:nvPr userDrawn="1"/>
        </p:nvSpPr>
        <p:spPr>
          <a:xfrm>
            <a:off x="5572392" y="2357465"/>
            <a:ext cx="2584174" cy="2385984"/>
          </a:xfrm>
          <a:prstGeom prst="rect">
            <a:avLst/>
          </a:prstGeom>
          <a:solidFill>
            <a:srgbClr val="D0DA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4CDA239-D55D-CE49-A4A2-CB54F4683896}"/>
              </a:ext>
            </a:extLst>
          </p:cNvPr>
          <p:cNvSpPr/>
          <p:nvPr userDrawn="1"/>
        </p:nvSpPr>
        <p:spPr>
          <a:xfrm>
            <a:off x="8314783" y="2357465"/>
            <a:ext cx="2584174" cy="2385984"/>
          </a:xfrm>
          <a:prstGeom prst="rect">
            <a:avLst/>
          </a:prstGeom>
          <a:solidFill>
            <a:srgbClr val="D0DA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FE0F6D-137D-AA42-8FC8-4FF55A5E7AA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33437" y="2604977"/>
            <a:ext cx="1276386" cy="627321"/>
          </a:xfr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rgbClr val="36495A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F390A3B2-9555-2740-912D-52ED0EBE081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053334" y="2608520"/>
            <a:ext cx="1379169" cy="627321"/>
          </a:xfr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rgbClr val="36495A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637A4BEB-6926-EF4A-86DE-4D1BD7E24FD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801352" y="2590800"/>
            <a:ext cx="1428787" cy="627321"/>
          </a:xfr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rgbClr val="36495A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2911AE25-5205-9B48-AFEB-4DD39838F7B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546821" y="2594345"/>
            <a:ext cx="1478407" cy="627321"/>
          </a:xfr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rgbClr val="36495A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Text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8658060-DE13-CD43-82B9-C621D3339B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955481"/>
            <a:ext cx="1024128" cy="902519"/>
          </a:xfrm>
          <a:prstGeom prst="rect">
            <a:avLst/>
          </a:prstGeom>
        </p:spPr>
      </p:pic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C1A96D0D-6A10-BA4F-88B3-A1373782EF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8501" y="383168"/>
            <a:ext cx="11302538" cy="1069047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rgbClr val="36495A"/>
                </a:solidFill>
              </a:defRPr>
            </a:lvl1pPr>
            <a:lvl2pPr marL="457200" indent="0">
              <a:buNone/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F88D97E-EBD8-3B40-94E1-5BA05EDE09C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29436" y="3625703"/>
            <a:ext cx="2127213" cy="65973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Details for step one.</a:t>
            </a:r>
          </a:p>
          <a:p>
            <a:pPr lvl="0"/>
            <a:r>
              <a:rPr lang="en-US" dirty="0"/>
              <a:t>Enter more details here. </a:t>
            </a:r>
          </a:p>
          <a:p>
            <a:pPr lvl="0"/>
            <a:r>
              <a:rPr lang="en-US" dirty="0"/>
              <a:t>Details for step one.</a:t>
            </a:r>
          </a:p>
          <a:p>
            <a:pPr lvl="0"/>
            <a:r>
              <a:rPr lang="en-US" dirty="0"/>
              <a:t>Enter more details here. 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82441CF0-7376-3240-9ABF-85CFBEBDD303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053334" y="3625702"/>
            <a:ext cx="2127213" cy="65973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Details for step one.</a:t>
            </a:r>
          </a:p>
          <a:p>
            <a:pPr lvl="0"/>
            <a:r>
              <a:rPr lang="en-US" dirty="0"/>
              <a:t>Enter more details here. </a:t>
            </a:r>
          </a:p>
          <a:p>
            <a:pPr lvl="0"/>
            <a:r>
              <a:rPr lang="en-US" dirty="0"/>
              <a:t>Details for step one.</a:t>
            </a:r>
          </a:p>
          <a:p>
            <a:pPr lvl="0"/>
            <a:r>
              <a:rPr lang="en-US" dirty="0"/>
              <a:t>Enter more details here. 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359B43D2-E9C2-E34E-8970-B478A051D7D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799598" y="3625701"/>
            <a:ext cx="2127213" cy="65973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Details for step one.</a:t>
            </a:r>
          </a:p>
          <a:p>
            <a:pPr lvl="0"/>
            <a:r>
              <a:rPr lang="en-US" dirty="0"/>
              <a:t>Enter more details here. </a:t>
            </a:r>
          </a:p>
          <a:p>
            <a:pPr lvl="0"/>
            <a:r>
              <a:rPr lang="en-US" dirty="0"/>
              <a:t>Details for step one.</a:t>
            </a:r>
          </a:p>
          <a:p>
            <a:pPr lvl="0"/>
            <a:r>
              <a:rPr lang="en-US" dirty="0"/>
              <a:t>Enter more details here. 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8581C4E8-FCDC-F049-BE88-3FC03B28DD2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543263" y="3625700"/>
            <a:ext cx="2127213" cy="65973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Details for step one.</a:t>
            </a:r>
          </a:p>
          <a:p>
            <a:pPr lvl="0"/>
            <a:r>
              <a:rPr lang="en-US" dirty="0"/>
              <a:t>Enter more details here. </a:t>
            </a:r>
          </a:p>
          <a:p>
            <a:pPr lvl="0"/>
            <a:r>
              <a:rPr lang="en-US" dirty="0"/>
              <a:t>Details for step one.</a:t>
            </a:r>
          </a:p>
          <a:p>
            <a:pPr lvl="0"/>
            <a:r>
              <a:rPr lang="en-US" dirty="0"/>
              <a:t>Enter more details here. </a:t>
            </a:r>
          </a:p>
        </p:txBody>
      </p:sp>
    </p:spTree>
    <p:extLst>
      <p:ext uri="{BB962C8B-B14F-4D97-AF65-F5344CB8AC3E}">
        <p14:creationId xmlns:p14="http://schemas.microsoft.com/office/powerpoint/2010/main" val="70210573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_YAWWF_1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6E1344B8-AE46-8447-A782-7EC7F96B4EE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5564" y="5244389"/>
            <a:ext cx="4635500" cy="106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721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_YAWWF_2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6E1344B8-AE46-8447-A782-7EC7F96B4EE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6064" y="5117389"/>
            <a:ext cx="4635500" cy="106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527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_YAWWF_3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6E1344B8-AE46-8447-A782-7EC7F96B4EE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9008" y="506942"/>
            <a:ext cx="4635500" cy="106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60482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9374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83ACD7-27EE-CC48-8599-FA6984312910}"/>
              </a:ext>
            </a:extLst>
          </p:cNvPr>
          <p:cNvSpPr txBox="1">
            <a:spLocks/>
          </p:cNvSpPr>
          <p:nvPr userDrawn="1"/>
        </p:nvSpPr>
        <p:spPr>
          <a:xfrm rot="5400000">
            <a:off x="-692119" y="1192260"/>
            <a:ext cx="2199190" cy="340648"/>
          </a:xfrm>
          <a:prstGeom prst="rect">
            <a:avLst/>
          </a:prstGeom>
        </p:spPr>
        <p:txBody>
          <a:bodyPr vert="horz" lIns="91440" tIns="45720" rIns="91440" bIns="45720" numCol="1" spcCol="2743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100" dirty="0">
                <a:solidFill>
                  <a:schemeClr val="bg1"/>
                </a:solidFill>
                <a:latin typeface="AmericanSans" panose="02000000000000000000" pitchFamily="2" charset="77"/>
              </a:rPr>
              <a:t>January 1, 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3A7216-4372-8B44-BA1B-9B935FC4F18D}"/>
              </a:ext>
            </a:extLst>
          </p:cNvPr>
          <p:cNvSpPr txBox="1"/>
          <p:nvPr userDrawn="1"/>
        </p:nvSpPr>
        <p:spPr>
          <a:xfrm>
            <a:off x="11790245" y="6540021"/>
            <a:ext cx="416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9FE9AA4-4958-2F4C-B132-D6D4A6BFEF97}" type="slidenum">
              <a:rPr lang="en-US" sz="900" b="0" i="1" smtClean="0">
                <a:solidFill>
                  <a:schemeClr val="bg2">
                    <a:lumMod val="25000"/>
                  </a:schemeClr>
                </a:solidFill>
                <a:latin typeface="AmericanSans" panose="02000000000000000000" pitchFamily="2" charset="77"/>
              </a:rPr>
              <a:t>‹#›</a:t>
            </a:fld>
            <a:endParaRPr lang="en-US" sz="900" b="0" i="1" dirty="0">
              <a:solidFill>
                <a:schemeClr val="bg2">
                  <a:lumMod val="25000"/>
                </a:schemeClr>
              </a:solidFill>
              <a:latin typeface="AmericanSans" panose="02000000000000000000" pitchFamily="2" charset="77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DBF10-D40B-2B45-A3F4-D01D83F878D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737587" y="3109596"/>
            <a:ext cx="8621259" cy="966788"/>
          </a:xfrm>
        </p:spPr>
        <p:txBody>
          <a:bodyPr>
            <a:normAutofit/>
          </a:bodyPr>
          <a:lstStyle>
            <a:lvl1pPr marL="0" indent="0">
              <a:buNone/>
              <a:defRPr sz="4400" b="1">
                <a:solidFill>
                  <a:srgbClr val="36495A"/>
                </a:solidFill>
              </a:defRPr>
            </a:lvl1pPr>
            <a:lvl2pPr marL="457200" indent="0">
              <a:buNone/>
              <a:defRPr b="1"/>
            </a:lvl2pPr>
            <a:lvl3pPr marL="914400" indent="0">
              <a:buNone/>
              <a:defRPr b="1"/>
            </a:lvl3pPr>
            <a:lvl4pPr marL="1371600" indent="0">
              <a:buNone/>
              <a:defRPr b="1"/>
            </a:lvl4pPr>
            <a:lvl5pPr marL="1828800" indent="0">
              <a:buNone/>
              <a:defRPr b="1"/>
            </a:lvl5pPr>
          </a:lstStyle>
          <a:p>
            <a:pPr lvl="0"/>
            <a:r>
              <a:rPr lang="en-US" dirty="0"/>
              <a:t>Place your 1 line headline here.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556B65-B902-E14E-AC89-586208119A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955481"/>
            <a:ext cx="1024128" cy="90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417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83A7216-4372-8B44-BA1B-9B935FC4F18D}"/>
              </a:ext>
            </a:extLst>
          </p:cNvPr>
          <p:cNvSpPr txBox="1"/>
          <p:nvPr userDrawn="1"/>
        </p:nvSpPr>
        <p:spPr>
          <a:xfrm>
            <a:off x="11790245" y="6540021"/>
            <a:ext cx="416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9FE9AA4-4958-2F4C-B132-D6D4A6BFEF97}" type="slidenum">
              <a:rPr lang="en-US" sz="900" b="0" i="1" smtClean="0">
                <a:solidFill>
                  <a:schemeClr val="bg2">
                    <a:lumMod val="25000"/>
                  </a:schemeClr>
                </a:solidFill>
                <a:latin typeface="AmericanSans" panose="02000000000000000000" pitchFamily="2" charset="77"/>
              </a:rPr>
              <a:t>‹#›</a:t>
            </a:fld>
            <a:endParaRPr lang="en-US" sz="900" b="0" i="1" dirty="0">
              <a:solidFill>
                <a:schemeClr val="bg2">
                  <a:lumMod val="25000"/>
                </a:schemeClr>
              </a:solidFill>
              <a:latin typeface="AmericanSans" panose="02000000000000000000" pitchFamily="2" charset="77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AFD0269-1BB4-1744-AFCC-976472E0AB2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737587" y="3109596"/>
            <a:ext cx="7863613" cy="966788"/>
          </a:xfrm>
        </p:spPr>
        <p:txBody>
          <a:bodyPr>
            <a:normAutofit/>
          </a:bodyPr>
          <a:lstStyle>
            <a:lvl1pPr marL="0" indent="0">
              <a:buNone/>
              <a:defRPr sz="4400" b="1">
                <a:solidFill>
                  <a:srgbClr val="36495A"/>
                </a:solidFill>
              </a:defRPr>
            </a:lvl1pPr>
            <a:lvl2pPr marL="457200" indent="0">
              <a:buNone/>
              <a:defRPr b="1"/>
            </a:lvl2pPr>
            <a:lvl3pPr marL="914400" indent="0">
              <a:buNone/>
              <a:defRPr b="1"/>
            </a:lvl3pPr>
            <a:lvl4pPr marL="1371600" indent="0">
              <a:buNone/>
              <a:defRPr b="1"/>
            </a:lvl4pPr>
            <a:lvl5pPr marL="1828800" indent="0">
              <a:buNone/>
              <a:defRPr b="1"/>
            </a:lvl5pPr>
          </a:lstStyle>
          <a:p>
            <a:pPr lvl="0"/>
            <a:r>
              <a:rPr lang="en-US" dirty="0"/>
              <a:t>Place your 2 line headline in this text box.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6CCDCA-86A5-DC49-8A51-A03C539F5B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955481"/>
            <a:ext cx="1024128" cy="90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8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83A7216-4372-8B44-BA1B-9B935FC4F18D}"/>
              </a:ext>
            </a:extLst>
          </p:cNvPr>
          <p:cNvSpPr txBox="1"/>
          <p:nvPr userDrawn="1"/>
        </p:nvSpPr>
        <p:spPr>
          <a:xfrm>
            <a:off x="11790245" y="6540021"/>
            <a:ext cx="416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9FE9AA4-4958-2F4C-B132-D6D4A6BFEF97}" type="slidenum">
              <a:rPr lang="en-US" sz="900" b="0" i="1" smtClean="0">
                <a:solidFill>
                  <a:schemeClr val="bg2">
                    <a:lumMod val="25000"/>
                  </a:schemeClr>
                </a:solidFill>
                <a:latin typeface="AmericanSans" panose="02000000000000000000" pitchFamily="2" charset="77"/>
              </a:rPr>
              <a:t>‹#›</a:t>
            </a:fld>
            <a:endParaRPr lang="en-US" sz="900" b="0" i="1" dirty="0">
              <a:solidFill>
                <a:schemeClr val="bg2">
                  <a:lumMod val="25000"/>
                </a:schemeClr>
              </a:solidFill>
              <a:latin typeface="AmericanSans" panose="02000000000000000000" pitchFamily="2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50CE35-6C61-B64F-85CB-F718F83FD368}"/>
              </a:ext>
            </a:extLst>
          </p:cNvPr>
          <p:cNvSpPr/>
          <p:nvPr userDrawn="1"/>
        </p:nvSpPr>
        <p:spPr>
          <a:xfrm>
            <a:off x="5467135" y="3868177"/>
            <a:ext cx="845066" cy="135483"/>
          </a:xfrm>
          <a:prstGeom prst="rect">
            <a:avLst/>
          </a:prstGeom>
          <a:solidFill>
            <a:srgbClr val="C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29B19634-BA82-FD4A-A72D-3C999A778BB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737587" y="2948232"/>
            <a:ext cx="8500107" cy="739848"/>
          </a:xfrm>
        </p:spPr>
        <p:txBody>
          <a:bodyPr>
            <a:normAutofit/>
          </a:bodyPr>
          <a:lstStyle>
            <a:lvl1pPr marL="0" indent="0" algn="ctr">
              <a:buNone/>
              <a:defRPr sz="4400" b="1">
                <a:solidFill>
                  <a:srgbClr val="36495A"/>
                </a:solidFill>
              </a:defRPr>
            </a:lvl1pPr>
            <a:lvl2pPr marL="457200" indent="0">
              <a:buNone/>
              <a:defRPr b="1"/>
            </a:lvl2pPr>
            <a:lvl3pPr marL="914400" indent="0">
              <a:buNone/>
              <a:defRPr b="1"/>
            </a:lvl3pPr>
            <a:lvl4pPr marL="1371600" indent="0">
              <a:buNone/>
              <a:defRPr b="1"/>
            </a:lvl4pPr>
            <a:lvl5pPr marL="1828800" indent="0">
              <a:buNone/>
              <a:defRPr b="1"/>
            </a:lvl5pPr>
          </a:lstStyle>
          <a:p>
            <a:pPr lvl="0"/>
            <a:r>
              <a:rPr lang="en-US" dirty="0"/>
              <a:t>Place your 1 line headline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F7EAD-95E3-DD4E-8712-16ADC37E470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952259" y="4318906"/>
            <a:ext cx="3852863" cy="6286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rgbClr val="36495A"/>
                </a:solidFill>
              </a:defRPr>
            </a:lvl1pPr>
            <a:lvl2pPr marL="457200" indent="0">
              <a:buNone/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Place your subtitle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FFC095-B473-4B43-A248-C5B95CC14E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955481"/>
            <a:ext cx="1024128" cy="90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66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83ACD7-27EE-CC48-8599-FA6984312910}"/>
              </a:ext>
            </a:extLst>
          </p:cNvPr>
          <p:cNvSpPr txBox="1">
            <a:spLocks/>
          </p:cNvSpPr>
          <p:nvPr userDrawn="1"/>
        </p:nvSpPr>
        <p:spPr>
          <a:xfrm rot="5400000">
            <a:off x="-692119" y="1192260"/>
            <a:ext cx="2199190" cy="340648"/>
          </a:xfrm>
          <a:prstGeom prst="rect">
            <a:avLst/>
          </a:prstGeom>
        </p:spPr>
        <p:txBody>
          <a:bodyPr vert="horz" lIns="91440" tIns="45720" rIns="91440" bIns="45720" numCol="1" spcCol="2743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100" dirty="0">
                <a:solidFill>
                  <a:schemeClr val="bg1"/>
                </a:solidFill>
                <a:latin typeface="AmericanSans" panose="02000000000000000000" pitchFamily="2" charset="77"/>
              </a:rPr>
              <a:t>January 1, 2020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ABF77620-DD25-904E-A8B8-CF3DB84AD81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7800" y="267209"/>
            <a:ext cx="11093090" cy="687003"/>
          </a:xfrm>
        </p:spPr>
        <p:txBody>
          <a:bodyPr/>
          <a:lstStyle>
            <a:lvl1pPr marL="0" indent="0">
              <a:buNone/>
              <a:defRPr sz="4400" b="1">
                <a:solidFill>
                  <a:srgbClr val="36495A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8EB9E7-2746-BA42-8733-B0F969B59181}"/>
              </a:ext>
            </a:extLst>
          </p:cNvPr>
          <p:cNvSpPr txBox="1"/>
          <p:nvPr userDrawn="1"/>
        </p:nvSpPr>
        <p:spPr>
          <a:xfrm>
            <a:off x="11790245" y="6540021"/>
            <a:ext cx="416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9FE9AA4-4958-2F4C-B132-D6D4A6BFEF97}" type="slidenum">
              <a:rPr lang="en-US" sz="900" b="0" i="1" smtClean="0">
                <a:solidFill>
                  <a:schemeClr val="bg2">
                    <a:lumMod val="25000"/>
                  </a:schemeClr>
                </a:solidFill>
                <a:latin typeface="AmericanSans" panose="02000000000000000000" pitchFamily="2" charset="77"/>
              </a:rPr>
              <a:t>‹#›</a:t>
            </a:fld>
            <a:endParaRPr lang="en-US" sz="900" b="0" i="1" dirty="0">
              <a:solidFill>
                <a:schemeClr val="bg2">
                  <a:lumMod val="25000"/>
                </a:schemeClr>
              </a:solidFill>
              <a:latin typeface="AmericanSans" panose="02000000000000000000" pitchFamily="2" charset="77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537354-16F5-3248-AE41-F4AC25CD97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955481"/>
            <a:ext cx="1024128" cy="902519"/>
          </a:xfrm>
          <a:prstGeom prst="rect">
            <a:avLst/>
          </a:prstGeom>
        </p:spPr>
      </p:pic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240ED3CC-6C65-DD4C-961E-07451F8A3D9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8260" y="1027832"/>
            <a:ext cx="11092630" cy="5215652"/>
          </a:xfr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36495A"/>
                </a:solidFill>
              </a:defRPr>
            </a:lvl1pPr>
            <a:lvl2pPr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21821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F9F7A6-7AA4-5A41-B7B7-BFC8BEA57D63}"/>
              </a:ext>
            </a:extLst>
          </p:cNvPr>
          <p:cNvSpPr txBox="1"/>
          <p:nvPr userDrawn="1"/>
        </p:nvSpPr>
        <p:spPr>
          <a:xfrm>
            <a:off x="11790245" y="6540021"/>
            <a:ext cx="416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9FE9AA4-4958-2F4C-B132-D6D4A6BFEF97}" type="slidenum">
              <a:rPr lang="en-US" sz="900" b="0" i="1" smtClean="0">
                <a:solidFill>
                  <a:schemeClr val="bg2">
                    <a:lumMod val="25000"/>
                  </a:schemeClr>
                </a:solidFill>
                <a:latin typeface="AmericanSans" panose="02000000000000000000" pitchFamily="2" charset="77"/>
              </a:rPr>
              <a:t>‹#›</a:t>
            </a:fld>
            <a:endParaRPr lang="en-US" sz="900" b="0" i="1" dirty="0">
              <a:solidFill>
                <a:schemeClr val="bg2">
                  <a:lumMod val="25000"/>
                </a:schemeClr>
              </a:solidFill>
              <a:latin typeface="AmericanSans" panose="02000000000000000000" pitchFamily="2" charset="77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DED7CE-B331-EE4A-A43D-EA9B18B450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8501" y="383168"/>
            <a:ext cx="11302538" cy="1069047"/>
          </a:xfrm>
        </p:spPr>
        <p:txBody>
          <a:bodyPr>
            <a:normAutofit/>
          </a:bodyPr>
          <a:lstStyle>
            <a:lvl1pPr marL="0" indent="0">
              <a:buNone/>
              <a:defRPr sz="4400" b="1">
                <a:solidFill>
                  <a:srgbClr val="36495A"/>
                </a:solidFill>
              </a:defRPr>
            </a:lvl1pPr>
            <a:lvl2pPr marL="457200" indent="0">
              <a:buNone/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List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0C73654-0070-4E4C-87EF-F5D515FE3D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8501" y="1532153"/>
            <a:ext cx="5547499" cy="3793694"/>
          </a:xfr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36495A"/>
                </a:solidFill>
              </a:defRPr>
            </a:lvl1pPr>
            <a:lvl2pPr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Place a small paragraph or bulleted list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Place a small paragraph or bulleted list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Place a small paragraph or bulleted list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Place a small paragraph or bulleted list here</a:t>
            </a:r>
          </a:p>
          <a:p>
            <a:pPr lvl="0"/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B29E677-4029-4646-9D22-5BDE01105D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69373" y="1535873"/>
            <a:ext cx="5681666" cy="3793694"/>
          </a:xfr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36495A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Place a small paragraph or bulleted list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Place a small paragraph or bulleted list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Place a small paragraph or bulleted list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Place a small paragraph or bulleted list here</a:t>
            </a:r>
          </a:p>
          <a:p>
            <a:pPr lvl="0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D61CB1-E8EE-D34B-B824-1A9FC94EAA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955481"/>
            <a:ext cx="1024128" cy="90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38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86A887-2C5E-C54F-8512-1286030C2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BF3C6-D6D4-0345-82CE-6DCD0251F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410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709" r:id="rId2"/>
    <p:sldLayoutId id="2147483721" r:id="rId3"/>
    <p:sldLayoutId id="2147483698" r:id="rId4"/>
    <p:sldLayoutId id="2147483669" r:id="rId5"/>
    <p:sldLayoutId id="2147483673" r:id="rId6"/>
    <p:sldLayoutId id="2147483674" r:id="rId7"/>
    <p:sldLayoutId id="2147483722" r:id="rId8"/>
    <p:sldLayoutId id="2147483670" r:id="rId9"/>
    <p:sldLayoutId id="2147483671" r:id="rId10"/>
    <p:sldLayoutId id="2147483672" r:id="rId11"/>
    <p:sldLayoutId id="2147483699" r:id="rId12"/>
    <p:sldLayoutId id="2147483662" r:id="rId13"/>
    <p:sldLayoutId id="2147483696" r:id="rId14"/>
    <p:sldLayoutId id="2147483695" r:id="rId15"/>
    <p:sldLayoutId id="2147483704" r:id="rId16"/>
    <p:sldLayoutId id="2147483705" r:id="rId17"/>
    <p:sldLayoutId id="2147483676" r:id="rId18"/>
    <p:sldLayoutId id="2147483675" r:id="rId19"/>
    <p:sldLayoutId id="2147483718" r:id="rId20"/>
    <p:sldLayoutId id="2147483691" r:id="rId21"/>
    <p:sldLayoutId id="2147483677" r:id="rId22"/>
    <p:sldLayoutId id="2147483717" r:id="rId23"/>
    <p:sldLayoutId id="2147483712" r:id="rId24"/>
    <p:sldLayoutId id="2147483684" r:id="rId25"/>
    <p:sldLayoutId id="2147483681" r:id="rId26"/>
    <p:sldLayoutId id="2147483706" r:id="rId27"/>
    <p:sldLayoutId id="2147483707" r:id="rId28"/>
    <p:sldLayoutId id="2147483732" r:id="rId29"/>
    <p:sldLayoutId id="2147483729" r:id="rId30"/>
    <p:sldLayoutId id="2147483730" r:id="rId31"/>
    <p:sldLayoutId id="2147483678" r:id="rId32"/>
    <p:sldLayoutId id="2147483715" r:id="rId33"/>
    <p:sldLayoutId id="2147483716" r:id="rId34"/>
    <p:sldLayoutId id="2147483719" r:id="rId35"/>
    <p:sldLayoutId id="2147483725" r:id="rId36"/>
    <p:sldLayoutId id="2147483686" r:id="rId37"/>
    <p:sldLayoutId id="2147483724" r:id="rId38"/>
    <p:sldLayoutId id="2147483736" r:id="rId39"/>
    <p:sldLayoutId id="2147483728" r:id="rId40"/>
    <p:sldLayoutId id="2147483737" r:id="rId41"/>
    <p:sldLayoutId id="2147483687" r:id="rId42"/>
    <p:sldLayoutId id="2147483700" r:id="rId43"/>
    <p:sldLayoutId id="2147483701" r:id="rId44"/>
    <p:sldLayoutId id="2147483726" r:id="rId45"/>
    <p:sldLayoutId id="2147483733" r:id="rId46"/>
    <p:sldLayoutId id="2147483734" r:id="rId47"/>
    <p:sldLayoutId id="2147483735" r:id="rId4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mericanSans" panose="02000000000000000000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mericanSans" panose="02000000000000000000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mericanSans" panose="02000000000000000000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mericanSans" panose="02000000000000000000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mericanSans" panose="02000000000000000000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mericanSans" panose="02000000000000000000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A8ECE3-F6E0-E04C-815C-347BEF2379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14463" y="1888247"/>
            <a:ext cx="9363075" cy="1540753"/>
          </a:xfrm>
        </p:spPr>
        <p:txBody>
          <a:bodyPr/>
          <a:lstStyle/>
          <a:p>
            <a:r>
              <a:rPr lang="en-US" sz="3600" b="0" dirty="0">
                <a:latin typeface="AmericanSans Light" pitchFamily="2" charset="77"/>
              </a:rPr>
              <a:t>American Airlines</a:t>
            </a:r>
          </a:p>
          <a:p>
            <a:r>
              <a:rPr lang="en-US" sz="3600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017AD-B51B-D842-9445-0D3C69A155A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30262" y="3907616"/>
            <a:ext cx="1531473" cy="27622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Jan 2023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082F2-EF03-A94C-9457-703E74E7452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Privileged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8894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7EABF-4026-DC4B-86D5-4810C42025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Table of Contents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F0C14F-39D7-0D44-B48B-053B65004F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sz="1800" dirty="0">
              <a:solidFill>
                <a:schemeClr val="tx1">
                  <a:lumMod val="50000"/>
                </a:schemeClr>
              </a:solidFill>
              <a:latin typeface="AmericanSans Medium" panose="02000000000000000000" pitchFamily="2" charset="7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AmericanSans Medium" panose="02000000000000000000" pitchFamily="2" charset="77"/>
              </a:rPr>
              <a:t>Stream Analytics Approach Pro/Con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AmericanSans Medium" panose="02000000000000000000" pitchFamily="2" charset="77"/>
              </a:rPr>
              <a:t>Service Approach Pro/Con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AmericanSans Medium" panose="02000000000000000000" pitchFamily="2" charset="77"/>
              </a:rPr>
              <a:t>Explanation of selected approach 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800" dirty="0">
              <a:solidFill>
                <a:schemeClr val="tx1">
                  <a:lumMod val="50000"/>
                </a:schemeClr>
              </a:solidFill>
              <a:latin typeface="AmericanSans Medium" panose="0200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5119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09D8B6-3790-654F-8748-A073E62205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Stream Analytics Approach Pros/Cons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1672B-63F4-E042-8F72-B4347863C95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Pros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PAAS - operational overhead should be minimal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Opportunity to learn new technology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Easier to troubleshoot  - less pieces 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87258-9556-F94F-8BB3-3EDE18F5D1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Cons</a:t>
            </a:r>
            <a:endParaRPr lang="en-US" sz="1800" b="1" dirty="0"/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Cost - PAAS systems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Learning curve - new technology to learn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Stream analytics technology didn’t feel like a good fit at this time</a:t>
            </a:r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-US" sz="15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Has a focus on IOT technology we wouldn’t be using for this solution</a:t>
            </a:r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-US" sz="15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Output lists mostly other Azure resources - want to share data with other AA groups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 control when things go wrong - if there are platform issues it is out of our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886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09D8B6-3790-654F-8748-A073E62205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Service Approach Pros/Cons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1672B-63F4-E042-8F72-B4347863C95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Pros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Familiar architecture / fits with existing support model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Lower Cost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Flexible public facing interface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Can use Runway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87258-9556-F94F-8BB3-3EDE18F5D1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Cons</a:t>
            </a:r>
            <a:endParaRPr lang="en-US" sz="1800" b="1" dirty="0"/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More operational support and setup required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Possibly some latency due to web calls and layers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44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09D8B6-3790-654F-8748-A073E62205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Backend Service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1672B-63F4-E042-8F72-B4347863C95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8501" y="1532153"/>
            <a:ext cx="11084699" cy="3793694"/>
          </a:xfrm>
        </p:spPr>
        <p:txBody>
          <a:bodyPr/>
          <a:lstStyle/>
          <a:p>
            <a:pPr marL="0" marR="0" indent="0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None/>
            </a:pPr>
            <a:r>
              <a:rPr lang="en-US" sz="1800" b="1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Function app: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Kafka connection from the event hub to handle incoming messages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Hits the on-prem service as needed to get registrations for aircraft - may need to do some </a:t>
            </a:r>
            <a:r>
              <a:rPr lang="en-US" sz="18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APIgee</a:t>
            </a:r>
            <a:r>
              <a:rPr lang="en-US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work to get this securely exposed to Azure.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Scaled abstractly by the platform so any changes in load should be handled automatically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36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09D8B6-3790-654F-8748-A073E62205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layer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B80E51-0BF7-45C3-9526-12A1630B8E89}"/>
              </a:ext>
            </a:extLst>
          </p:cNvPr>
          <p:cNvSpPr txBox="1"/>
          <p:nvPr/>
        </p:nvSpPr>
        <p:spPr>
          <a:xfrm>
            <a:off x="3147537" y="2782669"/>
            <a:ext cx="61044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Cosmos Database which can be multi-region and also will dynamically scale to handle changes in load </a:t>
            </a:r>
          </a:p>
        </p:txBody>
      </p:sp>
    </p:spTree>
    <p:extLst>
      <p:ext uri="{BB962C8B-B14F-4D97-AF65-F5344CB8AC3E}">
        <p14:creationId xmlns:p14="http://schemas.microsoft.com/office/powerpoint/2010/main" val="2167041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09D8B6-3790-654F-8748-A073E62205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Front end service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1672B-63F4-E042-8F72-B4347863C95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8501" y="1532153"/>
            <a:ext cx="11084699" cy="379369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Kubernetes / Runway</a:t>
            </a:r>
          </a:p>
          <a:p>
            <a:pPr marL="0" indent="0">
              <a:buNone/>
            </a:pPr>
            <a:r>
              <a:rPr lang="en-US" dirty="0"/>
              <a:t>A scalable multi region spring boot app running in Runway would be hosting the front end API.</a:t>
            </a:r>
          </a:p>
        </p:txBody>
      </p:sp>
    </p:spTree>
    <p:extLst>
      <p:ext uri="{BB962C8B-B14F-4D97-AF65-F5344CB8AC3E}">
        <p14:creationId xmlns:p14="http://schemas.microsoft.com/office/powerpoint/2010/main" val="938719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09D8B6-3790-654F-8748-A073E62205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Public Gateway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B80E51-0BF7-45C3-9526-12A1630B8E89}"/>
              </a:ext>
            </a:extLst>
          </p:cNvPr>
          <p:cNvSpPr txBox="1"/>
          <p:nvPr/>
        </p:nvSpPr>
        <p:spPr>
          <a:xfrm>
            <a:off x="3147537" y="2828835"/>
            <a:ext cx="61044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APIGee</a:t>
            </a:r>
            <a:r>
              <a:rPr lang="en-US" dirty="0"/>
              <a:t> would be used for API Management </a:t>
            </a:r>
          </a:p>
          <a:p>
            <a:r>
              <a:rPr lang="en-US" dirty="0"/>
              <a:t>Provides:</a:t>
            </a:r>
          </a:p>
          <a:p>
            <a:r>
              <a:rPr lang="en-US" dirty="0"/>
              <a:t>●	Security</a:t>
            </a:r>
          </a:p>
          <a:p>
            <a:r>
              <a:rPr lang="en-US" dirty="0"/>
              <a:t>●	Monitoring</a:t>
            </a:r>
          </a:p>
        </p:txBody>
      </p:sp>
    </p:spTree>
    <p:extLst>
      <p:ext uri="{BB962C8B-B14F-4D97-AF65-F5344CB8AC3E}">
        <p14:creationId xmlns:p14="http://schemas.microsoft.com/office/powerpoint/2010/main" val="362975301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2">
      <a:dk1>
        <a:srgbClr val="3A4D66"/>
      </a:dk1>
      <a:lt1>
        <a:srgbClr val="FFFFFF"/>
      </a:lt1>
      <a:dk2>
        <a:srgbClr val="00457F"/>
      </a:dk2>
      <a:lt2>
        <a:srgbClr val="E6ECEF"/>
      </a:lt2>
      <a:accent1>
        <a:srgbClr val="0078D1"/>
      </a:accent1>
      <a:accent2>
        <a:srgbClr val="00457F"/>
      </a:accent2>
      <a:accent3>
        <a:srgbClr val="9DA6AA"/>
      </a:accent3>
      <a:accent4>
        <a:srgbClr val="415763"/>
      </a:accent4>
      <a:accent5>
        <a:srgbClr val="C20018"/>
      </a:accent5>
      <a:accent6>
        <a:srgbClr val="0061AB"/>
      </a:accent6>
      <a:hlink>
        <a:srgbClr val="0078D1"/>
      </a:hlink>
      <a:folHlink>
        <a:srgbClr val="F4F7F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latin typeface="AmericanSans" panose="02000000000000000000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A_Powerpoint_Template_Master" id="{18E8E029-CDE1-8E41-92E9-940A3B008E2E}" vid="{F906A941-AF60-9541-A64E-F23758310A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Custom Design</Template>
  <TotalTime>6203</TotalTime>
  <Words>278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AmericanSans</vt:lpstr>
      <vt:lpstr>AmericanSans Light</vt:lpstr>
      <vt:lpstr>AmericanSans Medium</vt:lpstr>
      <vt:lpstr>Arial</vt:lpstr>
      <vt:lpstr>Calibri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Rosselle Sandoval</dc:creator>
  <cp:lastModifiedBy>Jensen, Jeff</cp:lastModifiedBy>
  <cp:revision>203</cp:revision>
  <cp:lastPrinted>2020-08-13T18:28:01Z</cp:lastPrinted>
  <dcterms:created xsi:type="dcterms:W3CDTF">2020-03-06T18:31:22Z</dcterms:created>
  <dcterms:modified xsi:type="dcterms:W3CDTF">2023-01-06T01:58:57Z</dcterms:modified>
</cp:coreProperties>
</file>