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91" r:id="rId2"/>
    <p:sldId id="121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36A04A-B962-0C48-86AE-B9F5CAEBFDFE}">
          <p14:sldIdLst/>
        </p14:section>
        <p14:section name="General" id="{301E96BC-80CE-A146-9725-4AFFA6BC1679}">
          <p14:sldIdLst>
            <p14:sldId id="391"/>
            <p14:sldId id="1217"/>
          </p14:sldIdLst>
        </p14:section>
        <p14:section name="Imagery" id="{32A48C15-5F0D-7043-A0EE-C78BD7B9C882}">
          <p14:sldIdLst/>
        </p14:section>
        <p14:section name="Data" id="{3FB43994-0C3B-724C-9374-085486D573CF}">
          <p14:sldIdLst/>
        </p14:section>
        <p14:section name="Copy, Blank, Content" id="{42FDD283-DD31-0A4D-92FC-F181405F463D}">
          <p14:sldIdLst/>
        </p14:section>
        <p14:section name="Project Mapping" id="{BDF3C6B1-9CF7-B343-99BC-397958F30CF3}">
          <p14:sldIdLst/>
        </p14:section>
        <p14:section name="Closer" id="{6B8E46B7-2505-F84A-B72C-724AF3B78106}">
          <p14:sldIdLst/>
        </p14:section>
        <p14:section name="Example Deck" id="{57D6466E-CC5A-4F49-9716-CCF856DA3BE1}">
          <p14:sldIdLst/>
        </p14:section>
        <p14:section name="Example Graphs/Tables" id="{D221B57E-44B6-CA44-96EC-27B93CE2BD35}">
          <p14:sldIdLst/>
        </p14:section>
      </p14:sectionLst>
    </p:ex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sen, Jeff" initials="JJ" lastIdx="1" clrIdx="0">
    <p:extLst>
      <p:ext uri="{19B8F6BF-5375-455C-9EA6-DF929625EA0E}">
        <p15:presenceInfo xmlns:p15="http://schemas.microsoft.com/office/powerpoint/2012/main" userId="S::100338@corpaa.aa.com::466c4c54-8c69-431a-9137-9378d71193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495A"/>
    <a:srgbClr val="D0DAE0"/>
    <a:srgbClr val="C30019"/>
    <a:srgbClr val="C30018"/>
    <a:srgbClr val="0078D2"/>
    <a:srgbClr val="00467F"/>
    <a:srgbClr val="5A779E"/>
    <a:srgbClr val="E53324"/>
    <a:srgbClr val="D0DADF"/>
    <a:srgbClr val="0078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p:restoredTop sz="73708" autoAdjust="0"/>
  </p:normalViewPr>
  <p:slideViewPr>
    <p:cSldViewPr snapToGrid="0" snapToObjects="1">
      <p:cViewPr varScale="1">
        <p:scale>
          <a:sx n="88" d="100"/>
          <a:sy n="88" d="100"/>
        </p:scale>
        <p:origin x="594" y="78"/>
      </p:cViewPr>
      <p:guideLst>
        <p:guide orient="horz"/>
        <p:guide/>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5EA5F-38D4-614A-BC9A-725CF629DC94}"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EE903-2B3A-8F40-AE27-70A19ED25E31}" type="slidenum">
              <a:rPr lang="en-US" smtClean="0"/>
              <a:t>‹#›</a:t>
            </a:fld>
            <a:endParaRPr lang="en-US"/>
          </a:p>
        </p:txBody>
      </p:sp>
    </p:spTree>
    <p:extLst>
      <p:ext uri="{BB962C8B-B14F-4D97-AF65-F5344CB8AC3E}">
        <p14:creationId xmlns:p14="http://schemas.microsoft.com/office/powerpoint/2010/main" val="86416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6EE903-2B3A-8F40-AE27-70A19ED25E31}" type="slidenum">
              <a:rPr lang="en-US" smtClean="0"/>
              <a:t>1</a:t>
            </a:fld>
            <a:endParaRPr lang="en-US"/>
          </a:p>
        </p:txBody>
      </p:sp>
    </p:spTree>
    <p:extLst>
      <p:ext uri="{BB962C8B-B14F-4D97-AF65-F5344CB8AC3E}">
        <p14:creationId xmlns:p14="http://schemas.microsoft.com/office/powerpoint/2010/main" val="140119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The application is triggered by a flight event from the event hub. The Canceled Flight Event Handler could either be a Spring Boot Function app or a Runway / Kubernetes Spring Boot application. Depending on time / money constraints. </a:t>
            </a:r>
          </a:p>
          <a:p>
            <a:pPr marL="0" marR="0">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 </a:t>
            </a:r>
          </a:p>
          <a:p>
            <a:pPr marL="0" marR="0">
              <a:lnSpc>
                <a:spcPct val="115000"/>
              </a:lnSpc>
              <a:spcBef>
                <a:spcPts val="0"/>
              </a:spcBef>
              <a:spcAft>
                <a:spcPts val="0"/>
              </a:spcAft>
            </a:pPr>
            <a:r>
              <a:rPr lang="en-US" sz="1200" dirty="0">
                <a:effectLst/>
                <a:latin typeface="Arial" panose="020B0604020202020204" pitchFamily="34" charset="0"/>
                <a:ea typeface="Arial" panose="020B0604020202020204" pitchFamily="34" charset="0"/>
              </a:rPr>
              <a:t>After an event has triggered the application, a call to the Flight Status Service would retrieve the cancellation reason. If the cancellation was because of Crew or Maintenance, the application would continue, otherwise it would stop processing. Once it has been determined the flight was canceled due to Crew or Maintenance issues: an availability check would be performed to see if there are any more available flights to accommodate passengers that were on the canceled flight. If there are no other flight options available, an eligible passenger provider would provide the list of passengers that were eligible to receive voucher notifications. The notifications would then be sent using the Notification Service. </a:t>
            </a:r>
          </a:p>
          <a:p>
            <a:endParaRPr lang="en-US" dirty="0"/>
          </a:p>
        </p:txBody>
      </p:sp>
      <p:sp>
        <p:nvSpPr>
          <p:cNvPr id="4" name="Slide Number Placeholder 3"/>
          <p:cNvSpPr>
            <a:spLocks noGrp="1"/>
          </p:cNvSpPr>
          <p:nvPr>
            <p:ph type="sldNum" sz="quarter" idx="5"/>
          </p:nvPr>
        </p:nvSpPr>
        <p:spPr/>
        <p:txBody>
          <a:bodyPr/>
          <a:lstStyle/>
          <a:p>
            <a:fld id="{036EE903-2B3A-8F40-AE27-70A19ED25E31}" type="slidenum">
              <a:rPr lang="en-US" smtClean="0"/>
              <a:t>2</a:t>
            </a:fld>
            <a:endParaRPr lang="en-US"/>
          </a:p>
        </p:txBody>
      </p:sp>
    </p:spTree>
    <p:extLst>
      <p:ext uri="{BB962C8B-B14F-4D97-AF65-F5344CB8AC3E}">
        <p14:creationId xmlns:p14="http://schemas.microsoft.com/office/powerpoint/2010/main" val="177352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tif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E39F50-A8C2-944D-9A81-86FCB970C729}"/>
              </a:ext>
            </a:extLst>
          </p:cNvPr>
          <p:cNvSpPr/>
          <p:nvPr userDrawn="1"/>
        </p:nvSpPr>
        <p:spPr>
          <a:xfrm>
            <a:off x="0" y="0"/>
            <a:ext cx="12192000" cy="6866456"/>
          </a:xfrm>
          <a:prstGeom prst="rect">
            <a:avLst/>
          </a:prstGeom>
          <a:solidFill>
            <a:srgbClr val="007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EFFB3669-F614-1D46-9E95-63569CCB287F}"/>
              </a:ext>
            </a:extLst>
          </p:cNvPr>
          <p:cNvSpPr>
            <a:spLocks noGrp="1"/>
          </p:cNvSpPr>
          <p:nvPr>
            <p:ph sz="quarter" idx="10" hasCustomPrompt="1"/>
          </p:nvPr>
        </p:nvSpPr>
        <p:spPr>
          <a:xfrm>
            <a:off x="1414463" y="2104103"/>
            <a:ext cx="9363075" cy="1540753"/>
          </a:xfrm>
        </p:spPr>
        <p:txBody>
          <a:bodyPr anchor="b">
            <a:noAutofit/>
          </a:bodyPr>
          <a:lstStyle>
            <a:lvl1pPr marL="0" indent="0" algn="ctr">
              <a:lnSpc>
                <a:spcPct val="100000"/>
              </a:lnSpc>
              <a:spcBef>
                <a:spcPts val="0"/>
              </a:spcBef>
              <a:buNone/>
              <a:defRPr sz="4800" b="1">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Presentation Title Slide</a:t>
            </a:r>
          </a:p>
        </p:txBody>
      </p:sp>
      <p:sp>
        <p:nvSpPr>
          <p:cNvPr id="10" name="Content Placeholder 8">
            <a:extLst>
              <a:ext uri="{FF2B5EF4-FFF2-40B4-BE49-F238E27FC236}">
                <a16:creationId xmlns:a16="http://schemas.microsoft.com/office/drawing/2014/main" id="{DFD606CB-5980-864E-BC3E-942C4C3D5176}"/>
              </a:ext>
            </a:extLst>
          </p:cNvPr>
          <p:cNvSpPr>
            <a:spLocks noGrp="1"/>
          </p:cNvSpPr>
          <p:nvPr>
            <p:ph sz="quarter" idx="11" hasCustomPrompt="1"/>
          </p:nvPr>
        </p:nvSpPr>
        <p:spPr>
          <a:xfrm>
            <a:off x="1414463" y="3644857"/>
            <a:ext cx="9363075" cy="276224"/>
          </a:xfrm>
        </p:spPr>
        <p:txBody>
          <a:bodyPr>
            <a:normAutofit/>
          </a:bodyPr>
          <a:lstStyle>
            <a:lvl1pPr marL="0" indent="0" algn="ctr">
              <a:buNone/>
              <a:defRPr sz="1600" b="0">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Subtitle of Chapter</a:t>
            </a:r>
          </a:p>
        </p:txBody>
      </p:sp>
      <p:pic>
        <p:nvPicPr>
          <p:cNvPr id="3" name="Picture 2">
            <a:extLst>
              <a:ext uri="{FF2B5EF4-FFF2-40B4-BE49-F238E27FC236}">
                <a16:creationId xmlns:a16="http://schemas.microsoft.com/office/drawing/2014/main" id="{30E6EEB7-F5BE-9142-8E28-A2D9A8C3F2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4590288"/>
            <a:ext cx="2573273" cy="2267712"/>
          </a:xfrm>
          <a:prstGeom prst="rect">
            <a:avLst/>
          </a:prstGeom>
        </p:spPr>
      </p:pic>
      <p:sp>
        <p:nvSpPr>
          <p:cNvPr id="8" name="Content Placeholder 8">
            <a:extLst>
              <a:ext uri="{FF2B5EF4-FFF2-40B4-BE49-F238E27FC236}">
                <a16:creationId xmlns:a16="http://schemas.microsoft.com/office/drawing/2014/main" id="{3FB74312-32B5-2F4A-BB47-FF03A284B089}"/>
              </a:ext>
            </a:extLst>
          </p:cNvPr>
          <p:cNvSpPr>
            <a:spLocks noGrp="1"/>
          </p:cNvSpPr>
          <p:nvPr>
            <p:ph sz="quarter" idx="12" hasCustomPrompt="1"/>
          </p:nvPr>
        </p:nvSpPr>
        <p:spPr>
          <a:xfrm>
            <a:off x="4399935" y="6281928"/>
            <a:ext cx="3392129" cy="276224"/>
          </a:xfrm>
        </p:spPr>
        <p:txBody>
          <a:bodyPr>
            <a:normAutofit/>
          </a:bodyPr>
          <a:lstStyle>
            <a:lvl1pPr marL="0" indent="0" algn="ctr">
              <a:buNone/>
              <a:defRPr sz="1200" b="0">
                <a:solidFill>
                  <a:schemeClr val="bg1"/>
                </a:solidFill>
              </a:defRPr>
            </a:lvl1pPr>
            <a:lvl2pPr marL="457200" indent="0" algn="ctr">
              <a:buNone/>
              <a:defRPr>
                <a:solidFill>
                  <a:schemeClr val="bg1"/>
                </a:solidFill>
              </a:defRPr>
            </a:lvl2pPr>
            <a:lvl3pPr marL="914400" indent="0" algn="ctr">
              <a:buNone/>
              <a:defRPr>
                <a:solidFill>
                  <a:schemeClr val="bg1"/>
                </a:solidFill>
              </a:defRPr>
            </a:lvl3pPr>
            <a:lvl4pPr marL="1371600" indent="0" algn="ctr">
              <a:buNone/>
              <a:defRPr>
                <a:solidFill>
                  <a:schemeClr val="bg1"/>
                </a:solidFill>
              </a:defRPr>
            </a:lvl4pPr>
            <a:lvl5pPr marL="1828800" indent="0" algn="ctr">
              <a:buNone/>
              <a:defRPr>
                <a:solidFill>
                  <a:schemeClr val="bg1"/>
                </a:solidFill>
              </a:defRPr>
            </a:lvl5pPr>
          </a:lstStyle>
          <a:p>
            <a:pPr lvl="0"/>
            <a:r>
              <a:rPr lang="en-US" dirty="0"/>
              <a:t>Privileged &amp; Confidential</a:t>
            </a:r>
          </a:p>
        </p:txBody>
      </p:sp>
      <p:pic>
        <p:nvPicPr>
          <p:cNvPr id="12" name="Picture 11" descr="A picture containing text, clipart&#10;&#10;Description automatically generated">
            <a:extLst>
              <a:ext uri="{FF2B5EF4-FFF2-40B4-BE49-F238E27FC236}">
                <a16:creationId xmlns:a16="http://schemas.microsoft.com/office/drawing/2014/main" id="{0B2E3C8A-FEF7-0647-86CB-796410E2EF37}"/>
              </a:ext>
            </a:extLst>
          </p:cNvPr>
          <p:cNvPicPr>
            <a:picLocks noChangeAspect="1"/>
          </p:cNvPicPr>
          <p:nvPr userDrawn="1"/>
        </p:nvPicPr>
        <p:blipFill>
          <a:blip r:embed="rId3"/>
          <a:stretch>
            <a:fillRect/>
          </a:stretch>
        </p:blipFill>
        <p:spPr>
          <a:xfrm>
            <a:off x="8843531" y="214536"/>
            <a:ext cx="3191256" cy="484946"/>
          </a:xfrm>
          <a:prstGeom prst="rect">
            <a:avLst/>
          </a:prstGeom>
        </p:spPr>
      </p:pic>
      <p:pic>
        <p:nvPicPr>
          <p:cNvPr id="6" name="Picture 5">
            <a:extLst>
              <a:ext uri="{FF2B5EF4-FFF2-40B4-BE49-F238E27FC236}">
                <a16:creationId xmlns:a16="http://schemas.microsoft.com/office/drawing/2014/main" id="{69F7809A-8F10-634D-9558-A10BEB6ACC9B}"/>
              </a:ext>
            </a:extLst>
          </p:cNvPr>
          <p:cNvPicPr>
            <a:picLocks noChangeAspect="1"/>
          </p:cNvPicPr>
          <p:nvPr userDrawn="1"/>
        </p:nvPicPr>
        <p:blipFill>
          <a:blip r:embed="rId4"/>
          <a:stretch>
            <a:fillRect/>
          </a:stretch>
        </p:blipFill>
        <p:spPr>
          <a:xfrm>
            <a:off x="11348987" y="6023980"/>
            <a:ext cx="685800" cy="685800"/>
          </a:xfrm>
          <a:prstGeom prst="rect">
            <a:avLst/>
          </a:prstGeom>
        </p:spPr>
      </p:pic>
    </p:spTree>
    <p:extLst>
      <p:ext uri="{BB962C8B-B14F-4D97-AF65-F5344CB8AC3E}">
        <p14:creationId xmlns:p14="http://schemas.microsoft.com/office/powerpoint/2010/main" val="426356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w/ sub">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177B9-7F74-AE42-96B5-BE7F7EB331B7}"/>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latin typeface="AmericanSans" panose="02000000000000000000" pitchFamily="2" charset="77"/>
              </a:rPr>
              <a:t>‹#›</a:t>
            </a:fld>
            <a:endParaRPr lang="en-US" sz="900" b="0" i="1" dirty="0">
              <a:latin typeface="AmericanSans" panose="02000000000000000000" pitchFamily="2" charset="77"/>
            </a:endParaRPr>
          </a:p>
        </p:txBody>
      </p:sp>
      <p:sp>
        <p:nvSpPr>
          <p:cNvPr id="11" name="Text Placeholder 11">
            <a:extLst>
              <a:ext uri="{FF2B5EF4-FFF2-40B4-BE49-F238E27FC236}">
                <a16:creationId xmlns:a16="http://schemas.microsoft.com/office/drawing/2014/main" id="{07DAC6FE-5804-7D49-BC1D-386FF610C424}"/>
              </a:ext>
            </a:extLst>
          </p:cNvPr>
          <p:cNvSpPr>
            <a:spLocks noGrp="1"/>
          </p:cNvSpPr>
          <p:nvPr>
            <p:ph type="body" sz="quarter" idx="12" hasCustomPrompt="1"/>
          </p:nvPr>
        </p:nvSpPr>
        <p:spPr>
          <a:xfrm>
            <a:off x="545592" y="1537798"/>
            <a:ext cx="5550408" cy="3794760"/>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rgbClr val="36495A"/>
                </a:solidFill>
              </a:defRPr>
            </a:lvl1pPr>
            <a:lvl2pPr>
              <a:defRPr sz="1400">
                <a:solidFill>
                  <a:srgbClr val="36495A"/>
                </a:solidFill>
              </a:defRPr>
            </a:lvl2pPr>
            <a:lvl3pPr>
              <a:defRPr sz="1100"/>
            </a:lvl3pPr>
            <a:lvl4pPr>
              <a:defRPr sz="1100"/>
            </a:lvl4pPr>
            <a:lvl5pPr>
              <a:defRPr sz="1100"/>
            </a:lvl5pPr>
          </a:lstStyle>
          <a:p>
            <a:pPr lvl="0"/>
            <a:r>
              <a:rPr lang="en-US" dirty="0"/>
              <a:t>Place a small paragraph or bulleted list here</a:t>
            </a:r>
          </a:p>
          <a:p>
            <a:pPr lvl="1"/>
            <a:r>
              <a:rPr lang="en-US" dirty="0"/>
              <a:t>Place a sub bullet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sub bullet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sub bullet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sub bullet here</a:t>
            </a:r>
          </a:p>
          <a:p>
            <a:pPr lvl="0"/>
            <a:endParaRPr lang="en-US" dirty="0"/>
          </a:p>
        </p:txBody>
      </p:sp>
      <p:sp>
        <p:nvSpPr>
          <p:cNvPr id="16" name="Text Placeholder 11">
            <a:extLst>
              <a:ext uri="{FF2B5EF4-FFF2-40B4-BE49-F238E27FC236}">
                <a16:creationId xmlns:a16="http://schemas.microsoft.com/office/drawing/2014/main" id="{04B8872A-CDBE-1345-8678-CB5FFF3F9964}"/>
              </a:ext>
            </a:extLst>
          </p:cNvPr>
          <p:cNvSpPr>
            <a:spLocks noGrp="1"/>
          </p:cNvSpPr>
          <p:nvPr>
            <p:ph type="body" sz="quarter" idx="30" hasCustomPrompt="1"/>
          </p:nvPr>
        </p:nvSpPr>
        <p:spPr>
          <a:xfrm>
            <a:off x="6300631" y="1531620"/>
            <a:ext cx="5550408" cy="3794760"/>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rgbClr val="36495A"/>
                </a:solidFill>
              </a:defRPr>
            </a:lvl1pPr>
            <a:lvl2pPr>
              <a:defRPr sz="1400">
                <a:solidFill>
                  <a:srgbClr val="36495A"/>
                </a:solidFill>
              </a:defRPr>
            </a:lvl2pPr>
            <a:lvl3pPr>
              <a:defRPr sz="1100"/>
            </a:lvl3pPr>
            <a:lvl4pPr>
              <a:defRPr sz="1100"/>
            </a:lvl4pPr>
            <a:lvl5pPr>
              <a:defRPr sz="1100"/>
            </a:lvl5pPr>
          </a:lstStyle>
          <a:p>
            <a:pPr lvl="0"/>
            <a:r>
              <a:rPr lang="en-US" dirty="0"/>
              <a:t>Place a small paragraph or bulleted list here</a:t>
            </a:r>
          </a:p>
          <a:p>
            <a:pPr lvl="1"/>
            <a:r>
              <a:rPr lang="en-US" dirty="0"/>
              <a:t>Place a sub bullet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sub bullet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sub bullet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6858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sub bullet here</a:t>
            </a:r>
          </a:p>
          <a:p>
            <a:pPr lvl="0"/>
            <a:endParaRPr lang="en-US" dirty="0"/>
          </a:p>
        </p:txBody>
      </p:sp>
      <p:pic>
        <p:nvPicPr>
          <p:cNvPr id="8" name="Picture 7">
            <a:extLst>
              <a:ext uri="{FF2B5EF4-FFF2-40B4-BE49-F238E27FC236}">
                <a16:creationId xmlns:a16="http://schemas.microsoft.com/office/drawing/2014/main" id="{4EEF6444-6593-D849-9CC6-0F467DA64FD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0" name="Text Placeholder 6">
            <a:extLst>
              <a:ext uri="{FF2B5EF4-FFF2-40B4-BE49-F238E27FC236}">
                <a16:creationId xmlns:a16="http://schemas.microsoft.com/office/drawing/2014/main" id="{45050340-2CE7-A542-B014-72A1DAF25152}"/>
              </a:ext>
            </a:extLst>
          </p:cNvPr>
          <p:cNvSpPr>
            <a:spLocks noGrp="1"/>
          </p:cNvSpPr>
          <p:nvPr>
            <p:ph type="body" sz="quarter" idx="11" hasCustomPrompt="1"/>
          </p:nvPr>
        </p:nvSpPr>
        <p:spPr>
          <a:xfrm>
            <a:off x="548501" y="383168"/>
            <a:ext cx="11302538" cy="1069047"/>
          </a:xfrm>
        </p:spPr>
        <p:txBody>
          <a:bodyPr>
            <a:normAutofit/>
          </a:bodyPr>
          <a:lstStyle>
            <a:lvl1pPr marL="0" indent="0">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List w/ Sub Bullet Title Here</a:t>
            </a:r>
          </a:p>
        </p:txBody>
      </p:sp>
    </p:spTree>
    <p:extLst>
      <p:ext uri="{BB962C8B-B14F-4D97-AF65-F5344CB8AC3E}">
        <p14:creationId xmlns:p14="http://schemas.microsoft.com/office/powerpoint/2010/main" val="119417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66A63-AF82-A54D-AD59-287EBF19D5C5}"/>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5" name="Rectangle 4">
            <a:extLst>
              <a:ext uri="{FF2B5EF4-FFF2-40B4-BE49-F238E27FC236}">
                <a16:creationId xmlns:a16="http://schemas.microsoft.com/office/drawing/2014/main" id="{7E7E2350-675A-2347-BA3D-85B9C17902B0}"/>
              </a:ext>
            </a:extLst>
          </p:cNvPr>
          <p:cNvSpPr/>
          <p:nvPr userDrawn="1"/>
        </p:nvSpPr>
        <p:spPr>
          <a:xfrm>
            <a:off x="5673467" y="4385486"/>
            <a:ext cx="845066" cy="135483"/>
          </a:xfrm>
          <a:prstGeom prst="rect">
            <a:avLst/>
          </a:prstGeom>
          <a:solidFill>
            <a:srgbClr val="C3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9B2E483C-6704-BA46-9A94-5D6498858B3C}"/>
              </a:ext>
            </a:extLst>
          </p:cNvPr>
          <p:cNvSpPr>
            <a:spLocks noGrp="1"/>
          </p:cNvSpPr>
          <p:nvPr>
            <p:ph type="body" sz="quarter" idx="10" hasCustomPrompt="1"/>
          </p:nvPr>
        </p:nvSpPr>
        <p:spPr>
          <a:xfrm>
            <a:off x="1296803" y="2594714"/>
            <a:ext cx="9399551" cy="1637045"/>
          </a:xfrm>
        </p:spPr>
        <p:txBody>
          <a:bodyPr>
            <a:normAutofit/>
          </a:bodyPr>
          <a:lstStyle>
            <a:lvl1pPr marL="0" indent="0" algn="ctr">
              <a:buNone/>
              <a:defRPr sz="3600">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Add a quote or statement here</a:t>
            </a:r>
          </a:p>
        </p:txBody>
      </p:sp>
      <p:sp>
        <p:nvSpPr>
          <p:cNvPr id="12" name="Text Placeholder 11">
            <a:extLst>
              <a:ext uri="{FF2B5EF4-FFF2-40B4-BE49-F238E27FC236}">
                <a16:creationId xmlns:a16="http://schemas.microsoft.com/office/drawing/2014/main" id="{86E856D3-0100-CC40-B89C-001706D326E1}"/>
              </a:ext>
            </a:extLst>
          </p:cNvPr>
          <p:cNvSpPr>
            <a:spLocks noGrp="1"/>
          </p:cNvSpPr>
          <p:nvPr>
            <p:ph type="body" sz="quarter" idx="11" hasCustomPrompt="1"/>
          </p:nvPr>
        </p:nvSpPr>
        <p:spPr>
          <a:xfrm>
            <a:off x="5039169" y="4996786"/>
            <a:ext cx="2042116" cy="489615"/>
          </a:xfrm>
        </p:spPr>
        <p:txBody>
          <a:bodyPr>
            <a:normAutofit/>
          </a:bodyPr>
          <a:lstStyle>
            <a:lvl1pPr marL="0" indent="0" algn="ctr">
              <a:buNone/>
              <a:defRPr sz="1600" i="1">
                <a:solidFill>
                  <a:srgbClr val="36495A"/>
                </a:solidFill>
              </a:defRPr>
            </a:lvl1pPr>
          </a:lstStyle>
          <a:p>
            <a:pPr lvl="0"/>
            <a:r>
              <a:rPr lang="en-US" dirty="0"/>
              <a:t>Person, Location</a:t>
            </a:r>
          </a:p>
        </p:txBody>
      </p:sp>
      <p:pic>
        <p:nvPicPr>
          <p:cNvPr id="7" name="Picture 6">
            <a:extLst>
              <a:ext uri="{FF2B5EF4-FFF2-40B4-BE49-F238E27FC236}">
                <a16:creationId xmlns:a16="http://schemas.microsoft.com/office/drawing/2014/main" id="{BEADCFF8-DF09-474E-834E-02246A7537F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475513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i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C0D2F2-DE3D-0A46-B000-D1529BA884B9}"/>
              </a:ext>
            </a:extLst>
          </p:cNvPr>
          <p:cNvSpPr/>
          <p:nvPr userDrawn="1"/>
        </p:nvSpPr>
        <p:spPr>
          <a:xfrm>
            <a:off x="0" y="0"/>
            <a:ext cx="12192000" cy="6858000"/>
          </a:xfrm>
          <a:prstGeom prst="rect">
            <a:avLst/>
          </a:prstGeom>
          <a:solidFill>
            <a:srgbClr val="007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C424C78-0344-4A47-9D46-52F02001F16C}"/>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1"/>
                </a:solidFill>
                <a:latin typeface="AmericanSans" panose="02000000000000000000" pitchFamily="2" charset="77"/>
              </a:rPr>
              <a:t>‹#›</a:t>
            </a:fld>
            <a:endParaRPr lang="en-US" sz="900" b="0" i="1" dirty="0">
              <a:solidFill>
                <a:schemeClr val="bg1"/>
              </a:solidFill>
              <a:latin typeface="AmericanSans" panose="02000000000000000000" pitchFamily="2" charset="77"/>
            </a:endParaRPr>
          </a:p>
        </p:txBody>
      </p:sp>
      <p:pic>
        <p:nvPicPr>
          <p:cNvPr id="11" name="Picture 10">
            <a:extLst>
              <a:ext uri="{FF2B5EF4-FFF2-40B4-BE49-F238E27FC236}">
                <a16:creationId xmlns:a16="http://schemas.microsoft.com/office/drawing/2014/main" id="{27E36764-0534-2A47-82F4-4BDF7F536F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344733"/>
            <a:ext cx="1717172" cy="1513268"/>
          </a:xfrm>
          <a:prstGeom prst="rect">
            <a:avLst/>
          </a:prstGeom>
        </p:spPr>
      </p:pic>
      <p:sp>
        <p:nvSpPr>
          <p:cNvPr id="3" name="Text Placeholder 2">
            <a:extLst>
              <a:ext uri="{FF2B5EF4-FFF2-40B4-BE49-F238E27FC236}">
                <a16:creationId xmlns:a16="http://schemas.microsoft.com/office/drawing/2014/main" id="{079F2229-3BB3-5B40-B594-7333C1D60235}"/>
              </a:ext>
            </a:extLst>
          </p:cNvPr>
          <p:cNvSpPr>
            <a:spLocks noGrp="1"/>
          </p:cNvSpPr>
          <p:nvPr>
            <p:ph type="body" sz="quarter" idx="10" hasCustomPrompt="1"/>
          </p:nvPr>
        </p:nvSpPr>
        <p:spPr>
          <a:xfrm>
            <a:off x="1020800" y="2530992"/>
            <a:ext cx="10121900" cy="1018318"/>
          </a:xfrm>
        </p:spPr>
        <p:txBody>
          <a:bodyPr anchor="ctr">
            <a:noAutofit/>
          </a:bodyPr>
          <a:lstStyle>
            <a:lvl1pPr marL="0" indent="0" algn="ctr">
              <a:buNone/>
              <a:defRPr sz="4400" b="1">
                <a:solidFill>
                  <a:schemeClr val="bg1"/>
                </a:solidFill>
              </a:defRPr>
            </a:lvl1pPr>
            <a:lvl2pPr marL="457200" indent="0">
              <a:buNone/>
              <a:defRPr sz="4400">
                <a:solidFill>
                  <a:schemeClr val="bg1"/>
                </a:solidFill>
              </a:defRPr>
            </a:lvl2pPr>
            <a:lvl3pPr marL="914400" indent="0">
              <a:buNone/>
              <a:defRPr sz="4400">
                <a:solidFill>
                  <a:schemeClr val="bg1"/>
                </a:solidFill>
              </a:defRPr>
            </a:lvl3pPr>
            <a:lvl4pPr marL="1371600" indent="0">
              <a:buNone/>
              <a:defRPr sz="4400">
                <a:solidFill>
                  <a:schemeClr val="bg1"/>
                </a:solidFill>
              </a:defRPr>
            </a:lvl4pPr>
            <a:lvl5pPr marL="1828800" indent="0">
              <a:buNone/>
              <a:defRPr sz="4400">
                <a:solidFill>
                  <a:schemeClr val="bg1"/>
                </a:solidFill>
              </a:defRPr>
            </a:lvl5pPr>
          </a:lstStyle>
          <a:p>
            <a:pPr lvl="0"/>
            <a:r>
              <a:rPr lang="en-US" dirty="0"/>
              <a:t>Chapter Title Slide</a:t>
            </a:r>
          </a:p>
        </p:txBody>
      </p:sp>
      <p:sp>
        <p:nvSpPr>
          <p:cNvPr id="5" name="Text Placeholder 4">
            <a:extLst>
              <a:ext uri="{FF2B5EF4-FFF2-40B4-BE49-F238E27FC236}">
                <a16:creationId xmlns:a16="http://schemas.microsoft.com/office/drawing/2014/main" id="{5F26A74E-928A-FD4C-AE46-D87AA0838768}"/>
              </a:ext>
            </a:extLst>
          </p:cNvPr>
          <p:cNvSpPr>
            <a:spLocks noGrp="1"/>
          </p:cNvSpPr>
          <p:nvPr>
            <p:ph type="body" sz="quarter" idx="11" hasCustomPrompt="1"/>
          </p:nvPr>
        </p:nvSpPr>
        <p:spPr>
          <a:xfrm>
            <a:off x="1998571" y="3549310"/>
            <a:ext cx="8172450" cy="636232"/>
          </a:xfrm>
        </p:spPr>
        <p:txBody>
          <a:bodyPr>
            <a:noAutofit/>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algn="ctr">
              <a:lnSpc>
                <a:spcPct val="100000"/>
              </a:lnSpc>
            </a:pPr>
            <a:r>
              <a:rPr lang="en-US" sz="1600" dirty="0">
                <a:solidFill>
                  <a:schemeClr val="bg1"/>
                </a:solidFill>
                <a:latin typeface="AmericanSans" panose="02000000000000000000" pitchFamily="2" charset="77"/>
              </a:rPr>
              <a:t> Subtitle of Chapter</a:t>
            </a:r>
          </a:p>
        </p:txBody>
      </p:sp>
      <p:pic>
        <p:nvPicPr>
          <p:cNvPr id="4" name="Picture 3" descr="A picture containing text, clipart&#10;&#10;Description automatically generated">
            <a:extLst>
              <a:ext uri="{FF2B5EF4-FFF2-40B4-BE49-F238E27FC236}">
                <a16:creationId xmlns:a16="http://schemas.microsoft.com/office/drawing/2014/main" id="{C93FA8C5-039A-7644-9B2E-705948643FD4}"/>
              </a:ext>
            </a:extLst>
          </p:cNvPr>
          <p:cNvPicPr>
            <a:picLocks noChangeAspect="1"/>
          </p:cNvPicPr>
          <p:nvPr userDrawn="1"/>
        </p:nvPicPr>
        <p:blipFill>
          <a:blip r:embed="rId3"/>
          <a:stretch>
            <a:fillRect/>
          </a:stretch>
        </p:blipFill>
        <p:spPr>
          <a:xfrm>
            <a:off x="9474522" y="352059"/>
            <a:ext cx="2523744" cy="383510"/>
          </a:xfrm>
          <a:prstGeom prst="rect">
            <a:avLst/>
          </a:prstGeom>
        </p:spPr>
      </p:pic>
    </p:spTree>
    <p:extLst>
      <p:ext uri="{BB962C8B-B14F-4D97-AF65-F5344CB8AC3E}">
        <p14:creationId xmlns:p14="http://schemas.microsoft.com/office/powerpoint/2010/main" val="1936571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C0D2F2-DE3D-0A46-B000-D1529BA884B9}"/>
              </a:ext>
            </a:extLst>
          </p:cNvPr>
          <p:cNvSpPr/>
          <p:nvPr userDrawn="1"/>
        </p:nvSpPr>
        <p:spPr>
          <a:xfrm>
            <a:off x="0" y="0"/>
            <a:ext cx="12192000" cy="6858000"/>
          </a:xfrm>
          <a:prstGeom prst="rect">
            <a:avLst/>
          </a:prstGeom>
          <a:solidFill>
            <a:srgbClr val="364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7E36764-0534-2A47-82F4-4BDF7F536F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344733"/>
            <a:ext cx="1717172" cy="1513268"/>
          </a:xfrm>
          <a:prstGeom prst="rect">
            <a:avLst/>
          </a:prstGeom>
        </p:spPr>
      </p:pic>
      <p:sp>
        <p:nvSpPr>
          <p:cNvPr id="13" name="Text Placeholder 2">
            <a:extLst>
              <a:ext uri="{FF2B5EF4-FFF2-40B4-BE49-F238E27FC236}">
                <a16:creationId xmlns:a16="http://schemas.microsoft.com/office/drawing/2014/main" id="{E0BE2F8C-B1A3-CF4E-9066-C53543290F2C}"/>
              </a:ext>
            </a:extLst>
          </p:cNvPr>
          <p:cNvSpPr>
            <a:spLocks noGrp="1"/>
          </p:cNvSpPr>
          <p:nvPr>
            <p:ph type="body" sz="quarter" idx="10" hasCustomPrompt="1"/>
          </p:nvPr>
        </p:nvSpPr>
        <p:spPr>
          <a:xfrm>
            <a:off x="1020800" y="2530992"/>
            <a:ext cx="10121900" cy="1018318"/>
          </a:xfrm>
        </p:spPr>
        <p:txBody>
          <a:bodyPr anchor="ctr">
            <a:noAutofit/>
          </a:bodyPr>
          <a:lstStyle>
            <a:lvl1pPr marL="0" indent="0" algn="ctr">
              <a:buNone/>
              <a:defRPr sz="4400" b="1">
                <a:solidFill>
                  <a:schemeClr val="bg1"/>
                </a:solidFill>
              </a:defRPr>
            </a:lvl1pPr>
            <a:lvl2pPr marL="457200" indent="0">
              <a:buNone/>
              <a:defRPr sz="4400">
                <a:solidFill>
                  <a:schemeClr val="bg1"/>
                </a:solidFill>
              </a:defRPr>
            </a:lvl2pPr>
            <a:lvl3pPr marL="914400" indent="0">
              <a:buNone/>
              <a:defRPr sz="4400">
                <a:solidFill>
                  <a:schemeClr val="bg1"/>
                </a:solidFill>
              </a:defRPr>
            </a:lvl3pPr>
            <a:lvl4pPr marL="1371600" indent="0">
              <a:buNone/>
              <a:defRPr sz="4400">
                <a:solidFill>
                  <a:schemeClr val="bg1"/>
                </a:solidFill>
              </a:defRPr>
            </a:lvl4pPr>
            <a:lvl5pPr marL="1828800" indent="0">
              <a:buNone/>
              <a:defRPr sz="4400">
                <a:solidFill>
                  <a:schemeClr val="bg1"/>
                </a:solidFill>
              </a:defRPr>
            </a:lvl5pPr>
          </a:lstStyle>
          <a:p>
            <a:pPr lvl="0"/>
            <a:r>
              <a:rPr lang="en-US" dirty="0"/>
              <a:t>Chapter Title Slide</a:t>
            </a:r>
          </a:p>
        </p:txBody>
      </p:sp>
      <p:sp>
        <p:nvSpPr>
          <p:cNvPr id="14" name="Text Placeholder 4">
            <a:extLst>
              <a:ext uri="{FF2B5EF4-FFF2-40B4-BE49-F238E27FC236}">
                <a16:creationId xmlns:a16="http://schemas.microsoft.com/office/drawing/2014/main" id="{9F9DE030-94BF-D441-8721-FE7CE58D8960}"/>
              </a:ext>
            </a:extLst>
          </p:cNvPr>
          <p:cNvSpPr>
            <a:spLocks noGrp="1"/>
          </p:cNvSpPr>
          <p:nvPr>
            <p:ph type="body" sz="quarter" idx="11" hasCustomPrompt="1"/>
          </p:nvPr>
        </p:nvSpPr>
        <p:spPr>
          <a:xfrm>
            <a:off x="1998571" y="3549310"/>
            <a:ext cx="8172450" cy="636232"/>
          </a:xfrm>
        </p:spPr>
        <p:txBody>
          <a:bodyPr>
            <a:noAutofit/>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algn="ctr">
              <a:lnSpc>
                <a:spcPct val="100000"/>
              </a:lnSpc>
            </a:pPr>
            <a:r>
              <a:rPr lang="en-US" sz="1600" dirty="0">
                <a:solidFill>
                  <a:schemeClr val="bg1"/>
                </a:solidFill>
                <a:latin typeface="AmericanSans" panose="02000000000000000000" pitchFamily="2" charset="77"/>
              </a:rPr>
              <a:t> Subtitle of Chapter</a:t>
            </a:r>
          </a:p>
        </p:txBody>
      </p:sp>
      <p:sp>
        <p:nvSpPr>
          <p:cNvPr id="8" name="TextBox 7">
            <a:extLst>
              <a:ext uri="{FF2B5EF4-FFF2-40B4-BE49-F238E27FC236}">
                <a16:creationId xmlns:a16="http://schemas.microsoft.com/office/drawing/2014/main" id="{2C424C78-0344-4A47-9D46-52F02001F16C}"/>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1"/>
                </a:solidFill>
                <a:latin typeface="AmericanSans" panose="02000000000000000000" pitchFamily="2" charset="77"/>
              </a:rPr>
              <a:t>‹#›</a:t>
            </a:fld>
            <a:endParaRPr lang="en-US" sz="900" b="0" i="1" dirty="0">
              <a:solidFill>
                <a:schemeClr val="bg1"/>
              </a:solidFill>
              <a:latin typeface="AmericanSans" panose="02000000000000000000" pitchFamily="2" charset="77"/>
            </a:endParaRPr>
          </a:p>
        </p:txBody>
      </p:sp>
      <p:pic>
        <p:nvPicPr>
          <p:cNvPr id="10" name="Picture 9" descr="A picture containing text, clipart&#10;&#10;Description automatically generated">
            <a:extLst>
              <a:ext uri="{FF2B5EF4-FFF2-40B4-BE49-F238E27FC236}">
                <a16:creationId xmlns:a16="http://schemas.microsoft.com/office/drawing/2014/main" id="{721E97B5-842C-734F-8924-EFC42A141B3E}"/>
              </a:ext>
            </a:extLst>
          </p:cNvPr>
          <p:cNvPicPr>
            <a:picLocks noChangeAspect="1"/>
          </p:cNvPicPr>
          <p:nvPr userDrawn="1"/>
        </p:nvPicPr>
        <p:blipFill>
          <a:blip r:embed="rId3"/>
          <a:stretch>
            <a:fillRect/>
          </a:stretch>
        </p:blipFill>
        <p:spPr>
          <a:xfrm>
            <a:off x="9474522" y="352059"/>
            <a:ext cx="2523744" cy="383510"/>
          </a:xfrm>
          <a:prstGeom prst="rect">
            <a:avLst/>
          </a:prstGeom>
        </p:spPr>
      </p:pic>
    </p:spTree>
    <p:extLst>
      <p:ext uri="{BB962C8B-B14F-4D97-AF65-F5344CB8AC3E}">
        <p14:creationId xmlns:p14="http://schemas.microsoft.com/office/powerpoint/2010/main" val="2954605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C0D2F2-DE3D-0A46-B000-D1529BA884B9}"/>
              </a:ext>
            </a:extLst>
          </p:cNvPr>
          <p:cNvSpPr/>
          <p:nvPr userDrawn="1"/>
        </p:nvSpPr>
        <p:spPr>
          <a:xfrm>
            <a:off x="0" y="0"/>
            <a:ext cx="12192000" cy="6858000"/>
          </a:xfrm>
          <a:prstGeom prst="rect">
            <a:avLst/>
          </a:prstGeom>
          <a:solidFill>
            <a:srgbClr val="004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7E36764-0534-2A47-82F4-4BDF7F536F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344733"/>
            <a:ext cx="1717172" cy="1513268"/>
          </a:xfrm>
          <a:prstGeom prst="rect">
            <a:avLst/>
          </a:prstGeom>
        </p:spPr>
      </p:pic>
      <p:sp>
        <p:nvSpPr>
          <p:cNvPr id="13" name="Text Placeholder 2">
            <a:extLst>
              <a:ext uri="{FF2B5EF4-FFF2-40B4-BE49-F238E27FC236}">
                <a16:creationId xmlns:a16="http://schemas.microsoft.com/office/drawing/2014/main" id="{FA56D760-6A6D-2D4A-B736-180C25F10720}"/>
              </a:ext>
            </a:extLst>
          </p:cNvPr>
          <p:cNvSpPr>
            <a:spLocks noGrp="1"/>
          </p:cNvSpPr>
          <p:nvPr>
            <p:ph type="body" sz="quarter" idx="10" hasCustomPrompt="1"/>
          </p:nvPr>
        </p:nvSpPr>
        <p:spPr>
          <a:xfrm>
            <a:off x="1020800" y="2530992"/>
            <a:ext cx="10121900" cy="1018318"/>
          </a:xfrm>
        </p:spPr>
        <p:txBody>
          <a:bodyPr anchor="ctr">
            <a:noAutofit/>
          </a:bodyPr>
          <a:lstStyle>
            <a:lvl1pPr marL="0" indent="0" algn="ctr">
              <a:buNone/>
              <a:defRPr sz="4400" b="1">
                <a:solidFill>
                  <a:schemeClr val="bg1"/>
                </a:solidFill>
              </a:defRPr>
            </a:lvl1pPr>
            <a:lvl2pPr marL="457200" indent="0">
              <a:buNone/>
              <a:defRPr sz="4400">
                <a:solidFill>
                  <a:schemeClr val="bg1"/>
                </a:solidFill>
              </a:defRPr>
            </a:lvl2pPr>
            <a:lvl3pPr marL="914400" indent="0">
              <a:buNone/>
              <a:defRPr sz="4400">
                <a:solidFill>
                  <a:schemeClr val="bg1"/>
                </a:solidFill>
              </a:defRPr>
            </a:lvl3pPr>
            <a:lvl4pPr marL="1371600" indent="0">
              <a:buNone/>
              <a:defRPr sz="4400">
                <a:solidFill>
                  <a:schemeClr val="bg1"/>
                </a:solidFill>
              </a:defRPr>
            </a:lvl4pPr>
            <a:lvl5pPr marL="1828800" indent="0">
              <a:buNone/>
              <a:defRPr sz="4400">
                <a:solidFill>
                  <a:schemeClr val="bg1"/>
                </a:solidFill>
              </a:defRPr>
            </a:lvl5pPr>
          </a:lstStyle>
          <a:p>
            <a:pPr lvl="0"/>
            <a:r>
              <a:rPr lang="en-US" dirty="0"/>
              <a:t>Chapter Title Slide</a:t>
            </a:r>
          </a:p>
        </p:txBody>
      </p:sp>
      <p:sp>
        <p:nvSpPr>
          <p:cNvPr id="14" name="Text Placeholder 4">
            <a:extLst>
              <a:ext uri="{FF2B5EF4-FFF2-40B4-BE49-F238E27FC236}">
                <a16:creationId xmlns:a16="http://schemas.microsoft.com/office/drawing/2014/main" id="{E9FB0631-5DFF-C64B-B50F-F194E6DCAB0E}"/>
              </a:ext>
            </a:extLst>
          </p:cNvPr>
          <p:cNvSpPr>
            <a:spLocks noGrp="1"/>
          </p:cNvSpPr>
          <p:nvPr>
            <p:ph type="body" sz="quarter" idx="11" hasCustomPrompt="1"/>
          </p:nvPr>
        </p:nvSpPr>
        <p:spPr>
          <a:xfrm>
            <a:off x="1998571" y="3549310"/>
            <a:ext cx="8172450" cy="636232"/>
          </a:xfrm>
        </p:spPr>
        <p:txBody>
          <a:bodyPr>
            <a:noAutofit/>
          </a:bodyPr>
          <a:lstStyle>
            <a:lvl1pPr marL="0" indent="0" algn="ctr">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algn="ctr">
              <a:lnSpc>
                <a:spcPct val="100000"/>
              </a:lnSpc>
            </a:pPr>
            <a:r>
              <a:rPr lang="en-US" sz="1600" dirty="0">
                <a:solidFill>
                  <a:schemeClr val="bg1"/>
                </a:solidFill>
                <a:latin typeface="AmericanSans" panose="02000000000000000000" pitchFamily="2" charset="77"/>
              </a:rPr>
              <a:t> Subtitle of Chapter</a:t>
            </a:r>
          </a:p>
        </p:txBody>
      </p:sp>
      <p:sp>
        <p:nvSpPr>
          <p:cNvPr id="8" name="TextBox 7">
            <a:extLst>
              <a:ext uri="{FF2B5EF4-FFF2-40B4-BE49-F238E27FC236}">
                <a16:creationId xmlns:a16="http://schemas.microsoft.com/office/drawing/2014/main" id="{2C424C78-0344-4A47-9D46-52F02001F16C}"/>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1"/>
                </a:solidFill>
                <a:latin typeface="AmericanSans" panose="02000000000000000000" pitchFamily="2" charset="77"/>
              </a:rPr>
              <a:t>‹#›</a:t>
            </a:fld>
            <a:endParaRPr lang="en-US" sz="900" b="0" i="1" dirty="0">
              <a:solidFill>
                <a:schemeClr val="bg1"/>
              </a:solidFill>
              <a:latin typeface="AmericanSans" panose="02000000000000000000" pitchFamily="2" charset="77"/>
            </a:endParaRPr>
          </a:p>
        </p:txBody>
      </p:sp>
      <p:pic>
        <p:nvPicPr>
          <p:cNvPr id="10" name="Picture 9" descr="A picture containing text, clipart&#10;&#10;Description automatically generated">
            <a:extLst>
              <a:ext uri="{FF2B5EF4-FFF2-40B4-BE49-F238E27FC236}">
                <a16:creationId xmlns:a16="http://schemas.microsoft.com/office/drawing/2014/main" id="{A6F32039-DE43-FF41-AE69-E1C6C4F9A872}"/>
              </a:ext>
            </a:extLst>
          </p:cNvPr>
          <p:cNvPicPr>
            <a:picLocks noChangeAspect="1"/>
          </p:cNvPicPr>
          <p:nvPr userDrawn="1"/>
        </p:nvPicPr>
        <p:blipFill>
          <a:blip r:embed="rId3"/>
          <a:stretch>
            <a:fillRect/>
          </a:stretch>
        </p:blipFill>
        <p:spPr>
          <a:xfrm>
            <a:off x="9474522" y="352059"/>
            <a:ext cx="2523744" cy="383510"/>
          </a:xfrm>
          <a:prstGeom prst="rect">
            <a:avLst/>
          </a:prstGeom>
        </p:spPr>
      </p:pic>
    </p:spTree>
    <p:extLst>
      <p:ext uri="{BB962C8B-B14F-4D97-AF65-F5344CB8AC3E}">
        <p14:creationId xmlns:p14="http://schemas.microsoft.com/office/powerpoint/2010/main" val="106435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C0D2F2-DE3D-0A46-B000-D1529BA884B9}"/>
              </a:ext>
            </a:extLst>
          </p:cNvPr>
          <p:cNvSpPr/>
          <p:nvPr userDrawn="1"/>
        </p:nvSpPr>
        <p:spPr>
          <a:xfrm>
            <a:off x="0" y="0"/>
            <a:ext cx="12206288" cy="6858000"/>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7E36764-0534-2A47-82F4-4BDF7F536F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344732"/>
            <a:ext cx="1717172" cy="1513268"/>
          </a:xfrm>
          <a:prstGeom prst="rect">
            <a:avLst/>
          </a:prstGeom>
        </p:spPr>
      </p:pic>
      <p:sp>
        <p:nvSpPr>
          <p:cNvPr id="12" name="Text Placeholder 2">
            <a:extLst>
              <a:ext uri="{FF2B5EF4-FFF2-40B4-BE49-F238E27FC236}">
                <a16:creationId xmlns:a16="http://schemas.microsoft.com/office/drawing/2014/main" id="{47197A2B-82EF-D446-97EB-31E7ABDCF2F4}"/>
              </a:ext>
            </a:extLst>
          </p:cNvPr>
          <p:cNvSpPr>
            <a:spLocks noGrp="1"/>
          </p:cNvSpPr>
          <p:nvPr>
            <p:ph type="body" sz="quarter" idx="10" hasCustomPrompt="1"/>
          </p:nvPr>
        </p:nvSpPr>
        <p:spPr>
          <a:xfrm>
            <a:off x="1020800" y="2530992"/>
            <a:ext cx="10121900" cy="1018318"/>
          </a:xfrm>
        </p:spPr>
        <p:txBody>
          <a:bodyPr anchor="ctr">
            <a:noAutofit/>
          </a:bodyPr>
          <a:lstStyle>
            <a:lvl1pPr marL="0" indent="0" algn="ctr">
              <a:buNone/>
              <a:defRPr sz="4400" b="1">
                <a:solidFill>
                  <a:srgbClr val="36495A"/>
                </a:solidFill>
              </a:defRPr>
            </a:lvl1pPr>
            <a:lvl2pPr marL="457200" indent="0">
              <a:buNone/>
              <a:defRPr sz="4400">
                <a:solidFill>
                  <a:schemeClr val="bg1"/>
                </a:solidFill>
              </a:defRPr>
            </a:lvl2pPr>
            <a:lvl3pPr marL="914400" indent="0">
              <a:buNone/>
              <a:defRPr sz="4400">
                <a:solidFill>
                  <a:schemeClr val="bg1"/>
                </a:solidFill>
              </a:defRPr>
            </a:lvl3pPr>
            <a:lvl4pPr marL="1371600" indent="0">
              <a:buNone/>
              <a:defRPr sz="4400">
                <a:solidFill>
                  <a:schemeClr val="bg1"/>
                </a:solidFill>
              </a:defRPr>
            </a:lvl4pPr>
            <a:lvl5pPr marL="1828800" indent="0">
              <a:buNone/>
              <a:defRPr sz="4400">
                <a:solidFill>
                  <a:schemeClr val="bg1"/>
                </a:solidFill>
              </a:defRPr>
            </a:lvl5pPr>
          </a:lstStyle>
          <a:p>
            <a:pPr lvl="0"/>
            <a:r>
              <a:rPr lang="en-US" dirty="0"/>
              <a:t>Chapter Title Slide</a:t>
            </a:r>
          </a:p>
        </p:txBody>
      </p:sp>
      <p:sp>
        <p:nvSpPr>
          <p:cNvPr id="13" name="Text Placeholder 4">
            <a:extLst>
              <a:ext uri="{FF2B5EF4-FFF2-40B4-BE49-F238E27FC236}">
                <a16:creationId xmlns:a16="http://schemas.microsoft.com/office/drawing/2014/main" id="{F6D60169-88F9-5F41-9277-6A1728CE1C5C}"/>
              </a:ext>
            </a:extLst>
          </p:cNvPr>
          <p:cNvSpPr>
            <a:spLocks noGrp="1"/>
          </p:cNvSpPr>
          <p:nvPr>
            <p:ph type="body" sz="quarter" idx="11" hasCustomPrompt="1"/>
          </p:nvPr>
        </p:nvSpPr>
        <p:spPr>
          <a:xfrm>
            <a:off x="1998571" y="3549310"/>
            <a:ext cx="8172450" cy="636232"/>
          </a:xfrm>
        </p:spPr>
        <p:txBody>
          <a:bodyPr>
            <a:noAutofit/>
          </a:bodyPr>
          <a:lstStyle>
            <a:lvl1pPr marL="0" indent="0" algn="ctr">
              <a:buNone/>
              <a:defRPr sz="1600">
                <a:solidFill>
                  <a:srgbClr val="36495A"/>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algn="ctr">
              <a:lnSpc>
                <a:spcPct val="100000"/>
              </a:lnSpc>
            </a:pPr>
            <a:r>
              <a:rPr lang="en-US" sz="1600" dirty="0">
                <a:solidFill>
                  <a:schemeClr val="bg1"/>
                </a:solidFill>
                <a:latin typeface="AmericanSans" panose="02000000000000000000" pitchFamily="2" charset="77"/>
              </a:rPr>
              <a:t> </a:t>
            </a:r>
            <a:r>
              <a:rPr lang="en-US" sz="1600" dirty="0">
                <a:solidFill>
                  <a:schemeClr val="bg2">
                    <a:lumMod val="25000"/>
                  </a:schemeClr>
                </a:solidFill>
                <a:latin typeface="AmericanSans" panose="02000000000000000000" pitchFamily="2" charset="77"/>
              </a:rPr>
              <a:t>Subtitle of Chapter </a:t>
            </a:r>
            <a:endParaRPr lang="en-US" sz="1600" dirty="0">
              <a:solidFill>
                <a:schemeClr val="bg1"/>
              </a:solidFill>
              <a:latin typeface="AmericanSans" panose="02000000000000000000" pitchFamily="2" charset="77"/>
            </a:endParaRPr>
          </a:p>
        </p:txBody>
      </p:sp>
      <p:sp>
        <p:nvSpPr>
          <p:cNvPr id="8" name="TextBox 7">
            <a:extLst>
              <a:ext uri="{FF2B5EF4-FFF2-40B4-BE49-F238E27FC236}">
                <a16:creationId xmlns:a16="http://schemas.microsoft.com/office/drawing/2014/main" id="{2C424C78-0344-4A47-9D46-52F02001F16C}"/>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3" name="Picture 2">
            <a:extLst>
              <a:ext uri="{FF2B5EF4-FFF2-40B4-BE49-F238E27FC236}">
                <a16:creationId xmlns:a16="http://schemas.microsoft.com/office/drawing/2014/main" id="{CDCCBA55-F9F7-644E-989E-DD72C4C46608}"/>
              </a:ext>
            </a:extLst>
          </p:cNvPr>
          <p:cNvPicPr>
            <a:picLocks noChangeAspect="1"/>
          </p:cNvPicPr>
          <p:nvPr userDrawn="1"/>
        </p:nvPicPr>
        <p:blipFill>
          <a:blip r:embed="rId3"/>
          <a:stretch>
            <a:fillRect/>
          </a:stretch>
        </p:blipFill>
        <p:spPr>
          <a:xfrm>
            <a:off x="9474522" y="352060"/>
            <a:ext cx="2523744" cy="383510"/>
          </a:xfrm>
          <a:prstGeom prst="rect">
            <a:avLst/>
          </a:prstGeom>
        </p:spPr>
      </p:pic>
    </p:spTree>
    <p:extLst>
      <p:ext uri="{BB962C8B-B14F-4D97-AF65-F5344CB8AC3E}">
        <p14:creationId xmlns:p14="http://schemas.microsoft.com/office/powerpoint/2010/main" val="288947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YAWWF Divi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121CD04-857D-E34C-A6E8-89D603415293}"/>
              </a:ext>
            </a:extLst>
          </p:cNvPr>
          <p:cNvSpPr>
            <a:spLocks noGrp="1"/>
          </p:cNvSpPr>
          <p:nvPr>
            <p:ph type="pic" sz="quarter" idx="10"/>
          </p:nvPr>
        </p:nvSpPr>
        <p:spPr>
          <a:xfrm>
            <a:off x="0" y="0"/>
            <a:ext cx="8089900" cy="685800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pic>
        <p:nvPicPr>
          <p:cNvPr id="7" name="Picture 6">
            <a:extLst>
              <a:ext uri="{FF2B5EF4-FFF2-40B4-BE49-F238E27FC236}">
                <a16:creationId xmlns:a16="http://schemas.microsoft.com/office/drawing/2014/main" id="{4B06A1E2-D1D7-0E41-A56B-C644581637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555524" y="3054413"/>
            <a:ext cx="3251009" cy="749175"/>
          </a:xfrm>
          <a:prstGeom prst="rect">
            <a:avLst/>
          </a:prstGeom>
        </p:spPr>
      </p:pic>
      <p:sp>
        <p:nvSpPr>
          <p:cNvPr id="10" name="TextBox 9">
            <a:extLst>
              <a:ext uri="{FF2B5EF4-FFF2-40B4-BE49-F238E27FC236}">
                <a16:creationId xmlns:a16="http://schemas.microsoft.com/office/drawing/2014/main" id="{B33BD216-B2DB-EB49-8605-77A3F9427248}"/>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6" name="Picture 5">
            <a:extLst>
              <a:ext uri="{FF2B5EF4-FFF2-40B4-BE49-F238E27FC236}">
                <a16:creationId xmlns:a16="http://schemas.microsoft.com/office/drawing/2014/main" id="{B445E434-6BDA-F24A-9FEE-F8BEFBF1177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209546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osaic Imag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630837D-51E8-D941-9B28-2A1B419AF4FA}"/>
              </a:ext>
            </a:extLst>
          </p:cNvPr>
          <p:cNvSpPr>
            <a:spLocks noGrp="1"/>
          </p:cNvSpPr>
          <p:nvPr>
            <p:ph type="pic" sz="quarter" idx="10"/>
          </p:nvPr>
        </p:nvSpPr>
        <p:spPr>
          <a:xfrm>
            <a:off x="1000125" y="828675"/>
            <a:ext cx="5351463" cy="288925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13" name="Picture Placeholder 12">
            <a:extLst>
              <a:ext uri="{FF2B5EF4-FFF2-40B4-BE49-F238E27FC236}">
                <a16:creationId xmlns:a16="http://schemas.microsoft.com/office/drawing/2014/main" id="{A52B38A5-E887-014F-B3C4-52A019C55F7E}"/>
              </a:ext>
            </a:extLst>
          </p:cNvPr>
          <p:cNvSpPr>
            <a:spLocks noGrp="1"/>
          </p:cNvSpPr>
          <p:nvPr>
            <p:ph type="pic" sz="quarter" idx="11"/>
          </p:nvPr>
        </p:nvSpPr>
        <p:spPr>
          <a:xfrm>
            <a:off x="6486525" y="817563"/>
            <a:ext cx="4730750" cy="516890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16" name="Picture Placeholder 15">
            <a:extLst>
              <a:ext uri="{FF2B5EF4-FFF2-40B4-BE49-F238E27FC236}">
                <a16:creationId xmlns:a16="http://schemas.microsoft.com/office/drawing/2014/main" id="{6C2D697F-C740-9144-BDED-A90B9E55999F}"/>
              </a:ext>
            </a:extLst>
          </p:cNvPr>
          <p:cNvSpPr>
            <a:spLocks noGrp="1"/>
          </p:cNvSpPr>
          <p:nvPr>
            <p:ph type="pic" sz="quarter" idx="12"/>
          </p:nvPr>
        </p:nvSpPr>
        <p:spPr>
          <a:xfrm>
            <a:off x="987425" y="3829050"/>
            <a:ext cx="5353050" cy="2170113"/>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15" name="TextBox 14">
            <a:extLst>
              <a:ext uri="{FF2B5EF4-FFF2-40B4-BE49-F238E27FC236}">
                <a16:creationId xmlns:a16="http://schemas.microsoft.com/office/drawing/2014/main" id="{5CB8462B-C61B-934B-97FD-DCB9E336B0BA}"/>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7" name="Picture 6">
            <a:extLst>
              <a:ext uri="{FF2B5EF4-FFF2-40B4-BE49-F238E27FC236}">
                <a16:creationId xmlns:a16="http://schemas.microsoft.com/office/drawing/2014/main" id="{213BF87C-E082-0745-9FF4-7565CE6D13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711882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Image w/ Body Copy Lef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 name="Picture Placeholder 2">
            <a:extLst>
              <a:ext uri="{FF2B5EF4-FFF2-40B4-BE49-F238E27FC236}">
                <a16:creationId xmlns:a16="http://schemas.microsoft.com/office/drawing/2014/main" id="{555AD354-806A-4544-A952-1DADB10B6785}"/>
              </a:ext>
            </a:extLst>
          </p:cNvPr>
          <p:cNvSpPr>
            <a:spLocks noGrp="1"/>
          </p:cNvSpPr>
          <p:nvPr>
            <p:ph type="pic" sz="quarter" idx="10"/>
          </p:nvPr>
        </p:nvSpPr>
        <p:spPr>
          <a:xfrm>
            <a:off x="5314950" y="0"/>
            <a:ext cx="4097338" cy="685800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5" name="Text Placeholder 4">
            <a:extLst>
              <a:ext uri="{FF2B5EF4-FFF2-40B4-BE49-F238E27FC236}">
                <a16:creationId xmlns:a16="http://schemas.microsoft.com/office/drawing/2014/main" id="{C410A681-27D7-A546-9928-07C6AE026D35}"/>
              </a:ext>
            </a:extLst>
          </p:cNvPr>
          <p:cNvSpPr>
            <a:spLocks noGrp="1"/>
          </p:cNvSpPr>
          <p:nvPr>
            <p:ph type="body" sz="quarter" idx="11" hasCustomPrompt="1"/>
          </p:nvPr>
        </p:nvSpPr>
        <p:spPr>
          <a:xfrm>
            <a:off x="767969" y="3096133"/>
            <a:ext cx="4402138" cy="1171575"/>
          </a:xfrm>
        </p:spPr>
        <p:txBody>
          <a:bodyPr>
            <a:normAutofit/>
          </a:bodyPr>
          <a:lstStyle>
            <a:lvl1pPr marL="0" indent="0">
              <a:buNone/>
              <a:defRPr sz="4400" b="1">
                <a:solidFill>
                  <a:srgbClr val="36495A"/>
                </a:solidFill>
              </a:defRPr>
            </a:lvl1pPr>
          </a:lstStyle>
          <a:p>
            <a:pPr lvl="0"/>
            <a:r>
              <a:rPr lang="en-US" dirty="0"/>
              <a:t>Picture Title</a:t>
            </a:r>
          </a:p>
        </p:txBody>
      </p:sp>
      <p:sp>
        <p:nvSpPr>
          <p:cNvPr id="7" name="Text Placeholder 6">
            <a:extLst>
              <a:ext uri="{FF2B5EF4-FFF2-40B4-BE49-F238E27FC236}">
                <a16:creationId xmlns:a16="http://schemas.microsoft.com/office/drawing/2014/main" id="{23583A44-0D84-1E4A-BCA7-FC3D0FD098A1}"/>
              </a:ext>
            </a:extLst>
          </p:cNvPr>
          <p:cNvSpPr>
            <a:spLocks noGrp="1"/>
          </p:cNvSpPr>
          <p:nvPr>
            <p:ph type="body" sz="quarter" idx="12" hasCustomPrompt="1"/>
          </p:nvPr>
        </p:nvSpPr>
        <p:spPr>
          <a:xfrm>
            <a:off x="792163" y="3901439"/>
            <a:ext cx="4144962" cy="1133475"/>
          </a:xfrm>
        </p:spPr>
        <p:txBody>
          <a:bodyPr>
            <a:normAutofit/>
          </a:bodyPr>
          <a:lstStyle>
            <a:lvl1pPr marL="0" indent="0">
              <a:lnSpc>
                <a:spcPct val="150000"/>
              </a:lnSpc>
              <a:spcAft>
                <a:spcPts val="1000"/>
              </a:spcAft>
              <a:buNone/>
              <a:defRPr sz="1400">
                <a:solidFill>
                  <a:srgbClr val="36495A"/>
                </a:solidFill>
              </a:defRPr>
            </a:lvl1pPr>
          </a:lstStyle>
          <a:p>
            <a:pPr lvl="0"/>
            <a:r>
              <a:rPr lang="en-US" dirty="0"/>
              <a:t>Place a small paragraph regarding the picture here. </a:t>
            </a:r>
          </a:p>
        </p:txBody>
      </p:sp>
      <p:sp>
        <p:nvSpPr>
          <p:cNvPr id="13" name="Text Placeholder 6">
            <a:extLst>
              <a:ext uri="{FF2B5EF4-FFF2-40B4-BE49-F238E27FC236}">
                <a16:creationId xmlns:a16="http://schemas.microsoft.com/office/drawing/2014/main" id="{D5AF709E-BCA9-C940-A539-5F888E70F825}"/>
              </a:ext>
            </a:extLst>
          </p:cNvPr>
          <p:cNvSpPr>
            <a:spLocks noGrp="1"/>
          </p:cNvSpPr>
          <p:nvPr>
            <p:ph type="body" sz="quarter" idx="30" hasCustomPrompt="1"/>
          </p:nvPr>
        </p:nvSpPr>
        <p:spPr>
          <a:xfrm>
            <a:off x="9607137" y="3460073"/>
            <a:ext cx="2298824" cy="2964478"/>
          </a:xfrm>
        </p:spPr>
        <p:txBody>
          <a:bodyPr>
            <a:normAutofit/>
          </a:bodyPr>
          <a:lstStyle>
            <a:lvl1pPr marL="0" indent="0">
              <a:lnSpc>
                <a:spcPct val="150000"/>
              </a:lnSpc>
              <a:spcAft>
                <a:spcPts val="1000"/>
              </a:spcAft>
              <a:buNone/>
              <a:defRPr sz="1400">
                <a:solidFill>
                  <a:srgbClr val="36495A"/>
                </a:solidFill>
              </a:defRPr>
            </a:lvl1pPr>
          </a:lstStyle>
          <a:p>
            <a:pPr lvl="0"/>
            <a:r>
              <a:rPr lang="en-US" dirty="0"/>
              <a:t>Place a small paragraph regarding the picture here. </a:t>
            </a:r>
          </a:p>
        </p:txBody>
      </p:sp>
      <p:pic>
        <p:nvPicPr>
          <p:cNvPr id="10" name="Picture 9">
            <a:extLst>
              <a:ext uri="{FF2B5EF4-FFF2-40B4-BE49-F238E27FC236}">
                <a16:creationId xmlns:a16="http://schemas.microsoft.com/office/drawing/2014/main" id="{06FD2699-2BAC-7A4A-A614-51B4A1CB1BD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9182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 Image w/ Body Copy Lef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 name="Picture Placeholder 2">
            <a:extLst>
              <a:ext uri="{FF2B5EF4-FFF2-40B4-BE49-F238E27FC236}">
                <a16:creationId xmlns:a16="http://schemas.microsoft.com/office/drawing/2014/main" id="{6644734A-C7F8-5544-B6AA-25FAEA370BF7}"/>
              </a:ext>
            </a:extLst>
          </p:cNvPr>
          <p:cNvSpPr>
            <a:spLocks noGrp="1"/>
          </p:cNvSpPr>
          <p:nvPr>
            <p:ph type="pic" sz="quarter" idx="11"/>
          </p:nvPr>
        </p:nvSpPr>
        <p:spPr>
          <a:xfrm>
            <a:off x="0" y="0"/>
            <a:ext cx="8107363" cy="685800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5" name="Text Placeholder 4">
            <a:extLst>
              <a:ext uri="{FF2B5EF4-FFF2-40B4-BE49-F238E27FC236}">
                <a16:creationId xmlns:a16="http://schemas.microsoft.com/office/drawing/2014/main" id="{820F5290-F8A5-E349-9CD3-E43011A034D7}"/>
              </a:ext>
            </a:extLst>
          </p:cNvPr>
          <p:cNvSpPr>
            <a:spLocks noGrp="1"/>
          </p:cNvSpPr>
          <p:nvPr>
            <p:ph type="body" sz="quarter" idx="30" hasCustomPrompt="1"/>
          </p:nvPr>
        </p:nvSpPr>
        <p:spPr>
          <a:xfrm>
            <a:off x="8509573" y="2608326"/>
            <a:ext cx="3158171" cy="1390650"/>
          </a:xfrm>
        </p:spPr>
        <p:txBody>
          <a:bodyPr>
            <a:noAutofit/>
          </a:bodyPr>
          <a:lstStyle>
            <a:lvl1pPr marL="0" indent="0">
              <a:buNone/>
              <a:defRPr sz="4400" b="1">
                <a:solidFill>
                  <a:srgbClr val="36495A"/>
                </a:solidFill>
              </a:defRPr>
            </a:lvl1pPr>
            <a:lvl2pPr marL="457200" indent="0">
              <a:buNone/>
              <a:defRPr sz="4400"/>
            </a:lvl2pPr>
            <a:lvl3pPr marL="914400" indent="0">
              <a:buNone/>
              <a:defRPr sz="4400"/>
            </a:lvl3pPr>
            <a:lvl4pPr marL="1371600" indent="0">
              <a:buNone/>
              <a:defRPr sz="4400"/>
            </a:lvl4pPr>
            <a:lvl5pPr marL="1828800" indent="0">
              <a:buNone/>
              <a:defRPr sz="4400"/>
            </a:lvl5pPr>
          </a:lstStyle>
          <a:p>
            <a:pPr lvl="0"/>
            <a:r>
              <a:rPr lang="en-US" b="1" dirty="0"/>
              <a:t>Picture Title</a:t>
            </a:r>
            <a:endParaRPr lang="en-US" dirty="0"/>
          </a:p>
        </p:txBody>
      </p:sp>
      <p:sp>
        <p:nvSpPr>
          <p:cNvPr id="7" name="Text Placeholder 6">
            <a:extLst>
              <a:ext uri="{FF2B5EF4-FFF2-40B4-BE49-F238E27FC236}">
                <a16:creationId xmlns:a16="http://schemas.microsoft.com/office/drawing/2014/main" id="{7B3A8D03-2BAC-5541-A923-E6E9EB430B3B}"/>
              </a:ext>
            </a:extLst>
          </p:cNvPr>
          <p:cNvSpPr>
            <a:spLocks noGrp="1"/>
          </p:cNvSpPr>
          <p:nvPr>
            <p:ph type="body" sz="quarter" idx="31" hasCustomPrompt="1"/>
          </p:nvPr>
        </p:nvSpPr>
        <p:spPr>
          <a:xfrm>
            <a:off x="8534654" y="4047681"/>
            <a:ext cx="3522663" cy="1584325"/>
          </a:xfrm>
        </p:spPr>
        <p:txBody>
          <a:bodyPr>
            <a:normAutofit/>
          </a:bodyPr>
          <a:lstStyle>
            <a:lvl1pPr marL="0" indent="0">
              <a:lnSpc>
                <a:spcPct val="150000"/>
              </a:lnSpc>
              <a:spcAft>
                <a:spcPts val="1000"/>
              </a:spcAft>
              <a:buNone/>
              <a:defRPr sz="1400">
                <a:solidFill>
                  <a:srgbClr val="36495A"/>
                </a:solidFill>
              </a:defRPr>
            </a:lvl1pPr>
            <a:lvl2pPr marL="457200" indent="0">
              <a:buNone/>
              <a:defRPr sz="1100">
                <a:solidFill>
                  <a:schemeClr val="bg2">
                    <a:lumMod val="25000"/>
                  </a:schemeClr>
                </a:solidFill>
              </a:defRPr>
            </a:lvl2pPr>
            <a:lvl3pPr marL="914400" indent="0">
              <a:buNone/>
              <a:defRPr sz="1100">
                <a:solidFill>
                  <a:schemeClr val="bg2">
                    <a:lumMod val="25000"/>
                  </a:schemeClr>
                </a:solidFill>
              </a:defRPr>
            </a:lvl3pPr>
            <a:lvl4pPr marL="1371600" indent="0">
              <a:buNone/>
              <a:defRPr sz="1100">
                <a:solidFill>
                  <a:schemeClr val="bg2">
                    <a:lumMod val="25000"/>
                  </a:schemeClr>
                </a:solidFill>
              </a:defRPr>
            </a:lvl4pPr>
            <a:lvl5pPr marL="1828800" indent="0">
              <a:buNone/>
              <a:defRPr sz="1100">
                <a:solidFill>
                  <a:schemeClr val="bg2">
                    <a:lumMod val="25000"/>
                  </a:schemeClr>
                </a:solidFill>
              </a:defRPr>
            </a:lvl5pPr>
          </a:lstStyle>
          <a:p>
            <a:pPr lvl="0"/>
            <a:r>
              <a:rPr lang="en-US" dirty="0"/>
              <a:t>Place a small paragraph regarding the picture here. </a:t>
            </a:r>
          </a:p>
        </p:txBody>
      </p:sp>
      <p:pic>
        <p:nvPicPr>
          <p:cNvPr id="8" name="Picture 7">
            <a:extLst>
              <a:ext uri="{FF2B5EF4-FFF2-40B4-BE49-F238E27FC236}">
                <a16:creationId xmlns:a16="http://schemas.microsoft.com/office/drawing/2014/main" id="{6D8299A7-F266-464C-A9C2-A273D5581D8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0194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583ACD7-27EE-CC48-8599-FA6984312910}"/>
              </a:ext>
            </a:extLst>
          </p:cNvPr>
          <p:cNvSpPr txBox="1">
            <a:spLocks/>
          </p:cNvSpPr>
          <p:nvPr userDrawn="1"/>
        </p:nvSpPr>
        <p:spPr>
          <a:xfrm rot="5400000">
            <a:off x="-692119" y="1192260"/>
            <a:ext cx="2199190" cy="340648"/>
          </a:xfrm>
          <a:prstGeom prst="rect">
            <a:avLst/>
          </a:prstGeom>
        </p:spPr>
        <p:txBody>
          <a:bodyPr vert="horz" lIns="91440" tIns="45720" rIns="91440" bIns="45720" numCol="1" spcCol="2743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100" dirty="0">
                <a:solidFill>
                  <a:schemeClr val="bg1"/>
                </a:solidFill>
                <a:latin typeface="AmericanSans" panose="02000000000000000000" pitchFamily="2" charset="77"/>
              </a:rPr>
              <a:t>January 1, 2020</a:t>
            </a:r>
          </a:p>
        </p:txBody>
      </p:sp>
      <p:sp>
        <p:nvSpPr>
          <p:cNvPr id="17" name="Text Placeholder 2">
            <a:extLst>
              <a:ext uri="{FF2B5EF4-FFF2-40B4-BE49-F238E27FC236}">
                <a16:creationId xmlns:a16="http://schemas.microsoft.com/office/drawing/2014/main" id="{ABF77620-DD25-904E-A8B8-CF3DB84AD819}"/>
              </a:ext>
            </a:extLst>
          </p:cNvPr>
          <p:cNvSpPr>
            <a:spLocks noGrp="1"/>
          </p:cNvSpPr>
          <p:nvPr>
            <p:ph type="body" sz="quarter" idx="10" hasCustomPrompt="1"/>
          </p:nvPr>
        </p:nvSpPr>
        <p:spPr>
          <a:xfrm>
            <a:off x="1717172" y="1282414"/>
            <a:ext cx="3573826" cy="687003"/>
          </a:xfrm>
        </p:spPr>
        <p:txBody>
          <a:bodyPr/>
          <a:lstStyle>
            <a:lvl1pPr marL="0" indent="0">
              <a:buNone/>
              <a:defRPr sz="4400" b="1">
                <a:solidFill>
                  <a:srgbClr val="36495A"/>
                </a:solidFill>
              </a:defRPr>
            </a:lvl1pPr>
          </a:lstStyle>
          <a:p>
            <a:pPr lvl="0"/>
            <a:r>
              <a:rPr lang="en-US" dirty="0"/>
              <a:t>Agenda</a:t>
            </a:r>
          </a:p>
        </p:txBody>
      </p:sp>
      <p:sp>
        <p:nvSpPr>
          <p:cNvPr id="18" name="Text Placeholder 7">
            <a:extLst>
              <a:ext uri="{FF2B5EF4-FFF2-40B4-BE49-F238E27FC236}">
                <a16:creationId xmlns:a16="http://schemas.microsoft.com/office/drawing/2014/main" id="{D3B84278-9197-2A43-B591-062BB4D79807}"/>
              </a:ext>
            </a:extLst>
          </p:cNvPr>
          <p:cNvSpPr>
            <a:spLocks noGrp="1"/>
          </p:cNvSpPr>
          <p:nvPr>
            <p:ph type="body" sz="quarter" idx="12" hasCustomPrompt="1"/>
          </p:nvPr>
        </p:nvSpPr>
        <p:spPr>
          <a:xfrm>
            <a:off x="1743441" y="2330970"/>
            <a:ext cx="8955039" cy="477544"/>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31" name="Text Placeholder 7">
            <a:extLst>
              <a:ext uri="{FF2B5EF4-FFF2-40B4-BE49-F238E27FC236}">
                <a16:creationId xmlns:a16="http://schemas.microsoft.com/office/drawing/2014/main" id="{DD77659D-F558-AC41-9B8E-4FBED8B0C83C}"/>
              </a:ext>
            </a:extLst>
          </p:cNvPr>
          <p:cNvSpPr>
            <a:spLocks noGrp="1"/>
          </p:cNvSpPr>
          <p:nvPr>
            <p:ph type="body" sz="quarter" idx="30" hasCustomPrompt="1"/>
          </p:nvPr>
        </p:nvSpPr>
        <p:spPr>
          <a:xfrm>
            <a:off x="1739086" y="3306329"/>
            <a:ext cx="8955039" cy="494961"/>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32" name="Text Placeholder 7">
            <a:extLst>
              <a:ext uri="{FF2B5EF4-FFF2-40B4-BE49-F238E27FC236}">
                <a16:creationId xmlns:a16="http://schemas.microsoft.com/office/drawing/2014/main" id="{AFA33482-AF8F-C045-81DE-A287F27BA881}"/>
              </a:ext>
            </a:extLst>
          </p:cNvPr>
          <p:cNvSpPr>
            <a:spLocks noGrp="1"/>
          </p:cNvSpPr>
          <p:nvPr>
            <p:ph type="body" sz="quarter" idx="31" hasCustomPrompt="1"/>
          </p:nvPr>
        </p:nvSpPr>
        <p:spPr>
          <a:xfrm>
            <a:off x="1752151" y="4265022"/>
            <a:ext cx="8941974" cy="477544"/>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33" name="Text Placeholder 7">
            <a:extLst>
              <a:ext uri="{FF2B5EF4-FFF2-40B4-BE49-F238E27FC236}">
                <a16:creationId xmlns:a16="http://schemas.microsoft.com/office/drawing/2014/main" id="{E120FCF0-C3D8-EB46-B7D4-1EC38C310FB2}"/>
              </a:ext>
            </a:extLst>
          </p:cNvPr>
          <p:cNvSpPr>
            <a:spLocks noGrp="1"/>
          </p:cNvSpPr>
          <p:nvPr>
            <p:ph type="body" sz="quarter" idx="32" hasCustomPrompt="1"/>
          </p:nvPr>
        </p:nvSpPr>
        <p:spPr>
          <a:xfrm>
            <a:off x="1747796" y="5266507"/>
            <a:ext cx="8941974" cy="494961"/>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26" name="TextBox 25">
            <a:extLst>
              <a:ext uri="{FF2B5EF4-FFF2-40B4-BE49-F238E27FC236}">
                <a16:creationId xmlns:a16="http://schemas.microsoft.com/office/drawing/2014/main" id="{EE8EB9E7-2746-BA42-8733-B0F969B59181}"/>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15" name="Picture 14">
            <a:extLst>
              <a:ext uri="{FF2B5EF4-FFF2-40B4-BE49-F238E27FC236}">
                <a16:creationId xmlns:a16="http://schemas.microsoft.com/office/drawing/2014/main" id="{876EBE57-D58F-6C43-B73C-E8D8F44A183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6426489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3 Image w/ Body Copy Righ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 name="Picture Placeholder 2">
            <a:extLst>
              <a:ext uri="{FF2B5EF4-FFF2-40B4-BE49-F238E27FC236}">
                <a16:creationId xmlns:a16="http://schemas.microsoft.com/office/drawing/2014/main" id="{6644734A-C7F8-5544-B6AA-25FAEA370BF7}"/>
              </a:ext>
            </a:extLst>
          </p:cNvPr>
          <p:cNvSpPr>
            <a:spLocks noGrp="1"/>
          </p:cNvSpPr>
          <p:nvPr>
            <p:ph type="pic" sz="quarter" idx="11"/>
          </p:nvPr>
        </p:nvSpPr>
        <p:spPr>
          <a:xfrm>
            <a:off x="4062709" y="0"/>
            <a:ext cx="8107363" cy="685800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10" name="Text Placeholder 4">
            <a:extLst>
              <a:ext uri="{FF2B5EF4-FFF2-40B4-BE49-F238E27FC236}">
                <a16:creationId xmlns:a16="http://schemas.microsoft.com/office/drawing/2014/main" id="{3A8E2A2F-BF30-4647-8E4E-767DDCA3B180}"/>
              </a:ext>
            </a:extLst>
          </p:cNvPr>
          <p:cNvSpPr>
            <a:spLocks noGrp="1"/>
          </p:cNvSpPr>
          <p:nvPr>
            <p:ph type="body" sz="quarter" idx="12" hasCustomPrompt="1"/>
          </p:nvPr>
        </p:nvSpPr>
        <p:spPr>
          <a:xfrm>
            <a:off x="767969" y="3096134"/>
            <a:ext cx="3307642" cy="805306"/>
          </a:xfrm>
        </p:spPr>
        <p:txBody>
          <a:bodyPr>
            <a:normAutofit/>
          </a:bodyPr>
          <a:lstStyle>
            <a:lvl1pPr marL="0" indent="0">
              <a:buNone/>
              <a:defRPr sz="4400" b="1">
                <a:solidFill>
                  <a:srgbClr val="36495A"/>
                </a:solidFill>
              </a:defRPr>
            </a:lvl1pPr>
          </a:lstStyle>
          <a:p>
            <a:pPr lvl="0"/>
            <a:r>
              <a:rPr lang="en-US" dirty="0"/>
              <a:t>Picture Title</a:t>
            </a:r>
          </a:p>
        </p:txBody>
      </p:sp>
      <p:sp>
        <p:nvSpPr>
          <p:cNvPr id="13" name="Text Placeholder 6">
            <a:extLst>
              <a:ext uri="{FF2B5EF4-FFF2-40B4-BE49-F238E27FC236}">
                <a16:creationId xmlns:a16="http://schemas.microsoft.com/office/drawing/2014/main" id="{0CFAE2B4-3795-4142-8DC4-4D3AF0C34B56}"/>
              </a:ext>
            </a:extLst>
          </p:cNvPr>
          <p:cNvSpPr>
            <a:spLocks noGrp="1"/>
          </p:cNvSpPr>
          <p:nvPr>
            <p:ph type="body" sz="quarter" idx="13" hasCustomPrompt="1"/>
          </p:nvPr>
        </p:nvSpPr>
        <p:spPr>
          <a:xfrm>
            <a:off x="792163" y="3901439"/>
            <a:ext cx="3205071" cy="1133475"/>
          </a:xfrm>
        </p:spPr>
        <p:txBody>
          <a:bodyPr>
            <a:normAutofit/>
          </a:bodyPr>
          <a:lstStyle>
            <a:lvl1pPr marL="0" indent="0">
              <a:lnSpc>
                <a:spcPct val="150000"/>
              </a:lnSpc>
              <a:spcAft>
                <a:spcPts val="1000"/>
              </a:spcAft>
              <a:buNone/>
              <a:defRPr sz="1400">
                <a:solidFill>
                  <a:srgbClr val="36495A"/>
                </a:solidFill>
              </a:defRPr>
            </a:lvl1pPr>
          </a:lstStyle>
          <a:p>
            <a:pPr lvl="0"/>
            <a:r>
              <a:rPr lang="en-US" dirty="0"/>
              <a:t>Place a small paragraph regarding the picture here. </a:t>
            </a:r>
          </a:p>
        </p:txBody>
      </p:sp>
      <p:pic>
        <p:nvPicPr>
          <p:cNvPr id="8" name="Picture 7">
            <a:extLst>
              <a:ext uri="{FF2B5EF4-FFF2-40B4-BE49-F238E27FC236}">
                <a16:creationId xmlns:a16="http://schemas.microsoft.com/office/drawing/2014/main" id="{3AA990C0-6C96-4D4B-8D09-C6A0CA9F997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644970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alf Image w/ Body Copy Leftw">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6" name="Text Placeholder 4">
            <a:extLst>
              <a:ext uri="{FF2B5EF4-FFF2-40B4-BE49-F238E27FC236}">
                <a16:creationId xmlns:a16="http://schemas.microsoft.com/office/drawing/2014/main" id="{00F66054-0B17-A140-A55C-7E5A7E3E4779}"/>
              </a:ext>
            </a:extLst>
          </p:cNvPr>
          <p:cNvSpPr>
            <a:spLocks noGrp="1"/>
          </p:cNvSpPr>
          <p:nvPr>
            <p:ph type="body" sz="quarter" idx="30" hasCustomPrompt="1"/>
          </p:nvPr>
        </p:nvSpPr>
        <p:spPr>
          <a:xfrm>
            <a:off x="6924613" y="3108198"/>
            <a:ext cx="4218875" cy="902907"/>
          </a:xfrm>
        </p:spPr>
        <p:txBody>
          <a:bodyPr>
            <a:noAutofit/>
          </a:bodyPr>
          <a:lstStyle>
            <a:lvl1pPr marL="0" indent="0">
              <a:buNone/>
              <a:defRPr sz="4400" b="1">
                <a:solidFill>
                  <a:schemeClr val="bg2">
                    <a:lumMod val="25000"/>
                  </a:schemeClr>
                </a:solidFill>
              </a:defRPr>
            </a:lvl1pPr>
            <a:lvl2pPr marL="457200" indent="0">
              <a:buNone/>
              <a:defRPr sz="4400"/>
            </a:lvl2pPr>
            <a:lvl3pPr marL="914400" indent="0">
              <a:buNone/>
              <a:defRPr sz="4400"/>
            </a:lvl3pPr>
            <a:lvl4pPr marL="1371600" indent="0">
              <a:buNone/>
              <a:defRPr sz="4400"/>
            </a:lvl4pPr>
            <a:lvl5pPr marL="1828800" indent="0">
              <a:buNone/>
              <a:defRPr sz="4400"/>
            </a:lvl5pPr>
          </a:lstStyle>
          <a:p>
            <a:pPr lvl="0"/>
            <a:r>
              <a:rPr lang="en-US" b="1" dirty="0"/>
              <a:t>Picture Title</a:t>
            </a:r>
            <a:endParaRPr lang="en-US" dirty="0"/>
          </a:p>
        </p:txBody>
      </p:sp>
      <p:sp>
        <p:nvSpPr>
          <p:cNvPr id="17" name="Text Placeholder 6">
            <a:extLst>
              <a:ext uri="{FF2B5EF4-FFF2-40B4-BE49-F238E27FC236}">
                <a16:creationId xmlns:a16="http://schemas.microsoft.com/office/drawing/2014/main" id="{C25A0539-B78E-C749-B676-89656F4125E9}"/>
              </a:ext>
            </a:extLst>
          </p:cNvPr>
          <p:cNvSpPr>
            <a:spLocks noGrp="1"/>
          </p:cNvSpPr>
          <p:nvPr>
            <p:ph type="body" sz="quarter" idx="31" hasCustomPrompt="1"/>
          </p:nvPr>
        </p:nvSpPr>
        <p:spPr>
          <a:xfrm>
            <a:off x="6949694" y="4011105"/>
            <a:ext cx="3522663" cy="1584325"/>
          </a:xfrm>
        </p:spPr>
        <p:txBody>
          <a:bodyPr>
            <a:normAutofit/>
          </a:bodyPr>
          <a:lstStyle>
            <a:lvl1pPr marL="0" indent="0">
              <a:lnSpc>
                <a:spcPct val="150000"/>
              </a:lnSpc>
              <a:spcAft>
                <a:spcPts val="1000"/>
              </a:spcAft>
              <a:buNone/>
              <a:defRPr sz="1400">
                <a:solidFill>
                  <a:schemeClr val="bg2">
                    <a:lumMod val="25000"/>
                  </a:schemeClr>
                </a:solidFill>
              </a:defRPr>
            </a:lvl1pPr>
            <a:lvl2pPr marL="457200" indent="0">
              <a:buNone/>
              <a:defRPr sz="1100">
                <a:solidFill>
                  <a:schemeClr val="bg2">
                    <a:lumMod val="25000"/>
                  </a:schemeClr>
                </a:solidFill>
              </a:defRPr>
            </a:lvl2pPr>
            <a:lvl3pPr marL="914400" indent="0">
              <a:buNone/>
              <a:defRPr sz="1100">
                <a:solidFill>
                  <a:schemeClr val="bg2">
                    <a:lumMod val="25000"/>
                  </a:schemeClr>
                </a:solidFill>
              </a:defRPr>
            </a:lvl3pPr>
            <a:lvl4pPr marL="1371600" indent="0">
              <a:buNone/>
              <a:defRPr sz="1100">
                <a:solidFill>
                  <a:schemeClr val="bg2">
                    <a:lumMod val="25000"/>
                  </a:schemeClr>
                </a:solidFill>
              </a:defRPr>
            </a:lvl4pPr>
            <a:lvl5pPr marL="1828800" indent="0">
              <a:buNone/>
              <a:defRPr sz="1100">
                <a:solidFill>
                  <a:schemeClr val="bg2">
                    <a:lumMod val="25000"/>
                  </a:schemeClr>
                </a:solidFill>
              </a:defRPr>
            </a:lvl5pPr>
          </a:lstStyle>
          <a:p>
            <a:pPr lvl="0"/>
            <a:r>
              <a:rPr lang="en-US" dirty="0"/>
              <a:t>Place a small paragraph regarding the picture here. </a:t>
            </a:r>
          </a:p>
        </p:txBody>
      </p:sp>
      <p:sp>
        <p:nvSpPr>
          <p:cNvPr id="3" name="Picture Placeholder 2">
            <a:extLst>
              <a:ext uri="{FF2B5EF4-FFF2-40B4-BE49-F238E27FC236}">
                <a16:creationId xmlns:a16="http://schemas.microsoft.com/office/drawing/2014/main" id="{4229CDA2-8874-6C4E-B312-259561EC792D}"/>
              </a:ext>
            </a:extLst>
          </p:cNvPr>
          <p:cNvSpPr>
            <a:spLocks noGrp="1"/>
          </p:cNvSpPr>
          <p:nvPr>
            <p:ph type="pic" sz="quarter" idx="32"/>
          </p:nvPr>
        </p:nvSpPr>
        <p:spPr>
          <a:xfrm>
            <a:off x="0" y="0"/>
            <a:ext cx="6108700" cy="685800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pic>
        <p:nvPicPr>
          <p:cNvPr id="8" name="Picture 7">
            <a:extLst>
              <a:ext uri="{FF2B5EF4-FFF2-40B4-BE49-F238E27FC236}">
                <a16:creationId xmlns:a16="http://schemas.microsoft.com/office/drawing/2014/main" id="{1705BBC8-8583-C04F-A4FF-8C06AE9D08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24197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on Top w/ Body Copy Below">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4" name="Text Placeholder 4">
            <a:extLst>
              <a:ext uri="{FF2B5EF4-FFF2-40B4-BE49-F238E27FC236}">
                <a16:creationId xmlns:a16="http://schemas.microsoft.com/office/drawing/2014/main" id="{23DE534F-87A0-624A-866F-649E420E4DC0}"/>
              </a:ext>
            </a:extLst>
          </p:cNvPr>
          <p:cNvSpPr>
            <a:spLocks noGrp="1"/>
          </p:cNvSpPr>
          <p:nvPr>
            <p:ph type="body" sz="quarter" idx="30" hasCustomPrompt="1"/>
          </p:nvPr>
        </p:nvSpPr>
        <p:spPr>
          <a:xfrm>
            <a:off x="1535749" y="4620006"/>
            <a:ext cx="4718747" cy="720090"/>
          </a:xfrm>
        </p:spPr>
        <p:txBody>
          <a:bodyPr>
            <a:noAutofit/>
          </a:bodyPr>
          <a:lstStyle>
            <a:lvl1pPr marL="0" indent="0">
              <a:buNone/>
              <a:defRPr sz="4400" b="1">
                <a:solidFill>
                  <a:srgbClr val="36495A"/>
                </a:solidFill>
              </a:defRPr>
            </a:lvl1pPr>
            <a:lvl2pPr marL="457200" indent="0">
              <a:buNone/>
              <a:defRPr sz="4400"/>
            </a:lvl2pPr>
            <a:lvl3pPr marL="914400" indent="0">
              <a:buNone/>
              <a:defRPr sz="4400"/>
            </a:lvl3pPr>
            <a:lvl4pPr marL="1371600" indent="0">
              <a:buNone/>
              <a:defRPr sz="4400"/>
            </a:lvl4pPr>
            <a:lvl5pPr marL="1828800" indent="0">
              <a:buNone/>
              <a:defRPr sz="4400"/>
            </a:lvl5pPr>
          </a:lstStyle>
          <a:p>
            <a:pPr lvl="0"/>
            <a:r>
              <a:rPr lang="en-US" b="1" dirty="0"/>
              <a:t>Picture Title</a:t>
            </a:r>
            <a:endParaRPr lang="en-US" dirty="0"/>
          </a:p>
        </p:txBody>
      </p:sp>
      <p:sp>
        <p:nvSpPr>
          <p:cNvPr id="15" name="Text Placeholder 6">
            <a:extLst>
              <a:ext uri="{FF2B5EF4-FFF2-40B4-BE49-F238E27FC236}">
                <a16:creationId xmlns:a16="http://schemas.microsoft.com/office/drawing/2014/main" id="{C3D5CAC0-334C-2F4E-80F2-C55ACF195321}"/>
              </a:ext>
            </a:extLst>
          </p:cNvPr>
          <p:cNvSpPr>
            <a:spLocks noGrp="1"/>
          </p:cNvSpPr>
          <p:nvPr>
            <p:ph type="body" sz="quarter" idx="31" hasCustomPrompt="1"/>
          </p:nvPr>
        </p:nvSpPr>
        <p:spPr>
          <a:xfrm>
            <a:off x="1560830" y="5327841"/>
            <a:ext cx="4697466" cy="977956"/>
          </a:xfrm>
        </p:spPr>
        <p:txBody>
          <a:bodyPr>
            <a:normAutofit/>
          </a:bodyPr>
          <a:lstStyle>
            <a:lvl1pPr marL="0" indent="0">
              <a:lnSpc>
                <a:spcPct val="150000"/>
              </a:lnSpc>
              <a:spcAft>
                <a:spcPts val="1000"/>
              </a:spcAft>
              <a:buNone/>
              <a:defRPr sz="1400">
                <a:solidFill>
                  <a:srgbClr val="36495A"/>
                </a:solidFill>
              </a:defRPr>
            </a:lvl1pPr>
            <a:lvl2pPr marL="457200" indent="0">
              <a:buNone/>
              <a:defRPr sz="1100">
                <a:solidFill>
                  <a:schemeClr val="bg2">
                    <a:lumMod val="25000"/>
                  </a:schemeClr>
                </a:solidFill>
              </a:defRPr>
            </a:lvl2pPr>
            <a:lvl3pPr marL="914400" indent="0">
              <a:buNone/>
              <a:defRPr sz="1100">
                <a:solidFill>
                  <a:schemeClr val="bg2">
                    <a:lumMod val="25000"/>
                  </a:schemeClr>
                </a:solidFill>
              </a:defRPr>
            </a:lvl3pPr>
            <a:lvl4pPr marL="1371600" indent="0">
              <a:buNone/>
              <a:defRPr sz="1100">
                <a:solidFill>
                  <a:schemeClr val="bg2">
                    <a:lumMod val="25000"/>
                  </a:schemeClr>
                </a:solidFill>
              </a:defRPr>
            </a:lvl4pPr>
            <a:lvl5pPr marL="1828800" indent="0">
              <a:buNone/>
              <a:defRPr sz="1100">
                <a:solidFill>
                  <a:schemeClr val="bg2">
                    <a:lumMod val="25000"/>
                  </a:schemeClr>
                </a:solidFill>
              </a:defRPr>
            </a:lvl5pPr>
          </a:lstStyle>
          <a:p>
            <a:pPr lvl="0"/>
            <a:r>
              <a:rPr lang="en-US" dirty="0"/>
              <a:t>Place a small paragraph regarding the picture here. </a:t>
            </a:r>
          </a:p>
        </p:txBody>
      </p:sp>
      <p:sp>
        <p:nvSpPr>
          <p:cNvPr id="6" name="Picture Placeholder 5">
            <a:extLst>
              <a:ext uri="{FF2B5EF4-FFF2-40B4-BE49-F238E27FC236}">
                <a16:creationId xmlns:a16="http://schemas.microsoft.com/office/drawing/2014/main" id="{823DEF3A-B4D0-5D40-9695-87FF02B91FEA}"/>
              </a:ext>
            </a:extLst>
          </p:cNvPr>
          <p:cNvSpPr>
            <a:spLocks noGrp="1"/>
          </p:cNvSpPr>
          <p:nvPr>
            <p:ph type="pic" sz="quarter" idx="32"/>
          </p:nvPr>
        </p:nvSpPr>
        <p:spPr>
          <a:xfrm>
            <a:off x="0" y="0"/>
            <a:ext cx="12192000" cy="412115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sp>
        <p:nvSpPr>
          <p:cNvPr id="13" name="Text Placeholder 6">
            <a:extLst>
              <a:ext uri="{FF2B5EF4-FFF2-40B4-BE49-F238E27FC236}">
                <a16:creationId xmlns:a16="http://schemas.microsoft.com/office/drawing/2014/main" id="{9ADA9B79-2FA6-A34D-9045-78490B77C477}"/>
              </a:ext>
            </a:extLst>
          </p:cNvPr>
          <p:cNvSpPr>
            <a:spLocks noGrp="1"/>
          </p:cNvSpPr>
          <p:nvPr>
            <p:ph type="body" sz="quarter" idx="33" hasCustomPrompt="1"/>
          </p:nvPr>
        </p:nvSpPr>
        <p:spPr>
          <a:xfrm>
            <a:off x="6392108" y="4660842"/>
            <a:ext cx="4960702" cy="1585579"/>
          </a:xfrm>
        </p:spPr>
        <p:txBody>
          <a:bodyPr>
            <a:normAutofit/>
          </a:bodyPr>
          <a:lstStyle>
            <a:lvl1pPr marL="0" indent="0">
              <a:lnSpc>
                <a:spcPct val="150000"/>
              </a:lnSpc>
              <a:spcAft>
                <a:spcPts val="1000"/>
              </a:spcAft>
              <a:buNone/>
              <a:defRPr sz="1400">
                <a:solidFill>
                  <a:srgbClr val="36495A"/>
                </a:solidFill>
              </a:defRPr>
            </a:lvl1pPr>
            <a:lvl2pPr marL="457200" indent="0">
              <a:buNone/>
              <a:defRPr sz="1100">
                <a:solidFill>
                  <a:schemeClr val="bg2">
                    <a:lumMod val="25000"/>
                  </a:schemeClr>
                </a:solidFill>
              </a:defRPr>
            </a:lvl2pPr>
            <a:lvl3pPr marL="914400" indent="0">
              <a:buNone/>
              <a:defRPr sz="1100">
                <a:solidFill>
                  <a:schemeClr val="bg2">
                    <a:lumMod val="25000"/>
                  </a:schemeClr>
                </a:solidFill>
              </a:defRPr>
            </a:lvl3pPr>
            <a:lvl4pPr marL="1371600" indent="0">
              <a:buNone/>
              <a:defRPr sz="1100">
                <a:solidFill>
                  <a:schemeClr val="bg2">
                    <a:lumMod val="25000"/>
                  </a:schemeClr>
                </a:solidFill>
              </a:defRPr>
            </a:lvl4pPr>
            <a:lvl5pPr marL="1828800" indent="0">
              <a:buNone/>
              <a:defRPr sz="1100">
                <a:solidFill>
                  <a:schemeClr val="bg2">
                    <a:lumMod val="25000"/>
                  </a:schemeClr>
                </a:solidFill>
              </a:defRPr>
            </a:lvl5pPr>
          </a:lstStyle>
          <a:p>
            <a:pPr lvl="0"/>
            <a:r>
              <a:rPr lang="en-US" dirty="0"/>
              <a:t>Place a small paragraph regarding the picture here. </a:t>
            </a:r>
          </a:p>
        </p:txBody>
      </p:sp>
      <p:pic>
        <p:nvPicPr>
          <p:cNvPr id="12" name="Picture 11">
            <a:extLst>
              <a:ext uri="{FF2B5EF4-FFF2-40B4-BE49-F238E27FC236}">
                <a16:creationId xmlns:a16="http://schemas.microsoft.com/office/drawing/2014/main" id="{754A7B3A-46D3-7B4B-8549-EB4B66F15C3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600067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age in middl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6" name="Picture Placeholder 5">
            <a:extLst>
              <a:ext uri="{FF2B5EF4-FFF2-40B4-BE49-F238E27FC236}">
                <a16:creationId xmlns:a16="http://schemas.microsoft.com/office/drawing/2014/main" id="{823DEF3A-B4D0-5D40-9695-87FF02B91FEA}"/>
              </a:ext>
            </a:extLst>
          </p:cNvPr>
          <p:cNvSpPr>
            <a:spLocks noGrp="1"/>
          </p:cNvSpPr>
          <p:nvPr>
            <p:ph type="pic" sz="quarter" idx="32"/>
          </p:nvPr>
        </p:nvSpPr>
        <p:spPr>
          <a:xfrm>
            <a:off x="0" y="1158117"/>
            <a:ext cx="12192000" cy="4121150"/>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pic>
        <p:nvPicPr>
          <p:cNvPr id="5" name="Picture 4">
            <a:extLst>
              <a:ext uri="{FF2B5EF4-FFF2-40B4-BE49-F238E27FC236}">
                <a16:creationId xmlns:a16="http://schemas.microsoft.com/office/drawing/2014/main" id="{67528475-5325-2D4F-A674-B8D2E74665C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22848464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424C78-0344-4A47-9D46-52F02001F16C}"/>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4" name="Picture Placeholder 3">
            <a:extLst>
              <a:ext uri="{FF2B5EF4-FFF2-40B4-BE49-F238E27FC236}">
                <a16:creationId xmlns:a16="http://schemas.microsoft.com/office/drawing/2014/main" id="{3EE4F6E5-172A-3245-84BD-FFCCE740CD7C}"/>
              </a:ext>
            </a:extLst>
          </p:cNvPr>
          <p:cNvSpPr>
            <a:spLocks noGrp="1"/>
          </p:cNvSpPr>
          <p:nvPr>
            <p:ph type="pic" sz="quarter" idx="10"/>
          </p:nvPr>
        </p:nvSpPr>
        <p:spPr>
          <a:xfrm>
            <a:off x="1195388" y="292100"/>
            <a:ext cx="10045700" cy="6230938"/>
          </a:xfrm>
          <a:pattFill prst="divot">
            <a:fgClr>
              <a:schemeClr val="accent1"/>
            </a:fgClr>
            <a:bgClr>
              <a:schemeClr val="bg1"/>
            </a:bgClr>
          </a:patt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i="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picture here</a:t>
            </a:r>
          </a:p>
          <a:p>
            <a:endParaRPr lang="en-US" dirty="0"/>
          </a:p>
        </p:txBody>
      </p:sp>
      <p:pic>
        <p:nvPicPr>
          <p:cNvPr id="5" name="Picture 4">
            <a:extLst>
              <a:ext uri="{FF2B5EF4-FFF2-40B4-BE49-F238E27FC236}">
                <a16:creationId xmlns:a16="http://schemas.microsoft.com/office/drawing/2014/main" id="{5056BABA-5D2B-AC47-A96B-B6FD438261D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826950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3" name="Picture Placeholder 4">
            <a:extLst>
              <a:ext uri="{FF2B5EF4-FFF2-40B4-BE49-F238E27FC236}">
                <a16:creationId xmlns:a16="http://schemas.microsoft.com/office/drawing/2014/main" id="{53059155-DD42-154D-B9E7-E89254857680}"/>
              </a:ext>
            </a:extLst>
          </p:cNvPr>
          <p:cNvSpPr>
            <a:spLocks noGrp="1"/>
          </p:cNvSpPr>
          <p:nvPr>
            <p:ph type="pic" sz="quarter" idx="11" hasCustomPrompt="1"/>
          </p:nvPr>
        </p:nvSpPr>
        <p:spPr>
          <a:xfrm>
            <a:off x="1106904" y="963460"/>
            <a:ext cx="3110427" cy="5100456"/>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sp>
        <p:nvSpPr>
          <p:cNvPr id="16" name="Picture Placeholder 4">
            <a:extLst>
              <a:ext uri="{FF2B5EF4-FFF2-40B4-BE49-F238E27FC236}">
                <a16:creationId xmlns:a16="http://schemas.microsoft.com/office/drawing/2014/main" id="{2713CE83-68EB-DF40-AD31-DE2243FB932E}"/>
              </a:ext>
            </a:extLst>
          </p:cNvPr>
          <p:cNvSpPr>
            <a:spLocks noGrp="1"/>
          </p:cNvSpPr>
          <p:nvPr>
            <p:ph type="pic" sz="quarter" idx="12" hasCustomPrompt="1"/>
          </p:nvPr>
        </p:nvSpPr>
        <p:spPr>
          <a:xfrm>
            <a:off x="4508879" y="963460"/>
            <a:ext cx="3108960" cy="5102352"/>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sp>
        <p:nvSpPr>
          <p:cNvPr id="17" name="Picture Placeholder 4">
            <a:extLst>
              <a:ext uri="{FF2B5EF4-FFF2-40B4-BE49-F238E27FC236}">
                <a16:creationId xmlns:a16="http://schemas.microsoft.com/office/drawing/2014/main" id="{33AB530D-1229-A34B-838F-AD318CFC3095}"/>
              </a:ext>
            </a:extLst>
          </p:cNvPr>
          <p:cNvSpPr>
            <a:spLocks noGrp="1"/>
          </p:cNvSpPr>
          <p:nvPr>
            <p:ph type="pic" sz="quarter" idx="13" hasCustomPrompt="1"/>
          </p:nvPr>
        </p:nvSpPr>
        <p:spPr>
          <a:xfrm>
            <a:off x="7909387" y="965071"/>
            <a:ext cx="3108960" cy="5102352"/>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pic>
        <p:nvPicPr>
          <p:cNvPr id="7" name="Picture 6">
            <a:extLst>
              <a:ext uri="{FF2B5EF4-FFF2-40B4-BE49-F238E27FC236}">
                <a16:creationId xmlns:a16="http://schemas.microsoft.com/office/drawing/2014/main" id="{7D3D9C99-8EB7-DD40-9022-221B1B7DEE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026066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3" name="Picture Placeholder 4">
            <a:extLst>
              <a:ext uri="{FF2B5EF4-FFF2-40B4-BE49-F238E27FC236}">
                <a16:creationId xmlns:a16="http://schemas.microsoft.com/office/drawing/2014/main" id="{0EFFF4E8-B865-3644-88C4-013CEA6CDFBC}"/>
              </a:ext>
            </a:extLst>
          </p:cNvPr>
          <p:cNvSpPr>
            <a:spLocks noGrp="1"/>
          </p:cNvSpPr>
          <p:nvPr>
            <p:ph type="pic" sz="quarter" idx="13" hasCustomPrompt="1"/>
          </p:nvPr>
        </p:nvSpPr>
        <p:spPr>
          <a:xfrm>
            <a:off x="8950107" y="1789910"/>
            <a:ext cx="2584175" cy="3415952"/>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sp>
        <p:nvSpPr>
          <p:cNvPr id="15" name="Picture Placeholder 4">
            <a:extLst>
              <a:ext uri="{FF2B5EF4-FFF2-40B4-BE49-F238E27FC236}">
                <a16:creationId xmlns:a16="http://schemas.microsoft.com/office/drawing/2014/main" id="{486C5F1D-6DA2-9541-8AFD-BB4A68C9BF5E}"/>
              </a:ext>
            </a:extLst>
          </p:cNvPr>
          <p:cNvSpPr>
            <a:spLocks noGrp="1"/>
          </p:cNvSpPr>
          <p:nvPr>
            <p:ph type="pic" sz="quarter" idx="14" hasCustomPrompt="1"/>
          </p:nvPr>
        </p:nvSpPr>
        <p:spPr>
          <a:xfrm>
            <a:off x="6195389" y="1789910"/>
            <a:ext cx="2584175" cy="3415952"/>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sp>
        <p:nvSpPr>
          <p:cNvPr id="16" name="Picture Placeholder 4">
            <a:extLst>
              <a:ext uri="{FF2B5EF4-FFF2-40B4-BE49-F238E27FC236}">
                <a16:creationId xmlns:a16="http://schemas.microsoft.com/office/drawing/2014/main" id="{37466E48-6004-664E-8E7D-665770A7502F}"/>
              </a:ext>
            </a:extLst>
          </p:cNvPr>
          <p:cNvSpPr>
            <a:spLocks noGrp="1"/>
          </p:cNvSpPr>
          <p:nvPr>
            <p:ph type="pic" sz="quarter" idx="15" hasCustomPrompt="1"/>
          </p:nvPr>
        </p:nvSpPr>
        <p:spPr>
          <a:xfrm>
            <a:off x="3440672" y="1789910"/>
            <a:ext cx="2584175" cy="3415952"/>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sp>
        <p:nvSpPr>
          <p:cNvPr id="17" name="Picture Placeholder 4">
            <a:extLst>
              <a:ext uri="{FF2B5EF4-FFF2-40B4-BE49-F238E27FC236}">
                <a16:creationId xmlns:a16="http://schemas.microsoft.com/office/drawing/2014/main" id="{3E1DE458-C898-2E47-8F35-C043D6695517}"/>
              </a:ext>
            </a:extLst>
          </p:cNvPr>
          <p:cNvSpPr>
            <a:spLocks noGrp="1"/>
          </p:cNvSpPr>
          <p:nvPr>
            <p:ph type="pic" sz="quarter" idx="16" hasCustomPrompt="1"/>
          </p:nvPr>
        </p:nvSpPr>
        <p:spPr>
          <a:xfrm>
            <a:off x="685954" y="1789910"/>
            <a:ext cx="2584175" cy="3415952"/>
          </a:xfrm>
          <a:pattFill prst="divot">
            <a:fgClr>
              <a:schemeClr val="accent1"/>
            </a:fgClr>
            <a:bgClr>
              <a:schemeClr val="bg1"/>
            </a:bgClr>
          </a:pattFill>
        </p:spPr>
        <p:txBody>
          <a:bodyPr anchor="ctr"/>
          <a:lstStyle>
            <a:lvl1pPr marL="0" indent="0" algn="ctr">
              <a:buNone/>
              <a:defRPr/>
            </a:lvl1pPr>
          </a:lstStyle>
          <a:p>
            <a:r>
              <a:rPr lang="en-US" dirty="0"/>
              <a:t>Insert Picture Here</a:t>
            </a:r>
          </a:p>
        </p:txBody>
      </p:sp>
      <p:pic>
        <p:nvPicPr>
          <p:cNvPr id="8" name="Picture 7">
            <a:extLst>
              <a:ext uri="{FF2B5EF4-FFF2-40B4-BE49-F238E27FC236}">
                <a16:creationId xmlns:a16="http://schemas.microsoft.com/office/drawing/2014/main" id="{39219FCE-EC1E-E049-8D82-ED2A384107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24435786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 Screen Image w/ Body Copy Lef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5" name="Picture 4">
            <a:extLst>
              <a:ext uri="{FF2B5EF4-FFF2-40B4-BE49-F238E27FC236}">
                <a16:creationId xmlns:a16="http://schemas.microsoft.com/office/drawing/2014/main" id="{B7F7F630-17F4-6543-8ECD-44C4D953789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4553944" y="1022732"/>
            <a:ext cx="7638056" cy="5147109"/>
          </a:xfrm>
          <a:prstGeom prst="rect">
            <a:avLst/>
          </a:prstGeom>
        </p:spPr>
      </p:pic>
      <p:sp>
        <p:nvSpPr>
          <p:cNvPr id="10" name="Text Placeholder 4">
            <a:extLst>
              <a:ext uri="{FF2B5EF4-FFF2-40B4-BE49-F238E27FC236}">
                <a16:creationId xmlns:a16="http://schemas.microsoft.com/office/drawing/2014/main" id="{CF6F9702-5923-BD4E-8DDB-45964A07B205}"/>
              </a:ext>
            </a:extLst>
          </p:cNvPr>
          <p:cNvSpPr>
            <a:spLocks noGrp="1"/>
          </p:cNvSpPr>
          <p:nvPr>
            <p:ph type="body" sz="quarter" idx="11" hasCustomPrompt="1"/>
          </p:nvPr>
        </p:nvSpPr>
        <p:spPr>
          <a:xfrm>
            <a:off x="767969" y="2462150"/>
            <a:ext cx="4402138" cy="805306"/>
          </a:xfrm>
        </p:spPr>
        <p:txBody>
          <a:bodyPr>
            <a:normAutofit/>
          </a:bodyPr>
          <a:lstStyle>
            <a:lvl1pPr marL="0" indent="0">
              <a:buNone/>
              <a:defRPr sz="4400" b="1">
                <a:solidFill>
                  <a:srgbClr val="36495A"/>
                </a:solidFill>
              </a:defRPr>
            </a:lvl1pPr>
          </a:lstStyle>
          <a:p>
            <a:pPr lvl="0"/>
            <a:r>
              <a:rPr lang="en-US" dirty="0"/>
              <a:t>Picture Title</a:t>
            </a:r>
          </a:p>
        </p:txBody>
      </p:sp>
      <p:sp>
        <p:nvSpPr>
          <p:cNvPr id="12" name="Text Placeholder 6">
            <a:extLst>
              <a:ext uri="{FF2B5EF4-FFF2-40B4-BE49-F238E27FC236}">
                <a16:creationId xmlns:a16="http://schemas.microsoft.com/office/drawing/2014/main" id="{8A21152A-0C25-3643-B766-DB829FB5C75C}"/>
              </a:ext>
            </a:extLst>
          </p:cNvPr>
          <p:cNvSpPr>
            <a:spLocks noGrp="1"/>
          </p:cNvSpPr>
          <p:nvPr>
            <p:ph type="body" sz="quarter" idx="12" hasCustomPrompt="1"/>
          </p:nvPr>
        </p:nvSpPr>
        <p:spPr>
          <a:xfrm>
            <a:off x="792163" y="3267455"/>
            <a:ext cx="4389437" cy="1133475"/>
          </a:xfrm>
        </p:spPr>
        <p:txBody>
          <a:bodyPr>
            <a:normAutofit/>
          </a:bodyPr>
          <a:lstStyle>
            <a:lvl1pPr marL="0" indent="0">
              <a:lnSpc>
                <a:spcPct val="150000"/>
              </a:lnSpc>
              <a:spcAft>
                <a:spcPts val="1000"/>
              </a:spcAft>
              <a:buNone/>
              <a:defRPr sz="1400">
                <a:solidFill>
                  <a:srgbClr val="36495A"/>
                </a:solidFill>
              </a:defRPr>
            </a:lvl1pPr>
          </a:lstStyle>
          <a:p>
            <a:pPr lvl="0"/>
            <a:r>
              <a:rPr lang="en-US" dirty="0"/>
              <a:t>Place a small paragraph regarding the picture here. </a:t>
            </a:r>
          </a:p>
        </p:txBody>
      </p:sp>
      <p:sp>
        <p:nvSpPr>
          <p:cNvPr id="3" name="Picture Placeholder 2">
            <a:extLst>
              <a:ext uri="{FF2B5EF4-FFF2-40B4-BE49-F238E27FC236}">
                <a16:creationId xmlns:a16="http://schemas.microsoft.com/office/drawing/2014/main" id="{2F7C2D6A-EB6A-934D-8849-AC5310D8552E}"/>
              </a:ext>
            </a:extLst>
          </p:cNvPr>
          <p:cNvSpPr>
            <a:spLocks noGrp="1"/>
          </p:cNvSpPr>
          <p:nvPr>
            <p:ph type="pic" sz="quarter" idx="30" hasCustomPrompt="1"/>
          </p:nvPr>
        </p:nvSpPr>
        <p:spPr>
          <a:xfrm>
            <a:off x="6081713" y="1722438"/>
            <a:ext cx="4603750" cy="2616200"/>
          </a:xfrm>
          <a:pattFill prst="divot">
            <a:fgClr>
              <a:schemeClr val="accent1"/>
            </a:fgClr>
            <a:bgClr>
              <a:schemeClr val="bg1"/>
            </a:bgClr>
          </a:pattFill>
        </p:spPr>
        <p:txBody>
          <a:bodyPr/>
          <a:lstStyle>
            <a:lvl1pPr marL="0" indent="0">
              <a:buNone/>
              <a:defRPr/>
            </a:lvl1pPr>
          </a:lstStyle>
          <a:p>
            <a:r>
              <a:rPr lang="en-US" dirty="0"/>
              <a:t>Insert picture here</a:t>
            </a:r>
          </a:p>
        </p:txBody>
      </p:sp>
      <p:pic>
        <p:nvPicPr>
          <p:cNvPr id="14" name="Picture 13">
            <a:extLst>
              <a:ext uri="{FF2B5EF4-FFF2-40B4-BE49-F238E27FC236}">
                <a16:creationId xmlns:a16="http://schemas.microsoft.com/office/drawing/2014/main" id="{F34FFE22-9EE2-5346-93B0-DFF64541A7C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0852856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Screen Image w/ Body Copy Left">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3" name="Picture 2">
            <a:extLst>
              <a:ext uri="{FF2B5EF4-FFF2-40B4-BE49-F238E27FC236}">
                <a16:creationId xmlns:a16="http://schemas.microsoft.com/office/drawing/2014/main" id="{9C7113D3-5477-9949-AB38-24561C627D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86549" y="1006090"/>
            <a:ext cx="2675164" cy="4845819"/>
          </a:xfrm>
          <a:prstGeom prst="rect">
            <a:avLst/>
          </a:prstGeom>
          <a:effectLst>
            <a:reflection stA="23000" endPos="10000" dir="5400000" sy="-100000" algn="bl" rotWithShape="0"/>
          </a:effectLst>
        </p:spPr>
      </p:pic>
      <p:sp>
        <p:nvSpPr>
          <p:cNvPr id="10" name="Text Placeholder 4">
            <a:extLst>
              <a:ext uri="{FF2B5EF4-FFF2-40B4-BE49-F238E27FC236}">
                <a16:creationId xmlns:a16="http://schemas.microsoft.com/office/drawing/2014/main" id="{2FD4329C-A3A7-934A-B6BC-79F3C228E612}"/>
              </a:ext>
            </a:extLst>
          </p:cNvPr>
          <p:cNvSpPr>
            <a:spLocks noGrp="1"/>
          </p:cNvSpPr>
          <p:nvPr>
            <p:ph type="body" sz="quarter" idx="11" hasCustomPrompt="1"/>
          </p:nvPr>
        </p:nvSpPr>
        <p:spPr>
          <a:xfrm>
            <a:off x="767969" y="2462150"/>
            <a:ext cx="4402138" cy="805306"/>
          </a:xfrm>
        </p:spPr>
        <p:txBody>
          <a:bodyPr>
            <a:normAutofit/>
          </a:bodyPr>
          <a:lstStyle>
            <a:lvl1pPr marL="0" indent="0">
              <a:buNone/>
              <a:defRPr sz="4400" b="1">
                <a:solidFill>
                  <a:srgbClr val="36495A"/>
                </a:solidFill>
              </a:defRPr>
            </a:lvl1pPr>
          </a:lstStyle>
          <a:p>
            <a:pPr lvl="0"/>
            <a:r>
              <a:rPr lang="en-US" dirty="0"/>
              <a:t>Picture Title</a:t>
            </a:r>
          </a:p>
        </p:txBody>
      </p:sp>
      <p:sp>
        <p:nvSpPr>
          <p:cNvPr id="12" name="Text Placeholder 6">
            <a:extLst>
              <a:ext uri="{FF2B5EF4-FFF2-40B4-BE49-F238E27FC236}">
                <a16:creationId xmlns:a16="http://schemas.microsoft.com/office/drawing/2014/main" id="{12F74A6B-2C59-C141-A1E8-39B60CA7C7CE}"/>
              </a:ext>
            </a:extLst>
          </p:cNvPr>
          <p:cNvSpPr>
            <a:spLocks noGrp="1"/>
          </p:cNvSpPr>
          <p:nvPr>
            <p:ph type="body" sz="quarter" idx="12" hasCustomPrompt="1"/>
          </p:nvPr>
        </p:nvSpPr>
        <p:spPr>
          <a:xfrm>
            <a:off x="792163" y="3267455"/>
            <a:ext cx="4389437" cy="1133475"/>
          </a:xfrm>
        </p:spPr>
        <p:txBody>
          <a:bodyPr>
            <a:normAutofit/>
          </a:bodyPr>
          <a:lstStyle>
            <a:lvl1pPr marL="0" indent="0">
              <a:lnSpc>
                <a:spcPct val="150000"/>
              </a:lnSpc>
              <a:spcAft>
                <a:spcPts val="1000"/>
              </a:spcAft>
              <a:buNone/>
              <a:defRPr sz="1400">
                <a:solidFill>
                  <a:srgbClr val="36495A"/>
                </a:solidFill>
              </a:defRPr>
            </a:lvl1pPr>
          </a:lstStyle>
          <a:p>
            <a:pPr lvl="0"/>
            <a:r>
              <a:rPr lang="en-US" dirty="0"/>
              <a:t>Place a small paragraph regarding the picture here. </a:t>
            </a:r>
          </a:p>
        </p:txBody>
      </p:sp>
      <p:sp>
        <p:nvSpPr>
          <p:cNvPr id="4" name="Picture Placeholder 3">
            <a:extLst>
              <a:ext uri="{FF2B5EF4-FFF2-40B4-BE49-F238E27FC236}">
                <a16:creationId xmlns:a16="http://schemas.microsoft.com/office/drawing/2014/main" id="{56360DB4-B710-F840-97BD-56F986CD02D7}"/>
              </a:ext>
            </a:extLst>
          </p:cNvPr>
          <p:cNvSpPr>
            <a:spLocks noGrp="1"/>
          </p:cNvSpPr>
          <p:nvPr>
            <p:ph type="pic" sz="quarter" idx="30" hasCustomPrompt="1"/>
          </p:nvPr>
        </p:nvSpPr>
        <p:spPr>
          <a:xfrm>
            <a:off x="7421563" y="1616074"/>
            <a:ext cx="2041525" cy="3636409"/>
          </a:xfrm>
          <a:pattFill prst="divot">
            <a:fgClr>
              <a:schemeClr val="accent1"/>
            </a:fgClr>
            <a:bgClr>
              <a:schemeClr val="bg1"/>
            </a:bgClr>
          </a:pattFill>
        </p:spPr>
        <p:txBody>
          <a:bodyPr/>
          <a:lstStyle>
            <a:lvl1pPr marL="0" indent="0">
              <a:buNone/>
              <a:defRPr/>
            </a:lvl1pPr>
          </a:lstStyle>
          <a:p>
            <a:r>
              <a:rPr lang="en-US" dirty="0"/>
              <a:t>Insert picture here</a:t>
            </a:r>
          </a:p>
        </p:txBody>
      </p:sp>
      <p:pic>
        <p:nvPicPr>
          <p:cNvPr id="14" name="Picture 13">
            <a:extLst>
              <a:ext uri="{FF2B5EF4-FFF2-40B4-BE49-F238E27FC236}">
                <a16:creationId xmlns:a16="http://schemas.microsoft.com/office/drawing/2014/main" id="{96BAADBE-A9DA-DC40-9187-0EE293BB79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121452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t Screen Image w/ Body Cop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0" name="Text Placeholder 4">
            <a:extLst>
              <a:ext uri="{FF2B5EF4-FFF2-40B4-BE49-F238E27FC236}">
                <a16:creationId xmlns:a16="http://schemas.microsoft.com/office/drawing/2014/main" id="{2FD4329C-A3A7-934A-B6BC-79F3C228E612}"/>
              </a:ext>
            </a:extLst>
          </p:cNvPr>
          <p:cNvSpPr>
            <a:spLocks noGrp="1"/>
          </p:cNvSpPr>
          <p:nvPr>
            <p:ph type="body" sz="quarter" idx="11" hasCustomPrompt="1"/>
          </p:nvPr>
        </p:nvSpPr>
        <p:spPr>
          <a:xfrm>
            <a:off x="767969" y="2462150"/>
            <a:ext cx="4402138" cy="805306"/>
          </a:xfrm>
        </p:spPr>
        <p:txBody>
          <a:bodyPr>
            <a:normAutofit/>
          </a:bodyPr>
          <a:lstStyle>
            <a:lvl1pPr marL="0" indent="0">
              <a:buNone/>
              <a:defRPr sz="4400" b="1">
                <a:solidFill>
                  <a:srgbClr val="36495A"/>
                </a:solidFill>
              </a:defRPr>
            </a:lvl1pPr>
          </a:lstStyle>
          <a:p>
            <a:pPr lvl="0"/>
            <a:r>
              <a:rPr lang="en-US" dirty="0"/>
              <a:t>Picture Title</a:t>
            </a:r>
          </a:p>
        </p:txBody>
      </p:sp>
      <p:sp>
        <p:nvSpPr>
          <p:cNvPr id="12" name="Text Placeholder 6">
            <a:extLst>
              <a:ext uri="{FF2B5EF4-FFF2-40B4-BE49-F238E27FC236}">
                <a16:creationId xmlns:a16="http://schemas.microsoft.com/office/drawing/2014/main" id="{12F74A6B-2C59-C141-A1E8-39B60CA7C7CE}"/>
              </a:ext>
            </a:extLst>
          </p:cNvPr>
          <p:cNvSpPr>
            <a:spLocks noGrp="1"/>
          </p:cNvSpPr>
          <p:nvPr>
            <p:ph type="body" sz="quarter" idx="12" hasCustomPrompt="1"/>
          </p:nvPr>
        </p:nvSpPr>
        <p:spPr>
          <a:xfrm>
            <a:off x="792163" y="3267455"/>
            <a:ext cx="4389437" cy="1133475"/>
          </a:xfrm>
        </p:spPr>
        <p:txBody>
          <a:bodyPr>
            <a:normAutofit/>
          </a:bodyPr>
          <a:lstStyle>
            <a:lvl1pPr marL="0" indent="0">
              <a:lnSpc>
                <a:spcPct val="150000"/>
              </a:lnSpc>
              <a:spcAft>
                <a:spcPts val="1000"/>
              </a:spcAft>
              <a:buNone/>
              <a:defRPr sz="1400">
                <a:solidFill>
                  <a:srgbClr val="36495A"/>
                </a:solidFill>
              </a:defRPr>
            </a:lvl1pPr>
          </a:lstStyle>
          <a:p>
            <a:pPr lvl="0"/>
            <a:r>
              <a:rPr lang="en-US" dirty="0"/>
              <a:t>Place a small paragraph regarding the picture here. </a:t>
            </a:r>
          </a:p>
        </p:txBody>
      </p:sp>
      <p:pic>
        <p:nvPicPr>
          <p:cNvPr id="14" name="Picture 13">
            <a:extLst>
              <a:ext uri="{FF2B5EF4-FFF2-40B4-BE49-F238E27FC236}">
                <a16:creationId xmlns:a16="http://schemas.microsoft.com/office/drawing/2014/main" id="{96BAADBE-A9DA-DC40-9187-0EE293BB79B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pic>
        <p:nvPicPr>
          <p:cNvPr id="8" name="Picture 7">
            <a:extLst>
              <a:ext uri="{FF2B5EF4-FFF2-40B4-BE49-F238E27FC236}">
                <a16:creationId xmlns:a16="http://schemas.microsoft.com/office/drawing/2014/main" id="{9F4BB097-01F7-9848-A2FD-D747F9E72D5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99227" y="263258"/>
            <a:ext cx="4261373" cy="6285740"/>
          </a:xfrm>
          <a:prstGeom prst="rect">
            <a:avLst/>
          </a:prstGeom>
          <a:effectLst>
            <a:reflection blurRad="6350" stA="23000" endPos="10000" dir="5400000" sy="-100000" algn="bl" rotWithShape="0"/>
          </a:effectLst>
        </p:spPr>
      </p:pic>
      <p:sp>
        <p:nvSpPr>
          <p:cNvPr id="11" name="Picture Placeholder 7">
            <a:extLst>
              <a:ext uri="{FF2B5EF4-FFF2-40B4-BE49-F238E27FC236}">
                <a16:creationId xmlns:a16="http://schemas.microsoft.com/office/drawing/2014/main" id="{2EB935E5-A45B-9047-BABB-260069AB35AA}"/>
              </a:ext>
            </a:extLst>
          </p:cNvPr>
          <p:cNvSpPr>
            <a:spLocks noGrp="1"/>
          </p:cNvSpPr>
          <p:nvPr>
            <p:ph type="pic" sz="quarter" idx="13"/>
          </p:nvPr>
        </p:nvSpPr>
        <p:spPr>
          <a:xfrm>
            <a:off x="6772060" y="935026"/>
            <a:ext cx="3705240" cy="4912415"/>
          </a:xfrm>
          <a:custGeom>
            <a:avLst/>
            <a:gdLst>
              <a:gd name="connsiteX0" fmla="*/ 0 w 2820838"/>
              <a:gd name="connsiteY0" fmla="*/ 0 h 3735238"/>
              <a:gd name="connsiteX1" fmla="*/ 2820838 w 2820838"/>
              <a:gd name="connsiteY1" fmla="*/ 0 h 3735238"/>
              <a:gd name="connsiteX2" fmla="*/ 2820838 w 2820838"/>
              <a:gd name="connsiteY2" fmla="*/ 3735238 h 3735238"/>
              <a:gd name="connsiteX3" fmla="*/ 0 w 2820838"/>
              <a:gd name="connsiteY3" fmla="*/ 3735238 h 3735238"/>
            </a:gdLst>
            <a:ahLst/>
            <a:cxnLst>
              <a:cxn ang="0">
                <a:pos x="connsiteX0" y="connsiteY0"/>
              </a:cxn>
              <a:cxn ang="0">
                <a:pos x="connsiteX1" y="connsiteY1"/>
              </a:cxn>
              <a:cxn ang="0">
                <a:pos x="connsiteX2" y="connsiteY2"/>
              </a:cxn>
              <a:cxn ang="0">
                <a:pos x="connsiteX3" y="connsiteY3"/>
              </a:cxn>
            </a:cxnLst>
            <a:rect l="l" t="t" r="r" b="b"/>
            <a:pathLst>
              <a:path w="2820838" h="3735238">
                <a:moveTo>
                  <a:pt x="0" y="0"/>
                </a:moveTo>
                <a:lnTo>
                  <a:pt x="2820838" y="0"/>
                </a:lnTo>
                <a:lnTo>
                  <a:pt x="2820838" y="3735238"/>
                </a:lnTo>
                <a:lnTo>
                  <a:pt x="0" y="3735238"/>
                </a:lnTo>
                <a:close/>
              </a:path>
            </a:pathLst>
          </a:custGeom>
          <a:pattFill prst="divot">
            <a:fgClr>
              <a:schemeClr val="accent1"/>
            </a:fgClr>
            <a:bgClr>
              <a:schemeClr val="bg1"/>
            </a:bgClr>
          </a:pattFill>
          <a:effectLst>
            <a:innerShdw blurRad="38100">
              <a:prstClr val="black">
                <a:alpha val="81000"/>
              </a:prstClr>
            </a:innerShdw>
          </a:effectLst>
        </p:spPr>
        <p:txBody>
          <a:bodyPr wrap="square" anchor="ctr">
            <a:noAutofit/>
          </a:bodyPr>
          <a:lstStyle>
            <a:lvl1pPr marL="0" indent="0" algn="ctr">
              <a:buNone/>
              <a:defRPr sz="1200"/>
            </a:lvl1pPr>
          </a:lstStyle>
          <a:p>
            <a:r>
              <a:rPr lang="en-US"/>
              <a:t>Click icon to add picture</a:t>
            </a:r>
            <a:endParaRPr lang="id-ID"/>
          </a:p>
        </p:txBody>
      </p:sp>
    </p:spTree>
    <p:extLst>
      <p:ext uri="{BB962C8B-B14F-4D97-AF65-F5344CB8AC3E}">
        <p14:creationId xmlns:p14="http://schemas.microsoft.com/office/powerpoint/2010/main" val="140327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583ACD7-27EE-CC48-8599-FA6984312910}"/>
              </a:ext>
            </a:extLst>
          </p:cNvPr>
          <p:cNvSpPr txBox="1">
            <a:spLocks/>
          </p:cNvSpPr>
          <p:nvPr userDrawn="1"/>
        </p:nvSpPr>
        <p:spPr>
          <a:xfrm rot="5400000">
            <a:off x="-692119" y="1192260"/>
            <a:ext cx="2199190" cy="340648"/>
          </a:xfrm>
          <a:prstGeom prst="rect">
            <a:avLst/>
          </a:prstGeom>
        </p:spPr>
        <p:txBody>
          <a:bodyPr vert="horz" lIns="91440" tIns="45720" rIns="91440" bIns="45720" numCol="1" spcCol="2743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100" dirty="0">
                <a:solidFill>
                  <a:schemeClr val="bg1"/>
                </a:solidFill>
                <a:latin typeface="AmericanSans" panose="02000000000000000000" pitchFamily="2" charset="77"/>
              </a:rPr>
              <a:t>January 1, 2020</a:t>
            </a:r>
          </a:p>
        </p:txBody>
      </p:sp>
      <p:sp>
        <p:nvSpPr>
          <p:cNvPr id="17" name="Text Placeholder 2">
            <a:extLst>
              <a:ext uri="{FF2B5EF4-FFF2-40B4-BE49-F238E27FC236}">
                <a16:creationId xmlns:a16="http://schemas.microsoft.com/office/drawing/2014/main" id="{ABF77620-DD25-904E-A8B8-CF3DB84AD819}"/>
              </a:ext>
            </a:extLst>
          </p:cNvPr>
          <p:cNvSpPr>
            <a:spLocks noGrp="1"/>
          </p:cNvSpPr>
          <p:nvPr>
            <p:ph type="body" sz="quarter" idx="10" hasCustomPrompt="1"/>
          </p:nvPr>
        </p:nvSpPr>
        <p:spPr>
          <a:xfrm>
            <a:off x="1717172" y="1282414"/>
            <a:ext cx="3573826" cy="687003"/>
          </a:xfrm>
        </p:spPr>
        <p:txBody>
          <a:bodyPr/>
          <a:lstStyle>
            <a:lvl1pPr marL="0" indent="0">
              <a:buNone/>
              <a:defRPr sz="4400" b="1">
                <a:solidFill>
                  <a:srgbClr val="36495A"/>
                </a:solidFill>
              </a:defRPr>
            </a:lvl1pPr>
          </a:lstStyle>
          <a:p>
            <a:pPr lvl="0"/>
            <a:r>
              <a:rPr lang="en-US" dirty="0"/>
              <a:t>Agenda</a:t>
            </a:r>
          </a:p>
        </p:txBody>
      </p:sp>
      <p:sp>
        <p:nvSpPr>
          <p:cNvPr id="26" name="TextBox 25">
            <a:extLst>
              <a:ext uri="{FF2B5EF4-FFF2-40B4-BE49-F238E27FC236}">
                <a16:creationId xmlns:a16="http://schemas.microsoft.com/office/drawing/2014/main" id="{EE8EB9E7-2746-BA42-8733-B0F969B59181}"/>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9" name="Text Placeholder 6">
            <a:extLst>
              <a:ext uri="{FF2B5EF4-FFF2-40B4-BE49-F238E27FC236}">
                <a16:creationId xmlns:a16="http://schemas.microsoft.com/office/drawing/2014/main" id="{681516DD-C626-F249-9CC5-E722FA4A3885}"/>
              </a:ext>
            </a:extLst>
          </p:cNvPr>
          <p:cNvSpPr>
            <a:spLocks noGrp="1" noChangeAspect="1"/>
          </p:cNvSpPr>
          <p:nvPr>
            <p:ph type="body" sz="quarter" idx="30" hasCustomPrompt="1"/>
          </p:nvPr>
        </p:nvSpPr>
        <p:spPr>
          <a:xfrm flipH="1">
            <a:off x="1786973" y="2533537"/>
            <a:ext cx="212241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0" name="Text Placeholder 6">
            <a:extLst>
              <a:ext uri="{FF2B5EF4-FFF2-40B4-BE49-F238E27FC236}">
                <a16:creationId xmlns:a16="http://schemas.microsoft.com/office/drawing/2014/main" id="{068E13D9-3750-3448-9429-C0C222364975}"/>
              </a:ext>
            </a:extLst>
          </p:cNvPr>
          <p:cNvSpPr>
            <a:spLocks noGrp="1" noChangeAspect="1"/>
          </p:cNvSpPr>
          <p:nvPr>
            <p:ph type="body" sz="quarter" idx="31" hasCustomPrompt="1"/>
          </p:nvPr>
        </p:nvSpPr>
        <p:spPr>
          <a:xfrm flipH="1">
            <a:off x="4201942" y="2533298"/>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1" name="Text Placeholder 6">
            <a:extLst>
              <a:ext uri="{FF2B5EF4-FFF2-40B4-BE49-F238E27FC236}">
                <a16:creationId xmlns:a16="http://schemas.microsoft.com/office/drawing/2014/main" id="{B086BE04-9DD8-E541-B9DB-6866097F71BD}"/>
              </a:ext>
            </a:extLst>
          </p:cNvPr>
          <p:cNvSpPr>
            <a:spLocks noGrp="1" noChangeAspect="1"/>
          </p:cNvSpPr>
          <p:nvPr>
            <p:ph type="body" sz="quarter" idx="32" hasCustomPrompt="1"/>
          </p:nvPr>
        </p:nvSpPr>
        <p:spPr>
          <a:xfrm flipH="1">
            <a:off x="6616911" y="2533298"/>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2" name="Text Placeholder 6">
            <a:extLst>
              <a:ext uri="{FF2B5EF4-FFF2-40B4-BE49-F238E27FC236}">
                <a16:creationId xmlns:a16="http://schemas.microsoft.com/office/drawing/2014/main" id="{FD3A07B5-3929-E841-A580-4C5440BC2640}"/>
              </a:ext>
            </a:extLst>
          </p:cNvPr>
          <p:cNvSpPr>
            <a:spLocks noGrp="1" noChangeAspect="1"/>
          </p:cNvSpPr>
          <p:nvPr>
            <p:ph type="body" sz="quarter" idx="33" hasCustomPrompt="1"/>
          </p:nvPr>
        </p:nvSpPr>
        <p:spPr>
          <a:xfrm flipH="1">
            <a:off x="9035524" y="2533297"/>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3" name="Text Placeholder 6">
            <a:extLst>
              <a:ext uri="{FF2B5EF4-FFF2-40B4-BE49-F238E27FC236}">
                <a16:creationId xmlns:a16="http://schemas.microsoft.com/office/drawing/2014/main" id="{A65C6345-B921-7742-A4E6-F4C2AB64C419}"/>
              </a:ext>
            </a:extLst>
          </p:cNvPr>
          <p:cNvSpPr>
            <a:spLocks noGrp="1" noChangeAspect="1"/>
          </p:cNvSpPr>
          <p:nvPr>
            <p:ph type="body" sz="quarter" idx="34" hasCustomPrompt="1"/>
          </p:nvPr>
        </p:nvSpPr>
        <p:spPr>
          <a:xfrm flipH="1">
            <a:off x="1786973" y="4570435"/>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4" name="Text Placeholder 6">
            <a:extLst>
              <a:ext uri="{FF2B5EF4-FFF2-40B4-BE49-F238E27FC236}">
                <a16:creationId xmlns:a16="http://schemas.microsoft.com/office/drawing/2014/main" id="{F72122D9-FAF6-A246-B0F2-AA9015838054}"/>
              </a:ext>
            </a:extLst>
          </p:cNvPr>
          <p:cNvSpPr>
            <a:spLocks noGrp="1" noChangeAspect="1"/>
          </p:cNvSpPr>
          <p:nvPr>
            <p:ph type="body" sz="quarter" idx="35" hasCustomPrompt="1"/>
          </p:nvPr>
        </p:nvSpPr>
        <p:spPr>
          <a:xfrm flipH="1">
            <a:off x="4221817" y="4570435"/>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5" name="Text Placeholder 6">
            <a:extLst>
              <a:ext uri="{FF2B5EF4-FFF2-40B4-BE49-F238E27FC236}">
                <a16:creationId xmlns:a16="http://schemas.microsoft.com/office/drawing/2014/main" id="{DF681123-F126-204E-91C9-F3BD27546B49}"/>
              </a:ext>
            </a:extLst>
          </p:cNvPr>
          <p:cNvSpPr>
            <a:spLocks noGrp="1" noChangeAspect="1"/>
          </p:cNvSpPr>
          <p:nvPr>
            <p:ph type="body" sz="quarter" idx="36" hasCustomPrompt="1"/>
          </p:nvPr>
        </p:nvSpPr>
        <p:spPr>
          <a:xfrm flipH="1">
            <a:off x="6616911" y="4570435"/>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sp>
        <p:nvSpPr>
          <p:cNvPr id="46" name="Text Placeholder 6">
            <a:extLst>
              <a:ext uri="{FF2B5EF4-FFF2-40B4-BE49-F238E27FC236}">
                <a16:creationId xmlns:a16="http://schemas.microsoft.com/office/drawing/2014/main" id="{F6735F22-7C4A-1644-B7AD-5FD402690406}"/>
              </a:ext>
            </a:extLst>
          </p:cNvPr>
          <p:cNvSpPr>
            <a:spLocks noGrp="1" noChangeAspect="1"/>
          </p:cNvSpPr>
          <p:nvPr>
            <p:ph type="body" sz="quarter" idx="37" hasCustomPrompt="1"/>
          </p:nvPr>
        </p:nvSpPr>
        <p:spPr>
          <a:xfrm flipH="1">
            <a:off x="9035524" y="4570435"/>
            <a:ext cx="2121408" cy="1828800"/>
          </a:xfrm>
          <a:solidFill>
            <a:srgbClr val="D0DAE0"/>
          </a:solidFill>
        </p:spPr>
        <p:txBody>
          <a:bodyPr>
            <a:noAutofit/>
          </a:bodyPr>
          <a:lstStyle>
            <a:lvl1pPr marL="0" indent="0">
              <a:buNone/>
              <a:defRPr sz="28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Item 1</a:t>
            </a:r>
          </a:p>
        </p:txBody>
      </p:sp>
      <p:pic>
        <p:nvPicPr>
          <p:cNvPr id="14" name="Picture 13">
            <a:extLst>
              <a:ext uri="{FF2B5EF4-FFF2-40B4-BE49-F238E27FC236}">
                <a16:creationId xmlns:a16="http://schemas.microsoft.com/office/drawing/2014/main" id="{4E537354-16F5-3248-AE41-F4AC25CD97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019212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ne and Computer">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4" name="Picture 3">
            <a:extLst>
              <a:ext uri="{FF2B5EF4-FFF2-40B4-BE49-F238E27FC236}">
                <a16:creationId xmlns:a16="http://schemas.microsoft.com/office/drawing/2014/main" id="{E6EAD816-52FA-444F-ACC3-C06C773E8E7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pic>
        <p:nvPicPr>
          <p:cNvPr id="5" name="Picture 4">
            <a:extLst>
              <a:ext uri="{FF2B5EF4-FFF2-40B4-BE49-F238E27FC236}">
                <a16:creationId xmlns:a16="http://schemas.microsoft.com/office/drawing/2014/main" id="{EC1D9757-D430-324B-B9A3-CB630C28843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15535" y="-743619"/>
            <a:ext cx="8345237" cy="8345237"/>
          </a:xfrm>
          <a:prstGeom prst="rect">
            <a:avLst/>
          </a:prstGeom>
        </p:spPr>
      </p:pic>
      <p:sp>
        <p:nvSpPr>
          <p:cNvPr id="6" name="Picture Placeholder 6">
            <a:extLst>
              <a:ext uri="{FF2B5EF4-FFF2-40B4-BE49-F238E27FC236}">
                <a16:creationId xmlns:a16="http://schemas.microsoft.com/office/drawing/2014/main" id="{D9E87076-ED09-C74F-B234-90F536C1BAA0}"/>
              </a:ext>
            </a:extLst>
          </p:cNvPr>
          <p:cNvSpPr>
            <a:spLocks noGrp="1"/>
          </p:cNvSpPr>
          <p:nvPr>
            <p:ph type="pic" sz="quarter" idx="11"/>
          </p:nvPr>
        </p:nvSpPr>
        <p:spPr>
          <a:xfrm>
            <a:off x="4028026" y="762584"/>
            <a:ext cx="7509753" cy="4226492"/>
          </a:xfrm>
          <a:custGeom>
            <a:avLst/>
            <a:gdLst>
              <a:gd name="connsiteX0" fmla="*/ 0 w 4839419"/>
              <a:gd name="connsiteY0" fmla="*/ 0 h 2777706"/>
              <a:gd name="connsiteX1" fmla="*/ 4839419 w 4839419"/>
              <a:gd name="connsiteY1" fmla="*/ 0 h 2777706"/>
              <a:gd name="connsiteX2" fmla="*/ 4839419 w 4839419"/>
              <a:gd name="connsiteY2" fmla="*/ 2777706 h 2777706"/>
              <a:gd name="connsiteX3" fmla="*/ 0 w 4839419"/>
              <a:gd name="connsiteY3" fmla="*/ 2777706 h 2777706"/>
            </a:gdLst>
            <a:ahLst/>
            <a:cxnLst>
              <a:cxn ang="0">
                <a:pos x="connsiteX0" y="connsiteY0"/>
              </a:cxn>
              <a:cxn ang="0">
                <a:pos x="connsiteX1" y="connsiteY1"/>
              </a:cxn>
              <a:cxn ang="0">
                <a:pos x="connsiteX2" y="connsiteY2"/>
              </a:cxn>
              <a:cxn ang="0">
                <a:pos x="connsiteX3" y="connsiteY3"/>
              </a:cxn>
            </a:cxnLst>
            <a:rect l="l" t="t" r="r" b="b"/>
            <a:pathLst>
              <a:path w="4839419" h="2777706">
                <a:moveTo>
                  <a:pt x="0" y="0"/>
                </a:moveTo>
                <a:lnTo>
                  <a:pt x="4839419" y="0"/>
                </a:lnTo>
                <a:lnTo>
                  <a:pt x="4839419" y="2777706"/>
                </a:lnTo>
                <a:lnTo>
                  <a:pt x="0" y="2777706"/>
                </a:lnTo>
                <a:close/>
              </a:path>
            </a:pathLst>
          </a:custGeom>
          <a:pattFill prst="divot">
            <a:fgClr>
              <a:schemeClr val="accent1"/>
            </a:fgClr>
            <a:bgClr>
              <a:schemeClr val="bg1"/>
            </a:bgClr>
          </a:pattFill>
          <a:effectLst>
            <a:innerShdw blurRad="25400">
              <a:prstClr val="black">
                <a:alpha val="58000"/>
              </a:prstClr>
            </a:innerShdw>
          </a:effectLst>
        </p:spPr>
        <p:txBody>
          <a:bodyPr wrap="square" anchor="ctr">
            <a:noAutofit/>
          </a:bodyPr>
          <a:lstStyle>
            <a:lvl1pPr marL="0" indent="0" algn="ctr">
              <a:buNone/>
              <a:defRPr sz="1200"/>
            </a:lvl1pPr>
          </a:lstStyle>
          <a:p>
            <a:r>
              <a:rPr lang="en-US"/>
              <a:t>Click icon to add picture</a:t>
            </a:r>
            <a:endParaRPr lang="id-ID"/>
          </a:p>
        </p:txBody>
      </p:sp>
      <p:grpSp>
        <p:nvGrpSpPr>
          <p:cNvPr id="7" name="Group 6">
            <a:extLst>
              <a:ext uri="{FF2B5EF4-FFF2-40B4-BE49-F238E27FC236}">
                <a16:creationId xmlns:a16="http://schemas.microsoft.com/office/drawing/2014/main" id="{DF41D199-27D1-ED41-B44B-16823471D60C}"/>
              </a:ext>
            </a:extLst>
          </p:cNvPr>
          <p:cNvGrpSpPr/>
          <p:nvPr userDrawn="1"/>
        </p:nvGrpSpPr>
        <p:grpSpPr>
          <a:xfrm>
            <a:off x="205701" y="436764"/>
            <a:ext cx="3343315" cy="6026498"/>
            <a:chOff x="7871044" y="199745"/>
            <a:chExt cx="3670329" cy="6615958"/>
          </a:xfrm>
        </p:grpSpPr>
        <p:pic>
          <p:nvPicPr>
            <p:cNvPr id="8" name="Picture 7">
              <a:extLst>
                <a:ext uri="{FF2B5EF4-FFF2-40B4-BE49-F238E27FC236}">
                  <a16:creationId xmlns:a16="http://schemas.microsoft.com/office/drawing/2014/main" id="{B016A417-8E35-674B-9522-03F52D4261A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871044" y="307324"/>
              <a:ext cx="3612785" cy="6508379"/>
            </a:xfrm>
            <a:prstGeom prst="rect">
              <a:avLst/>
            </a:prstGeom>
          </p:spPr>
        </p:pic>
        <p:pic>
          <p:nvPicPr>
            <p:cNvPr id="10" name="Picture 9">
              <a:extLst>
                <a:ext uri="{FF2B5EF4-FFF2-40B4-BE49-F238E27FC236}">
                  <a16:creationId xmlns:a16="http://schemas.microsoft.com/office/drawing/2014/main" id="{36DF42CE-8610-2C40-835F-C026A6482132}"/>
                </a:ext>
              </a:extLst>
            </p:cNvPr>
            <p:cNvPicPr>
              <a:picLocks/>
            </p:cNvPicPr>
            <p:nvPr userDrawn="1"/>
          </p:nvPicPr>
          <p:blipFill>
            <a:blip r:embed="rId5" cstate="email">
              <a:extLst>
                <a:ext uri="{28A0092B-C50C-407E-A947-70E740481C1C}">
                  <a14:useLocalDpi xmlns:a14="http://schemas.microsoft.com/office/drawing/2010/main"/>
                </a:ext>
              </a:extLst>
            </a:blip>
            <a:stretch>
              <a:fillRect/>
            </a:stretch>
          </p:blipFill>
          <p:spPr>
            <a:xfrm>
              <a:off x="8183321" y="199745"/>
              <a:ext cx="3358052" cy="6279007"/>
            </a:xfrm>
            <a:prstGeom prst="rect">
              <a:avLst/>
            </a:prstGeom>
          </p:spPr>
        </p:pic>
      </p:grpSp>
      <p:sp>
        <p:nvSpPr>
          <p:cNvPr id="11" name="Picture Placeholder 6">
            <a:extLst>
              <a:ext uri="{FF2B5EF4-FFF2-40B4-BE49-F238E27FC236}">
                <a16:creationId xmlns:a16="http://schemas.microsoft.com/office/drawing/2014/main" id="{6FB06323-1077-1343-8951-4F9C8E6FF642}"/>
              </a:ext>
            </a:extLst>
          </p:cNvPr>
          <p:cNvSpPr>
            <a:spLocks noGrp="1" noChangeAspect="1"/>
          </p:cNvSpPr>
          <p:nvPr>
            <p:ph type="pic" sz="quarter" idx="12"/>
          </p:nvPr>
        </p:nvSpPr>
        <p:spPr>
          <a:xfrm>
            <a:off x="639205" y="575627"/>
            <a:ext cx="2755874" cy="5390145"/>
          </a:xfrm>
          <a:custGeom>
            <a:avLst/>
            <a:gdLst>
              <a:gd name="connsiteX0" fmla="*/ 214764 w 2083263"/>
              <a:gd name="connsiteY0" fmla="*/ 0 h 4431445"/>
              <a:gd name="connsiteX1" fmla="*/ 1868499 w 2083263"/>
              <a:gd name="connsiteY1" fmla="*/ 0 h 4431445"/>
              <a:gd name="connsiteX2" fmla="*/ 2083263 w 2083263"/>
              <a:gd name="connsiteY2" fmla="*/ 214764 h 4431445"/>
              <a:gd name="connsiteX3" fmla="*/ 2083263 w 2083263"/>
              <a:gd name="connsiteY3" fmla="*/ 4216681 h 4431445"/>
              <a:gd name="connsiteX4" fmla="*/ 1868499 w 2083263"/>
              <a:gd name="connsiteY4" fmla="*/ 4431445 h 4431445"/>
              <a:gd name="connsiteX5" fmla="*/ 214764 w 2083263"/>
              <a:gd name="connsiteY5" fmla="*/ 4431445 h 4431445"/>
              <a:gd name="connsiteX6" fmla="*/ 0 w 2083263"/>
              <a:gd name="connsiteY6" fmla="*/ 4216681 h 4431445"/>
              <a:gd name="connsiteX7" fmla="*/ 0 w 2083263"/>
              <a:gd name="connsiteY7" fmla="*/ 214764 h 4431445"/>
              <a:gd name="connsiteX8" fmla="*/ 214764 w 2083263"/>
              <a:gd name="connsiteY8" fmla="*/ 0 h 44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263" h="4431445">
                <a:moveTo>
                  <a:pt x="214764" y="0"/>
                </a:moveTo>
                <a:lnTo>
                  <a:pt x="1868499" y="0"/>
                </a:lnTo>
                <a:cubicBezTo>
                  <a:pt x="1987110" y="0"/>
                  <a:pt x="2083263" y="96153"/>
                  <a:pt x="2083263" y="214764"/>
                </a:cubicBezTo>
                <a:lnTo>
                  <a:pt x="2083263" y="4216681"/>
                </a:lnTo>
                <a:cubicBezTo>
                  <a:pt x="2083263" y="4335292"/>
                  <a:pt x="1987110" y="4431445"/>
                  <a:pt x="1868499" y="4431445"/>
                </a:cubicBezTo>
                <a:lnTo>
                  <a:pt x="214764" y="4431445"/>
                </a:lnTo>
                <a:cubicBezTo>
                  <a:pt x="96153" y="4431445"/>
                  <a:pt x="0" y="4335292"/>
                  <a:pt x="0" y="4216681"/>
                </a:cubicBezTo>
                <a:lnTo>
                  <a:pt x="0" y="214764"/>
                </a:lnTo>
                <a:cubicBezTo>
                  <a:pt x="0" y="96153"/>
                  <a:pt x="96153" y="0"/>
                  <a:pt x="214764" y="0"/>
                </a:cubicBezTo>
                <a:close/>
              </a:path>
            </a:pathLst>
          </a:custGeom>
          <a:pattFill prst="divot">
            <a:fgClr>
              <a:schemeClr val="accent1"/>
            </a:fgClr>
            <a:bgClr>
              <a:schemeClr val="bg1"/>
            </a:bgClr>
          </a:pattFill>
          <a:effectLst>
            <a:innerShdw blurRad="38100">
              <a:prstClr val="black"/>
            </a:innerShdw>
          </a:effectLst>
        </p:spPr>
        <p:txBody>
          <a:bodyPr wrap="square" anchor="ctr">
            <a:noAutofit/>
          </a:bodyPr>
          <a:lstStyle>
            <a:lvl1pPr marL="0" indent="0" algn="ctr">
              <a:buNone/>
              <a:defRPr sz="1200"/>
            </a:lvl1pPr>
          </a:lstStyle>
          <a:p>
            <a:r>
              <a:rPr lang="en-US"/>
              <a:t>Click icon to add picture</a:t>
            </a:r>
            <a:endParaRPr lang="id-ID"/>
          </a:p>
        </p:txBody>
      </p:sp>
    </p:spTree>
    <p:extLst>
      <p:ext uri="{BB962C8B-B14F-4D97-AF65-F5344CB8AC3E}">
        <p14:creationId xmlns:p14="http://schemas.microsoft.com/office/powerpoint/2010/main" val="107399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ultiple Phone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4" name="Picture 3">
            <a:extLst>
              <a:ext uri="{FF2B5EF4-FFF2-40B4-BE49-F238E27FC236}">
                <a16:creationId xmlns:a16="http://schemas.microsoft.com/office/drawing/2014/main" id="{E6EAD816-52FA-444F-ACC3-C06C773E8E7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grpSp>
        <p:nvGrpSpPr>
          <p:cNvPr id="16" name="Group 15">
            <a:extLst>
              <a:ext uri="{FF2B5EF4-FFF2-40B4-BE49-F238E27FC236}">
                <a16:creationId xmlns:a16="http://schemas.microsoft.com/office/drawing/2014/main" id="{B8895BBD-FB6C-FC49-8CB2-9C2E2057777B}"/>
              </a:ext>
            </a:extLst>
          </p:cNvPr>
          <p:cNvGrpSpPr/>
          <p:nvPr userDrawn="1"/>
        </p:nvGrpSpPr>
        <p:grpSpPr>
          <a:xfrm>
            <a:off x="0" y="663625"/>
            <a:ext cx="3180877" cy="5733695"/>
            <a:chOff x="7871044" y="199745"/>
            <a:chExt cx="3670329" cy="6615958"/>
          </a:xfrm>
        </p:grpSpPr>
        <p:pic>
          <p:nvPicPr>
            <p:cNvPr id="17" name="Picture 16">
              <a:extLst>
                <a:ext uri="{FF2B5EF4-FFF2-40B4-BE49-F238E27FC236}">
                  <a16:creationId xmlns:a16="http://schemas.microsoft.com/office/drawing/2014/main" id="{00E22972-1B56-1F43-8707-BB055B85F15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71044" y="307324"/>
              <a:ext cx="3612785" cy="6508379"/>
            </a:xfrm>
            <a:prstGeom prst="rect">
              <a:avLst/>
            </a:prstGeom>
          </p:spPr>
        </p:pic>
        <p:pic>
          <p:nvPicPr>
            <p:cNvPr id="18" name="Picture 17">
              <a:extLst>
                <a:ext uri="{FF2B5EF4-FFF2-40B4-BE49-F238E27FC236}">
                  <a16:creationId xmlns:a16="http://schemas.microsoft.com/office/drawing/2014/main" id="{9C70B68D-C821-4941-95B9-7ED1D3555D4D}"/>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8183321" y="199745"/>
              <a:ext cx="3358052" cy="6279007"/>
            </a:xfrm>
            <a:prstGeom prst="rect">
              <a:avLst/>
            </a:prstGeom>
          </p:spPr>
        </p:pic>
      </p:grpSp>
      <p:sp>
        <p:nvSpPr>
          <p:cNvPr id="19" name="Picture Placeholder 6">
            <a:extLst>
              <a:ext uri="{FF2B5EF4-FFF2-40B4-BE49-F238E27FC236}">
                <a16:creationId xmlns:a16="http://schemas.microsoft.com/office/drawing/2014/main" id="{C9F519B3-C9BD-6C4E-B9A4-BD54F4B4F594}"/>
              </a:ext>
            </a:extLst>
          </p:cNvPr>
          <p:cNvSpPr>
            <a:spLocks noGrp="1" noChangeAspect="1"/>
          </p:cNvSpPr>
          <p:nvPr>
            <p:ph type="pic" sz="quarter" idx="12"/>
          </p:nvPr>
        </p:nvSpPr>
        <p:spPr>
          <a:xfrm>
            <a:off x="432743" y="794980"/>
            <a:ext cx="2560630" cy="5057980"/>
          </a:xfrm>
          <a:custGeom>
            <a:avLst/>
            <a:gdLst>
              <a:gd name="connsiteX0" fmla="*/ 214764 w 2083263"/>
              <a:gd name="connsiteY0" fmla="*/ 0 h 4431445"/>
              <a:gd name="connsiteX1" fmla="*/ 1868499 w 2083263"/>
              <a:gd name="connsiteY1" fmla="*/ 0 h 4431445"/>
              <a:gd name="connsiteX2" fmla="*/ 2083263 w 2083263"/>
              <a:gd name="connsiteY2" fmla="*/ 214764 h 4431445"/>
              <a:gd name="connsiteX3" fmla="*/ 2083263 w 2083263"/>
              <a:gd name="connsiteY3" fmla="*/ 4216681 h 4431445"/>
              <a:gd name="connsiteX4" fmla="*/ 1868499 w 2083263"/>
              <a:gd name="connsiteY4" fmla="*/ 4431445 h 4431445"/>
              <a:gd name="connsiteX5" fmla="*/ 214764 w 2083263"/>
              <a:gd name="connsiteY5" fmla="*/ 4431445 h 4431445"/>
              <a:gd name="connsiteX6" fmla="*/ 0 w 2083263"/>
              <a:gd name="connsiteY6" fmla="*/ 4216681 h 4431445"/>
              <a:gd name="connsiteX7" fmla="*/ 0 w 2083263"/>
              <a:gd name="connsiteY7" fmla="*/ 214764 h 4431445"/>
              <a:gd name="connsiteX8" fmla="*/ 214764 w 2083263"/>
              <a:gd name="connsiteY8" fmla="*/ 0 h 44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263" h="4431445">
                <a:moveTo>
                  <a:pt x="214764" y="0"/>
                </a:moveTo>
                <a:lnTo>
                  <a:pt x="1868499" y="0"/>
                </a:lnTo>
                <a:cubicBezTo>
                  <a:pt x="1987110" y="0"/>
                  <a:pt x="2083263" y="96153"/>
                  <a:pt x="2083263" y="214764"/>
                </a:cubicBezTo>
                <a:lnTo>
                  <a:pt x="2083263" y="4216681"/>
                </a:lnTo>
                <a:cubicBezTo>
                  <a:pt x="2083263" y="4335292"/>
                  <a:pt x="1987110" y="4431445"/>
                  <a:pt x="1868499" y="4431445"/>
                </a:cubicBezTo>
                <a:lnTo>
                  <a:pt x="214764" y="4431445"/>
                </a:lnTo>
                <a:cubicBezTo>
                  <a:pt x="96153" y="4431445"/>
                  <a:pt x="0" y="4335292"/>
                  <a:pt x="0" y="4216681"/>
                </a:cubicBezTo>
                <a:lnTo>
                  <a:pt x="0" y="214764"/>
                </a:lnTo>
                <a:cubicBezTo>
                  <a:pt x="0" y="96153"/>
                  <a:pt x="96153" y="0"/>
                  <a:pt x="214764" y="0"/>
                </a:cubicBezTo>
                <a:close/>
              </a:path>
            </a:pathLst>
          </a:custGeom>
          <a:pattFill prst="divot">
            <a:fgClr>
              <a:schemeClr val="accent1"/>
            </a:fgClr>
            <a:bgClr>
              <a:schemeClr val="bg1"/>
            </a:bgClr>
          </a:pattFill>
          <a:effectLst>
            <a:innerShdw blurRad="38100">
              <a:prstClr val="black"/>
            </a:innerShdw>
          </a:effectLst>
        </p:spPr>
        <p:txBody>
          <a:bodyPr wrap="square" anchor="ctr">
            <a:noAutofit/>
          </a:bodyPr>
          <a:lstStyle>
            <a:lvl1pPr marL="0" indent="0" algn="ctr">
              <a:buNone/>
              <a:defRPr sz="1200"/>
            </a:lvl1pPr>
          </a:lstStyle>
          <a:p>
            <a:r>
              <a:rPr lang="en-US"/>
              <a:t>Click icon to add picture</a:t>
            </a:r>
            <a:endParaRPr lang="id-ID"/>
          </a:p>
        </p:txBody>
      </p:sp>
      <p:grpSp>
        <p:nvGrpSpPr>
          <p:cNvPr id="20" name="Group 19">
            <a:extLst>
              <a:ext uri="{FF2B5EF4-FFF2-40B4-BE49-F238E27FC236}">
                <a16:creationId xmlns:a16="http://schemas.microsoft.com/office/drawing/2014/main" id="{C210E530-B44C-3E41-928F-DF042440DEF7}"/>
              </a:ext>
            </a:extLst>
          </p:cNvPr>
          <p:cNvGrpSpPr/>
          <p:nvPr userDrawn="1"/>
        </p:nvGrpSpPr>
        <p:grpSpPr>
          <a:xfrm>
            <a:off x="2976880" y="663625"/>
            <a:ext cx="3180877" cy="5733695"/>
            <a:chOff x="7871044" y="199745"/>
            <a:chExt cx="3670329" cy="6615958"/>
          </a:xfrm>
        </p:grpSpPr>
        <p:pic>
          <p:nvPicPr>
            <p:cNvPr id="21" name="Picture 20">
              <a:extLst>
                <a:ext uri="{FF2B5EF4-FFF2-40B4-BE49-F238E27FC236}">
                  <a16:creationId xmlns:a16="http://schemas.microsoft.com/office/drawing/2014/main" id="{7C8B8BF5-E214-9E4A-BA73-00B52261966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71044" y="307324"/>
              <a:ext cx="3612785" cy="6508379"/>
            </a:xfrm>
            <a:prstGeom prst="rect">
              <a:avLst/>
            </a:prstGeom>
          </p:spPr>
        </p:pic>
        <p:pic>
          <p:nvPicPr>
            <p:cNvPr id="22" name="Picture 21">
              <a:extLst>
                <a:ext uri="{FF2B5EF4-FFF2-40B4-BE49-F238E27FC236}">
                  <a16:creationId xmlns:a16="http://schemas.microsoft.com/office/drawing/2014/main" id="{E89A5EFE-5F6C-884E-9B32-661E054CBE17}"/>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8183321" y="199745"/>
              <a:ext cx="3358052" cy="6279007"/>
            </a:xfrm>
            <a:prstGeom prst="rect">
              <a:avLst/>
            </a:prstGeom>
          </p:spPr>
        </p:pic>
      </p:grpSp>
      <p:sp>
        <p:nvSpPr>
          <p:cNvPr id="23" name="Picture Placeholder 6">
            <a:extLst>
              <a:ext uri="{FF2B5EF4-FFF2-40B4-BE49-F238E27FC236}">
                <a16:creationId xmlns:a16="http://schemas.microsoft.com/office/drawing/2014/main" id="{87214D4E-0F1A-624A-A09C-211D22FB8100}"/>
              </a:ext>
            </a:extLst>
          </p:cNvPr>
          <p:cNvSpPr>
            <a:spLocks noGrp="1" noChangeAspect="1"/>
          </p:cNvSpPr>
          <p:nvPr>
            <p:ph type="pic" sz="quarter" idx="13"/>
          </p:nvPr>
        </p:nvSpPr>
        <p:spPr>
          <a:xfrm>
            <a:off x="3409623" y="794980"/>
            <a:ext cx="2560630" cy="5057980"/>
          </a:xfrm>
          <a:custGeom>
            <a:avLst/>
            <a:gdLst>
              <a:gd name="connsiteX0" fmla="*/ 214764 w 2083263"/>
              <a:gd name="connsiteY0" fmla="*/ 0 h 4431445"/>
              <a:gd name="connsiteX1" fmla="*/ 1868499 w 2083263"/>
              <a:gd name="connsiteY1" fmla="*/ 0 h 4431445"/>
              <a:gd name="connsiteX2" fmla="*/ 2083263 w 2083263"/>
              <a:gd name="connsiteY2" fmla="*/ 214764 h 4431445"/>
              <a:gd name="connsiteX3" fmla="*/ 2083263 w 2083263"/>
              <a:gd name="connsiteY3" fmla="*/ 4216681 h 4431445"/>
              <a:gd name="connsiteX4" fmla="*/ 1868499 w 2083263"/>
              <a:gd name="connsiteY4" fmla="*/ 4431445 h 4431445"/>
              <a:gd name="connsiteX5" fmla="*/ 214764 w 2083263"/>
              <a:gd name="connsiteY5" fmla="*/ 4431445 h 4431445"/>
              <a:gd name="connsiteX6" fmla="*/ 0 w 2083263"/>
              <a:gd name="connsiteY6" fmla="*/ 4216681 h 4431445"/>
              <a:gd name="connsiteX7" fmla="*/ 0 w 2083263"/>
              <a:gd name="connsiteY7" fmla="*/ 214764 h 4431445"/>
              <a:gd name="connsiteX8" fmla="*/ 214764 w 2083263"/>
              <a:gd name="connsiteY8" fmla="*/ 0 h 44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263" h="4431445">
                <a:moveTo>
                  <a:pt x="214764" y="0"/>
                </a:moveTo>
                <a:lnTo>
                  <a:pt x="1868499" y="0"/>
                </a:lnTo>
                <a:cubicBezTo>
                  <a:pt x="1987110" y="0"/>
                  <a:pt x="2083263" y="96153"/>
                  <a:pt x="2083263" y="214764"/>
                </a:cubicBezTo>
                <a:lnTo>
                  <a:pt x="2083263" y="4216681"/>
                </a:lnTo>
                <a:cubicBezTo>
                  <a:pt x="2083263" y="4335292"/>
                  <a:pt x="1987110" y="4431445"/>
                  <a:pt x="1868499" y="4431445"/>
                </a:cubicBezTo>
                <a:lnTo>
                  <a:pt x="214764" y="4431445"/>
                </a:lnTo>
                <a:cubicBezTo>
                  <a:pt x="96153" y="4431445"/>
                  <a:pt x="0" y="4335292"/>
                  <a:pt x="0" y="4216681"/>
                </a:cubicBezTo>
                <a:lnTo>
                  <a:pt x="0" y="214764"/>
                </a:lnTo>
                <a:cubicBezTo>
                  <a:pt x="0" y="96153"/>
                  <a:pt x="96153" y="0"/>
                  <a:pt x="214764" y="0"/>
                </a:cubicBezTo>
                <a:close/>
              </a:path>
            </a:pathLst>
          </a:custGeom>
          <a:pattFill prst="divot">
            <a:fgClr>
              <a:schemeClr val="accent1"/>
            </a:fgClr>
            <a:bgClr>
              <a:schemeClr val="bg1"/>
            </a:bgClr>
          </a:pattFill>
          <a:effectLst>
            <a:innerShdw blurRad="38100">
              <a:prstClr val="black"/>
            </a:innerShdw>
          </a:effectLst>
        </p:spPr>
        <p:txBody>
          <a:bodyPr wrap="square" anchor="ctr">
            <a:noAutofit/>
          </a:bodyPr>
          <a:lstStyle>
            <a:lvl1pPr marL="0" indent="0" algn="ctr">
              <a:buNone/>
              <a:defRPr sz="1200"/>
            </a:lvl1pPr>
          </a:lstStyle>
          <a:p>
            <a:r>
              <a:rPr lang="en-US"/>
              <a:t>Click icon to add picture</a:t>
            </a:r>
            <a:endParaRPr lang="id-ID"/>
          </a:p>
        </p:txBody>
      </p:sp>
      <p:grpSp>
        <p:nvGrpSpPr>
          <p:cNvPr id="24" name="Group 23">
            <a:extLst>
              <a:ext uri="{FF2B5EF4-FFF2-40B4-BE49-F238E27FC236}">
                <a16:creationId xmlns:a16="http://schemas.microsoft.com/office/drawing/2014/main" id="{D9708C2D-AE97-A94C-A8CD-7DE61A848106}"/>
              </a:ext>
            </a:extLst>
          </p:cNvPr>
          <p:cNvGrpSpPr/>
          <p:nvPr userDrawn="1"/>
        </p:nvGrpSpPr>
        <p:grpSpPr>
          <a:xfrm>
            <a:off x="5974080" y="663625"/>
            <a:ext cx="3180877" cy="5733695"/>
            <a:chOff x="7871044" y="199745"/>
            <a:chExt cx="3670329" cy="6615958"/>
          </a:xfrm>
        </p:grpSpPr>
        <p:pic>
          <p:nvPicPr>
            <p:cNvPr id="25" name="Picture 24">
              <a:extLst>
                <a:ext uri="{FF2B5EF4-FFF2-40B4-BE49-F238E27FC236}">
                  <a16:creationId xmlns:a16="http://schemas.microsoft.com/office/drawing/2014/main" id="{4440BAAD-BF7C-4345-A3B8-5D49B3F5875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71044" y="307324"/>
              <a:ext cx="3612785" cy="6508379"/>
            </a:xfrm>
            <a:prstGeom prst="rect">
              <a:avLst/>
            </a:prstGeom>
          </p:spPr>
        </p:pic>
        <p:pic>
          <p:nvPicPr>
            <p:cNvPr id="26" name="Picture 25">
              <a:extLst>
                <a:ext uri="{FF2B5EF4-FFF2-40B4-BE49-F238E27FC236}">
                  <a16:creationId xmlns:a16="http://schemas.microsoft.com/office/drawing/2014/main" id="{E263B2E2-79F5-6C44-B7E1-B442C2A3E9B2}"/>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8183321" y="199745"/>
              <a:ext cx="3358052" cy="6279007"/>
            </a:xfrm>
            <a:prstGeom prst="rect">
              <a:avLst/>
            </a:prstGeom>
          </p:spPr>
        </p:pic>
      </p:grpSp>
      <p:sp>
        <p:nvSpPr>
          <p:cNvPr id="27" name="Picture Placeholder 6">
            <a:extLst>
              <a:ext uri="{FF2B5EF4-FFF2-40B4-BE49-F238E27FC236}">
                <a16:creationId xmlns:a16="http://schemas.microsoft.com/office/drawing/2014/main" id="{2DEF7FB6-832E-5343-A125-9E08021A7118}"/>
              </a:ext>
            </a:extLst>
          </p:cNvPr>
          <p:cNvSpPr>
            <a:spLocks noGrp="1" noChangeAspect="1"/>
          </p:cNvSpPr>
          <p:nvPr>
            <p:ph type="pic" sz="quarter" idx="14"/>
          </p:nvPr>
        </p:nvSpPr>
        <p:spPr>
          <a:xfrm>
            <a:off x="6406823" y="794980"/>
            <a:ext cx="2560630" cy="5057980"/>
          </a:xfrm>
          <a:custGeom>
            <a:avLst/>
            <a:gdLst>
              <a:gd name="connsiteX0" fmla="*/ 214764 w 2083263"/>
              <a:gd name="connsiteY0" fmla="*/ 0 h 4431445"/>
              <a:gd name="connsiteX1" fmla="*/ 1868499 w 2083263"/>
              <a:gd name="connsiteY1" fmla="*/ 0 h 4431445"/>
              <a:gd name="connsiteX2" fmla="*/ 2083263 w 2083263"/>
              <a:gd name="connsiteY2" fmla="*/ 214764 h 4431445"/>
              <a:gd name="connsiteX3" fmla="*/ 2083263 w 2083263"/>
              <a:gd name="connsiteY3" fmla="*/ 4216681 h 4431445"/>
              <a:gd name="connsiteX4" fmla="*/ 1868499 w 2083263"/>
              <a:gd name="connsiteY4" fmla="*/ 4431445 h 4431445"/>
              <a:gd name="connsiteX5" fmla="*/ 214764 w 2083263"/>
              <a:gd name="connsiteY5" fmla="*/ 4431445 h 4431445"/>
              <a:gd name="connsiteX6" fmla="*/ 0 w 2083263"/>
              <a:gd name="connsiteY6" fmla="*/ 4216681 h 4431445"/>
              <a:gd name="connsiteX7" fmla="*/ 0 w 2083263"/>
              <a:gd name="connsiteY7" fmla="*/ 214764 h 4431445"/>
              <a:gd name="connsiteX8" fmla="*/ 214764 w 2083263"/>
              <a:gd name="connsiteY8" fmla="*/ 0 h 44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263" h="4431445">
                <a:moveTo>
                  <a:pt x="214764" y="0"/>
                </a:moveTo>
                <a:lnTo>
                  <a:pt x="1868499" y="0"/>
                </a:lnTo>
                <a:cubicBezTo>
                  <a:pt x="1987110" y="0"/>
                  <a:pt x="2083263" y="96153"/>
                  <a:pt x="2083263" y="214764"/>
                </a:cubicBezTo>
                <a:lnTo>
                  <a:pt x="2083263" y="4216681"/>
                </a:lnTo>
                <a:cubicBezTo>
                  <a:pt x="2083263" y="4335292"/>
                  <a:pt x="1987110" y="4431445"/>
                  <a:pt x="1868499" y="4431445"/>
                </a:cubicBezTo>
                <a:lnTo>
                  <a:pt x="214764" y="4431445"/>
                </a:lnTo>
                <a:cubicBezTo>
                  <a:pt x="96153" y="4431445"/>
                  <a:pt x="0" y="4335292"/>
                  <a:pt x="0" y="4216681"/>
                </a:cubicBezTo>
                <a:lnTo>
                  <a:pt x="0" y="214764"/>
                </a:lnTo>
                <a:cubicBezTo>
                  <a:pt x="0" y="96153"/>
                  <a:pt x="96153" y="0"/>
                  <a:pt x="214764" y="0"/>
                </a:cubicBezTo>
                <a:close/>
              </a:path>
            </a:pathLst>
          </a:custGeom>
          <a:pattFill prst="divot">
            <a:fgClr>
              <a:schemeClr val="accent1"/>
            </a:fgClr>
            <a:bgClr>
              <a:schemeClr val="bg1"/>
            </a:bgClr>
          </a:pattFill>
          <a:effectLst>
            <a:innerShdw blurRad="38100">
              <a:prstClr val="black"/>
            </a:innerShdw>
          </a:effectLst>
        </p:spPr>
        <p:txBody>
          <a:bodyPr wrap="square" anchor="ctr">
            <a:noAutofit/>
          </a:bodyPr>
          <a:lstStyle>
            <a:lvl1pPr marL="0" indent="0" algn="ctr">
              <a:buNone/>
              <a:defRPr sz="1200"/>
            </a:lvl1pPr>
          </a:lstStyle>
          <a:p>
            <a:r>
              <a:rPr lang="en-US"/>
              <a:t>Click icon to add picture</a:t>
            </a:r>
            <a:endParaRPr lang="id-ID"/>
          </a:p>
        </p:txBody>
      </p:sp>
      <p:grpSp>
        <p:nvGrpSpPr>
          <p:cNvPr id="28" name="Group 27">
            <a:extLst>
              <a:ext uri="{FF2B5EF4-FFF2-40B4-BE49-F238E27FC236}">
                <a16:creationId xmlns:a16="http://schemas.microsoft.com/office/drawing/2014/main" id="{53E3F472-D6B5-5A4D-A7F5-8B22745006A6}"/>
              </a:ext>
            </a:extLst>
          </p:cNvPr>
          <p:cNvGrpSpPr/>
          <p:nvPr userDrawn="1"/>
        </p:nvGrpSpPr>
        <p:grpSpPr>
          <a:xfrm>
            <a:off x="8950960" y="663625"/>
            <a:ext cx="3180877" cy="5733695"/>
            <a:chOff x="7871044" y="199745"/>
            <a:chExt cx="3670329" cy="6615958"/>
          </a:xfrm>
        </p:grpSpPr>
        <p:pic>
          <p:nvPicPr>
            <p:cNvPr id="29" name="Picture 28">
              <a:extLst>
                <a:ext uri="{FF2B5EF4-FFF2-40B4-BE49-F238E27FC236}">
                  <a16:creationId xmlns:a16="http://schemas.microsoft.com/office/drawing/2014/main" id="{8DBED865-23BD-1443-AC36-5FC2B90658E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871044" y="307324"/>
              <a:ext cx="3612785" cy="6508379"/>
            </a:xfrm>
            <a:prstGeom prst="rect">
              <a:avLst/>
            </a:prstGeom>
          </p:spPr>
        </p:pic>
        <p:pic>
          <p:nvPicPr>
            <p:cNvPr id="30" name="Picture 29">
              <a:extLst>
                <a:ext uri="{FF2B5EF4-FFF2-40B4-BE49-F238E27FC236}">
                  <a16:creationId xmlns:a16="http://schemas.microsoft.com/office/drawing/2014/main" id="{EDB7B73D-89AE-A14A-B3EC-231DFDA1DC4D}"/>
                </a:ext>
              </a:extLst>
            </p:cNvPr>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8183321" y="199745"/>
              <a:ext cx="3358052" cy="6279007"/>
            </a:xfrm>
            <a:prstGeom prst="rect">
              <a:avLst/>
            </a:prstGeom>
          </p:spPr>
        </p:pic>
      </p:grpSp>
      <p:sp>
        <p:nvSpPr>
          <p:cNvPr id="31" name="Picture Placeholder 6">
            <a:extLst>
              <a:ext uri="{FF2B5EF4-FFF2-40B4-BE49-F238E27FC236}">
                <a16:creationId xmlns:a16="http://schemas.microsoft.com/office/drawing/2014/main" id="{80E299BD-ED3C-4043-8755-E6135E725CB8}"/>
              </a:ext>
            </a:extLst>
          </p:cNvPr>
          <p:cNvSpPr>
            <a:spLocks noGrp="1" noChangeAspect="1"/>
          </p:cNvSpPr>
          <p:nvPr>
            <p:ph type="pic" sz="quarter" idx="15"/>
          </p:nvPr>
        </p:nvSpPr>
        <p:spPr>
          <a:xfrm>
            <a:off x="9383703" y="794980"/>
            <a:ext cx="2560630" cy="5057980"/>
          </a:xfrm>
          <a:custGeom>
            <a:avLst/>
            <a:gdLst>
              <a:gd name="connsiteX0" fmla="*/ 214764 w 2083263"/>
              <a:gd name="connsiteY0" fmla="*/ 0 h 4431445"/>
              <a:gd name="connsiteX1" fmla="*/ 1868499 w 2083263"/>
              <a:gd name="connsiteY1" fmla="*/ 0 h 4431445"/>
              <a:gd name="connsiteX2" fmla="*/ 2083263 w 2083263"/>
              <a:gd name="connsiteY2" fmla="*/ 214764 h 4431445"/>
              <a:gd name="connsiteX3" fmla="*/ 2083263 w 2083263"/>
              <a:gd name="connsiteY3" fmla="*/ 4216681 h 4431445"/>
              <a:gd name="connsiteX4" fmla="*/ 1868499 w 2083263"/>
              <a:gd name="connsiteY4" fmla="*/ 4431445 h 4431445"/>
              <a:gd name="connsiteX5" fmla="*/ 214764 w 2083263"/>
              <a:gd name="connsiteY5" fmla="*/ 4431445 h 4431445"/>
              <a:gd name="connsiteX6" fmla="*/ 0 w 2083263"/>
              <a:gd name="connsiteY6" fmla="*/ 4216681 h 4431445"/>
              <a:gd name="connsiteX7" fmla="*/ 0 w 2083263"/>
              <a:gd name="connsiteY7" fmla="*/ 214764 h 4431445"/>
              <a:gd name="connsiteX8" fmla="*/ 214764 w 2083263"/>
              <a:gd name="connsiteY8" fmla="*/ 0 h 44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263" h="4431445">
                <a:moveTo>
                  <a:pt x="214764" y="0"/>
                </a:moveTo>
                <a:lnTo>
                  <a:pt x="1868499" y="0"/>
                </a:lnTo>
                <a:cubicBezTo>
                  <a:pt x="1987110" y="0"/>
                  <a:pt x="2083263" y="96153"/>
                  <a:pt x="2083263" y="214764"/>
                </a:cubicBezTo>
                <a:lnTo>
                  <a:pt x="2083263" y="4216681"/>
                </a:lnTo>
                <a:cubicBezTo>
                  <a:pt x="2083263" y="4335292"/>
                  <a:pt x="1987110" y="4431445"/>
                  <a:pt x="1868499" y="4431445"/>
                </a:cubicBezTo>
                <a:lnTo>
                  <a:pt x="214764" y="4431445"/>
                </a:lnTo>
                <a:cubicBezTo>
                  <a:pt x="96153" y="4431445"/>
                  <a:pt x="0" y="4335292"/>
                  <a:pt x="0" y="4216681"/>
                </a:cubicBezTo>
                <a:lnTo>
                  <a:pt x="0" y="214764"/>
                </a:lnTo>
                <a:cubicBezTo>
                  <a:pt x="0" y="96153"/>
                  <a:pt x="96153" y="0"/>
                  <a:pt x="214764" y="0"/>
                </a:cubicBezTo>
                <a:close/>
              </a:path>
            </a:pathLst>
          </a:custGeom>
          <a:pattFill prst="divot">
            <a:fgClr>
              <a:schemeClr val="accent1"/>
            </a:fgClr>
            <a:bgClr>
              <a:schemeClr val="bg1"/>
            </a:bgClr>
          </a:pattFill>
          <a:effectLst>
            <a:innerShdw blurRad="38100">
              <a:prstClr val="black"/>
            </a:innerShdw>
          </a:effectLst>
        </p:spPr>
        <p:txBody>
          <a:bodyPr wrap="square" anchor="ctr">
            <a:noAutofit/>
          </a:bodyPr>
          <a:lstStyle>
            <a:lvl1pPr marL="0" indent="0" algn="ctr">
              <a:buNone/>
              <a:defRPr sz="1200"/>
            </a:lvl1pPr>
          </a:lstStyle>
          <a:p>
            <a:r>
              <a:rPr lang="en-US"/>
              <a:t>Click icon to add picture</a:t>
            </a:r>
            <a:endParaRPr lang="id-ID"/>
          </a:p>
        </p:txBody>
      </p:sp>
    </p:spTree>
    <p:extLst>
      <p:ext uri="{BB962C8B-B14F-4D97-AF65-F5344CB8AC3E}">
        <p14:creationId xmlns:p14="http://schemas.microsoft.com/office/powerpoint/2010/main" val="263695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7" grpId="0" animBg="1"/>
      <p:bldP spid="3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e/Graph Char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0" name="Text Placeholder 4">
            <a:extLst>
              <a:ext uri="{FF2B5EF4-FFF2-40B4-BE49-F238E27FC236}">
                <a16:creationId xmlns:a16="http://schemas.microsoft.com/office/drawing/2014/main" id="{9D337B06-23DB-184A-A321-4AB2B99FB175}"/>
              </a:ext>
            </a:extLst>
          </p:cNvPr>
          <p:cNvSpPr>
            <a:spLocks noGrp="1"/>
          </p:cNvSpPr>
          <p:nvPr>
            <p:ph type="body" sz="quarter" idx="11" hasCustomPrompt="1"/>
          </p:nvPr>
        </p:nvSpPr>
        <p:spPr>
          <a:xfrm>
            <a:off x="8531653" y="2620645"/>
            <a:ext cx="3554839" cy="1171575"/>
          </a:xfrm>
        </p:spPr>
        <p:txBody>
          <a:bodyPr>
            <a:normAutofit/>
          </a:bodyPr>
          <a:lstStyle>
            <a:lvl1pPr marL="0" indent="0">
              <a:buNone/>
              <a:defRPr sz="4400" b="1">
                <a:solidFill>
                  <a:srgbClr val="36495A"/>
                </a:solidFill>
              </a:defRPr>
            </a:lvl1pPr>
          </a:lstStyle>
          <a:p>
            <a:pPr lvl="0"/>
            <a:r>
              <a:rPr lang="en-US" dirty="0"/>
              <a:t>Chart Title</a:t>
            </a:r>
          </a:p>
        </p:txBody>
      </p:sp>
      <p:sp>
        <p:nvSpPr>
          <p:cNvPr id="13" name="Text Placeholder 6">
            <a:extLst>
              <a:ext uri="{FF2B5EF4-FFF2-40B4-BE49-F238E27FC236}">
                <a16:creationId xmlns:a16="http://schemas.microsoft.com/office/drawing/2014/main" id="{445F63A0-E3DF-344B-9955-922C141F506B}"/>
              </a:ext>
            </a:extLst>
          </p:cNvPr>
          <p:cNvSpPr>
            <a:spLocks noGrp="1"/>
          </p:cNvSpPr>
          <p:nvPr>
            <p:ph type="body" sz="quarter" idx="12" hasCustomPrompt="1"/>
          </p:nvPr>
        </p:nvSpPr>
        <p:spPr>
          <a:xfrm>
            <a:off x="8533146" y="4047275"/>
            <a:ext cx="3541623" cy="1171574"/>
          </a:xfrm>
        </p:spPr>
        <p:txBody>
          <a:bodyPr>
            <a:normAutofit/>
          </a:bodyPr>
          <a:lstStyle>
            <a:lvl1pPr marL="0" marR="0" indent="0" algn="l" defTabSz="914400" rtl="0" eaLnBrk="1" fontAlgn="auto" latinLnBrk="0" hangingPunct="1">
              <a:lnSpc>
                <a:spcPct val="150000"/>
              </a:lnSpc>
              <a:spcBef>
                <a:spcPts val="1000"/>
              </a:spcBef>
              <a:spcAft>
                <a:spcPts val="1000"/>
              </a:spcAft>
              <a:buClrTx/>
              <a:buSzTx/>
              <a:buFont typeface="Arial" panose="020B0604020202020204" pitchFamily="34" charset="0"/>
              <a:buNone/>
              <a:tabLst/>
              <a:defRPr sz="1400">
                <a:solidFill>
                  <a:srgbClr val="36495A"/>
                </a:solidFill>
              </a:defRPr>
            </a:lvl1pPr>
          </a:lstStyle>
          <a:p>
            <a:pPr lvl="0"/>
            <a:r>
              <a:rPr lang="en-US" dirty="0"/>
              <a:t>Place a small paragraph regarding the chart here. </a:t>
            </a:r>
          </a:p>
        </p:txBody>
      </p:sp>
      <p:sp>
        <p:nvSpPr>
          <p:cNvPr id="3" name="Chart Placeholder 2">
            <a:extLst>
              <a:ext uri="{FF2B5EF4-FFF2-40B4-BE49-F238E27FC236}">
                <a16:creationId xmlns:a16="http://schemas.microsoft.com/office/drawing/2014/main" id="{3FB88286-CE9A-1A48-8D87-5B193BD14EF5}"/>
              </a:ext>
            </a:extLst>
          </p:cNvPr>
          <p:cNvSpPr>
            <a:spLocks noGrp="1"/>
          </p:cNvSpPr>
          <p:nvPr>
            <p:ph type="chart" sz="quarter" idx="30" hasCustomPrompt="1"/>
          </p:nvPr>
        </p:nvSpPr>
        <p:spPr>
          <a:xfrm>
            <a:off x="772990" y="480036"/>
            <a:ext cx="6870700" cy="5745162"/>
          </a:xfrm>
        </p:spPr>
        <p:txBody>
          <a:bodyPr/>
          <a:lstStyle>
            <a:lvl1pPr marL="0" indent="0">
              <a:buNone/>
              <a:defRPr/>
            </a:lvl1pPr>
          </a:lstStyle>
          <a:p>
            <a:r>
              <a:rPr lang="en-US" dirty="0"/>
              <a:t>Insert chart here</a:t>
            </a:r>
          </a:p>
        </p:txBody>
      </p:sp>
      <p:pic>
        <p:nvPicPr>
          <p:cNvPr id="8" name="Picture 7">
            <a:extLst>
              <a:ext uri="{FF2B5EF4-FFF2-40B4-BE49-F238E27FC236}">
                <a16:creationId xmlns:a16="http://schemas.microsoft.com/office/drawing/2014/main" id="{2AF94283-B4C9-A947-AB73-CC28F1CAF4E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405504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lationship Chart 1">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0" name="Text Placeholder 4">
            <a:extLst>
              <a:ext uri="{FF2B5EF4-FFF2-40B4-BE49-F238E27FC236}">
                <a16:creationId xmlns:a16="http://schemas.microsoft.com/office/drawing/2014/main" id="{9D337B06-23DB-184A-A321-4AB2B99FB175}"/>
              </a:ext>
            </a:extLst>
          </p:cNvPr>
          <p:cNvSpPr>
            <a:spLocks noGrp="1"/>
          </p:cNvSpPr>
          <p:nvPr>
            <p:ph type="body" sz="quarter" idx="11" hasCustomPrompt="1"/>
          </p:nvPr>
        </p:nvSpPr>
        <p:spPr>
          <a:xfrm>
            <a:off x="8485505" y="2620645"/>
            <a:ext cx="3600987" cy="1171575"/>
          </a:xfrm>
        </p:spPr>
        <p:txBody>
          <a:bodyPr>
            <a:normAutofit/>
          </a:bodyPr>
          <a:lstStyle>
            <a:lvl1pPr marL="0" indent="0">
              <a:buNone/>
              <a:defRPr sz="4400" b="1">
                <a:solidFill>
                  <a:srgbClr val="36495A"/>
                </a:solidFill>
              </a:defRPr>
            </a:lvl1pPr>
          </a:lstStyle>
          <a:p>
            <a:pPr lvl="0"/>
            <a:r>
              <a:rPr lang="en-US" dirty="0"/>
              <a:t>Relationship Chart Title</a:t>
            </a:r>
          </a:p>
        </p:txBody>
      </p:sp>
      <p:sp>
        <p:nvSpPr>
          <p:cNvPr id="13" name="Text Placeholder 6">
            <a:extLst>
              <a:ext uri="{FF2B5EF4-FFF2-40B4-BE49-F238E27FC236}">
                <a16:creationId xmlns:a16="http://schemas.microsoft.com/office/drawing/2014/main" id="{445F63A0-E3DF-344B-9955-922C141F506B}"/>
              </a:ext>
            </a:extLst>
          </p:cNvPr>
          <p:cNvSpPr>
            <a:spLocks noGrp="1"/>
          </p:cNvSpPr>
          <p:nvPr>
            <p:ph type="body" sz="quarter" idx="12" hasCustomPrompt="1"/>
          </p:nvPr>
        </p:nvSpPr>
        <p:spPr>
          <a:xfrm>
            <a:off x="8533146" y="4047275"/>
            <a:ext cx="3541623" cy="1171574"/>
          </a:xfrm>
        </p:spPr>
        <p:txBody>
          <a:bodyPr>
            <a:normAutofit/>
          </a:bodyPr>
          <a:lstStyle>
            <a:lvl1pPr marL="0" marR="0" indent="0" algn="l" defTabSz="914400" rtl="0" eaLnBrk="1" fontAlgn="auto" latinLnBrk="0" hangingPunct="1">
              <a:lnSpc>
                <a:spcPct val="150000"/>
              </a:lnSpc>
              <a:spcBef>
                <a:spcPts val="1000"/>
              </a:spcBef>
              <a:spcAft>
                <a:spcPts val="1000"/>
              </a:spcAft>
              <a:buClrTx/>
              <a:buSzTx/>
              <a:buFont typeface="Arial" panose="020B0604020202020204" pitchFamily="34" charset="0"/>
              <a:buNone/>
              <a:tabLst/>
              <a:defRPr sz="1400">
                <a:solidFill>
                  <a:srgbClr val="36495A"/>
                </a:solidFill>
              </a:defRPr>
            </a:lvl1pPr>
          </a:lstStyle>
          <a:p>
            <a:pPr lvl="0"/>
            <a:r>
              <a:rPr lang="en-US" dirty="0"/>
              <a:t>Place a small paragraph regarding the chart here. </a:t>
            </a:r>
          </a:p>
        </p:txBody>
      </p:sp>
      <p:pic>
        <p:nvPicPr>
          <p:cNvPr id="12" name="Picture 11">
            <a:extLst>
              <a:ext uri="{FF2B5EF4-FFF2-40B4-BE49-F238E27FC236}">
                <a16:creationId xmlns:a16="http://schemas.microsoft.com/office/drawing/2014/main" id="{FC90C349-4936-854C-8D33-4042AA00B5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5" name="Chart Placeholder 2">
            <a:extLst>
              <a:ext uri="{FF2B5EF4-FFF2-40B4-BE49-F238E27FC236}">
                <a16:creationId xmlns:a16="http://schemas.microsoft.com/office/drawing/2014/main" id="{0D3A9251-8DDE-5645-A5E6-05252027CB67}"/>
              </a:ext>
            </a:extLst>
          </p:cNvPr>
          <p:cNvSpPr>
            <a:spLocks noGrp="1"/>
          </p:cNvSpPr>
          <p:nvPr>
            <p:ph type="chart" sz="quarter" idx="30" hasCustomPrompt="1"/>
          </p:nvPr>
        </p:nvSpPr>
        <p:spPr>
          <a:xfrm>
            <a:off x="772990" y="480036"/>
            <a:ext cx="6473384" cy="5842106"/>
          </a:xfrm>
        </p:spPr>
        <p:txBody>
          <a:bodyPr/>
          <a:lstStyle>
            <a:lvl1pPr marL="0" indent="0">
              <a:buNone/>
              <a:defRPr/>
            </a:lvl1pPr>
          </a:lstStyle>
          <a:p>
            <a:r>
              <a:rPr lang="en-US" dirty="0"/>
              <a:t>Insert chart here</a:t>
            </a:r>
          </a:p>
        </p:txBody>
      </p:sp>
    </p:spTree>
    <p:extLst>
      <p:ext uri="{BB962C8B-B14F-4D97-AF65-F5344CB8AC3E}">
        <p14:creationId xmlns:p14="http://schemas.microsoft.com/office/powerpoint/2010/main" val="1871299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Relationship Chart 2">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7" name="Chart Placeholder 2">
            <a:extLst>
              <a:ext uri="{FF2B5EF4-FFF2-40B4-BE49-F238E27FC236}">
                <a16:creationId xmlns:a16="http://schemas.microsoft.com/office/drawing/2014/main" id="{EE9D8C2D-6009-E241-927E-DCA448CE1551}"/>
              </a:ext>
            </a:extLst>
          </p:cNvPr>
          <p:cNvSpPr>
            <a:spLocks noGrp="1"/>
          </p:cNvSpPr>
          <p:nvPr>
            <p:ph type="chart" sz="quarter" idx="30" hasCustomPrompt="1"/>
          </p:nvPr>
        </p:nvSpPr>
        <p:spPr>
          <a:xfrm>
            <a:off x="772990" y="480036"/>
            <a:ext cx="10614480" cy="2948964"/>
          </a:xfrm>
        </p:spPr>
        <p:txBody>
          <a:bodyPr/>
          <a:lstStyle>
            <a:lvl1pPr marL="0" indent="0">
              <a:buNone/>
              <a:defRPr/>
            </a:lvl1pPr>
          </a:lstStyle>
          <a:p>
            <a:r>
              <a:rPr lang="en-US" dirty="0"/>
              <a:t>Insert chart here</a:t>
            </a:r>
          </a:p>
        </p:txBody>
      </p:sp>
      <p:sp>
        <p:nvSpPr>
          <p:cNvPr id="21" name="Text Placeholder 3">
            <a:extLst>
              <a:ext uri="{FF2B5EF4-FFF2-40B4-BE49-F238E27FC236}">
                <a16:creationId xmlns:a16="http://schemas.microsoft.com/office/drawing/2014/main" id="{FBF8A4BB-0757-614E-976B-F8370CA8D2E6}"/>
              </a:ext>
            </a:extLst>
          </p:cNvPr>
          <p:cNvSpPr>
            <a:spLocks noGrp="1"/>
          </p:cNvSpPr>
          <p:nvPr>
            <p:ph type="body" sz="quarter" idx="11" hasCustomPrompt="1"/>
          </p:nvPr>
        </p:nvSpPr>
        <p:spPr>
          <a:xfrm>
            <a:off x="1717172" y="4450192"/>
            <a:ext cx="7369678" cy="726945"/>
          </a:xfrm>
        </p:spPr>
        <p:txBody>
          <a:bodyPr>
            <a:noAutofit/>
          </a:bodyPr>
          <a:lstStyle>
            <a:lvl1pPr marL="0" indent="0" algn="l">
              <a:lnSpc>
                <a:spcPct val="100000"/>
              </a:lnSpc>
              <a:buNone/>
              <a:defRPr sz="4400" b="1">
                <a:solidFill>
                  <a:srgbClr val="36495A"/>
                </a:solidFill>
              </a:defRPr>
            </a:lvl1pPr>
          </a:lstStyle>
          <a:p>
            <a:pPr lvl="0"/>
            <a:r>
              <a:rPr lang="en-US" dirty="0"/>
              <a:t>Relationship Chart Title</a:t>
            </a:r>
          </a:p>
        </p:txBody>
      </p:sp>
      <p:sp>
        <p:nvSpPr>
          <p:cNvPr id="25" name="Text Placeholder 7">
            <a:extLst>
              <a:ext uri="{FF2B5EF4-FFF2-40B4-BE49-F238E27FC236}">
                <a16:creationId xmlns:a16="http://schemas.microsoft.com/office/drawing/2014/main" id="{CE3D7CF9-B30F-F746-9371-4D19F57D37E6}"/>
              </a:ext>
            </a:extLst>
          </p:cNvPr>
          <p:cNvSpPr>
            <a:spLocks noGrp="1"/>
          </p:cNvSpPr>
          <p:nvPr>
            <p:ph type="body" sz="quarter" idx="12" hasCustomPrompt="1"/>
          </p:nvPr>
        </p:nvSpPr>
        <p:spPr>
          <a:xfrm>
            <a:off x="1717172" y="5377099"/>
            <a:ext cx="4378828" cy="1162922"/>
          </a:xfrm>
        </p:spPr>
        <p:txBody>
          <a:bodyPr>
            <a:noAutofit/>
          </a:bodyPr>
          <a:lstStyle>
            <a:lvl1pPr marL="0" indent="0">
              <a:lnSpc>
                <a:spcPct val="150000"/>
              </a:lnSpc>
              <a:spcAft>
                <a:spcPts val="1000"/>
              </a:spcAft>
              <a:buNone/>
              <a:defRPr sz="1400">
                <a:solidFill>
                  <a:srgbClr val="36495A"/>
                </a:solidFill>
              </a:defRPr>
            </a:lvl1pPr>
            <a:lvl3pPr marL="914400" indent="0">
              <a:buNone/>
              <a:defRPr/>
            </a:lvl3pPr>
            <a:lvl4pPr marL="1371600" indent="0">
              <a:buNone/>
              <a:defRPr/>
            </a:lvl4pPr>
            <a:lvl5pPr marL="1828800" indent="0">
              <a:buNone/>
              <a:defRPr/>
            </a:lvl5pPr>
          </a:lstStyle>
          <a:p>
            <a:pPr lvl="0"/>
            <a:r>
              <a:rPr lang="en-US" dirty="0"/>
              <a:t>Place a small paragraph regarding the chart here. This text box can also be deleted. Place a small paragraph regarding the chart here.  </a:t>
            </a:r>
          </a:p>
        </p:txBody>
      </p:sp>
      <p:pic>
        <p:nvPicPr>
          <p:cNvPr id="10" name="Picture 9">
            <a:extLst>
              <a:ext uri="{FF2B5EF4-FFF2-40B4-BE49-F238E27FC236}">
                <a16:creationId xmlns:a16="http://schemas.microsoft.com/office/drawing/2014/main" id="{3D8D86B0-B7DA-FB4B-800C-8AF0E1E9EED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848750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p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5" name="Text Placeholder 4">
            <a:extLst>
              <a:ext uri="{FF2B5EF4-FFF2-40B4-BE49-F238E27FC236}">
                <a16:creationId xmlns:a16="http://schemas.microsoft.com/office/drawing/2014/main" id="{B2B33CF1-3C03-5F41-AA7B-6C8052D1D643}"/>
              </a:ext>
            </a:extLst>
          </p:cNvPr>
          <p:cNvSpPr>
            <a:spLocks noGrp="1"/>
          </p:cNvSpPr>
          <p:nvPr>
            <p:ph type="body" sz="quarter" idx="12" hasCustomPrompt="1"/>
          </p:nvPr>
        </p:nvSpPr>
        <p:spPr>
          <a:xfrm>
            <a:off x="548501" y="1510687"/>
            <a:ext cx="11302538" cy="4386322"/>
          </a:xfrm>
        </p:spPr>
        <p:txBody>
          <a:bodyPr numCol="2">
            <a:normAutofit/>
          </a:bodyPr>
          <a:lstStyle>
            <a:lvl1pPr marL="0" indent="0" fontAlgn="base">
              <a:lnSpc>
                <a:spcPct val="100000"/>
              </a:lnSpc>
              <a:buNone/>
              <a:defRPr sz="1400">
                <a:solidFill>
                  <a:srgbClr val="36495A"/>
                </a:solidFill>
              </a:defRPr>
            </a:lvl1pPr>
            <a:lvl2pPr marL="457200" indent="0">
              <a:buNone/>
              <a:defRPr sz="1100">
                <a:solidFill>
                  <a:schemeClr val="bg2">
                    <a:lumMod val="25000"/>
                  </a:schemeClr>
                </a:solidFill>
              </a:defRPr>
            </a:lvl2pPr>
            <a:lvl3pPr marL="914400" indent="0">
              <a:buNone/>
              <a:defRPr sz="1100">
                <a:solidFill>
                  <a:schemeClr val="bg2">
                    <a:lumMod val="25000"/>
                  </a:schemeClr>
                </a:solidFill>
              </a:defRPr>
            </a:lvl3pPr>
            <a:lvl4pPr marL="1371600" indent="0">
              <a:buNone/>
              <a:defRPr sz="1100">
                <a:solidFill>
                  <a:schemeClr val="bg2">
                    <a:lumMod val="25000"/>
                  </a:schemeClr>
                </a:solidFill>
              </a:defRPr>
            </a:lvl4pPr>
            <a:lvl5pPr marL="1828800" indent="0">
              <a:buNone/>
              <a:defRPr sz="1100">
                <a:solidFill>
                  <a:schemeClr val="bg2">
                    <a:lumMod val="25000"/>
                  </a:schemeClr>
                </a:solidFill>
              </a:defRPr>
            </a:lvl5pPr>
          </a:lstStyle>
          <a:p>
            <a:pPr lvl="0"/>
            <a:r>
              <a:rPr lang="en-US" dirty="0"/>
              <a:t>Place copy here</a:t>
            </a:r>
          </a:p>
          <a:p>
            <a:pPr lvl="0"/>
            <a:endParaRPr lang="en-US" dirty="0"/>
          </a:p>
          <a:p>
            <a:pPr lvl="0"/>
            <a:endParaRPr lang="en-US" dirty="0"/>
          </a:p>
          <a:p>
            <a:pPr lvl="0"/>
            <a:endParaRPr lang="en-US" dirty="0"/>
          </a:p>
        </p:txBody>
      </p:sp>
      <p:pic>
        <p:nvPicPr>
          <p:cNvPr id="7" name="Picture 6">
            <a:extLst>
              <a:ext uri="{FF2B5EF4-FFF2-40B4-BE49-F238E27FC236}">
                <a16:creationId xmlns:a16="http://schemas.microsoft.com/office/drawing/2014/main" id="{F8792745-7FC8-5649-A0BD-61F54CC2FA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0" name="Text Placeholder 6">
            <a:extLst>
              <a:ext uri="{FF2B5EF4-FFF2-40B4-BE49-F238E27FC236}">
                <a16:creationId xmlns:a16="http://schemas.microsoft.com/office/drawing/2014/main" id="{B8DE1917-5CD2-5B4E-AFD4-DEEBF6D4094A}"/>
              </a:ext>
            </a:extLst>
          </p:cNvPr>
          <p:cNvSpPr>
            <a:spLocks noGrp="1"/>
          </p:cNvSpPr>
          <p:nvPr>
            <p:ph type="body" sz="quarter" idx="13" hasCustomPrompt="1"/>
          </p:nvPr>
        </p:nvSpPr>
        <p:spPr>
          <a:xfrm>
            <a:off x="548501" y="383168"/>
            <a:ext cx="11302538" cy="1069047"/>
          </a:xfrm>
        </p:spPr>
        <p:txBody>
          <a:bodyPr anchor="t">
            <a:normAutofit/>
          </a:bodyPr>
          <a:lstStyle>
            <a:lvl1pPr marL="0" indent="0">
              <a:lnSpc>
                <a:spcPct val="100000"/>
              </a:lnSpc>
              <a:spcBef>
                <a:spcPts val="0"/>
              </a:spcBef>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Tree>
    <p:extLst>
      <p:ext uri="{BB962C8B-B14F-4D97-AF65-F5344CB8AC3E}">
        <p14:creationId xmlns:p14="http://schemas.microsoft.com/office/powerpoint/2010/main" val="26534496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head and Cop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5" name="Text Placeholder 4">
            <a:extLst>
              <a:ext uri="{FF2B5EF4-FFF2-40B4-BE49-F238E27FC236}">
                <a16:creationId xmlns:a16="http://schemas.microsoft.com/office/drawing/2014/main" id="{B2B33CF1-3C03-5F41-AA7B-6C8052D1D643}"/>
              </a:ext>
            </a:extLst>
          </p:cNvPr>
          <p:cNvSpPr>
            <a:spLocks noGrp="1"/>
          </p:cNvSpPr>
          <p:nvPr>
            <p:ph type="body" sz="quarter" idx="12" hasCustomPrompt="1"/>
          </p:nvPr>
        </p:nvSpPr>
        <p:spPr>
          <a:xfrm>
            <a:off x="548501" y="1559847"/>
            <a:ext cx="11302538" cy="4386322"/>
          </a:xfrm>
        </p:spPr>
        <p:txBody>
          <a:bodyPr numCol="2">
            <a:normAutofit/>
          </a:bodyPr>
          <a:lstStyle>
            <a:lvl1pPr marL="0" indent="0" fontAlgn="base">
              <a:lnSpc>
                <a:spcPct val="100000"/>
              </a:lnSpc>
              <a:buNone/>
              <a:defRPr sz="1400">
                <a:solidFill>
                  <a:srgbClr val="36495A"/>
                </a:solidFill>
              </a:defRPr>
            </a:lvl1pPr>
            <a:lvl2pPr marL="457200" indent="0">
              <a:buNone/>
              <a:defRPr sz="1100">
                <a:solidFill>
                  <a:schemeClr val="bg2">
                    <a:lumMod val="25000"/>
                  </a:schemeClr>
                </a:solidFill>
              </a:defRPr>
            </a:lvl2pPr>
            <a:lvl3pPr marL="914400" indent="0">
              <a:buNone/>
              <a:defRPr sz="1100">
                <a:solidFill>
                  <a:schemeClr val="bg2">
                    <a:lumMod val="25000"/>
                  </a:schemeClr>
                </a:solidFill>
              </a:defRPr>
            </a:lvl3pPr>
            <a:lvl4pPr marL="1371600" indent="0">
              <a:buNone/>
              <a:defRPr sz="1100">
                <a:solidFill>
                  <a:schemeClr val="bg2">
                    <a:lumMod val="25000"/>
                  </a:schemeClr>
                </a:solidFill>
              </a:defRPr>
            </a:lvl4pPr>
            <a:lvl5pPr marL="1828800" indent="0">
              <a:buNone/>
              <a:defRPr sz="1100">
                <a:solidFill>
                  <a:schemeClr val="bg2">
                    <a:lumMod val="25000"/>
                  </a:schemeClr>
                </a:solidFill>
              </a:defRPr>
            </a:lvl5pPr>
          </a:lstStyle>
          <a:p>
            <a:pPr lvl="0"/>
            <a:r>
              <a:rPr lang="en-US" dirty="0"/>
              <a:t>Place copy here</a:t>
            </a:r>
          </a:p>
        </p:txBody>
      </p:sp>
      <p:pic>
        <p:nvPicPr>
          <p:cNvPr id="7" name="Picture 6">
            <a:extLst>
              <a:ext uri="{FF2B5EF4-FFF2-40B4-BE49-F238E27FC236}">
                <a16:creationId xmlns:a16="http://schemas.microsoft.com/office/drawing/2014/main" id="{F8792745-7FC8-5649-A0BD-61F54CC2FA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0" name="Text Placeholder 6">
            <a:extLst>
              <a:ext uri="{FF2B5EF4-FFF2-40B4-BE49-F238E27FC236}">
                <a16:creationId xmlns:a16="http://schemas.microsoft.com/office/drawing/2014/main" id="{B8DE1917-5CD2-5B4E-AFD4-DEEBF6D4094A}"/>
              </a:ext>
            </a:extLst>
          </p:cNvPr>
          <p:cNvSpPr>
            <a:spLocks noGrp="1"/>
          </p:cNvSpPr>
          <p:nvPr>
            <p:ph type="body" sz="quarter" idx="13" hasCustomPrompt="1"/>
          </p:nvPr>
        </p:nvSpPr>
        <p:spPr>
          <a:xfrm>
            <a:off x="548501" y="383169"/>
            <a:ext cx="11302538" cy="688548"/>
          </a:xfrm>
        </p:spPr>
        <p:txBody>
          <a:bodyPr anchor="t">
            <a:normAutofit/>
          </a:bodyPr>
          <a:lstStyle>
            <a:lvl1pPr marL="0" indent="0">
              <a:lnSpc>
                <a:spcPct val="100000"/>
              </a:lnSpc>
              <a:spcBef>
                <a:spcPts val="0"/>
              </a:spcBef>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
        <p:nvSpPr>
          <p:cNvPr id="6" name="Text Placeholder 2">
            <a:extLst>
              <a:ext uri="{FF2B5EF4-FFF2-40B4-BE49-F238E27FC236}">
                <a16:creationId xmlns:a16="http://schemas.microsoft.com/office/drawing/2014/main" id="{C0FDA0F4-EA82-F640-8DF1-4719D584C1F9}"/>
              </a:ext>
            </a:extLst>
          </p:cNvPr>
          <p:cNvSpPr>
            <a:spLocks noGrp="1"/>
          </p:cNvSpPr>
          <p:nvPr>
            <p:ph type="body" sz="quarter" idx="14" hasCustomPrompt="1"/>
          </p:nvPr>
        </p:nvSpPr>
        <p:spPr>
          <a:xfrm>
            <a:off x="548501" y="1142768"/>
            <a:ext cx="11302538" cy="407767"/>
          </a:xfrm>
        </p:spPr>
        <p:txBody>
          <a:bodyPr>
            <a:noAutofit/>
          </a:bodyPr>
          <a:lstStyle>
            <a:lvl1pPr marL="0" indent="0">
              <a:buNone/>
              <a:defRPr sz="2000" b="1">
                <a:solidFill>
                  <a:srgbClr val="36495A"/>
                </a:solidFill>
              </a:defRPr>
            </a:lvl1pPr>
            <a:lvl2pPr marL="457200" indent="0">
              <a:buNone/>
              <a:defRPr sz="4400"/>
            </a:lvl2pPr>
            <a:lvl3pPr marL="914400" indent="0">
              <a:buNone/>
              <a:defRPr sz="4400"/>
            </a:lvl3pPr>
            <a:lvl4pPr marL="1371600" indent="0">
              <a:buNone/>
              <a:defRPr sz="4400"/>
            </a:lvl4pPr>
            <a:lvl5pPr marL="1828800" indent="0">
              <a:buNone/>
              <a:defRPr sz="4400"/>
            </a:lvl5pPr>
          </a:lstStyle>
          <a:p>
            <a:pPr lvl="0"/>
            <a:r>
              <a:rPr lang="en-US" b="1" dirty="0"/>
              <a:t>Subhead here</a:t>
            </a:r>
            <a:endParaRPr lang="en-US" dirty="0"/>
          </a:p>
        </p:txBody>
      </p:sp>
    </p:spTree>
    <p:extLst>
      <p:ext uri="{BB962C8B-B14F-4D97-AF65-F5344CB8AC3E}">
        <p14:creationId xmlns:p14="http://schemas.microsoft.com/office/powerpoint/2010/main" val="4504170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ear Pag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4" name="Picture 3">
            <a:extLst>
              <a:ext uri="{FF2B5EF4-FFF2-40B4-BE49-F238E27FC236}">
                <a16:creationId xmlns:a16="http://schemas.microsoft.com/office/drawing/2014/main" id="{E6EAD816-52FA-444F-ACC3-C06C773E8E7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328754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6" name="Picture 5">
            <a:extLst>
              <a:ext uri="{FF2B5EF4-FFF2-40B4-BE49-F238E27FC236}">
                <a16:creationId xmlns:a16="http://schemas.microsoft.com/office/drawing/2014/main" id="{12D492F5-E776-EF48-8AE7-7A489C3E26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7" name="Content Placeholder 2">
            <a:extLst>
              <a:ext uri="{FF2B5EF4-FFF2-40B4-BE49-F238E27FC236}">
                <a16:creationId xmlns:a16="http://schemas.microsoft.com/office/drawing/2014/main" id="{35A7BD07-FE97-3547-B6B1-C88A10DAA7FC}"/>
              </a:ext>
            </a:extLst>
          </p:cNvPr>
          <p:cNvSpPr>
            <a:spLocks noGrp="1"/>
          </p:cNvSpPr>
          <p:nvPr>
            <p:ph idx="1" hasCustomPrompt="1"/>
          </p:nvPr>
        </p:nvSpPr>
        <p:spPr>
          <a:xfrm>
            <a:off x="548501" y="1622323"/>
            <a:ext cx="11302538" cy="4333158"/>
          </a:xfrm>
        </p:spPr>
        <p:txBody>
          <a:bodyPr>
            <a:normAutofit/>
          </a:bodyPr>
          <a:lstStyle>
            <a:lvl1pPr>
              <a:defRPr sz="1800" b="0" i="0">
                <a:solidFill>
                  <a:srgbClr val="36495A"/>
                </a:solidFill>
                <a:latin typeface="AmericanSans" panose="02000000000000000000" pitchFamily="2" charset="77"/>
              </a:defRPr>
            </a:lvl1pPr>
            <a:lvl2pPr>
              <a:defRPr sz="1600" b="0" i="0">
                <a:solidFill>
                  <a:srgbClr val="36495A"/>
                </a:solidFill>
                <a:latin typeface="AmericanSans" panose="02000000000000000000" pitchFamily="2" charset="77"/>
              </a:defRPr>
            </a:lvl2pPr>
            <a:lvl3pPr>
              <a:defRPr sz="1600" b="0" i="0">
                <a:solidFill>
                  <a:srgbClr val="36495A"/>
                </a:solidFill>
                <a:latin typeface="AmericanSans" panose="02000000000000000000" pitchFamily="2" charset="77"/>
              </a:defRPr>
            </a:lvl3pPr>
            <a:lvl4pPr>
              <a:defRPr sz="1600" b="0" i="0">
                <a:solidFill>
                  <a:srgbClr val="36495A"/>
                </a:solidFill>
                <a:latin typeface="AmericanSans" panose="02000000000000000000" pitchFamily="2" charset="77"/>
              </a:defRPr>
            </a:lvl4pPr>
            <a:lvl5pPr>
              <a:defRPr sz="1600" b="0" i="0">
                <a:solidFill>
                  <a:srgbClr val="36495A"/>
                </a:solidFill>
                <a:latin typeface="AmericanSans" panose="02000000000000000000" pitchFamily="2" charset="77"/>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76440EED-D5E3-2B49-B0FA-F9A73048EE8B}"/>
              </a:ext>
            </a:extLst>
          </p:cNvPr>
          <p:cNvSpPr>
            <a:spLocks noGrp="1"/>
          </p:cNvSpPr>
          <p:nvPr>
            <p:ph type="body" sz="quarter" idx="13" hasCustomPrompt="1"/>
          </p:nvPr>
        </p:nvSpPr>
        <p:spPr>
          <a:xfrm>
            <a:off x="548501" y="383168"/>
            <a:ext cx="11302538" cy="1069047"/>
          </a:xfrm>
        </p:spPr>
        <p:txBody>
          <a:bodyPr anchor="t">
            <a:normAutofit/>
          </a:bodyPr>
          <a:lstStyle>
            <a:lvl1pPr marL="0" indent="0">
              <a:lnSpc>
                <a:spcPct val="100000"/>
              </a:lnSpc>
              <a:spcBef>
                <a:spcPts val="0"/>
              </a:spcBef>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Tree>
    <p:extLst>
      <p:ext uri="{BB962C8B-B14F-4D97-AF65-F5344CB8AC3E}">
        <p14:creationId xmlns:p14="http://schemas.microsoft.com/office/powerpoint/2010/main" val="2948355340"/>
      </p:ext>
    </p:extLst>
  </p:cSld>
  <p:clrMapOvr>
    <a:masterClrMapping/>
  </p:clrMapOvr>
  <p:extLst>
    <p:ext uri="{DCECCB84-F9BA-43D5-87BE-67443E8EF086}">
      <p15:sldGuideLst xmlns:p15="http://schemas.microsoft.com/office/powerpoint/2012/main">
        <p15:guide id="1" orient="horz" pos="187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FLIGHT SYMBOL_Title and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7" name="Content Placeholder 2">
            <a:extLst>
              <a:ext uri="{FF2B5EF4-FFF2-40B4-BE49-F238E27FC236}">
                <a16:creationId xmlns:a16="http://schemas.microsoft.com/office/drawing/2014/main" id="{35A7BD07-FE97-3547-B6B1-C88A10DAA7FC}"/>
              </a:ext>
            </a:extLst>
          </p:cNvPr>
          <p:cNvSpPr>
            <a:spLocks noGrp="1"/>
          </p:cNvSpPr>
          <p:nvPr>
            <p:ph idx="1" hasCustomPrompt="1"/>
          </p:nvPr>
        </p:nvSpPr>
        <p:spPr>
          <a:xfrm>
            <a:off x="548501" y="1622323"/>
            <a:ext cx="11302538" cy="4333158"/>
          </a:xfrm>
        </p:spPr>
        <p:txBody>
          <a:bodyPr>
            <a:normAutofit/>
          </a:bodyPr>
          <a:lstStyle>
            <a:lvl1pPr>
              <a:defRPr sz="1800" b="0" i="0">
                <a:solidFill>
                  <a:srgbClr val="36495A"/>
                </a:solidFill>
                <a:latin typeface="AmericanSans" panose="02000000000000000000" pitchFamily="2" charset="77"/>
              </a:defRPr>
            </a:lvl1pPr>
            <a:lvl2pPr>
              <a:defRPr sz="1600" b="0" i="0">
                <a:solidFill>
                  <a:srgbClr val="36495A"/>
                </a:solidFill>
                <a:latin typeface="AmericanSans" panose="02000000000000000000" pitchFamily="2" charset="77"/>
              </a:defRPr>
            </a:lvl2pPr>
            <a:lvl3pPr>
              <a:defRPr sz="1600" b="0" i="0">
                <a:solidFill>
                  <a:srgbClr val="36495A"/>
                </a:solidFill>
                <a:latin typeface="AmericanSans" panose="02000000000000000000" pitchFamily="2" charset="77"/>
              </a:defRPr>
            </a:lvl3pPr>
            <a:lvl4pPr>
              <a:defRPr sz="1600" b="0" i="0">
                <a:solidFill>
                  <a:srgbClr val="36495A"/>
                </a:solidFill>
                <a:latin typeface="AmericanSans" panose="02000000000000000000" pitchFamily="2" charset="77"/>
              </a:defRPr>
            </a:lvl4pPr>
            <a:lvl5pPr>
              <a:defRPr sz="1600" b="0" i="0">
                <a:solidFill>
                  <a:srgbClr val="36495A"/>
                </a:solidFill>
                <a:latin typeface="AmericanSans" panose="02000000000000000000" pitchFamily="2" charset="77"/>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76440EED-D5E3-2B49-B0FA-F9A73048EE8B}"/>
              </a:ext>
            </a:extLst>
          </p:cNvPr>
          <p:cNvSpPr>
            <a:spLocks noGrp="1"/>
          </p:cNvSpPr>
          <p:nvPr>
            <p:ph type="body" sz="quarter" idx="13" hasCustomPrompt="1"/>
          </p:nvPr>
        </p:nvSpPr>
        <p:spPr>
          <a:xfrm>
            <a:off x="548501" y="383168"/>
            <a:ext cx="11302538" cy="1069047"/>
          </a:xfrm>
        </p:spPr>
        <p:txBody>
          <a:bodyPr anchor="t">
            <a:normAutofit/>
          </a:bodyPr>
          <a:lstStyle>
            <a:lvl1pPr marL="0" indent="0">
              <a:lnSpc>
                <a:spcPct val="100000"/>
              </a:lnSpc>
              <a:spcBef>
                <a:spcPts val="0"/>
              </a:spcBef>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Tree>
    <p:extLst>
      <p:ext uri="{BB962C8B-B14F-4D97-AF65-F5344CB8AC3E}">
        <p14:creationId xmlns:p14="http://schemas.microsoft.com/office/powerpoint/2010/main" val="1001929309"/>
      </p:ext>
    </p:extLst>
  </p:cSld>
  <p:clrMapOvr>
    <a:masterClrMapping/>
  </p:clrMapOvr>
  <p:extLst>
    <p:ext uri="{DCECCB84-F9BA-43D5-87BE-67443E8EF086}">
      <p15:sldGuideLst xmlns:p15="http://schemas.microsoft.com/office/powerpoint/2012/main">
        <p15:guide id="1" orient="horz" pos="187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87113ECF-D558-6343-9EA9-D26C0BEB87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52" name="TextBox 51">
            <a:extLst>
              <a:ext uri="{FF2B5EF4-FFF2-40B4-BE49-F238E27FC236}">
                <a16:creationId xmlns:a16="http://schemas.microsoft.com/office/drawing/2014/main" id="{26047793-0769-0F4F-8A1A-EA53AA366F38}"/>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6" name="Text Placeholder 2">
            <a:extLst>
              <a:ext uri="{FF2B5EF4-FFF2-40B4-BE49-F238E27FC236}">
                <a16:creationId xmlns:a16="http://schemas.microsoft.com/office/drawing/2014/main" id="{0B6606B5-AB41-244D-A481-083D61F996DE}"/>
              </a:ext>
            </a:extLst>
          </p:cNvPr>
          <p:cNvSpPr>
            <a:spLocks noGrp="1"/>
          </p:cNvSpPr>
          <p:nvPr>
            <p:ph type="body" sz="quarter" idx="10" hasCustomPrompt="1"/>
          </p:nvPr>
        </p:nvSpPr>
        <p:spPr>
          <a:xfrm>
            <a:off x="1717172" y="1282414"/>
            <a:ext cx="3945440" cy="687003"/>
          </a:xfrm>
        </p:spPr>
        <p:txBody>
          <a:bodyPr/>
          <a:lstStyle>
            <a:lvl1pPr marL="0" indent="0">
              <a:buNone/>
              <a:defRPr sz="4400" b="1">
                <a:solidFill>
                  <a:srgbClr val="36495A"/>
                </a:solidFill>
              </a:defRPr>
            </a:lvl1pPr>
          </a:lstStyle>
          <a:p>
            <a:pPr lvl="0"/>
            <a:r>
              <a:rPr lang="en-US" dirty="0"/>
              <a:t>Agenda</a:t>
            </a:r>
          </a:p>
        </p:txBody>
      </p:sp>
      <p:sp>
        <p:nvSpPr>
          <p:cNvPr id="38" name="Text Placeholder 7">
            <a:extLst>
              <a:ext uri="{FF2B5EF4-FFF2-40B4-BE49-F238E27FC236}">
                <a16:creationId xmlns:a16="http://schemas.microsoft.com/office/drawing/2014/main" id="{7F49F257-122B-1342-A5C8-E06994015C98}"/>
              </a:ext>
            </a:extLst>
          </p:cNvPr>
          <p:cNvSpPr>
            <a:spLocks noGrp="1"/>
          </p:cNvSpPr>
          <p:nvPr>
            <p:ph type="body" sz="quarter" idx="12" hasCustomPrompt="1"/>
          </p:nvPr>
        </p:nvSpPr>
        <p:spPr>
          <a:xfrm>
            <a:off x="1743441" y="2330970"/>
            <a:ext cx="1352455" cy="477544"/>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45" name="Text Placeholder 10">
            <a:extLst>
              <a:ext uri="{FF2B5EF4-FFF2-40B4-BE49-F238E27FC236}">
                <a16:creationId xmlns:a16="http://schemas.microsoft.com/office/drawing/2014/main" id="{CEEB0733-7C4D-AB47-8943-1E66EE3BC754}"/>
              </a:ext>
            </a:extLst>
          </p:cNvPr>
          <p:cNvSpPr>
            <a:spLocks noGrp="1"/>
          </p:cNvSpPr>
          <p:nvPr>
            <p:ph type="body" sz="quarter" idx="19" hasCustomPrompt="1"/>
          </p:nvPr>
        </p:nvSpPr>
        <p:spPr>
          <a:xfrm>
            <a:off x="3191042" y="2307806"/>
            <a:ext cx="2471570" cy="687002"/>
          </a:xfrm>
        </p:spPr>
        <p:txBody>
          <a:bodyPr>
            <a:noAutofit/>
          </a:bodyPr>
          <a:lstStyle>
            <a:lvl1pPr marL="0" indent="0">
              <a:lnSpc>
                <a:spcPct val="150000"/>
              </a:lnSpc>
              <a:buNone/>
              <a:defRPr sz="14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46" name="Text Placeholder 10">
            <a:extLst>
              <a:ext uri="{FF2B5EF4-FFF2-40B4-BE49-F238E27FC236}">
                <a16:creationId xmlns:a16="http://schemas.microsoft.com/office/drawing/2014/main" id="{9982B6BA-A4F8-604E-8083-EC3893065A6C}"/>
              </a:ext>
            </a:extLst>
          </p:cNvPr>
          <p:cNvSpPr>
            <a:spLocks noGrp="1"/>
          </p:cNvSpPr>
          <p:nvPr>
            <p:ph type="body" sz="quarter" idx="20" hasCustomPrompt="1"/>
          </p:nvPr>
        </p:nvSpPr>
        <p:spPr>
          <a:xfrm>
            <a:off x="3188367" y="3266323"/>
            <a:ext cx="2471569" cy="687001"/>
          </a:xfrm>
        </p:spPr>
        <p:txBody>
          <a:bodyPr>
            <a:noAutofit/>
          </a:bodyPr>
          <a:lstStyle>
            <a:lvl1pPr marL="0" indent="0">
              <a:lnSpc>
                <a:spcPct val="150000"/>
              </a:lnSpc>
              <a:buNone/>
              <a:defRPr sz="14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48" name="Text Placeholder 10">
            <a:extLst>
              <a:ext uri="{FF2B5EF4-FFF2-40B4-BE49-F238E27FC236}">
                <a16:creationId xmlns:a16="http://schemas.microsoft.com/office/drawing/2014/main" id="{EC7FB3EE-55C2-EC45-8B5A-C3E221991D8E}"/>
              </a:ext>
            </a:extLst>
          </p:cNvPr>
          <p:cNvSpPr>
            <a:spLocks noGrp="1"/>
          </p:cNvSpPr>
          <p:nvPr>
            <p:ph type="body" sz="quarter" idx="21" hasCustomPrompt="1"/>
          </p:nvPr>
        </p:nvSpPr>
        <p:spPr>
          <a:xfrm>
            <a:off x="3188370" y="4251824"/>
            <a:ext cx="2471566" cy="687000"/>
          </a:xfrm>
        </p:spPr>
        <p:txBody>
          <a:bodyPr>
            <a:noAutofit/>
          </a:bodyPr>
          <a:lstStyle>
            <a:lvl1pPr marL="0" indent="0">
              <a:lnSpc>
                <a:spcPct val="150000"/>
              </a:lnSpc>
              <a:buNone/>
              <a:defRPr sz="14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49" name="Text Placeholder 10">
            <a:extLst>
              <a:ext uri="{FF2B5EF4-FFF2-40B4-BE49-F238E27FC236}">
                <a16:creationId xmlns:a16="http://schemas.microsoft.com/office/drawing/2014/main" id="{1A11A3A2-F7FC-024D-B08B-85CD527C341C}"/>
              </a:ext>
            </a:extLst>
          </p:cNvPr>
          <p:cNvSpPr>
            <a:spLocks noGrp="1"/>
          </p:cNvSpPr>
          <p:nvPr>
            <p:ph type="body" sz="quarter" idx="22" hasCustomPrompt="1"/>
          </p:nvPr>
        </p:nvSpPr>
        <p:spPr>
          <a:xfrm>
            <a:off x="3185695" y="5210341"/>
            <a:ext cx="2471565" cy="686999"/>
          </a:xfrm>
        </p:spPr>
        <p:txBody>
          <a:bodyPr>
            <a:noAutofit/>
          </a:bodyPr>
          <a:lstStyle>
            <a:lvl1pPr marL="0" indent="0">
              <a:lnSpc>
                <a:spcPct val="150000"/>
              </a:lnSpc>
              <a:buNone/>
              <a:defRPr sz="14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50" name="Text Placeholder 10">
            <a:extLst>
              <a:ext uri="{FF2B5EF4-FFF2-40B4-BE49-F238E27FC236}">
                <a16:creationId xmlns:a16="http://schemas.microsoft.com/office/drawing/2014/main" id="{A2D3FFA5-6100-284A-B619-D879ABF14856}"/>
              </a:ext>
            </a:extLst>
          </p:cNvPr>
          <p:cNvSpPr>
            <a:spLocks noGrp="1"/>
          </p:cNvSpPr>
          <p:nvPr>
            <p:ph type="body" sz="quarter" idx="24" hasCustomPrompt="1"/>
          </p:nvPr>
        </p:nvSpPr>
        <p:spPr>
          <a:xfrm>
            <a:off x="7530431" y="3260977"/>
            <a:ext cx="2468880" cy="685800"/>
          </a:xfrm>
        </p:spPr>
        <p:txBody>
          <a:bodyPr>
            <a:noAutofit/>
          </a:bodyPr>
          <a:lstStyle>
            <a:lvl1pPr marL="0" indent="0">
              <a:lnSpc>
                <a:spcPct val="150000"/>
              </a:lnSpc>
              <a:buNone/>
              <a:defRPr sz="1400">
                <a:solidFill>
                  <a:schemeClr val="bg2">
                    <a:lumMod val="25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51" name="Text Placeholder 10">
            <a:extLst>
              <a:ext uri="{FF2B5EF4-FFF2-40B4-BE49-F238E27FC236}">
                <a16:creationId xmlns:a16="http://schemas.microsoft.com/office/drawing/2014/main" id="{E653DCB8-B576-C34D-97FF-79FA7442C881}"/>
              </a:ext>
            </a:extLst>
          </p:cNvPr>
          <p:cNvSpPr>
            <a:spLocks noGrp="1"/>
          </p:cNvSpPr>
          <p:nvPr>
            <p:ph type="body" sz="quarter" idx="25" hasCustomPrompt="1"/>
          </p:nvPr>
        </p:nvSpPr>
        <p:spPr>
          <a:xfrm>
            <a:off x="7530433" y="4246477"/>
            <a:ext cx="2468880" cy="685800"/>
          </a:xfrm>
        </p:spPr>
        <p:txBody>
          <a:bodyPr>
            <a:noAutofit/>
          </a:bodyPr>
          <a:lstStyle>
            <a:lvl1pPr marL="0" indent="0">
              <a:lnSpc>
                <a:spcPct val="150000"/>
              </a:lnSpc>
              <a:buNone/>
              <a:defRPr sz="1400">
                <a:solidFill>
                  <a:schemeClr val="bg2">
                    <a:lumMod val="25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54" name="Text Placeholder 10">
            <a:extLst>
              <a:ext uri="{FF2B5EF4-FFF2-40B4-BE49-F238E27FC236}">
                <a16:creationId xmlns:a16="http://schemas.microsoft.com/office/drawing/2014/main" id="{63F64038-D074-5446-BD2B-052288BA390E}"/>
              </a:ext>
            </a:extLst>
          </p:cNvPr>
          <p:cNvSpPr>
            <a:spLocks noGrp="1"/>
          </p:cNvSpPr>
          <p:nvPr>
            <p:ph type="body" sz="quarter" idx="26" hasCustomPrompt="1"/>
          </p:nvPr>
        </p:nvSpPr>
        <p:spPr>
          <a:xfrm>
            <a:off x="7527759" y="5204995"/>
            <a:ext cx="2468880" cy="685800"/>
          </a:xfrm>
        </p:spPr>
        <p:txBody>
          <a:bodyPr>
            <a:noAutofit/>
          </a:bodyPr>
          <a:lstStyle>
            <a:lvl1pPr marL="0" indent="0">
              <a:lnSpc>
                <a:spcPct val="150000"/>
              </a:lnSpc>
              <a:buNone/>
              <a:defRPr sz="1400">
                <a:solidFill>
                  <a:schemeClr val="bg2">
                    <a:lumMod val="25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55" name="Text Placeholder 10">
            <a:extLst>
              <a:ext uri="{FF2B5EF4-FFF2-40B4-BE49-F238E27FC236}">
                <a16:creationId xmlns:a16="http://schemas.microsoft.com/office/drawing/2014/main" id="{DA1D93C2-309B-624E-9360-9140E8D35859}"/>
              </a:ext>
            </a:extLst>
          </p:cNvPr>
          <p:cNvSpPr>
            <a:spLocks noGrp="1"/>
          </p:cNvSpPr>
          <p:nvPr>
            <p:ph type="body" sz="quarter" idx="27" hasCustomPrompt="1"/>
          </p:nvPr>
        </p:nvSpPr>
        <p:spPr>
          <a:xfrm>
            <a:off x="7527758" y="2307806"/>
            <a:ext cx="2468880" cy="685800"/>
          </a:xfrm>
        </p:spPr>
        <p:txBody>
          <a:bodyPr>
            <a:noAutofit/>
          </a:bodyPr>
          <a:lstStyle>
            <a:lvl1pPr marL="0" indent="0">
              <a:lnSpc>
                <a:spcPct val="150000"/>
              </a:lnSpc>
              <a:buNone/>
              <a:defRPr sz="1400">
                <a:solidFill>
                  <a:schemeClr val="bg2">
                    <a:lumMod val="25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Place details regarding the agenda here</a:t>
            </a:r>
          </a:p>
        </p:txBody>
      </p:sp>
      <p:sp>
        <p:nvSpPr>
          <p:cNvPr id="58" name="Text Placeholder 7">
            <a:extLst>
              <a:ext uri="{FF2B5EF4-FFF2-40B4-BE49-F238E27FC236}">
                <a16:creationId xmlns:a16="http://schemas.microsoft.com/office/drawing/2014/main" id="{C57D0B18-26B7-2048-8153-4931BC262F1D}"/>
              </a:ext>
            </a:extLst>
          </p:cNvPr>
          <p:cNvSpPr>
            <a:spLocks noGrp="1"/>
          </p:cNvSpPr>
          <p:nvPr>
            <p:ph type="body" sz="quarter" idx="30" hasCustomPrompt="1"/>
          </p:nvPr>
        </p:nvSpPr>
        <p:spPr>
          <a:xfrm>
            <a:off x="1739087" y="3306329"/>
            <a:ext cx="1356810" cy="494961"/>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59" name="Text Placeholder 7">
            <a:extLst>
              <a:ext uri="{FF2B5EF4-FFF2-40B4-BE49-F238E27FC236}">
                <a16:creationId xmlns:a16="http://schemas.microsoft.com/office/drawing/2014/main" id="{FFD5E081-880A-584A-871C-1B7B0EB105B4}"/>
              </a:ext>
            </a:extLst>
          </p:cNvPr>
          <p:cNvSpPr>
            <a:spLocks noGrp="1"/>
          </p:cNvSpPr>
          <p:nvPr>
            <p:ph type="body" sz="quarter" idx="31" hasCustomPrompt="1"/>
          </p:nvPr>
        </p:nvSpPr>
        <p:spPr>
          <a:xfrm>
            <a:off x="1752150" y="4265022"/>
            <a:ext cx="1352455" cy="477544"/>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60" name="Text Placeholder 7">
            <a:extLst>
              <a:ext uri="{FF2B5EF4-FFF2-40B4-BE49-F238E27FC236}">
                <a16:creationId xmlns:a16="http://schemas.microsoft.com/office/drawing/2014/main" id="{808C7EEA-0A75-084B-9D51-BF243C7BA9CE}"/>
              </a:ext>
            </a:extLst>
          </p:cNvPr>
          <p:cNvSpPr>
            <a:spLocks noGrp="1"/>
          </p:cNvSpPr>
          <p:nvPr>
            <p:ph type="body" sz="quarter" idx="32" hasCustomPrompt="1"/>
          </p:nvPr>
        </p:nvSpPr>
        <p:spPr>
          <a:xfrm>
            <a:off x="1747796" y="5266507"/>
            <a:ext cx="1356810" cy="494961"/>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61" name="Text Placeholder 7">
            <a:extLst>
              <a:ext uri="{FF2B5EF4-FFF2-40B4-BE49-F238E27FC236}">
                <a16:creationId xmlns:a16="http://schemas.microsoft.com/office/drawing/2014/main" id="{A28A7FCF-BB31-0D48-B92E-1C311125427B}"/>
              </a:ext>
            </a:extLst>
          </p:cNvPr>
          <p:cNvSpPr>
            <a:spLocks noGrp="1"/>
          </p:cNvSpPr>
          <p:nvPr>
            <p:ph type="body" sz="quarter" idx="33" hasCustomPrompt="1"/>
          </p:nvPr>
        </p:nvSpPr>
        <p:spPr>
          <a:xfrm>
            <a:off x="6214654" y="2339679"/>
            <a:ext cx="1352455" cy="477544"/>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62" name="Text Placeholder 7">
            <a:extLst>
              <a:ext uri="{FF2B5EF4-FFF2-40B4-BE49-F238E27FC236}">
                <a16:creationId xmlns:a16="http://schemas.microsoft.com/office/drawing/2014/main" id="{F7B5DEFB-876C-3B4E-BCC9-3ADBF8069ABF}"/>
              </a:ext>
            </a:extLst>
          </p:cNvPr>
          <p:cNvSpPr>
            <a:spLocks noGrp="1"/>
          </p:cNvSpPr>
          <p:nvPr>
            <p:ph type="body" sz="quarter" idx="34" hasCustomPrompt="1"/>
          </p:nvPr>
        </p:nvSpPr>
        <p:spPr>
          <a:xfrm>
            <a:off x="6210300" y="3315038"/>
            <a:ext cx="1356810" cy="494961"/>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63" name="Text Placeholder 7">
            <a:extLst>
              <a:ext uri="{FF2B5EF4-FFF2-40B4-BE49-F238E27FC236}">
                <a16:creationId xmlns:a16="http://schemas.microsoft.com/office/drawing/2014/main" id="{810CEB7B-B0A0-E242-B2B0-5EA105AEFB9B}"/>
              </a:ext>
            </a:extLst>
          </p:cNvPr>
          <p:cNvSpPr>
            <a:spLocks noGrp="1"/>
          </p:cNvSpPr>
          <p:nvPr>
            <p:ph type="body" sz="quarter" idx="35" hasCustomPrompt="1"/>
          </p:nvPr>
        </p:nvSpPr>
        <p:spPr>
          <a:xfrm>
            <a:off x="6223363" y="4273731"/>
            <a:ext cx="1352455" cy="477544"/>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
        <p:nvSpPr>
          <p:cNvPr id="64" name="Text Placeholder 7">
            <a:extLst>
              <a:ext uri="{FF2B5EF4-FFF2-40B4-BE49-F238E27FC236}">
                <a16:creationId xmlns:a16="http://schemas.microsoft.com/office/drawing/2014/main" id="{93B58029-A3D2-924F-982D-DB20AC7F6AE4}"/>
              </a:ext>
            </a:extLst>
          </p:cNvPr>
          <p:cNvSpPr>
            <a:spLocks noGrp="1"/>
          </p:cNvSpPr>
          <p:nvPr>
            <p:ph type="body" sz="quarter" idx="36" hasCustomPrompt="1"/>
          </p:nvPr>
        </p:nvSpPr>
        <p:spPr>
          <a:xfrm>
            <a:off x="6219009" y="5275216"/>
            <a:ext cx="1356810" cy="494961"/>
          </a:xfrm>
        </p:spPr>
        <p:txBody>
          <a:bodyPr>
            <a:noAutofit/>
          </a:bodyPr>
          <a:lstStyle>
            <a:lvl1pPr marL="0" indent="0">
              <a:buNone/>
              <a:defRPr sz="2800">
                <a:solidFill>
                  <a:srgbClr val="36495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Item 1</a:t>
            </a:r>
          </a:p>
        </p:txBody>
      </p:sp>
    </p:spTree>
    <p:extLst>
      <p:ext uri="{BB962C8B-B14F-4D97-AF65-F5344CB8AC3E}">
        <p14:creationId xmlns:p14="http://schemas.microsoft.com/office/powerpoint/2010/main" val="1936808537"/>
      </p:ext>
    </p:extLst>
  </p:cSld>
  <p:clrMapOvr>
    <a:masterClrMapping/>
  </p:clrMapOvr>
  <p:extLst>
    <p:ext uri="{DCECCB84-F9BA-43D5-87BE-67443E8EF086}">
      <p15:sldGuideLst xmlns:p15="http://schemas.microsoft.com/office/powerpoint/2012/main">
        <p15:guide id="1" orient="horz" pos="2136" userDrawn="1">
          <p15:clr>
            <a:srgbClr val="FBAE40"/>
          </p15:clr>
        </p15:guide>
        <p15:guide id="2" orient="horz" pos="2736" userDrawn="1">
          <p15:clr>
            <a:srgbClr val="FBAE40"/>
          </p15:clr>
        </p15:guide>
        <p15:guide id="3" orient="horz" pos="3360" userDrawn="1">
          <p15:clr>
            <a:srgbClr val="FBAE40"/>
          </p15:clr>
        </p15:guide>
        <p15:guide id="4" pos="3912" userDrawn="1">
          <p15:clr>
            <a:srgbClr val="FBAE40"/>
          </p15:clr>
        </p15:guide>
        <p15:guide id="5" pos="1176"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6" name="Picture 5">
            <a:extLst>
              <a:ext uri="{FF2B5EF4-FFF2-40B4-BE49-F238E27FC236}">
                <a16:creationId xmlns:a16="http://schemas.microsoft.com/office/drawing/2014/main" id="{12D492F5-E776-EF48-8AE7-7A489C3E26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7" name="Content Placeholder 2">
            <a:extLst>
              <a:ext uri="{FF2B5EF4-FFF2-40B4-BE49-F238E27FC236}">
                <a16:creationId xmlns:a16="http://schemas.microsoft.com/office/drawing/2014/main" id="{35A7BD07-FE97-3547-B6B1-C88A10DAA7FC}"/>
              </a:ext>
            </a:extLst>
          </p:cNvPr>
          <p:cNvSpPr>
            <a:spLocks noGrp="1"/>
          </p:cNvSpPr>
          <p:nvPr>
            <p:ph idx="1" hasCustomPrompt="1"/>
          </p:nvPr>
        </p:nvSpPr>
        <p:spPr>
          <a:xfrm>
            <a:off x="548501" y="1622323"/>
            <a:ext cx="11302538" cy="4333158"/>
          </a:xfrm>
        </p:spPr>
        <p:txBody>
          <a:bodyPr>
            <a:normAutofit/>
          </a:bodyPr>
          <a:lstStyle>
            <a:lvl1pPr>
              <a:defRPr sz="1800" b="0" i="0">
                <a:solidFill>
                  <a:srgbClr val="36495A"/>
                </a:solidFill>
                <a:latin typeface="AmericanSans" panose="02000000000000000000" pitchFamily="2" charset="77"/>
              </a:defRPr>
            </a:lvl1pPr>
            <a:lvl2pPr>
              <a:defRPr sz="1600" b="0" i="0">
                <a:solidFill>
                  <a:srgbClr val="36495A"/>
                </a:solidFill>
                <a:latin typeface="AmericanSans" panose="02000000000000000000" pitchFamily="2" charset="77"/>
              </a:defRPr>
            </a:lvl2pPr>
            <a:lvl3pPr>
              <a:defRPr sz="1600" b="0" i="0">
                <a:solidFill>
                  <a:srgbClr val="36495A"/>
                </a:solidFill>
                <a:latin typeface="AmericanSans" panose="02000000000000000000" pitchFamily="2" charset="77"/>
              </a:defRPr>
            </a:lvl3pPr>
            <a:lvl4pPr>
              <a:defRPr sz="1600" b="0" i="0">
                <a:solidFill>
                  <a:srgbClr val="36495A"/>
                </a:solidFill>
                <a:latin typeface="AmericanSans" panose="02000000000000000000" pitchFamily="2" charset="77"/>
              </a:defRPr>
            </a:lvl4pPr>
            <a:lvl5pPr>
              <a:defRPr sz="1600" b="0" i="0">
                <a:solidFill>
                  <a:srgbClr val="36495A"/>
                </a:solidFill>
                <a:latin typeface="AmericanSans" panose="02000000000000000000" pitchFamily="2" charset="77"/>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A503B4C7-4CA0-6F41-8108-5C3DAE181E82}"/>
              </a:ext>
            </a:extLst>
          </p:cNvPr>
          <p:cNvSpPr>
            <a:spLocks noGrp="1"/>
          </p:cNvSpPr>
          <p:nvPr>
            <p:ph type="body" sz="quarter" idx="13" hasCustomPrompt="1"/>
          </p:nvPr>
        </p:nvSpPr>
        <p:spPr>
          <a:xfrm>
            <a:off x="548501" y="383169"/>
            <a:ext cx="11302538" cy="688548"/>
          </a:xfrm>
        </p:spPr>
        <p:txBody>
          <a:bodyPr anchor="t">
            <a:normAutofit/>
          </a:bodyPr>
          <a:lstStyle>
            <a:lvl1pPr marL="0" indent="0">
              <a:lnSpc>
                <a:spcPct val="100000"/>
              </a:lnSpc>
              <a:spcBef>
                <a:spcPts val="0"/>
              </a:spcBef>
              <a:buNone/>
              <a:defRPr sz="41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
        <p:nvSpPr>
          <p:cNvPr id="11" name="Text Placeholder 2">
            <a:extLst>
              <a:ext uri="{FF2B5EF4-FFF2-40B4-BE49-F238E27FC236}">
                <a16:creationId xmlns:a16="http://schemas.microsoft.com/office/drawing/2014/main" id="{535B2DA6-6F3A-3844-9446-A57BEFC6305C}"/>
              </a:ext>
            </a:extLst>
          </p:cNvPr>
          <p:cNvSpPr>
            <a:spLocks noGrp="1"/>
          </p:cNvSpPr>
          <p:nvPr>
            <p:ph type="body" sz="quarter" idx="14" hasCustomPrompt="1"/>
          </p:nvPr>
        </p:nvSpPr>
        <p:spPr>
          <a:xfrm>
            <a:off x="548501" y="1142768"/>
            <a:ext cx="11302538" cy="407767"/>
          </a:xfrm>
        </p:spPr>
        <p:txBody>
          <a:bodyPr>
            <a:noAutofit/>
          </a:bodyPr>
          <a:lstStyle>
            <a:lvl1pPr marL="0" indent="0">
              <a:buNone/>
              <a:defRPr sz="2000" b="1">
                <a:solidFill>
                  <a:srgbClr val="36495A"/>
                </a:solidFill>
              </a:defRPr>
            </a:lvl1pPr>
            <a:lvl2pPr marL="457200" indent="0">
              <a:buNone/>
              <a:defRPr sz="4400"/>
            </a:lvl2pPr>
            <a:lvl3pPr marL="914400" indent="0">
              <a:buNone/>
              <a:defRPr sz="4400"/>
            </a:lvl3pPr>
            <a:lvl4pPr marL="1371600" indent="0">
              <a:buNone/>
              <a:defRPr sz="4400"/>
            </a:lvl4pPr>
            <a:lvl5pPr marL="1828800" indent="0">
              <a:buNone/>
              <a:defRPr sz="4400"/>
            </a:lvl5pPr>
          </a:lstStyle>
          <a:p>
            <a:pPr lvl="0"/>
            <a:r>
              <a:rPr lang="en-US" b="1" dirty="0"/>
              <a:t>Subhead here</a:t>
            </a:r>
            <a:endParaRPr lang="en-US" dirty="0"/>
          </a:p>
        </p:txBody>
      </p:sp>
    </p:spTree>
    <p:extLst>
      <p:ext uri="{BB962C8B-B14F-4D97-AF65-F5344CB8AC3E}">
        <p14:creationId xmlns:p14="http://schemas.microsoft.com/office/powerpoint/2010/main" val="4022734302"/>
      </p:ext>
    </p:extLst>
  </p:cSld>
  <p:clrMapOvr>
    <a:masterClrMapping/>
  </p:clrMapOvr>
  <p:extLst>
    <p:ext uri="{DCECCB84-F9BA-43D5-87BE-67443E8EF086}">
      <p15:sldGuideLst xmlns:p15="http://schemas.microsoft.com/office/powerpoint/2012/main">
        <p15:guide id="1" orient="horz" pos="1872"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FLIGHT SYMBOL_Title, Subhead,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7" name="Content Placeholder 2">
            <a:extLst>
              <a:ext uri="{FF2B5EF4-FFF2-40B4-BE49-F238E27FC236}">
                <a16:creationId xmlns:a16="http://schemas.microsoft.com/office/drawing/2014/main" id="{35A7BD07-FE97-3547-B6B1-C88A10DAA7FC}"/>
              </a:ext>
            </a:extLst>
          </p:cNvPr>
          <p:cNvSpPr>
            <a:spLocks noGrp="1"/>
          </p:cNvSpPr>
          <p:nvPr>
            <p:ph idx="1" hasCustomPrompt="1"/>
          </p:nvPr>
        </p:nvSpPr>
        <p:spPr>
          <a:xfrm>
            <a:off x="548501" y="1622323"/>
            <a:ext cx="11302538" cy="4333158"/>
          </a:xfrm>
        </p:spPr>
        <p:txBody>
          <a:bodyPr>
            <a:normAutofit/>
          </a:bodyPr>
          <a:lstStyle>
            <a:lvl1pPr>
              <a:defRPr sz="1800" b="0" i="0">
                <a:solidFill>
                  <a:srgbClr val="36495A"/>
                </a:solidFill>
                <a:latin typeface="AmericanSans" panose="02000000000000000000" pitchFamily="2" charset="77"/>
              </a:defRPr>
            </a:lvl1pPr>
            <a:lvl2pPr>
              <a:defRPr sz="1600" b="0" i="0">
                <a:solidFill>
                  <a:srgbClr val="36495A"/>
                </a:solidFill>
                <a:latin typeface="AmericanSans" panose="02000000000000000000" pitchFamily="2" charset="77"/>
              </a:defRPr>
            </a:lvl2pPr>
            <a:lvl3pPr>
              <a:defRPr sz="1600" b="0" i="0">
                <a:solidFill>
                  <a:srgbClr val="36495A"/>
                </a:solidFill>
                <a:latin typeface="AmericanSans" panose="02000000000000000000" pitchFamily="2" charset="77"/>
              </a:defRPr>
            </a:lvl3pPr>
            <a:lvl4pPr>
              <a:defRPr sz="1600" b="0" i="0">
                <a:solidFill>
                  <a:srgbClr val="36495A"/>
                </a:solidFill>
                <a:latin typeface="AmericanSans" panose="02000000000000000000" pitchFamily="2" charset="77"/>
              </a:defRPr>
            </a:lvl4pPr>
            <a:lvl5pPr>
              <a:defRPr sz="1600" b="0" i="0">
                <a:solidFill>
                  <a:srgbClr val="36495A"/>
                </a:solidFill>
                <a:latin typeface="AmericanSans" panose="02000000000000000000" pitchFamily="2" charset="77"/>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A503B4C7-4CA0-6F41-8108-5C3DAE181E82}"/>
              </a:ext>
            </a:extLst>
          </p:cNvPr>
          <p:cNvSpPr>
            <a:spLocks noGrp="1"/>
          </p:cNvSpPr>
          <p:nvPr>
            <p:ph type="body" sz="quarter" idx="13" hasCustomPrompt="1"/>
          </p:nvPr>
        </p:nvSpPr>
        <p:spPr>
          <a:xfrm>
            <a:off x="548501" y="383169"/>
            <a:ext cx="11302538" cy="688548"/>
          </a:xfrm>
        </p:spPr>
        <p:txBody>
          <a:bodyPr anchor="t">
            <a:noAutofit/>
          </a:bodyPr>
          <a:lstStyle>
            <a:lvl1pPr marL="0" indent="0">
              <a:lnSpc>
                <a:spcPct val="100000"/>
              </a:lnSpc>
              <a:spcBef>
                <a:spcPts val="0"/>
              </a:spcBef>
              <a:buNone/>
              <a:defRPr sz="41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
        <p:nvSpPr>
          <p:cNvPr id="11" name="Text Placeholder 2">
            <a:extLst>
              <a:ext uri="{FF2B5EF4-FFF2-40B4-BE49-F238E27FC236}">
                <a16:creationId xmlns:a16="http://schemas.microsoft.com/office/drawing/2014/main" id="{535B2DA6-6F3A-3844-9446-A57BEFC6305C}"/>
              </a:ext>
            </a:extLst>
          </p:cNvPr>
          <p:cNvSpPr>
            <a:spLocks noGrp="1"/>
          </p:cNvSpPr>
          <p:nvPr>
            <p:ph type="body" sz="quarter" idx="14" hasCustomPrompt="1"/>
          </p:nvPr>
        </p:nvSpPr>
        <p:spPr>
          <a:xfrm>
            <a:off x="548501" y="1142768"/>
            <a:ext cx="11302538" cy="407767"/>
          </a:xfrm>
        </p:spPr>
        <p:txBody>
          <a:bodyPr>
            <a:noAutofit/>
          </a:bodyPr>
          <a:lstStyle>
            <a:lvl1pPr marL="0" indent="0">
              <a:buNone/>
              <a:defRPr sz="2000" b="1">
                <a:solidFill>
                  <a:srgbClr val="36495A"/>
                </a:solidFill>
              </a:defRPr>
            </a:lvl1pPr>
            <a:lvl2pPr marL="457200" indent="0">
              <a:buNone/>
              <a:defRPr sz="4400"/>
            </a:lvl2pPr>
            <a:lvl3pPr marL="914400" indent="0">
              <a:buNone/>
              <a:defRPr sz="4400"/>
            </a:lvl3pPr>
            <a:lvl4pPr marL="1371600" indent="0">
              <a:buNone/>
              <a:defRPr sz="4400"/>
            </a:lvl4pPr>
            <a:lvl5pPr marL="1828800" indent="0">
              <a:buNone/>
              <a:defRPr sz="4400"/>
            </a:lvl5pPr>
          </a:lstStyle>
          <a:p>
            <a:pPr lvl="0"/>
            <a:r>
              <a:rPr lang="en-US" b="1" dirty="0"/>
              <a:t>Subhead here</a:t>
            </a:r>
            <a:endParaRPr lang="en-US" dirty="0"/>
          </a:p>
        </p:txBody>
      </p:sp>
    </p:spTree>
    <p:extLst>
      <p:ext uri="{BB962C8B-B14F-4D97-AF65-F5344CB8AC3E}">
        <p14:creationId xmlns:p14="http://schemas.microsoft.com/office/powerpoint/2010/main" val="2574905987"/>
      </p:ext>
    </p:extLst>
  </p:cSld>
  <p:clrMapOvr>
    <a:masterClrMapping/>
  </p:clrMapOvr>
  <p:extLst>
    <p:ext uri="{DCECCB84-F9BA-43D5-87BE-67443E8EF086}">
      <p15:sldGuideLst xmlns:p15="http://schemas.microsoft.com/office/powerpoint/2012/main">
        <p15:guide id="1" orient="horz" pos="1872"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id Title &amp; Cont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 name="Text Placeholder 2">
            <a:extLst>
              <a:ext uri="{FF2B5EF4-FFF2-40B4-BE49-F238E27FC236}">
                <a16:creationId xmlns:a16="http://schemas.microsoft.com/office/drawing/2014/main" id="{44DF0D2A-0B3F-6946-8EF7-37C389D00693}"/>
              </a:ext>
            </a:extLst>
          </p:cNvPr>
          <p:cNvSpPr>
            <a:spLocks noGrp="1"/>
          </p:cNvSpPr>
          <p:nvPr>
            <p:ph type="body" sz="quarter" idx="11" hasCustomPrompt="1"/>
          </p:nvPr>
        </p:nvSpPr>
        <p:spPr>
          <a:xfrm>
            <a:off x="1723660" y="1277327"/>
            <a:ext cx="8405078" cy="1219200"/>
          </a:xfrm>
        </p:spPr>
        <p:txBody>
          <a:bodyPr>
            <a:normAutofit/>
          </a:bodyPr>
          <a:lstStyle>
            <a:lvl1pPr marL="0" indent="0">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pic>
        <p:nvPicPr>
          <p:cNvPr id="6" name="Picture 5">
            <a:extLst>
              <a:ext uri="{FF2B5EF4-FFF2-40B4-BE49-F238E27FC236}">
                <a16:creationId xmlns:a16="http://schemas.microsoft.com/office/drawing/2014/main" id="{12D492F5-E776-EF48-8AE7-7A489C3E264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5" name="Content Placeholder 2">
            <a:extLst>
              <a:ext uri="{FF2B5EF4-FFF2-40B4-BE49-F238E27FC236}">
                <a16:creationId xmlns:a16="http://schemas.microsoft.com/office/drawing/2014/main" id="{EE18CAF6-CF1F-4F48-A6F6-9A91F7BCADCA}"/>
              </a:ext>
            </a:extLst>
          </p:cNvPr>
          <p:cNvSpPr>
            <a:spLocks noGrp="1"/>
          </p:cNvSpPr>
          <p:nvPr>
            <p:ph idx="1" hasCustomPrompt="1"/>
          </p:nvPr>
        </p:nvSpPr>
        <p:spPr>
          <a:xfrm>
            <a:off x="1723660" y="2794000"/>
            <a:ext cx="9211040" cy="3161480"/>
          </a:xfrm>
        </p:spPr>
        <p:txBody>
          <a:bodyPr>
            <a:normAutofit/>
          </a:bodyPr>
          <a:lstStyle>
            <a:lvl1pPr>
              <a:defRPr sz="1800" b="0" i="0">
                <a:solidFill>
                  <a:srgbClr val="36495A"/>
                </a:solidFill>
                <a:latin typeface="AmericanSans" panose="02000000000000000000" pitchFamily="2" charset="77"/>
              </a:defRPr>
            </a:lvl1pPr>
            <a:lvl2pPr>
              <a:defRPr sz="1600" b="0" i="0">
                <a:solidFill>
                  <a:srgbClr val="36495A"/>
                </a:solidFill>
                <a:latin typeface="AmericanSans" panose="02000000000000000000" pitchFamily="2" charset="77"/>
              </a:defRPr>
            </a:lvl2pPr>
            <a:lvl3pPr>
              <a:defRPr sz="1600" b="0" i="0">
                <a:solidFill>
                  <a:srgbClr val="36495A"/>
                </a:solidFill>
                <a:latin typeface="AmericanSans" panose="02000000000000000000" pitchFamily="2" charset="77"/>
              </a:defRPr>
            </a:lvl3pPr>
            <a:lvl4pPr>
              <a:defRPr sz="1600" b="0" i="0">
                <a:solidFill>
                  <a:srgbClr val="36495A"/>
                </a:solidFill>
                <a:latin typeface="AmericanSans" panose="02000000000000000000" pitchFamily="2" charset="77"/>
              </a:defRPr>
            </a:lvl4pPr>
            <a:lvl5pPr>
              <a:defRPr sz="1600" b="0" i="0">
                <a:solidFill>
                  <a:srgbClr val="36495A"/>
                </a:solidFill>
                <a:latin typeface="AmericanSans" panose="02000000000000000000" pitchFamily="2" charset="77"/>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2014009"/>
      </p:ext>
    </p:extLst>
  </p:cSld>
  <p:clrMapOvr>
    <a:masterClrMapping/>
  </p:clrMapOvr>
  <p:extLst>
    <p:ext uri="{DCECCB84-F9BA-43D5-87BE-67443E8EF086}">
      <p15:sldGuideLst xmlns:p15="http://schemas.microsoft.com/office/powerpoint/2012/main">
        <p15:guide id="1" orient="horz" pos="1872"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Project Mappin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43" name="Rectangle 42">
            <a:extLst>
              <a:ext uri="{FF2B5EF4-FFF2-40B4-BE49-F238E27FC236}">
                <a16:creationId xmlns:a16="http://schemas.microsoft.com/office/drawing/2014/main" id="{44EDFB4D-447D-D243-980F-88E1ABB0D997}"/>
              </a:ext>
            </a:extLst>
          </p:cNvPr>
          <p:cNvSpPr/>
          <p:nvPr userDrawn="1"/>
        </p:nvSpPr>
        <p:spPr>
          <a:xfrm>
            <a:off x="1461818" y="2357465"/>
            <a:ext cx="2584174" cy="2385984"/>
          </a:xfrm>
          <a:prstGeom prst="rect">
            <a:avLst/>
          </a:prstGeom>
          <a:solidFill>
            <a:srgbClr val="007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8A0E2A6-9986-F74E-927D-BC7EDBC6F913}"/>
              </a:ext>
            </a:extLst>
          </p:cNvPr>
          <p:cNvSpPr/>
          <p:nvPr userDrawn="1"/>
        </p:nvSpPr>
        <p:spPr>
          <a:xfrm>
            <a:off x="4185092" y="2357465"/>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1" name="Rectangle 50">
            <a:extLst>
              <a:ext uri="{FF2B5EF4-FFF2-40B4-BE49-F238E27FC236}">
                <a16:creationId xmlns:a16="http://schemas.microsoft.com/office/drawing/2014/main" id="{C19CD2A4-9EA7-0A47-A18B-0C7FF8E60F1C}"/>
              </a:ext>
            </a:extLst>
          </p:cNvPr>
          <p:cNvSpPr/>
          <p:nvPr userDrawn="1"/>
        </p:nvSpPr>
        <p:spPr>
          <a:xfrm>
            <a:off x="6908366" y="2357465"/>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5" name="Rectangle 54">
            <a:extLst>
              <a:ext uri="{FF2B5EF4-FFF2-40B4-BE49-F238E27FC236}">
                <a16:creationId xmlns:a16="http://schemas.microsoft.com/office/drawing/2014/main" id="{34CDA239-D55D-CE49-A4A2-CB54F4683896}"/>
              </a:ext>
            </a:extLst>
          </p:cNvPr>
          <p:cNvSpPr/>
          <p:nvPr userDrawn="1"/>
        </p:nvSpPr>
        <p:spPr>
          <a:xfrm>
            <a:off x="9631639" y="2357465"/>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4" name="Text Placeholder 6">
            <a:extLst>
              <a:ext uri="{FF2B5EF4-FFF2-40B4-BE49-F238E27FC236}">
                <a16:creationId xmlns:a16="http://schemas.microsoft.com/office/drawing/2014/main" id="{0486D25C-B396-E948-9E8A-C105ADA4A711}"/>
              </a:ext>
            </a:extLst>
          </p:cNvPr>
          <p:cNvSpPr>
            <a:spLocks noGrp="1"/>
          </p:cNvSpPr>
          <p:nvPr>
            <p:ph type="body" sz="quarter" idx="30" hasCustomPrompt="1"/>
          </p:nvPr>
        </p:nvSpPr>
        <p:spPr>
          <a:xfrm flipH="1">
            <a:off x="1624162" y="2594344"/>
            <a:ext cx="1520456" cy="627321"/>
          </a:xfrm>
        </p:spPr>
        <p:txBody>
          <a:bodyPr>
            <a:noAutofit/>
          </a:bodyPr>
          <a:lstStyle>
            <a:lvl1pPr marL="0" indent="0">
              <a:buNone/>
              <a:defRPr sz="3600">
                <a:solidFill>
                  <a:schemeClr val="bg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sp>
        <p:nvSpPr>
          <p:cNvPr id="26" name="Text Placeholder 6">
            <a:extLst>
              <a:ext uri="{FF2B5EF4-FFF2-40B4-BE49-F238E27FC236}">
                <a16:creationId xmlns:a16="http://schemas.microsoft.com/office/drawing/2014/main" id="{414C43F0-B08A-8644-BEEE-9B80A5B79B08}"/>
              </a:ext>
            </a:extLst>
          </p:cNvPr>
          <p:cNvSpPr>
            <a:spLocks noGrp="1"/>
          </p:cNvSpPr>
          <p:nvPr>
            <p:ph type="body" sz="quarter" idx="35" hasCustomPrompt="1"/>
          </p:nvPr>
        </p:nvSpPr>
        <p:spPr>
          <a:xfrm>
            <a:off x="4396582" y="2594345"/>
            <a:ext cx="1680424"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sp>
        <p:nvSpPr>
          <p:cNvPr id="4" name="Text Placeholder 3">
            <a:extLst>
              <a:ext uri="{FF2B5EF4-FFF2-40B4-BE49-F238E27FC236}">
                <a16:creationId xmlns:a16="http://schemas.microsoft.com/office/drawing/2014/main" id="{8BD3455E-5F14-A24A-A459-95F81F6EF2CD}"/>
              </a:ext>
            </a:extLst>
          </p:cNvPr>
          <p:cNvSpPr>
            <a:spLocks noGrp="1"/>
          </p:cNvSpPr>
          <p:nvPr>
            <p:ph type="body" sz="quarter" idx="37" hasCustomPrompt="1"/>
          </p:nvPr>
        </p:nvSpPr>
        <p:spPr>
          <a:xfrm>
            <a:off x="1624162" y="3593282"/>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
        <p:nvSpPr>
          <p:cNvPr id="30" name="Text Placeholder 6">
            <a:extLst>
              <a:ext uri="{FF2B5EF4-FFF2-40B4-BE49-F238E27FC236}">
                <a16:creationId xmlns:a16="http://schemas.microsoft.com/office/drawing/2014/main" id="{4C365794-0B51-AC44-BF7A-29191E3347BB}"/>
              </a:ext>
            </a:extLst>
          </p:cNvPr>
          <p:cNvSpPr>
            <a:spLocks noGrp="1"/>
          </p:cNvSpPr>
          <p:nvPr>
            <p:ph type="body" sz="quarter" idx="38" hasCustomPrompt="1"/>
          </p:nvPr>
        </p:nvSpPr>
        <p:spPr>
          <a:xfrm>
            <a:off x="7146577" y="2608522"/>
            <a:ext cx="1538657"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sp>
        <p:nvSpPr>
          <p:cNvPr id="32" name="Text Placeholder 6">
            <a:extLst>
              <a:ext uri="{FF2B5EF4-FFF2-40B4-BE49-F238E27FC236}">
                <a16:creationId xmlns:a16="http://schemas.microsoft.com/office/drawing/2014/main" id="{A8E5F349-7158-3D47-93B2-79611570B162}"/>
              </a:ext>
            </a:extLst>
          </p:cNvPr>
          <p:cNvSpPr>
            <a:spLocks noGrp="1"/>
          </p:cNvSpPr>
          <p:nvPr>
            <p:ph type="body" sz="quarter" idx="40" hasCustomPrompt="1"/>
          </p:nvPr>
        </p:nvSpPr>
        <p:spPr>
          <a:xfrm>
            <a:off x="9852357" y="2601433"/>
            <a:ext cx="1758396"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pic>
        <p:nvPicPr>
          <p:cNvPr id="18" name="Picture 17">
            <a:extLst>
              <a:ext uri="{FF2B5EF4-FFF2-40B4-BE49-F238E27FC236}">
                <a16:creationId xmlns:a16="http://schemas.microsoft.com/office/drawing/2014/main" id="{504B95D5-7FC0-D647-B638-168A7ED2A12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7" name="Text Placeholder 6">
            <a:extLst>
              <a:ext uri="{FF2B5EF4-FFF2-40B4-BE49-F238E27FC236}">
                <a16:creationId xmlns:a16="http://schemas.microsoft.com/office/drawing/2014/main" id="{4A19D7C2-626A-3E46-81CA-3E18C2275385}"/>
              </a:ext>
            </a:extLst>
          </p:cNvPr>
          <p:cNvSpPr>
            <a:spLocks noGrp="1"/>
          </p:cNvSpPr>
          <p:nvPr>
            <p:ph type="body" sz="quarter" idx="13" hasCustomPrompt="1"/>
          </p:nvPr>
        </p:nvSpPr>
        <p:spPr>
          <a:xfrm>
            <a:off x="548501" y="383168"/>
            <a:ext cx="11302538" cy="1069047"/>
          </a:xfrm>
        </p:spPr>
        <p:txBody>
          <a:bodyPr anchor="t">
            <a:normAutofit/>
          </a:bodyPr>
          <a:lstStyle>
            <a:lvl1pPr marL="0" indent="0">
              <a:lnSpc>
                <a:spcPct val="100000"/>
              </a:lnSpc>
              <a:spcBef>
                <a:spcPts val="0"/>
              </a:spcBef>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
        <p:nvSpPr>
          <p:cNvPr id="19" name="Text Placeholder 3">
            <a:extLst>
              <a:ext uri="{FF2B5EF4-FFF2-40B4-BE49-F238E27FC236}">
                <a16:creationId xmlns:a16="http://schemas.microsoft.com/office/drawing/2014/main" id="{79838A5E-9E86-5848-8CE5-F0758E827E82}"/>
              </a:ext>
            </a:extLst>
          </p:cNvPr>
          <p:cNvSpPr>
            <a:spLocks noGrp="1"/>
          </p:cNvSpPr>
          <p:nvPr>
            <p:ph type="body" sz="quarter" idx="41" hasCustomPrompt="1"/>
          </p:nvPr>
        </p:nvSpPr>
        <p:spPr>
          <a:xfrm>
            <a:off x="4396582" y="3593282"/>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
        <p:nvSpPr>
          <p:cNvPr id="20" name="Text Placeholder 3">
            <a:extLst>
              <a:ext uri="{FF2B5EF4-FFF2-40B4-BE49-F238E27FC236}">
                <a16:creationId xmlns:a16="http://schemas.microsoft.com/office/drawing/2014/main" id="{CE2A27B9-0BA0-554C-840B-C59FF54387EC}"/>
              </a:ext>
            </a:extLst>
          </p:cNvPr>
          <p:cNvSpPr>
            <a:spLocks noGrp="1"/>
          </p:cNvSpPr>
          <p:nvPr>
            <p:ph type="body" sz="quarter" idx="42" hasCustomPrompt="1"/>
          </p:nvPr>
        </p:nvSpPr>
        <p:spPr>
          <a:xfrm>
            <a:off x="7146577" y="3593282"/>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
        <p:nvSpPr>
          <p:cNvPr id="21" name="Text Placeholder 3">
            <a:extLst>
              <a:ext uri="{FF2B5EF4-FFF2-40B4-BE49-F238E27FC236}">
                <a16:creationId xmlns:a16="http://schemas.microsoft.com/office/drawing/2014/main" id="{AA1FDCF7-A79E-2346-B06B-FCD23CFE44A3}"/>
              </a:ext>
            </a:extLst>
          </p:cNvPr>
          <p:cNvSpPr>
            <a:spLocks noGrp="1"/>
          </p:cNvSpPr>
          <p:nvPr>
            <p:ph type="body" sz="quarter" idx="43" hasCustomPrompt="1"/>
          </p:nvPr>
        </p:nvSpPr>
        <p:spPr>
          <a:xfrm>
            <a:off x="9847169" y="3593282"/>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Tree>
    <p:extLst>
      <p:ext uri="{BB962C8B-B14F-4D97-AF65-F5344CB8AC3E}">
        <p14:creationId xmlns:p14="http://schemas.microsoft.com/office/powerpoint/2010/main" val="22621970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Project Mappin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43" name="Rectangle 42">
            <a:extLst>
              <a:ext uri="{FF2B5EF4-FFF2-40B4-BE49-F238E27FC236}">
                <a16:creationId xmlns:a16="http://schemas.microsoft.com/office/drawing/2014/main" id="{44EDFB4D-447D-D243-980F-88E1ABB0D997}"/>
              </a:ext>
            </a:extLst>
          </p:cNvPr>
          <p:cNvSpPr/>
          <p:nvPr userDrawn="1"/>
        </p:nvSpPr>
        <p:spPr>
          <a:xfrm>
            <a:off x="85061" y="2368097"/>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8A0E2A6-9986-F74E-927D-BC7EDBC6F913}"/>
              </a:ext>
            </a:extLst>
          </p:cNvPr>
          <p:cNvSpPr/>
          <p:nvPr userDrawn="1"/>
        </p:nvSpPr>
        <p:spPr>
          <a:xfrm>
            <a:off x="2827452" y="2368097"/>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19CD2A4-9EA7-0A47-A18B-0C7FF8E60F1C}"/>
              </a:ext>
            </a:extLst>
          </p:cNvPr>
          <p:cNvSpPr/>
          <p:nvPr userDrawn="1"/>
        </p:nvSpPr>
        <p:spPr>
          <a:xfrm>
            <a:off x="5572392" y="2357465"/>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4CDA239-D55D-CE49-A4A2-CB54F4683896}"/>
              </a:ext>
            </a:extLst>
          </p:cNvPr>
          <p:cNvSpPr/>
          <p:nvPr userDrawn="1"/>
        </p:nvSpPr>
        <p:spPr>
          <a:xfrm>
            <a:off x="8314783" y="2357465"/>
            <a:ext cx="2584174" cy="2385984"/>
          </a:xfrm>
          <a:prstGeom prst="rect">
            <a:avLst/>
          </a:prstGeom>
          <a:solidFill>
            <a:srgbClr val="D0D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8FE0F6D-137D-AA42-8FC8-4FF55A5E7AAC}"/>
              </a:ext>
            </a:extLst>
          </p:cNvPr>
          <p:cNvSpPr>
            <a:spLocks noGrp="1"/>
          </p:cNvSpPr>
          <p:nvPr>
            <p:ph type="body" sz="quarter" idx="30" hasCustomPrompt="1"/>
          </p:nvPr>
        </p:nvSpPr>
        <p:spPr>
          <a:xfrm>
            <a:off x="233437" y="2604977"/>
            <a:ext cx="1276386"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sp>
        <p:nvSpPr>
          <p:cNvPr id="29" name="Text Placeholder 6">
            <a:extLst>
              <a:ext uri="{FF2B5EF4-FFF2-40B4-BE49-F238E27FC236}">
                <a16:creationId xmlns:a16="http://schemas.microsoft.com/office/drawing/2014/main" id="{F390A3B2-9555-2740-912D-52ED0EBE0815}"/>
              </a:ext>
            </a:extLst>
          </p:cNvPr>
          <p:cNvSpPr>
            <a:spLocks noGrp="1"/>
          </p:cNvSpPr>
          <p:nvPr>
            <p:ph type="body" sz="quarter" idx="31" hasCustomPrompt="1"/>
          </p:nvPr>
        </p:nvSpPr>
        <p:spPr>
          <a:xfrm>
            <a:off x="3053334" y="2608520"/>
            <a:ext cx="1379169"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sp>
        <p:nvSpPr>
          <p:cNvPr id="30" name="Text Placeholder 6">
            <a:extLst>
              <a:ext uri="{FF2B5EF4-FFF2-40B4-BE49-F238E27FC236}">
                <a16:creationId xmlns:a16="http://schemas.microsoft.com/office/drawing/2014/main" id="{637A4BEB-6926-EF4A-86DE-4D1BD7E24FD8}"/>
              </a:ext>
            </a:extLst>
          </p:cNvPr>
          <p:cNvSpPr>
            <a:spLocks noGrp="1"/>
          </p:cNvSpPr>
          <p:nvPr>
            <p:ph type="body" sz="quarter" idx="32" hasCustomPrompt="1"/>
          </p:nvPr>
        </p:nvSpPr>
        <p:spPr>
          <a:xfrm>
            <a:off x="5801352" y="2590800"/>
            <a:ext cx="1428787"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sp>
        <p:nvSpPr>
          <p:cNvPr id="31" name="Text Placeholder 6">
            <a:extLst>
              <a:ext uri="{FF2B5EF4-FFF2-40B4-BE49-F238E27FC236}">
                <a16:creationId xmlns:a16="http://schemas.microsoft.com/office/drawing/2014/main" id="{2911AE25-5205-9B48-AFEB-4DD39838F7B6}"/>
              </a:ext>
            </a:extLst>
          </p:cNvPr>
          <p:cNvSpPr>
            <a:spLocks noGrp="1"/>
          </p:cNvSpPr>
          <p:nvPr>
            <p:ph type="body" sz="quarter" idx="33" hasCustomPrompt="1"/>
          </p:nvPr>
        </p:nvSpPr>
        <p:spPr>
          <a:xfrm>
            <a:off x="8546821" y="2594345"/>
            <a:ext cx="1478407" cy="627321"/>
          </a:xfrm>
        </p:spPr>
        <p:txBody>
          <a:bodyPr>
            <a:noAutofit/>
          </a:bodyPr>
          <a:lstStyle>
            <a:lvl1pPr marL="0" indent="0">
              <a:buNone/>
              <a:defRPr sz="3600">
                <a:solidFill>
                  <a:srgbClr val="36495A"/>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Text</a:t>
            </a:r>
          </a:p>
        </p:txBody>
      </p:sp>
      <p:pic>
        <p:nvPicPr>
          <p:cNvPr id="18" name="Picture 17">
            <a:extLst>
              <a:ext uri="{FF2B5EF4-FFF2-40B4-BE49-F238E27FC236}">
                <a16:creationId xmlns:a16="http://schemas.microsoft.com/office/drawing/2014/main" id="{78658060-DE13-CD43-82B9-C621D3339BB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7" name="Text Placeholder 6">
            <a:extLst>
              <a:ext uri="{FF2B5EF4-FFF2-40B4-BE49-F238E27FC236}">
                <a16:creationId xmlns:a16="http://schemas.microsoft.com/office/drawing/2014/main" id="{C1A96D0D-6A10-BA4F-88B3-A1373782EFDD}"/>
              </a:ext>
            </a:extLst>
          </p:cNvPr>
          <p:cNvSpPr>
            <a:spLocks noGrp="1"/>
          </p:cNvSpPr>
          <p:nvPr>
            <p:ph type="body" sz="quarter" idx="13" hasCustomPrompt="1"/>
          </p:nvPr>
        </p:nvSpPr>
        <p:spPr>
          <a:xfrm>
            <a:off x="548501" y="383168"/>
            <a:ext cx="11302538" cy="1069047"/>
          </a:xfrm>
        </p:spPr>
        <p:txBody>
          <a:bodyPr anchor="t">
            <a:normAutofit/>
          </a:bodyPr>
          <a:lstStyle>
            <a:lvl1pPr marL="0" indent="0">
              <a:lnSpc>
                <a:spcPct val="100000"/>
              </a:lnSpc>
              <a:spcBef>
                <a:spcPts val="0"/>
              </a:spcBef>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Title Here</a:t>
            </a:r>
          </a:p>
        </p:txBody>
      </p:sp>
      <p:sp>
        <p:nvSpPr>
          <p:cNvPr id="19" name="Text Placeholder 3">
            <a:extLst>
              <a:ext uri="{FF2B5EF4-FFF2-40B4-BE49-F238E27FC236}">
                <a16:creationId xmlns:a16="http://schemas.microsoft.com/office/drawing/2014/main" id="{7F88D97E-EBD8-3B40-94E1-5BA05EDE09C0}"/>
              </a:ext>
            </a:extLst>
          </p:cNvPr>
          <p:cNvSpPr>
            <a:spLocks noGrp="1"/>
          </p:cNvSpPr>
          <p:nvPr>
            <p:ph type="body" sz="quarter" idx="37" hasCustomPrompt="1"/>
          </p:nvPr>
        </p:nvSpPr>
        <p:spPr>
          <a:xfrm>
            <a:off x="229436" y="3625703"/>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
        <p:nvSpPr>
          <p:cNvPr id="20" name="Text Placeholder 3">
            <a:extLst>
              <a:ext uri="{FF2B5EF4-FFF2-40B4-BE49-F238E27FC236}">
                <a16:creationId xmlns:a16="http://schemas.microsoft.com/office/drawing/2014/main" id="{82441CF0-7376-3240-9ABF-85CFBEBDD303}"/>
              </a:ext>
            </a:extLst>
          </p:cNvPr>
          <p:cNvSpPr>
            <a:spLocks noGrp="1"/>
          </p:cNvSpPr>
          <p:nvPr>
            <p:ph type="body" sz="quarter" idx="38" hasCustomPrompt="1"/>
          </p:nvPr>
        </p:nvSpPr>
        <p:spPr>
          <a:xfrm>
            <a:off x="3053334" y="3625702"/>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
        <p:nvSpPr>
          <p:cNvPr id="21" name="Text Placeholder 3">
            <a:extLst>
              <a:ext uri="{FF2B5EF4-FFF2-40B4-BE49-F238E27FC236}">
                <a16:creationId xmlns:a16="http://schemas.microsoft.com/office/drawing/2014/main" id="{359B43D2-E9C2-E34E-8970-B478A051D7D8}"/>
              </a:ext>
            </a:extLst>
          </p:cNvPr>
          <p:cNvSpPr>
            <a:spLocks noGrp="1"/>
          </p:cNvSpPr>
          <p:nvPr>
            <p:ph type="body" sz="quarter" idx="39" hasCustomPrompt="1"/>
          </p:nvPr>
        </p:nvSpPr>
        <p:spPr>
          <a:xfrm>
            <a:off x="5799598" y="3625701"/>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
        <p:nvSpPr>
          <p:cNvPr id="22" name="Text Placeholder 3">
            <a:extLst>
              <a:ext uri="{FF2B5EF4-FFF2-40B4-BE49-F238E27FC236}">
                <a16:creationId xmlns:a16="http://schemas.microsoft.com/office/drawing/2014/main" id="{8581C4E8-FCDC-F049-BE88-3FC03B28DD24}"/>
              </a:ext>
            </a:extLst>
          </p:cNvPr>
          <p:cNvSpPr>
            <a:spLocks noGrp="1"/>
          </p:cNvSpPr>
          <p:nvPr>
            <p:ph type="body" sz="quarter" idx="40" hasCustomPrompt="1"/>
          </p:nvPr>
        </p:nvSpPr>
        <p:spPr>
          <a:xfrm>
            <a:off x="8543263" y="3625700"/>
            <a:ext cx="2127213" cy="659735"/>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Details for step one.</a:t>
            </a:r>
          </a:p>
          <a:p>
            <a:pPr lvl="0"/>
            <a:r>
              <a:rPr lang="en-US" dirty="0"/>
              <a:t>Enter more details here. </a:t>
            </a:r>
          </a:p>
          <a:p>
            <a:pPr lvl="0"/>
            <a:r>
              <a:rPr lang="en-US" dirty="0"/>
              <a:t>Details for step one.</a:t>
            </a:r>
          </a:p>
          <a:p>
            <a:pPr lvl="0"/>
            <a:r>
              <a:rPr lang="en-US" dirty="0"/>
              <a:t>Enter more details here. </a:t>
            </a:r>
          </a:p>
        </p:txBody>
      </p:sp>
    </p:spTree>
    <p:extLst>
      <p:ext uri="{BB962C8B-B14F-4D97-AF65-F5344CB8AC3E}">
        <p14:creationId xmlns:p14="http://schemas.microsoft.com/office/powerpoint/2010/main" val="7021057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_YAWWF_1">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6E1344B8-AE46-8447-A782-7EC7F96B4EE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25564" y="5244389"/>
            <a:ext cx="4635500" cy="1068223"/>
          </a:xfrm>
          <a:prstGeom prst="rect">
            <a:avLst/>
          </a:prstGeom>
        </p:spPr>
      </p:pic>
    </p:spTree>
    <p:extLst>
      <p:ext uri="{BB962C8B-B14F-4D97-AF65-F5344CB8AC3E}">
        <p14:creationId xmlns:p14="http://schemas.microsoft.com/office/powerpoint/2010/main" val="4238272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_YAWWF_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6E1344B8-AE46-8447-A782-7EC7F96B4EE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16064" y="5117389"/>
            <a:ext cx="4635500" cy="1068223"/>
          </a:xfrm>
          <a:prstGeom prst="rect">
            <a:avLst/>
          </a:prstGeom>
        </p:spPr>
      </p:pic>
    </p:spTree>
    <p:extLst>
      <p:ext uri="{BB962C8B-B14F-4D97-AF65-F5344CB8AC3E}">
        <p14:creationId xmlns:p14="http://schemas.microsoft.com/office/powerpoint/2010/main" val="3797352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YAWWF_3">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descr="A close up of a sign&#10;&#10;Description automatically generated">
            <a:extLst>
              <a:ext uri="{FF2B5EF4-FFF2-40B4-BE49-F238E27FC236}">
                <a16:creationId xmlns:a16="http://schemas.microsoft.com/office/drawing/2014/main" id="{6E1344B8-AE46-8447-A782-7EC7F96B4EE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079008" y="506942"/>
            <a:ext cx="4635500" cy="1068223"/>
          </a:xfrm>
          <a:prstGeom prst="rect">
            <a:avLst/>
          </a:prstGeom>
        </p:spPr>
      </p:pic>
    </p:spTree>
    <p:extLst>
      <p:ext uri="{BB962C8B-B14F-4D97-AF65-F5344CB8AC3E}">
        <p14:creationId xmlns:p14="http://schemas.microsoft.com/office/powerpoint/2010/main" val="10226048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37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eadline">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583ACD7-27EE-CC48-8599-FA6984312910}"/>
              </a:ext>
            </a:extLst>
          </p:cNvPr>
          <p:cNvSpPr txBox="1">
            <a:spLocks/>
          </p:cNvSpPr>
          <p:nvPr userDrawn="1"/>
        </p:nvSpPr>
        <p:spPr>
          <a:xfrm rot="5400000">
            <a:off x="-692119" y="1192260"/>
            <a:ext cx="2199190" cy="340648"/>
          </a:xfrm>
          <a:prstGeom prst="rect">
            <a:avLst/>
          </a:prstGeom>
        </p:spPr>
        <p:txBody>
          <a:bodyPr vert="horz" lIns="91440" tIns="45720" rIns="91440" bIns="45720" numCol="1" spcCol="2743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100" dirty="0">
                <a:solidFill>
                  <a:schemeClr val="bg1"/>
                </a:solidFill>
                <a:latin typeface="AmericanSans" panose="02000000000000000000" pitchFamily="2" charset="77"/>
              </a:rPr>
              <a:t>January 1, 2020</a:t>
            </a:r>
          </a:p>
        </p:txBody>
      </p:sp>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3" name="Text Placeholder 2">
            <a:extLst>
              <a:ext uri="{FF2B5EF4-FFF2-40B4-BE49-F238E27FC236}">
                <a16:creationId xmlns:a16="http://schemas.microsoft.com/office/drawing/2014/main" id="{689DBF10-D40B-2B45-A3F4-D01D83F878DE}"/>
              </a:ext>
            </a:extLst>
          </p:cNvPr>
          <p:cNvSpPr>
            <a:spLocks noGrp="1"/>
          </p:cNvSpPr>
          <p:nvPr>
            <p:ph type="body" sz="quarter" idx="30" hasCustomPrompt="1"/>
          </p:nvPr>
        </p:nvSpPr>
        <p:spPr>
          <a:xfrm>
            <a:off x="1737587" y="3109596"/>
            <a:ext cx="8621259" cy="966788"/>
          </a:xfrm>
        </p:spPr>
        <p:txBody>
          <a:bodyPr>
            <a:normAutofit/>
          </a:bodyPr>
          <a:lstStyle>
            <a:lvl1pPr marL="0" indent="0">
              <a:buNone/>
              <a:defRPr sz="4400" b="1">
                <a:solidFill>
                  <a:srgbClr val="36495A"/>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Place your 1 line headline here.</a:t>
            </a:r>
          </a:p>
        </p:txBody>
      </p:sp>
      <p:pic>
        <p:nvPicPr>
          <p:cNvPr id="8" name="Picture 7">
            <a:extLst>
              <a:ext uri="{FF2B5EF4-FFF2-40B4-BE49-F238E27FC236}">
                <a16:creationId xmlns:a16="http://schemas.microsoft.com/office/drawing/2014/main" id="{D5556B65-B902-E14E-AC89-586208119A7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44741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Headlin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4" name="Text Placeholder 2">
            <a:extLst>
              <a:ext uri="{FF2B5EF4-FFF2-40B4-BE49-F238E27FC236}">
                <a16:creationId xmlns:a16="http://schemas.microsoft.com/office/drawing/2014/main" id="{0AFD0269-1BB4-1744-AFCC-976472E0AB2F}"/>
              </a:ext>
            </a:extLst>
          </p:cNvPr>
          <p:cNvSpPr>
            <a:spLocks noGrp="1"/>
          </p:cNvSpPr>
          <p:nvPr>
            <p:ph type="body" sz="quarter" idx="30" hasCustomPrompt="1"/>
          </p:nvPr>
        </p:nvSpPr>
        <p:spPr>
          <a:xfrm>
            <a:off x="1737587" y="3109596"/>
            <a:ext cx="7863613" cy="966788"/>
          </a:xfrm>
        </p:spPr>
        <p:txBody>
          <a:bodyPr>
            <a:normAutofit/>
          </a:bodyPr>
          <a:lstStyle>
            <a:lvl1pPr marL="0" indent="0">
              <a:buNone/>
              <a:defRPr sz="4400" b="1">
                <a:solidFill>
                  <a:srgbClr val="36495A"/>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Place your 2 line headline in this text box.</a:t>
            </a:r>
          </a:p>
        </p:txBody>
      </p:sp>
      <p:pic>
        <p:nvPicPr>
          <p:cNvPr id="6" name="Picture 5">
            <a:extLst>
              <a:ext uri="{FF2B5EF4-FFF2-40B4-BE49-F238E27FC236}">
                <a16:creationId xmlns:a16="http://schemas.microsoft.com/office/drawing/2014/main" id="{FE6CCDCA-86A5-DC49-8A51-A03C539F5B8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334258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with Subtitl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3A7216-4372-8B44-BA1B-9B935FC4F18D}"/>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16" name="Rectangle 15">
            <a:extLst>
              <a:ext uri="{FF2B5EF4-FFF2-40B4-BE49-F238E27FC236}">
                <a16:creationId xmlns:a16="http://schemas.microsoft.com/office/drawing/2014/main" id="{CD50CE35-6C61-B64F-85CB-F718F83FD368}"/>
              </a:ext>
            </a:extLst>
          </p:cNvPr>
          <p:cNvSpPr/>
          <p:nvPr userDrawn="1"/>
        </p:nvSpPr>
        <p:spPr>
          <a:xfrm>
            <a:off x="5467135" y="3868177"/>
            <a:ext cx="845066" cy="135483"/>
          </a:xfrm>
          <a:prstGeom prst="rect">
            <a:avLst/>
          </a:prstGeom>
          <a:solidFill>
            <a:srgbClr val="C3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29B19634-BA82-FD4A-A72D-3C999A778BB0}"/>
              </a:ext>
            </a:extLst>
          </p:cNvPr>
          <p:cNvSpPr>
            <a:spLocks noGrp="1"/>
          </p:cNvSpPr>
          <p:nvPr>
            <p:ph type="body" sz="quarter" idx="30" hasCustomPrompt="1"/>
          </p:nvPr>
        </p:nvSpPr>
        <p:spPr>
          <a:xfrm>
            <a:off x="1737587" y="2948232"/>
            <a:ext cx="8500107" cy="739848"/>
          </a:xfrm>
        </p:spPr>
        <p:txBody>
          <a:bodyPr>
            <a:normAutofit/>
          </a:bodyPr>
          <a:lstStyle>
            <a:lvl1pPr marL="0" indent="0" algn="ctr">
              <a:buNone/>
              <a:defRPr sz="4400" b="1">
                <a:solidFill>
                  <a:srgbClr val="36495A"/>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Place your 1 line headline here</a:t>
            </a:r>
          </a:p>
        </p:txBody>
      </p:sp>
      <p:sp>
        <p:nvSpPr>
          <p:cNvPr id="3" name="Text Placeholder 2">
            <a:extLst>
              <a:ext uri="{FF2B5EF4-FFF2-40B4-BE49-F238E27FC236}">
                <a16:creationId xmlns:a16="http://schemas.microsoft.com/office/drawing/2014/main" id="{40BF7EAD-95E3-DD4E-8712-16ADC37E4707}"/>
              </a:ext>
            </a:extLst>
          </p:cNvPr>
          <p:cNvSpPr>
            <a:spLocks noGrp="1"/>
          </p:cNvSpPr>
          <p:nvPr>
            <p:ph type="body" sz="quarter" idx="31" hasCustomPrompt="1"/>
          </p:nvPr>
        </p:nvSpPr>
        <p:spPr>
          <a:xfrm>
            <a:off x="3952259" y="4318906"/>
            <a:ext cx="3852863" cy="628650"/>
          </a:xfrm>
        </p:spPr>
        <p:txBody>
          <a:bodyPr>
            <a:normAutofit/>
          </a:bodyPr>
          <a:lstStyle>
            <a:lvl1pPr marL="0" indent="0" algn="ctr">
              <a:buNone/>
              <a:defRPr sz="1600">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Place your subtitle here</a:t>
            </a:r>
          </a:p>
        </p:txBody>
      </p:sp>
      <p:pic>
        <p:nvPicPr>
          <p:cNvPr id="8" name="Picture 7">
            <a:extLst>
              <a:ext uri="{FF2B5EF4-FFF2-40B4-BE49-F238E27FC236}">
                <a16:creationId xmlns:a16="http://schemas.microsoft.com/office/drawing/2014/main" id="{E1FFC095-B473-4B43-A248-C5B95CC14EE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48966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ulleted Lis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583ACD7-27EE-CC48-8599-FA6984312910}"/>
              </a:ext>
            </a:extLst>
          </p:cNvPr>
          <p:cNvSpPr txBox="1">
            <a:spLocks/>
          </p:cNvSpPr>
          <p:nvPr userDrawn="1"/>
        </p:nvSpPr>
        <p:spPr>
          <a:xfrm rot="5400000">
            <a:off x="-692119" y="1192260"/>
            <a:ext cx="2199190" cy="340648"/>
          </a:xfrm>
          <a:prstGeom prst="rect">
            <a:avLst/>
          </a:prstGeom>
        </p:spPr>
        <p:txBody>
          <a:bodyPr vert="horz" lIns="91440" tIns="45720" rIns="91440" bIns="45720" numCol="1" spcCol="2743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100" dirty="0">
                <a:solidFill>
                  <a:schemeClr val="bg1"/>
                </a:solidFill>
                <a:latin typeface="AmericanSans" panose="02000000000000000000" pitchFamily="2" charset="77"/>
              </a:rPr>
              <a:t>January 1, 2020</a:t>
            </a:r>
          </a:p>
        </p:txBody>
      </p:sp>
      <p:sp>
        <p:nvSpPr>
          <p:cNvPr id="17" name="Text Placeholder 2">
            <a:extLst>
              <a:ext uri="{FF2B5EF4-FFF2-40B4-BE49-F238E27FC236}">
                <a16:creationId xmlns:a16="http://schemas.microsoft.com/office/drawing/2014/main" id="{ABF77620-DD25-904E-A8B8-CF3DB84AD819}"/>
              </a:ext>
            </a:extLst>
          </p:cNvPr>
          <p:cNvSpPr>
            <a:spLocks noGrp="1"/>
          </p:cNvSpPr>
          <p:nvPr>
            <p:ph type="body" sz="quarter" idx="10" hasCustomPrompt="1"/>
          </p:nvPr>
        </p:nvSpPr>
        <p:spPr>
          <a:xfrm>
            <a:off x="577800" y="267209"/>
            <a:ext cx="11093090" cy="687003"/>
          </a:xfrm>
        </p:spPr>
        <p:txBody>
          <a:bodyPr/>
          <a:lstStyle>
            <a:lvl1pPr marL="0" indent="0">
              <a:buNone/>
              <a:defRPr sz="4400" b="1">
                <a:solidFill>
                  <a:srgbClr val="36495A"/>
                </a:solidFill>
              </a:defRPr>
            </a:lvl1pPr>
          </a:lstStyle>
          <a:p>
            <a:pPr lvl="0"/>
            <a:r>
              <a:rPr lang="en-US" dirty="0"/>
              <a:t>Click to add title</a:t>
            </a:r>
          </a:p>
        </p:txBody>
      </p:sp>
      <p:sp>
        <p:nvSpPr>
          <p:cNvPr id="26" name="TextBox 25">
            <a:extLst>
              <a:ext uri="{FF2B5EF4-FFF2-40B4-BE49-F238E27FC236}">
                <a16:creationId xmlns:a16="http://schemas.microsoft.com/office/drawing/2014/main" id="{EE8EB9E7-2746-BA42-8733-B0F969B59181}"/>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pic>
        <p:nvPicPr>
          <p:cNvPr id="14" name="Picture 13">
            <a:extLst>
              <a:ext uri="{FF2B5EF4-FFF2-40B4-BE49-F238E27FC236}">
                <a16:creationId xmlns:a16="http://schemas.microsoft.com/office/drawing/2014/main" id="{4E537354-16F5-3248-AE41-F4AC25CD97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
        <p:nvSpPr>
          <p:cNvPr id="15" name="Text Placeholder 11">
            <a:extLst>
              <a:ext uri="{FF2B5EF4-FFF2-40B4-BE49-F238E27FC236}">
                <a16:creationId xmlns:a16="http://schemas.microsoft.com/office/drawing/2014/main" id="{240ED3CC-6C65-DD4C-961E-07451F8A3D9D}"/>
              </a:ext>
            </a:extLst>
          </p:cNvPr>
          <p:cNvSpPr>
            <a:spLocks noGrp="1"/>
          </p:cNvSpPr>
          <p:nvPr>
            <p:ph type="body" sz="quarter" idx="12" hasCustomPrompt="1"/>
          </p:nvPr>
        </p:nvSpPr>
        <p:spPr>
          <a:xfrm>
            <a:off x="578260" y="1027832"/>
            <a:ext cx="11092630" cy="5215652"/>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rgbClr val="36495A"/>
                </a:solidFill>
              </a:defRPr>
            </a:lvl1pPr>
            <a:lvl2pPr>
              <a:buNone/>
              <a:defRPr sz="1100"/>
            </a:lvl2pPr>
            <a:lvl3pPr>
              <a:defRPr sz="1100"/>
            </a:lvl3pPr>
            <a:lvl4pPr>
              <a:defRPr sz="1100"/>
            </a:lvl4pPr>
            <a:lvl5pPr>
              <a:defRPr sz="1100"/>
            </a:lvl5pPr>
          </a:lstStyle>
          <a:p>
            <a:pPr lvl="0"/>
            <a:r>
              <a:rPr lang="en-US" dirty="0"/>
              <a:t>Click to add text</a:t>
            </a:r>
          </a:p>
        </p:txBody>
      </p:sp>
    </p:spTree>
    <p:extLst>
      <p:ext uri="{BB962C8B-B14F-4D97-AF65-F5344CB8AC3E}">
        <p14:creationId xmlns:p14="http://schemas.microsoft.com/office/powerpoint/2010/main" val="2121821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9F7A6-7AA4-5A41-B7B7-BFC8BEA57D63}"/>
              </a:ext>
            </a:extLst>
          </p:cNvPr>
          <p:cNvSpPr txBox="1"/>
          <p:nvPr userDrawn="1"/>
        </p:nvSpPr>
        <p:spPr>
          <a:xfrm>
            <a:off x="11790245" y="6540021"/>
            <a:ext cx="416043" cy="230832"/>
          </a:xfrm>
          <a:prstGeom prst="rect">
            <a:avLst/>
          </a:prstGeom>
          <a:noFill/>
        </p:spPr>
        <p:txBody>
          <a:bodyPr wrap="square" rtlCol="0">
            <a:spAutoFit/>
          </a:bodyPr>
          <a:lstStyle/>
          <a:p>
            <a:fld id="{F9FE9AA4-4958-2F4C-B132-D6D4A6BFEF97}" type="slidenum">
              <a:rPr lang="en-US" sz="900" b="0" i="1" smtClean="0">
                <a:solidFill>
                  <a:schemeClr val="bg2">
                    <a:lumMod val="25000"/>
                  </a:schemeClr>
                </a:solidFill>
                <a:latin typeface="AmericanSans" panose="02000000000000000000" pitchFamily="2" charset="77"/>
              </a:rPr>
              <a:t>‹#›</a:t>
            </a:fld>
            <a:endParaRPr lang="en-US" sz="900" b="0" i="1" dirty="0">
              <a:solidFill>
                <a:schemeClr val="bg2">
                  <a:lumMod val="25000"/>
                </a:schemeClr>
              </a:solidFill>
              <a:latin typeface="AmericanSans" panose="02000000000000000000" pitchFamily="2" charset="77"/>
            </a:endParaRPr>
          </a:p>
        </p:txBody>
      </p:sp>
      <p:sp>
        <p:nvSpPr>
          <p:cNvPr id="7" name="Text Placeholder 6">
            <a:extLst>
              <a:ext uri="{FF2B5EF4-FFF2-40B4-BE49-F238E27FC236}">
                <a16:creationId xmlns:a16="http://schemas.microsoft.com/office/drawing/2014/main" id="{C5DED7CE-B331-EE4A-A43D-EA9B18B450C8}"/>
              </a:ext>
            </a:extLst>
          </p:cNvPr>
          <p:cNvSpPr>
            <a:spLocks noGrp="1"/>
          </p:cNvSpPr>
          <p:nvPr>
            <p:ph type="body" sz="quarter" idx="11" hasCustomPrompt="1"/>
          </p:nvPr>
        </p:nvSpPr>
        <p:spPr>
          <a:xfrm>
            <a:off x="548501" y="383168"/>
            <a:ext cx="11302538" cy="1069047"/>
          </a:xfrm>
        </p:spPr>
        <p:txBody>
          <a:bodyPr>
            <a:normAutofit/>
          </a:bodyPr>
          <a:lstStyle>
            <a:lvl1pPr marL="0" indent="0">
              <a:buNone/>
              <a:defRPr sz="4400" b="1">
                <a:solidFill>
                  <a:srgbClr val="36495A"/>
                </a:solidFill>
              </a:defRPr>
            </a:lvl1pPr>
            <a:lvl2pPr marL="457200" indent="0">
              <a:buNone/>
              <a:defRPr>
                <a:solidFill>
                  <a:schemeClr val="bg2">
                    <a:lumMod val="25000"/>
                  </a:schemeClr>
                </a:solidFill>
              </a:defRPr>
            </a:lvl2pPr>
            <a:lvl3pPr marL="914400" indent="0">
              <a:buNone/>
              <a:defRPr>
                <a:solidFill>
                  <a:schemeClr val="bg2">
                    <a:lumMod val="25000"/>
                  </a:schemeClr>
                </a:solidFill>
              </a:defRPr>
            </a:lvl3pPr>
            <a:lvl4pPr marL="1371600" indent="0">
              <a:buNone/>
              <a:defRPr>
                <a:solidFill>
                  <a:schemeClr val="bg2">
                    <a:lumMod val="25000"/>
                  </a:schemeClr>
                </a:solidFill>
              </a:defRPr>
            </a:lvl4pPr>
            <a:lvl5pPr marL="1828800" indent="0">
              <a:buNone/>
              <a:defRPr>
                <a:solidFill>
                  <a:schemeClr val="bg2">
                    <a:lumMod val="25000"/>
                  </a:schemeClr>
                </a:solidFill>
              </a:defRPr>
            </a:lvl5pPr>
          </a:lstStyle>
          <a:p>
            <a:pPr lvl="0"/>
            <a:r>
              <a:rPr lang="en-US" dirty="0"/>
              <a:t>List Title</a:t>
            </a:r>
          </a:p>
        </p:txBody>
      </p:sp>
      <p:sp>
        <p:nvSpPr>
          <p:cNvPr id="12" name="Text Placeholder 11">
            <a:extLst>
              <a:ext uri="{FF2B5EF4-FFF2-40B4-BE49-F238E27FC236}">
                <a16:creationId xmlns:a16="http://schemas.microsoft.com/office/drawing/2014/main" id="{B0C73654-0070-4E4C-87EF-F5D515FE3D18}"/>
              </a:ext>
            </a:extLst>
          </p:cNvPr>
          <p:cNvSpPr>
            <a:spLocks noGrp="1"/>
          </p:cNvSpPr>
          <p:nvPr>
            <p:ph type="body" sz="quarter" idx="12" hasCustomPrompt="1"/>
          </p:nvPr>
        </p:nvSpPr>
        <p:spPr>
          <a:xfrm>
            <a:off x="548501" y="1532153"/>
            <a:ext cx="5547499" cy="3793694"/>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rgbClr val="36495A"/>
                </a:solidFill>
              </a:defRPr>
            </a:lvl1pPr>
            <a:lvl2pPr>
              <a:buNone/>
              <a:defRPr sz="1100"/>
            </a:lvl2pPr>
            <a:lvl3pPr>
              <a:defRPr sz="1100"/>
            </a:lvl3pPr>
            <a:lvl4pPr>
              <a:defRPr sz="1100"/>
            </a:lvl4pPr>
            <a:lvl5pPr>
              <a:defRPr sz="1100"/>
            </a:lvl5pPr>
          </a:lstStyle>
          <a:p>
            <a:pPr lvl="0"/>
            <a:r>
              <a:rPr lang="en-US" dirty="0"/>
              <a:t>Place a small paragraph or bulleted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lvl="0"/>
            <a:endParaRPr lang="en-US" dirty="0"/>
          </a:p>
        </p:txBody>
      </p:sp>
      <p:sp>
        <p:nvSpPr>
          <p:cNvPr id="13" name="Text Placeholder 11">
            <a:extLst>
              <a:ext uri="{FF2B5EF4-FFF2-40B4-BE49-F238E27FC236}">
                <a16:creationId xmlns:a16="http://schemas.microsoft.com/office/drawing/2014/main" id="{FB29E677-4029-4646-9D22-5BDE01105DFB}"/>
              </a:ext>
            </a:extLst>
          </p:cNvPr>
          <p:cNvSpPr>
            <a:spLocks noGrp="1"/>
          </p:cNvSpPr>
          <p:nvPr>
            <p:ph type="body" sz="quarter" idx="13" hasCustomPrompt="1"/>
          </p:nvPr>
        </p:nvSpPr>
        <p:spPr>
          <a:xfrm>
            <a:off x="6169373" y="1535873"/>
            <a:ext cx="5681666" cy="3793694"/>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rgbClr val="36495A"/>
                </a:solidFill>
              </a:defRPr>
            </a:lvl1pPr>
            <a:lvl2pPr>
              <a:defRPr sz="1100"/>
            </a:lvl2pPr>
            <a:lvl3pPr>
              <a:defRPr sz="1100"/>
            </a:lvl3pPr>
            <a:lvl4pPr>
              <a:defRPr sz="1100"/>
            </a:lvl4pPr>
            <a:lvl5pPr>
              <a:defRPr sz="1100"/>
            </a:lvl5pPr>
          </a:lstStyle>
          <a:p>
            <a:pPr lvl="0"/>
            <a:r>
              <a:rPr lang="en-US" dirty="0"/>
              <a:t>Place a small paragraph or bulleted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Place a small paragraph or bulleted list here</a:t>
            </a:r>
          </a:p>
          <a:p>
            <a:pPr lvl="0"/>
            <a:endParaRPr lang="en-US" dirty="0"/>
          </a:p>
        </p:txBody>
      </p:sp>
      <p:pic>
        <p:nvPicPr>
          <p:cNvPr id="8" name="Picture 7">
            <a:extLst>
              <a:ext uri="{FF2B5EF4-FFF2-40B4-BE49-F238E27FC236}">
                <a16:creationId xmlns:a16="http://schemas.microsoft.com/office/drawing/2014/main" id="{7CD61CB1-E8EE-D34B-B824-1A9FC94EAA1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955481"/>
            <a:ext cx="1024128" cy="902519"/>
          </a:xfrm>
          <a:prstGeom prst="rect">
            <a:avLst/>
          </a:prstGeom>
        </p:spPr>
      </p:pic>
    </p:spTree>
    <p:extLst>
      <p:ext uri="{BB962C8B-B14F-4D97-AF65-F5344CB8AC3E}">
        <p14:creationId xmlns:p14="http://schemas.microsoft.com/office/powerpoint/2010/main" val="15043886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6A887-2C5E-C54F-8512-1286030C27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BF3C6-D6D4-0345-82CE-6DCD0251F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102837"/>
      </p:ext>
    </p:extLst>
  </p:cSld>
  <p:clrMap bg1="lt1" tx1="dk1" bg2="lt2" tx2="dk2" accent1="accent1" accent2="accent2" accent3="accent3" accent4="accent4" accent5="accent5" accent6="accent6" hlink="hlink" folHlink="folHlink"/>
  <p:sldLayoutIdLst>
    <p:sldLayoutId id="2147483668" r:id="rId1"/>
    <p:sldLayoutId id="2147483709" r:id="rId2"/>
    <p:sldLayoutId id="2147483721" r:id="rId3"/>
    <p:sldLayoutId id="2147483698" r:id="rId4"/>
    <p:sldLayoutId id="2147483669" r:id="rId5"/>
    <p:sldLayoutId id="2147483673" r:id="rId6"/>
    <p:sldLayoutId id="2147483674" r:id="rId7"/>
    <p:sldLayoutId id="2147483722" r:id="rId8"/>
    <p:sldLayoutId id="2147483670" r:id="rId9"/>
    <p:sldLayoutId id="2147483671" r:id="rId10"/>
    <p:sldLayoutId id="2147483672" r:id="rId11"/>
    <p:sldLayoutId id="2147483699" r:id="rId12"/>
    <p:sldLayoutId id="2147483662" r:id="rId13"/>
    <p:sldLayoutId id="2147483696" r:id="rId14"/>
    <p:sldLayoutId id="2147483695" r:id="rId15"/>
    <p:sldLayoutId id="2147483704" r:id="rId16"/>
    <p:sldLayoutId id="2147483705" r:id="rId17"/>
    <p:sldLayoutId id="2147483676" r:id="rId18"/>
    <p:sldLayoutId id="2147483675" r:id="rId19"/>
    <p:sldLayoutId id="2147483718" r:id="rId20"/>
    <p:sldLayoutId id="2147483691" r:id="rId21"/>
    <p:sldLayoutId id="2147483677" r:id="rId22"/>
    <p:sldLayoutId id="2147483717" r:id="rId23"/>
    <p:sldLayoutId id="2147483712" r:id="rId24"/>
    <p:sldLayoutId id="2147483684" r:id="rId25"/>
    <p:sldLayoutId id="2147483681" r:id="rId26"/>
    <p:sldLayoutId id="2147483706" r:id="rId27"/>
    <p:sldLayoutId id="2147483707" r:id="rId28"/>
    <p:sldLayoutId id="2147483732" r:id="rId29"/>
    <p:sldLayoutId id="2147483729" r:id="rId30"/>
    <p:sldLayoutId id="2147483730" r:id="rId31"/>
    <p:sldLayoutId id="2147483678" r:id="rId32"/>
    <p:sldLayoutId id="2147483715" r:id="rId33"/>
    <p:sldLayoutId id="2147483716" r:id="rId34"/>
    <p:sldLayoutId id="2147483719" r:id="rId35"/>
    <p:sldLayoutId id="2147483725" r:id="rId36"/>
    <p:sldLayoutId id="2147483686" r:id="rId37"/>
    <p:sldLayoutId id="2147483724" r:id="rId38"/>
    <p:sldLayoutId id="2147483736" r:id="rId39"/>
    <p:sldLayoutId id="2147483728" r:id="rId40"/>
    <p:sldLayoutId id="2147483737" r:id="rId41"/>
    <p:sldLayoutId id="2147483687" r:id="rId42"/>
    <p:sldLayoutId id="2147483700" r:id="rId43"/>
    <p:sldLayoutId id="2147483701" r:id="rId44"/>
    <p:sldLayoutId id="2147483726" r:id="rId45"/>
    <p:sldLayoutId id="2147483733" r:id="rId46"/>
    <p:sldLayoutId id="2147483734" r:id="rId47"/>
    <p:sldLayoutId id="2147483735" r:id="rId48"/>
  </p:sldLayoutIdLst>
  <p:txStyles>
    <p:titleStyle>
      <a:lvl1pPr algn="l" defTabSz="914400" rtl="0" eaLnBrk="1" latinLnBrk="0" hangingPunct="1">
        <a:lnSpc>
          <a:spcPct val="90000"/>
        </a:lnSpc>
        <a:spcBef>
          <a:spcPct val="0"/>
        </a:spcBef>
        <a:buNone/>
        <a:defRPr sz="4400" kern="1200">
          <a:solidFill>
            <a:schemeClr val="tx1"/>
          </a:solidFill>
          <a:latin typeface="AmericanSans" panose="02000000000000000000"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ericanSans" panose="02000000000000000000"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ericanSans" panose="02000000000000000000"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ericanSans" panose="02000000000000000000"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ericanSans" panose="02000000000000000000"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ericanSans" panose="02000000000000000000"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C9B39956-D7F1-4A4D-B0C0-2C0297538018}"/>
              </a:ext>
            </a:extLst>
          </p:cNvPr>
          <p:cNvPicPr>
            <a:picLocks noChangeAspect="1"/>
          </p:cNvPicPr>
          <p:nvPr/>
        </p:nvPicPr>
        <p:blipFill>
          <a:blip r:embed="rId3"/>
          <a:stretch>
            <a:fillRect/>
          </a:stretch>
        </p:blipFill>
        <p:spPr>
          <a:xfrm>
            <a:off x="2506122" y="0"/>
            <a:ext cx="7179756" cy="6858000"/>
          </a:xfrm>
          <a:prstGeom prst="rect">
            <a:avLst/>
          </a:prstGeom>
        </p:spPr>
      </p:pic>
    </p:spTree>
    <p:extLst>
      <p:ext uri="{BB962C8B-B14F-4D97-AF65-F5344CB8AC3E}">
        <p14:creationId xmlns:p14="http://schemas.microsoft.com/office/powerpoint/2010/main" val="327877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alendar&#10;&#10;Description automatically generated">
            <a:extLst>
              <a:ext uri="{FF2B5EF4-FFF2-40B4-BE49-F238E27FC236}">
                <a16:creationId xmlns:a16="http://schemas.microsoft.com/office/drawing/2014/main" id="{4F97F46E-7831-46F8-963C-03CA358EF6CE}"/>
              </a:ext>
            </a:extLst>
          </p:cNvPr>
          <p:cNvPicPr>
            <a:picLocks noChangeAspect="1"/>
          </p:cNvPicPr>
          <p:nvPr/>
        </p:nvPicPr>
        <p:blipFill>
          <a:blip r:embed="rId3"/>
          <a:stretch>
            <a:fillRect/>
          </a:stretch>
        </p:blipFill>
        <p:spPr>
          <a:xfrm>
            <a:off x="1162050" y="280987"/>
            <a:ext cx="9867900" cy="6296025"/>
          </a:xfrm>
          <a:prstGeom prst="rect">
            <a:avLst/>
          </a:prstGeom>
        </p:spPr>
      </p:pic>
    </p:spTree>
    <p:extLst>
      <p:ext uri="{BB962C8B-B14F-4D97-AF65-F5344CB8AC3E}">
        <p14:creationId xmlns:p14="http://schemas.microsoft.com/office/powerpoint/2010/main" val="1926427397"/>
      </p:ext>
    </p:extLst>
  </p:cSld>
  <p:clrMapOvr>
    <a:masterClrMapping/>
  </p:clrMapOvr>
</p:sld>
</file>

<file path=ppt/theme/theme1.xml><?xml version="1.0" encoding="utf-8"?>
<a:theme xmlns:a="http://schemas.openxmlformats.org/drawingml/2006/main" name="Custom Design">
  <a:themeElements>
    <a:clrScheme name="Custom 2">
      <a:dk1>
        <a:srgbClr val="3A4D66"/>
      </a:dk1>
      <a:lt1>
        <a:srgbClr val="FFFFFF"/>
      </a:lt1>
      <a:dk2>
        <a:srgbClr val="00457F"/>
      </a:dk2>
      <a:lt2>
        <a:srgbClr val="E6ECEF"/>
      </a:lt2>
      <a:accent1>
        <a:srgbClr val="0078D1"/>
      </a:accent1>
      <a:accent2>
        <a:srgbClr val="00457F"/>
      </a:accent2>
      <a:accent3>
        <a:srgbClr val="9DA6AA"/>
      </a:accent3>
      <a:accent4>
        <a:srgbClr val="415763"/>
      </a:accent4>
      <a:accent5>
        <a:srgbClr val="C20018"/>
      </a:accent5>
      <a:accent6>
        <a:srgbClr val="0061AB"/>
      </a:accent6>
      <a:hlink>
        <a:srgbClr val="0078D1"/>
      </a:hlink>
      <a:folHlink>
        <a:srgbClr val="F4F7F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latin typeface="AmericanSans" panose="02000000000000000000" pitchFamily="2" charset="77"/>
          </a:defRPr>
        </a:defPPr>
      </a:lstStyle>
    </a:txDef>
  </a:objectDefaults>
  <a:extraClrSchemeLst/>
  <a:extLst>
    <a:ext uri="{05A4C25C-085E-4340-85A3-A5531E510DB2}">
      <thm15:themeFamily xmlns:thm15="http://schemas.microsoft.com/office/thememl/2012/main" name="AA_Powerpoint_Template_Master" id="{18E8E029-CDE1-8E41-92E9-940A3B008E2E}" vid="{F906A941-AF60-9541-A64E-F23758310A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6190</TotalTime>
  <Words>166</Words>
  <Application>Microsoft Office PowerPoint</Application>
  <PresentationFormat>Widescreen</PresentationFormat>
  <Paragraphs>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AmericanSans</vt:lpstr>
      <vt:lpstr>Arial</vt:lpstr>
      <vt:lpstr>Calibri</vt:lpstr>
      <vt:lpstr>Custom Design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Rosselle Sandoval</dc:creator>
  <cp:lastModifiedBy>Jensen, Jeff</cp:lastModifiedBy>
  <cp:revision>200</cp:revision>
  <cp:lastPrinted>2020-08-13T18:28:01Z</cp:lastPrinted>
  <dcterms:created xsi:type="dcterms:W3CDTF">2020-03-06T18:31:22Z</dcterms:created>
  <dcterms:modified xsi:type="dcterms:W3CDTF">2023-01-06T01:00:33Z</dcterms:modified>
</cp:coreProperties>
</file>