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85" autoAdjust="0"/>
    <p:restoredTop sz="94660"/>
  </p:normalViewPr>
  <p:slideViewPr>
    <p:cSldViewPr snapToGrid="0">
      <p:cViewPr varScale="1">
        <p:scale>
          <a:sx n="40" d="100"/>
          <a:sy n="40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Koskulics" userId="acd8564e6a3b3476" providerId="LiveId" clId="{2C6AE11A-A7BF-4580-972D-6FE3A45A5A03}"/>
    <pc:docChg chg="undo custSel modSld">
      <pc:chgData name="Jeffrey Koskulics" userId="acd8564e6a3b3476" providerId="LiveId" clId="{2C6AE11A-A7BF-4580-972D-6FE3A45A5A03}" dt="2020-04-12T13:11:21.067" v="1731" actId="20577"/>
      <pc:docMkLst>
        <pc:docMk/>
      </pc:docMkLst>
      <pc:sldChg chg="modSp mod">
        <pc:chgData name="Jeffrey Koskulics" userId="acd8564e6a3b3476" providerId="LiveId" clId="{2C6AE11A-A7BF-4580-972D-6FE3A45A5A03}" dt="2020-04-12T13:11:21.067" v="1731" actId="20577"/>
        <pc:sldMkLst>
          <pc:docMk/>
          <pc:sldMk cId="0" sldId="256"/>
        </pc:sldMkLst>
        <pc:spChg chg="mod">
          <ac:chgData name="Jeffrey Koskulics" userId="acd8564e6a3b3476" providerId="LiveId" clId="{2C6AE11A-A7BF-4580-972D-6FE3A45A5A03}" dt="2020-04-01T16:14:28.257" v="791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Jeffrey Koskulics" userId="acd8564e6a3b3476" providerId="LiveId" clId="{2C6AE11A-A7BF-4580-972D-6FE3A45A5A03}" dt="2020-04-01T16:29:06.190" v="1711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Jeffrey Koskulics" userId="acd8564e6a3b3476" providerId="LiveId" clId="{2C6AE11A-A7BF-4580-972D-6FE3A45A5A03}" dt="2020-04-01T16:25:38.780" v="1491" actId="20577"/>
          <ac:spMkLst>
            <pc:docMk/>
            <pc:sldMk cId="0" sldId="256"/>
            <ac:spMk id="36" creationId="{00000000-0000-0000-0000-000000000000}"/>
          </ac:spMkLst>
        </pc:spChg>
        <pc:spChg chg="mod">
          <ac:chgData name="Jeffrey Koskulics" userId="acd8564e6a3b3476" providerId="LiveId" clId="{2C6AE11A-A7BF-4580-972D-6FE3A45A5A03}" dt="2020-04-01T16:26:48.469" v="1568" actId="20577"/>
          <ac:spMkLst>
            <pc:docMk/>
            <pc:sldMk cId="0" sldId="256"/>
            <ac:spMk id="37" creationId="{00000000-0000-0000-0000-000000000000}"/>
          </ac:spMkLst>
        </pc:spChg>
        <pc:spChg chg="mod">
          <ac:chgData name="Jeffrey Koskulics" userId="acd8564e6a3b3476" providerId="LiveId" clId="{2C6AE11A-A7BF-4580-972D-6FE3A45A5A03}" dt="2020-04-01T16:27:38.523" v="1641" actId="20577"/>
          <ac:spMkLst>
            <pc:docMk/>
            <pc:sldMk cId="0" sldId="256"/>
            <ac:spMk id="38" creationId="{00000000-0000-0000-0000-000000000000}"/>
          </ac:spMkLst>
        </pc:spChg>
        <pc:spChg chg="mod">
          <ac:chgData name="Jeffrey Koskulics" userId="acd8564e6a3b3476" providerId="LiveId" clId="{2C6AE11A-A7BF-4580-972D-6FE3A45A5A03}" dt="2020-04-12T13:11:21.067" v="1731" actId="20577"/>
          <ac:spMkLst>
            <pc:docMk/>
            <pc:sldMk cId="0" sldId="256"/>
            <ac:spMk id="46" creationId="{00000000-0000-0000-0000-000000000000}"/>
          </ac:spMkLst>
        </pc:spChg>
        <pc:spChg chg="mod">
          <ac:chgData name="Jeffrey Koskulics" userId="acd8564e6a3b3476" providerId="LiveId" clId="{2C6AE11A-A7BF-4580-972D-6FE3A45A5A03}" dt="2020-04-01T16:20:08.774" v="1046" actId="20577"/>
          <ac:spMkLst>
            <pc:docMk/>
            <pc:sldMk cId="0" sldId="256"/>
            <ac:spMk id="47" creationId="{00000000-0000-0000-0000-000000000000}"/>
          </ac:spMkLst>
        </pc:spChg>
        <pc:spChg chg="mod">
          <ac:chgData name="Jeffrey Koskulics" userId="acd8564e6a3b3476" providerId="LiveId" clId="{2C6AE11A-A7BF-4580-972D-6FE3A45A5A03}" dt="2020-04-01T16:28:50.250" v="1707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Nordic Sensors is scaling up manufacturing but encountering an increase in defective sensors. Two possibilities exist for the </a:t>
            </a:r>
            <a:r>
              <a:rPr lang="en-AU" sz="1070" b="1" dirty="0"/>
              <a:t>cause of excess defects: manufacturing partners or our facility. 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Nordic is working with several new manufacturing partners. Each partner is a possible contributor to failed sensors. Alternatively, the proble</a:t>
            </a:r>
            <a:r>
              <a:rPr lang="en-AU" sz="1070" b="1" dirty="0"/>
              <a:t>m could be on our end, in one of the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If </a:t>
            </a:r>
            <a:r>
              <a:rPr lang="en-AU" sz="1071" b="1" dirty="0" err="1"/>
              <a:t>Nordico</a:t>
            </a:r>
            <a:r>
              <a:rPr lang="en-AU" sz="1071" b="1" dirty="0"/>
              <a:t> can identify a manufacturing partner or parts supplier as a cause of sensor failures, they can eliminate them to reduce the failure rate. The expectation is a return to the 2% defect rate from the early stage development testing.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Solutions include eliminating the manufacturing partner or parts supplier that’s causing the defects.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data may not include the columns that are correlated with defects.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CERT in Excel format covering the last two quarters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Big Mountain Resort (</a:t>
            </a: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Jeff Koskulics)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33532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Jane Smith, Data Scientist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dirty="0"/>
              <a:t>Vince </a:t>
            </a:r>
            <a:r>
              <a:rPr lang="en-US" sz="1071" dirty="0" err="1"/>
              <a:t>Maccano</a:t>
            </a:r>
            <a:r>
              <a:rPr lang="en-US" sz="1071" dirty="0"/>
              <a:t>, Head of Data Science</a:t>
            </a:r>
            <a:endParaRPr lang="en-US" sz="1071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dirty="0"/>
              <a:t>Tony Abraham, VP </a:t>
            </a:r>
            <a:r>
              <a:rPr lang="en-US" sz="1071" dirty="0" err="1"/>
              <a:t>InSense</a:t>
            </a:r>
            <a:endParaRPr lang="en-US" sz="107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66252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identify manufacturing partners or parts suppliers causing failed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sensors? We aim to reduce the excessive rejection rate (15%) to it’s early stage development testing value of 1 to 2%.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534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Big Mountain Resort (Jeff Koskulics)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Jeffrey Koskulics</cp:lastModifiedBy>
  <cp:revision>1</cp:revision>
  <dcterms:modified xsi:type="dcterms:W3CDTF">2020-04-12T13:11:24Z</dcterms:modified>
</cp:coreProperties>
</file>