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B91A2-B60C-4C77-8084-52EFEECF764B}" v="3" dt="2020-04-12T18:20:4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Koskulics" userId="acd8564e6a3b3476" providerId="LiveId" clId="{2C6AE11A-A7BF-4580-972D-6FE3A45A5A03}"/>
    <pc:docChg chg="undo custSel modSld">
      <pc:chgData name="Jeffrey Koskulics" userId="acd8564e6a3b3476" providerId="LiveId" clId="{2C6AE11A-A7BF-4580-972D-6FE3A45A5A03}" dt="2020-04-13T00:24:45.815" v="1369" actId="20577"/>
      <pc:docMkLst>
        <pc:docMk/>
      </pc:docMkLst>
      <pc:sldChg chg="modSp mod">
        <pc:chgData name="Jeffrey Koskulics" userId="acd8564e6a3b3476" providerId="LiveId" clId="{2C6AE11A-A7BF-4580-972D-6FE3A45A5A03}" dt="2020-04-13T00:24:45.815" v="1369" actId="20577"/>
        <pc:sldMkLst>
          <pc:docMk/>
          <pc:sldMk cId="0" sldId="256"/>
        </pc:sldMkLst>
        <pc:spChg chg="mod">
          <ac:chgData name="Jeffrey Koskulics" userId="acd8564e6a3b3476" providerId="LiveId" clId="{2C6AE11A-A7BF-4580-972D-6FE3A45A5A03}" dt="2020-04-13T00:24:45.815" v="1369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12T18:15:49.621" v="280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12T18:36:00.819" v="1256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12T18:31:14.124" v="1142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12T18:17:29.694" v="447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12T18:21:05.942" v="828" actId="113"/>
          <ac:spMkLst>
            <pc:docMk/>
            <pc:sldMk cId="0" sldId="256"/>
            <ac:spMk id="47" creationId="{00000000-0000-0000-0000-000000000000}"/>
          </ac:spMkLst>
        </pc:spChg>
        <pc:spChg chg="mod">
          <ac:chgData name="Jeffrey Koskulics" userId="acd8564e6a3b3476" providerId="LiveId" clId="{2C6AE11A-A7BF-4580-972D-6FE3A45A5A03}" dt="2020-04-12T13:12:36.747" v="90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0" b="1" dirty="0"/>
              <a:t>Big </a:t>
            </a:r>
            <a:r>
              <a:rPr lang="en-AU" sz="1070" b="1" dirty="0" err="1"/>
              <a:t>Montain</a:t>
            </a:r>
            <a:r>
              <a:rPr lang="en-AU" sz="1070" b="1" dirty="0"/>
              <a:t> recently added a new ski lift with expected operating costs of $1.5 million per year. Management would like to offset these costs to </a:t>
            </a:r>
            <a:r>
              <a:rPr lang="en-AU" sz="1070" b="1"/>
              <a:t>maintain a healthy </a:t>
            </a:r>
            <a:r>
              <a:rPr lang="en-AU" sz="1070" b="1" dirty="0"/>
              <a:t>profit margin.</a:t>
            </a:r>
            <a:endParaRPr sz="107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successful recommendation will indicate how to add $1.5 million in revenue so that profit margin can be maintained.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0" b="1" dirty="0"/>
              <a:t>Develop a model of ticket prices as a function of the amenities and features based on peer data. Optimize the ticket prices for maximum revenue.</a:t>
            </a:r>
            <a:endParaRPr lang="en-US" sz="107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1" b="1" dirty="0"/>
              <a:t>Using only the CSV file, only two columns include variables that are </a:t>
            </a:r>
            <a:r>
              <a:rPr lang="en-US" sz="1071" b="1" dirty="0" err="1"/>
              <a:t>controlable</a:t>
            </a:r>
            <a:r>
              <a:rPr lang="en-US" sz="1071" b="1" dirty="0"/>
              <a:t>: Ticket prices for Weekdays and Weekends. Unfortunately, the data available do not include profitability or revenue at the ski resort peers.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CSV file from database manager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Mountain Resort (Jeff Koskulics)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3353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Blackburn,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dirty="0"/>
              <a:t>Alesha Eisen, Database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Big Mountain Resort offset the $1.5 million cost of adding a new lift?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487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Big Mountain Resort (Jeff Koskulics)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Jeffrey Koskulics</cp:lastModifiedBy>
  <cp:revision>2</cp:revision>
  <dcterms:modified xsi:type="dcterms:W3CDTF">2020-04-13T00:24:52Z</dcterms:modified>
</cp:coreProperties>
</file>