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9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Koskulics" userId="acd8564e6a3b3476" providerId="LiveId" clId="{2C6AE11A-A7BF-4580-972D-6FE3A45A5A03}"/>
    <pc:docChg chg="modSld">
      <pc:chgData name="Jeffrey Koskulics" userId="acd8564e6a3b3476" providerId="LiveId" clId="{2C6AE11A-A7BF-4580-972D-6FE3A45A5A03}" dt="2020-04-02T15:05:11.668" v="137" actId="20577"/>
      <pc:docMkLst>
        <pc:docMk/>
      </pc:docMkLst>
      <pc:sldChg chg="modSp mod">
        <pc:chgData name="Jeffrey Koskulics" userId="acd8564e6a3b3476" providerId="LiveId" clId="{2C6AE11A-A7BF-4580-972D-6FE3A45A5A03}" dt="2020-04-02T15:05:11.668" v="137" actId="20577"/>
        <pc:sldMkLst>
          <pc:docMk/>
          <pc:sldMk cId="0" sldId="256"/>
        </pc:sldMkLst>
        <pc:spChg chg="mod">
          <ac:chgData name="Jeffrey Koskulics" userId="acd8564e6a3b3476" providerId="LiveId" clId="{2C6AE11A-A7BF-4580-972D-6FE3A45A5A03}" dt="2020-04-02T15:04:37.436" v="94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Jeffrey Koskulics" userId="acd8564e6a3b3476" providerId="LiveId" clId="{2C6AE11A-A7BF-4580-972D-6FE3A45A5A03}" dt="2020-04-02T15:05:11.668" v="137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Jeffrey Koskulics" userId="acd8564e6a3b3476" providerId="LiveId" clId="{2C6AE11A-A7BF-4580-972D-6FE3A45A5A03}" dt="2020-04-02T15:04:22.419" v="93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Nordic Sensors is scaling up manufacturing but encountering an increase in defective sensors. Two possibilities exist for the </a:t>
            </a:r>
            <a:r>
              <a:rPr lang="en-AU" sz="1070" b="1" dirty="0"/>
              <a:t>cause of excess defects: manufacturing partners or our facility. 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If </a:t>
            </a:r>
            <a:r>
              <a:rPr lang="en-AU" sz="1071" b="1" dirty="0" err="1"/>
              <a:t>Nordico</a:t>
            </a:r>
            <a:r>
              <a:rPr lang="en-AU" sz="1071" b="1" dirty="0"/>
              <a:t> can identify a manufacturing partner or parts supplier as a cause of sensor failures, they can eliminate them to reduce the failure rate. The expectation is a return to the 2% defect rate from the early stage development testing, though 5% is the initial target. 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Solutions include eliminating the manufacturing partner or parts supplier that’s causing the defects.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data may not include the columns that are correlated with defects.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from CERT in Excel format covering the last two quarters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 err="1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Nordico</a:t>
            </a: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Problem Statement (Jeff Koskulics)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33532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Jane Smith, Data Scientist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dirty="0"/>
              <a:t>Vince </a:t>
            </a:r>
            <a:r>
              <a:rPr lang="en-US" sz="1071" dirty="0" err="1"/>
              <a:t>Maccano</a:t>
            </a:r>
            <a:r>
              <a:rPr lang="en-US" sz="1071" dirty="0"/>
              <a:t>, Head of Data Science</a:t>
            </a:r>
            <a:endParaRPr lang="en-US" sz="1071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dirty="0"/>
              <a:t>Tony Abraham, VP </a:t>
            </a:r>
            <a:r>
              <a:rPr lang="en-US" sz="1071" dirty="0" err="1"/>
              <a:t>InSense</a:t>
            </a:r>
            <a:endParaRPr lang="en-US" sz="107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66252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</a:t>
            </a:r>
            <a:r>
              <a:rPr lang="en-AU" b="1" dirty="0"/>
              <a:t>y ASAP 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manufacturing partners or parts suppliers causing failed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sensors for elimination to reduce the excessive rejection rate (15%) to below 5%.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499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Nordico Problem Statement (Jeff Koskulics)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Jeffrey Koskulics</cp:lastModifiedBy>
  <cp:revision>2</cp:revision>
  <dcterms:modified xsi:type="dcterms:W3CDTF">2020-04-02T15:05:17Z</dcterms:modified>
</cp:coreProperties>
</file>