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pic>
        <p:nvPicPr>
          <p:cNvPr id="59" name="Graphic 58" descr="Arrow Right with solid fill">
            <a:extLst>
              <a:ext uri="{FF2B5EF4-FFF2-40B4-BE49-F238E27FC236}">
                <a16:creationId xmlns:a16="http://schemas.microsoft.com/office/drawing/2014/main" id="{D15BA765-E0F3-804C-BC28-3EC9C5685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2628" y="2420067"/>
            <a:ext cx="449682" cy="343966"/>
          </a:xfrm>
          <a:prstGeom prst="rect">
            <a:avLst/>
          </a:prstGeom>
        </p:spPr>
      </p:pic>
      <p:sp>
        <p:nvSpPr>
          <p:cNvPr id="67" name="Rectangle 13">
            <a:extLst>
              <a:ext uri="{FF2B5EF4-FFF2-40B4-BE49-F238E27FC236}">
                <a16:creationId xmlns:a16="http://schemas.microsoft.com/office/drawing/2014/main" id="{7BB167CF-62F2-2944-8F60-6B7B54D9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17" y="2279655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76" name="Graphic 75" descr="Arrow Right with solid fill">
            <a:extLst>
              <a:ext uri="{FF2B5EF4-FFF2-40B4-BE49-F238E27FC236}">
                <a16:creationId xmlns:a16="http://schemas.microsoft.com/office/drawing/2014/main" id="{78AF2E50-1329-8B48-90C2-6AA079005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331" y="1955676"/>
            <a:ext cx="449682" cy="343966"/>
          </a:xfrm>
          <a:prstGeom prst="rect">
            <a:avLst/>
          </a:prstGeom>
        </p:spPr>
      </p:pic>
      <p:pic>
        <p:nvPicPr>
          <p:cNvPr id="77" name="Graphic 76" descr="Arrow Right with solid fill">
            <a:extLst>
              <a:ext uri="{FF2B5EF4-FFF2-40B4-BE49-F238E27FC236}">
                <a16:creationId xmlns:a16="http://schemas.microsoft.com/office/drawing/2014/main" id="{5DDBA2E3-0008-6E46-9EC7-8C4757F65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331" y="2178788"/>
            <a:ext cx="449682" cy="343966"/>
          </a:xfrm>
          <a:prstGeom prst="rect">
            <a:avLst/>
          </a:prstGeom>
        </p:spPr>
      </p:pic>
      <p:pic>
        <p:nvPicPr>
          <p:cNvPr id="78" name="Graphic 77" descr="Arrow Right with solid fill">
            <a:extLst>
              <a:ext uri="{FF2B5EF4-FFF2-40B4-BE49-F238E27FC236}">
                <a16:creationId xmlns:a16="http://schemas.microsoft.com/office/drawing/2014/main" id="{4FFDA054-8671-2941-9619-C633996C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5142" y="4038147"/>
            <a:ext cx="449682" cy="343966"/>
          </a:xfrm>
          <a:prstGeom prst="rect">
            <a:avLst/>
          </a:prstGeom>
        </p:spPr>
      </p:pic>
      <p:pic>
        <p:nvPicPr>
          <p:cNvPr id="79" name="Graphic 78" descr="Arrow Right with solid fill">
            <a:extLst>
              <a:ext uri="{FF2B5EF4-FFF2-40B4-BE49-F238E27FC236}">
                <a16:creationId xmlns:a16="http://schemas.microsoft.com/office/drawing/2014/main" id="{789D7FB1-A689-E442-B1D9-5FF577B6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9854" y="3803028"/>
            <a:ext cx="449682" cy="343966"/>
          </a:xfrm>
          <a:prstGeom prst="rect">
            <a:avLst/>
          </a:prstGeom>
        </p:spPr>
      </p:pic>
      <p:pic>
        <p:nvPicPr>
          <p:cNvPr id="80" name="Graphic 79" descr="Arrow Right with solid fill">
            <a:extLst>
              <a:ext uri="{FF2B5EF4-FFF2-40B4-BE49-F238E27FC236}">
                <a16:creationId xmlns:a16="http://schemas.microsoft.com/office/drawing/2014/main" id="{A31C023D-8A62-194F-BEAB-60E789D3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331" y="3592317"/>
            <a:ext cx="449682" cy="343966"/>
          </a:xfrm>
          <a:prstGeom prst="rect">
            <a:avLst/>
          </a:prstGeom>
        </p:spPr>
      </p:pic>
      <p:pic>
        <p:nvPicPr>
          <p:cNvPr id="81" name="Graphic 80" descr="Arrow Right with solid fill">
            <a:extLst>
              <a:ext uri="{FF2B5EF4-FFF2-40B4-BE49-F238E27FC236}">
                <a16:creationId xmlns:a16="http://schemas.microsoft.com/office/drawing/2014/main" id="{85AD1D6A-3451-3646-9DE8-4D26D6A23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4808" y="3352672"/>
            <a:ext cx="449682" cy="343966"/>
          </a:xfrm>
          <a:prstGeom prst="rect">
            <a:avLst/>
          </a:prstGeom>
        </p:spPr>
      </p:pic>
      <p:pic>
        <p:nvPicPr>
          <p:cNvPr id="82" name="Graphic 81" descr="Arrow Right with solid fill">
            <a:extLst>
              <a:ext uri="{FF2B5EF4-FFF2-40B4-BE49-F238E27FC236}">
                <a16:creationId xmlns:a16="http://schemas.microsoft.com/office/drawing/2014/main" id="{AC2CDEBA-66C0-0948-B0E4-65F48366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76" y="3094382"/>
            <a:ext cx="449682" cy="343966"/>
          </a:xfrm>
          <a:prstGeom prst="rect">
            <a:avLst/>
          </a:prstGeom>
        </p:spPr>
      </p:pic>
      <p:pic>
        <p:nvPicPr>
          <p:cNvPr id="83" name="Graphic 82" descr="Arrow Right with solid fill">
            <a:extLst>
              <a:ext uri="{FF2B5EF4-FFF2-40B4-BE49-F238E27FC236}">
                <a16:creationId xmlns:a16="http://schemas.microsoft.com/office/drawing/2014/main" id="{826CFAC6-7A63-1344-9B7A-5D90A084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7048" y="2859728"/>
            <a:ext cx="449682" cy="343966"/>
          </a:xfrm>
          <a:prstGeom prst="rect">
            <a:avLst/>
          </a:prstGeom>
        </p:spPr>
      </p:pic>
      <p:pic>
        <p:nvPicPr>
          <p:cNvPr id="84" name="Graphic 83" descr="Arrow Right with solid fill">
            <a:extLst>
              <a:ext uri="{FF2B5EF4-FFF2-40B4-BE49-F238E27FC236}">
                <a16:creationId xmlns:a16="http://schemas.microsoft.com/office/drawing/2014/main" id="{EA309DE6-9210-F547-97BD-2D7EE95C1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7331" y="2658946"/>
            <a:ext cx="449682" cy="343966"/>
          </a:xfrm>
          <a:prstGeom prst="rect">
            <a:avLst/>
          </a:prstGeom>
        </p:spPr>
      </p:pic>
      <p:sp>
        <p:nvSpPr>
          <p:cNvPr id="85" name="Rectangle 13">
            <a:extLst>
              <a:ext uri="{FF2B5EF4-FFF2-40B4-BE49-F238E27FC236}">
                <a16:creationId xmlns:a16="http://schemas.microsoft.com/office/drawing/2014/main" id="{8DE89A46-6CC3-7247-8B33-6A02C7C8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491" y="2026431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Rectangle 13">
            <a:extLst>
              <a:ext uri="{FF2B5EF4-FFF2-40B4-BE49-F238E27FC236}">
                <a16:creationId xmlns:a16="http://schemas.microsoft.com/office/drawing/2014/main" id="{A5548922-CAB2-F84A-9D8E-29894951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490" y="2518077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7" name="Rectangle 13">
            <a:extLst>
              <a:ext uri="{FF2B5EF4-FFF2-40B4-BE49-F238E27FC236}">
                <a16:creationId xmlns:a16="http://schemas.microsoft.com/office/drawing/2014/main" id="{D8B926CA-C8AF-864B-B232-8468E0DD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226" y="4098580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109</a:t>
            </a:r>
          </a:p>
        </p:txBody>
      </p:sp>
      <p:sp>
        <p:nvSpPr>
          <p:cNvPr id="88" name="Rectangle 13">
            <a:extLst>
              <a:ext uri="{FF2B5EF4-FFF2-40B4-BE49-F238E27FC236}">
                <a16:creationId xmlns:a16="http://schemas.microsoft.com/office/drawing/2014/main" id="{00B1D4FA-B008-AB42-B001-2C5635EA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87" y="3906420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138</a:t>
            </a: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73555954-6738-134B-AC4A-F0DE8EF8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15" y="3697964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1" name="Rectangle 13">
            <a:extLst>
              <a:ext uri="{FF2B5EF4-FFF2-40B4-BE49-F238E27FC236}">
                <a16:creationId xmlns:a16="http://schemas.microsoft.com/office/drawing/2014/main" id="{89F562BB-03D3-DA4B-B5AA-B6858FAA5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964" y="3472096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B6B3E3C3-AAEB-8F4A-B54D-EB661F86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580" y="3214045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2A0FE904-EABB-6045-A9D2-52B10281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491" y="2982780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C815C4A5-A9D9-1A45-B187-480FE60D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580" y="2756499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53</a:t>
            </a:r>
          </a:p>
        </p:txBody>
      </p:sp>
      <p:pic>
        <p:nvPicPr>
          <p:cNvPr id="95" name="Graphic 94" descr="Arrow Right with solid fill">
            <a:extLst>
              <a:ext uri="{FF2B5EF4-FFF2-40B4-BE49-F238E27FC236}">
                <a16:creationId xmlns:a16="http://schemas.microsoft.com/office/drawing/2014/main" id="{6509A18F-C739-BD48-91DE-34687AA76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9675" y="2686016"/>
            <a:ext cx="449682" cy="343966"/>
          </a:xfrm>
          <a:prstGeom prst="rect">
            <a:avLst/>
          </a:prstGeom>
        </p:spPr>
      </p:pic>
      <p:sp>
        <p:nvSpPr>
          <p:cNvPr id="96" name="Rectangle 13">
            <a:extLst>
              <a:ext uri="{FF2B5EF4-FFF2-40B4-BE49-F238E27FC236}">
                <a16:creationId xmlns:a16="http://schemas.microsoft.com/office/drawing/2014/main" id="{5364FBB5-BBFE-EB48-AF41-8F01047C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379" y="2764033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pic>
        <p:nvPicPr>
          <p:cNvPr id="97" name="Graphic 96" descr="Arrow Right with solid fill">
            <a:extLst>
              <a:ext uri="{FF2B5EF4-FFF2-40B4-BE49-F238E27FC236}">
                <a16:creationId xmlns:a16="http://schemas.microsoft.com/office/drawing/2014/main" id="{9ACB6E0D-D4B3-AB44-ABFA-79CD6BC5D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965" y="4031648"/>
            <a:ext cx="449682" cy="343966"/>
          </a:xfrm>
          <a:prstGeom prst="rect">
            <a:avLst/>
          </a:prstGeom>
        </p:spPr>
      </p:pic>
      <p:sp>
        <p:nvSpPr>
          <p:cNvPr id="98" name="Rectangle 13">
            <a:extLst>
              <a:ext uri="{FF2B5EF4-FFF2-40B4-BE49-F238E27FC236}">
                <a16:creationId xmlns:a16="http://schemas.microsoft.com/office/drawing/2014/main" id="{2FB7DDD7-5059-2442-9F42-7D1948AB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963" y="4092120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49</a:t>
            </a:r>
          </a:p>
        </p:txBody>
      </p:sp>
      <p:pic>
        <p:nvPicPr>
          <p:cNvPr id="99" name="Graphic 98" descr="Arrow Right with solid fill">
            <a:extLst>
              <a:ext uri="{FF2B5EF4-FFF2-40B4-BE49-F238E27FC236}">
                <a16:creationId xmlns:a16="http://schemas.microsoft.com/office/drawing/2014/main" id="{2B0E80C2-B53F-8341-83B1-CDFFF5C7B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2686" y="2921740"/>
            <a:ext cx="449682" cy="343966"/>
          </a:xfrm>
          <a:prstGeom prst="rect">
            <a:avLst/>
          </a:prstGeom>
        </p:spPr>
      </p:pic>
      <p:sp>
        <p:nvSpPr>
          <p:cNvPr id="100" name="Rectangle 13">
            <a:extLst>
              <a:ext uri="{FF2B5EF4-FFF2-40B4-BE49-F238E27FC236}">
                <a16:creationId xmlns:a16="http://schemas.microsoft.com/office/drawing/2014/main" id="{88F67BD1-7207-024A-AC37-7FCE5E8E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380" y="3016349"/>
            <a:ext cx="449162" cy="182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49                              4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1BE0C-F264-AF45-AB02-4E0228AF65D8}"/>
              </a:ext>
            </a:extLst>
          </p:cNvPr>
          <p:cNvSpPr txBox="1"/>
          <p:nvPr/>
        </p:nvSpPr>
        <p:spPr>
          <a:xfrm>
            <a:off x="5183519" y="2724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7B763-85D7-4749-AC07-84FC6D254714}"/>
              </a:ext>
            </a:extLst>
          </p:cNvPr>
          <p:cNvSpPr txBox="1"/>
          <p:nvPr/>
        </p:nvSpPr>
        <p:spPr>
          <a:xfrm>
            <a:off x="5109746" y="31891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686BD-68D7-1B4F-AAB6-94E165788C2D}"/>
              </a:ext>
            </a:extLst>
          </p:cNvPr>
          <p:cNvSpPr txBox="1"/>
          <p:nvPr/>
        </p:nvSpPr>
        <p:spPr>
          <a:xfrm>
            <a:off x="5222128" y="37315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B107C-2783-6246-8F8F-DC8F64E55096}"/>
              </a:ext>
            </a:extLst>
          </p:cNvPr>
          <p:cNvSpPr txBox="1"/>
          <p:nvPr/>
        </p:nvSpPr>
        <p:spPr>
          <a:xfrm>
            <a:off x="5199394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6DE9D-E4E0-3B44-894C-E2024FF77DB3}"/>
              </a:ext>
            </a:extLst>
          </p:cNvPr>
          <p:cNvSpPr txBox="1"/>
          <p:nvPr/>
        </p:nvSpPr>
        <p:spPr>
          <a:xfrm>
            <a:off x="5234721" y="46557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1B604-0BF0-1244-99EB-161F8A0FB3B6}"/>
              </a:ext>
            </a:extLst>
          </p:cNvPr>
          <p:cNvSpPr txBox="1"/>
          <p:nvPr/>
        </p:nvSpPr>
        <p:spPr>
          <a:xfrm>
            <a:off x="5156791" y="53162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3C74F-39BD-6C4D-BEDE-0814027F69F3}"/>
              </a:ext>
            </a:extLst>
          </p:cNvPr>
          <p:cNvSpPr txBox="1"/>
          <p:nvPr/>
        </p:nvSpPr>
        <p:spPr>
          <a:xfrm>
            <a:off x="3817938" y="31689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98AEE-2F5D-814D-BF97-7117B5151160}"/>
              </a:ext>
            </a:extLst>
          </p:cNvPr>
          <p:cNvSpPr txBox="1"/>
          <p:nvPr/>
        </p:nvSpPr>
        <p:spPr>
          <a:xfrm>
            <a:off x="3924300" y="36794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60322-1C66-914B-AB7E-7188D2645FBB}"/>
              </a:ext>
            </a:extLst>
          </p:cNvPr>
          <p:cNvSpPr txBox="1"/>
          <p:nvPr/>
        </p:nvSpPr>
        <p:spPr>
          <a:xfrm>
            <a:off x="3845243" y="47003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253</Words>
  <Application>Microsoft Macintosh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Kyei-Asare, Jeffrey P</cp:lastModifiedBy>
  <cp:revision>59</cp:revision>
  <cp:lastPrinted>2015-10-07T21:36:22Z</cp:lastPrinted>
  <dcterms:created xsi:type="dcterms:W3CDTF">2003-12-08T11:02:30Z</dcterms:created>
  <dcterms:modified xsi:type="dcterms:W3CDTF">2022-03-14T03:29:37Z</dcterms:modified>
</cp:coreProperties>
</file>