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5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88A0-3B97-43C7-96FF-0164F7BF9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5A33B-4F9C-47C1-B413-D30D53AAC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B538B-C4B0-4CDD-B4E0-A498B9495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8FE0-4429-4D9A-905D-62A7113A3FC6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517C2-B490-4DEB-B453-397DE5F19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854FA-D601-42A2-8A56-2697F9C8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BD4F-1729-4346-8E94-D04325A0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4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711EC-6D9E-4DB5-8C00-D81DB2EEB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E4D59-3CB9-41AE-AE02-454C90A4A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6F457-B99F-4D42-A7A2-E1199228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8FE0-4429-4D9A-905D-62A7113A3FC6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86AA-F6C0-499F-ADF8-A80453101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EBCBA-6D65-40C9-8C84-B4DEBCD5E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BD4F-1729-4346-8E94-D04325A0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0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1074C3-7EDF-425B-9C59-0875E6977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C1ED2-A6F8-4C82-8AA1-7B50F280E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F2F1D-1816-4D46-ACBE-D8D3B4DE8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8FE0-4429-4D9A-905D-62A7113A3FC6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10D88-833A-45D5-97B1-776DF069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5137B-1A16-42AB-BFAA-5B8A549A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BD4F-1729-4346-8E94-D04325A0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0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E45F-EB11-4D75-B0C7-65A83F73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D62FF-0F35-4F73-8D53-285D654B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E3A8F-7021-4917-9019-FF7BF2BD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8FE0-4429-4D9A-905D-62A7113A3FC6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31233-A730-4691-8054-36A8DDE5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DBA14-A6D2-4586-AAA3-A678868C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BD4F-1729-4346-8E94-D04325A0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6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A1BC-4C6C-4C62-9BFD-7197335E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D9D25-B3A6-49FD-9DB4-D12203FA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FFF4E-AD0C-47DD-8365-8433D7E23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8FE0-4429-4D9A-905D-62A7113A3FC6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A90B7-97B3-4F9D-8A06-DAD0F5FF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4B722-6533-445A-92F5-389C277C7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BD4F-1729-4346-8E94-D04325A0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6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056E-4773-4C0C-8207-F384980A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C57C4-AAFF-4FA4-B355-9AFB70F5D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41E76-9948-4848-B927-2541BAC1F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65313-49C3-4A45-950B-FD91EE4D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8FE0-4429-4D9A-905D-62A7113A3FC6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B90AF-7396-438C-A83A-FA7E41B5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D8EFB-9662-4DD9-A82F-826905D3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BD4F-1729-4346-8E94-D04325A0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A4F48-1120-456E-8B3F-942901336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7B4B7-237B-40C2-B130-772A92C94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26B87-32A2-4670-9947-0AC961CDE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5FCF3F-6CDD-481C-8D4C-D61421B14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E1FD4A-FEBF-4B26-8240-E0CD7E096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15FA69-123D-4411-ABC2-BA8F73E8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8FE0-4429-4D9A-905D-62A7113A3FC6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1A2079-0AD4-4602-AF2B-44F93F10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07AF3-283B-4EB1-9606-CA1DECEB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BD4F-1729-4346-8E94-D04325A0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6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8279-8B2F-4F31-BE2B-CF79E8F7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14C845-4C9E-41B4-AC20-E92D339D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8FE0-4429-4D9A-905D-62A7113A3FC6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40171-9B59-4144-A79F-69DEFC2C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B8D2E-6CF0-4967-9E2C-6642BD6B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BD4F-1729-4346-8E94-D04325A0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BADB90-4741-4643-A20D-FA8647E4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8FE0-4429-4D9A-905D-62A7113A3FC6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BA37B-2951-42B0-9E93-97F052B8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919CA-92FF-43F1-8C12-A8AF00A2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BD4F-1729-4346-8E94-D04325A0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9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B5E3-C565-4A19-9B9D-3B521B6A1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3F4DE-393F-4132-BD80-84522C9F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943F6-CA31-4FC4-9299-8A67F6236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9BB09-660E-4682-B7AC-D2DEAFCE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8FE0-4429-4D9A-905D-62A7113A3FC6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BABC2-4C31-4982-96D3-08FC0D31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DB25D-F880-4DFC-A493-ABE5BF67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BD4F-1729-4346-8E94-D04325A0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5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4FDDD-5D36-431C-A87F-59B5CD73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B1661B-923A-4754-8DA0-BED84BBDD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E8348-B556-4B70-AFCD-B3F236E5E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BA2F7-2A04-4FF5-A883-FC66274C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8FE0-4429-4D9A-905D-62A7113A3FC6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D2921-6199-4D5B-9D0E-51F95663A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53C20-421F-4763-B0EC-5E2DD6C2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BD4F-1729-4346-8E94-D04325A0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0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056346-E0DA-4F31-9D0D-103F446E7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53FD7-C519-4D3D-BC9E-8C1F1418D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F0493-5B66-4FE5-9B41-6243F4FC1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88FE0-4429-4D9A-905D-62A7113A3FC6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7C5EF-FA5F-4DE4-88A6-4A987D6BD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EB533-CA8E-4378-86DE-413D86933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3BD4F-1729-4346-8E94-D04325A0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4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BDD5B-3D7B-40FF-AE04-458D89D31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Customer Lifetime Value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842FC-1182-4F41-B349-A3A4489578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CLTV helps businesses determine how much is too much to spend on advertising to acquire a single customer.</a:t>
            </a:r>
          </a:p>
        </p:txBody>
      </p:sp>
    </p:spTree>
    <p:extLst>
      <p:ext uri="{BB962C8B-B14F-4D97-AF65-F5344CB8AC3E}">
        <p14:creationId xmlns:p14="http://schemas.microsoft.com/office/powerpoint/2010/main" val="253281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C55BD-2754-46FB-AF32-DB76AAAC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Factors affecting CLTV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4358C-2F2F-4C65-9EE0-4C61EFB02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Cash flow</a:t>
            </a:r>
            <a:r>
              <a:rPr lang="en-US" dirty="0"/>
              <a:t>: the net present value of the income generated by the customer to the organization throughout their relationship with the organization</a:t>
            </a:r>
          </a:p>
          <a:p>
            <a:r>
              <a:rPr lang="en-US" b="1" dirty="0"/>
              <a:t>Lifecycle</a:t>
            </a:r>
            <a:r>
              <a:rPr lang="en-US" dirty="0"/>
              <a:t>: the duration of the relationship with the organization</a:t>
            </a:r>
          </a:p>
          <a:p>
            <a:r>
              <a:rPr lang="en-US" b="1" dirty="0"/>
              <a:t>Maintenance costs</a:t>
            </a:r>
            <a:r>
              <a:rPr lang="en-US" dirty="0"/>
              <a:t>: associated costs to ensure that the flow of revenue per customer is achieved</a:t>
            </a:r>
          </a:p>
          <a:p>
            <a:r>
              <a:rPr lang="en-US" b="1" dirty="0"/>
              <a:t>Risk costs</a:t>
            </a:r>
            <a:r>
              <a:rPr lang="en-US" dirty="0"/>
              <a:t>: risk associated with a client</a:t>
            </a:r>
          </a:p>
          <a:p>
            <a:r>
              <a:rPr lang="en-US" b="1" dirty="0"/>
              <a:t>Acquisition costs</a:t>
            </a:r>
            <a:r>
              <a:rPr lang="en-US" dirty="0"/>
              <a:t>: costs and effort required to acquire a new customer.</a:t>
            </a:r>
          </a:p>
          <a:p>
            <a:r>
              <a:rPr lang="en-US" b="1" dirty="0"/>
              <a:t>Retention costs</a:t>
            </a:r>
            <a:r>
              <a:rPr lang="en-US" dirty="0"/>
              <a:t>: costs and effort required to retain a new customer.</a:t>
            </a:r>
          </a:p>
          <a:p>
            <a:r>
              <a:rPr lang="en-US" b="1" dirty="0"/>
              <a:t>Recommendation value</a:t>
            </a:r>
            <a:r>
              <a:rPr lang="en-US" dirty="0"/>
              <a:t>: impact of the recommendations of a customer in its sphere of influence on company revenue</a:t>
            </a:r>
          </a:p>
          <a:p>
            <a:r>
              <a:rPr lang="en-US" b="1" dirty="0"/>
              <a:t>Segmentation improvements</a:t>
            </a:r>
            <a:r>
              <a:rPr lang="en-US" dirty="0"/>
              <a:t>: value of customer information in improving customer segmentation models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4E0F1E-2917-437B-B016-C721656AE04E}"/>
              </a:ext>
            </a:extLst>
          </p:cNvPr>
          <p:cNvSpPr/>
          <p:nvPr/>
        </p:nvSpPr>
        <p:spPr>
          <a:xfrm>
            <a:off x="838200" y="636207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https://josepcurtodiaz.gitbooks.io/customer-analytics-with-r/content/chapter3.html</a:t>
            </a:r>
          </a:p>
        </p:txBody>
      </p:sp>
    </p:spTree>
    <p:extLst>
      <p:ext uri="{BB962C8B-B14F-4D97-AF65-F5344CB8AC3E}">
        <p14:creationId xmlns:p14="http://schemas.microsoft.com/office/powerpoint/2010/main" val="45298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65F7-DFEB-4DB2-83A0-947E2B8A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A261B-2DFF-46E4-A4BE-EDECB8BC0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ARPU/ARPA as CLV </a:t>
            </a:r>
            <a:r>
              <a:rPr lang="en-US" b="1" dirty="0" err="1"/>
              <a:t>aproximation</a:t>
            </a:r>
            <a:endParaRPr lang="en-US" b="1" dirty="0"/>
          </a:p>
          <a:p>
            <a:r>
              <a:rPr lang="en-US" dirty="0"/>
              <a:t>Average Revenue per User (ARPU) and Average Revenue per Account (ARPA) can be used to calculate historical CLV. Process:</a:t>
            </a:r>
          </a:p>
          <a:p>
            <a:r>
              <a:rPr lang="en-US" dirty="0"/>
              <a:t>calculate the average revenue per customer per month (total revenue ÷ number of months since the customer joined)</a:t>
            </a:r>
          </a:p>
          <a:p>
            <a:r>
              <a:rPr lang="en-US" dirty="0"/>
              <a:t>add them up</a:t>
            </a:r>
          </a:p>
          <a:p>
            <a:r>
              <a:rPr lang="en-US" dirty="0"/>
              <a:t>and then multiply by 12 or 24 to get a one- or two-year CLV.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6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C273-0EA7-4D3E-B641-BF713E4B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Considerations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6D766-5DDB-48AD-8A03-F9939CB8F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taking out super young / super rich customers to avoid distortion in data sample</a:t>
            </a:r>
          </a:p>
          <a:p>
            <a:r>
              <a:rPr lang="en-GB" dirty="0"/>
              <a:t>Run the analysis across different periods (?)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62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45CD-A9D6-474D-9F9E-578D398E3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84CEB-900F-4E51-ACCD-29E2EBAB6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https://gormanalysis.com/practical-guide-to-calculating-customer-lifetime-value-clv/</a:t>
            </a:r>
          </a:p>
          <a:p>
            <a:r>
              <a:rPr lang="en-US" dirty="0"/>
              <a:t>http://lifetimes.readthedocs.io/en/latest/Quickstart.html </a:t>
            </a:r>
          </a:p>
          <a:p>
            <a:r>
              <a:rPr lang="en-US" dirty="0"/>
              <a:t>https://josepcurtodiaz.gitbooks.io/customer-analytics-with-r/content/chapter3.html </a:t>
            </a:r>
          </a:p>
          <a:p>
            <a:r>
              <a:rPr lang="en-US"/>
              <a:t>https://www.r-bloggers.com/calculating-customer-lifetime-value-with-recency-frequency-and-monetary-rfm/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00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296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Customer Lifetime Value Analysis</vt:lpstr>
      <vt:lpstr>Factors affecting CLTV</vt:lpstr>
      <vt:lpstr>Methodology</vt:lpstr>
      <vt:lpstr>Considerations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Lifetime Value Analysis</dc:title>
  <dc:creator>Zi Wang Lim</dc:creator>
  <cp:lastModifiedBy>Zi Wang Lim</cp:lastModifiedBy>
  <cp:revision>2</cp:revision>
  <dcterms:created xsi:type="dcterms:W3CDTF">2018-01-17T08:21:44Z</dcterms:created>
  <dcterms:modified xsi:type="dcterms:W3CDTF">2018-01-17T09:10:13Z</dcterms:modified>
</cp:coreProperties>
</file>