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34"/>
  </p:notesMasterIdLst>
  <p:handoutMasterIdLst>
    <p:handoutMasterId r:id="rId35"/>
  </p:handoutMasterIdLst>
  <p:sldIdLst>
    <p:sldId id="285" r:id="rId2"/>
    <p:sldId id="257" r:id="rId3"/>
    <p:sldId id="258" r:id="rId4"/>
    <p:sldId id="259" r:id="rId5"/>
    <p:sldId id="260" r:id="rId6"/>
    <p:sldId id="261" r:id="rId7"/>
    <p:sldId id="287" r:id="rId8"/>
    <p:sldId id="289" r:id="rId9"/>
    <p:sldId id="290" r:id="rId10"/>
    <p:sldId id="291" r:id="rId11"/>
    <p:sldId id="292" r:id="rId12"/>
    <p:sldId id="262" r:id="rId13"/>
    <p:sldId id="263" r:id="rId14"/>
    <p:sldId id="264" r:id="rId15"/>
    <p:sldId id="265" r:id="rId16"/>
    <p:sldId id="266" r:id="rId17"/>
    <p:sldId id="267" r:id="rId18"/>
    <p:sldId id="268" r:id="rId19"/>
    <p:sldId id="270" r:id="rId20"/>
    <p:sldId id="284" r:id="rId21"/>
    <p:sldId id="272" r:id="rId22"/>
    <p:sldId id="283" r:id="rId23"/>
    <p:sldId id="274" r:id="rId24"/>
    <p:sldId id="275" r:id="rId25"/>
    <p:sldId id="276" r:id="rId26"/>
    <p:sldId id="277" r:id="rId27"/>
    <p:sldId id="278" r:id="rId28"/>
    <p:sldId id="279" r:id="rId29"/>
    <p:sldId id="280" r:id="rId30"/>
    <p:sldId id="282" r:id="rId31"/>
    <p:sldId id="286" r:id="rId32"/>
    <p:sldId id="256" r:id="rId3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6E7"/>
    <a:srgbClr val="8D6347"/>
    <a:srgbClr val="FFFFFF"/>
    <a:srgbClr val="9D0000"/>
    <a:srgbClr val="855939"/>
    <a:srgbClr val="60370F"/>
    <a:srgbClr val="8D63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168A4C-E209-497C-B576-7B05E434E54F}" v="53" dt="2018-10-15T21:31:56.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5" d="100"/>
          <a:sy n="85" d="100"/>
        </p:scale>
        <p:origin x="774" y="84"/>
      </p:cViewPr>
      <p:guideLst/>
    </p:cSldViewPr>
  </p:slideViewPr>
  <p:notesTextViewPr>
    <p:cViewPr>
      <p:scale>
        <a:sx n="3" d="2"/>
        <a:sy n="3" d="2"/>
      </p:scale>
      <p:origin x="0" y="0"/>
    </p:cViewPr>
  </p:notesTextViewPr>
  <p:sorterViewPr>
    <p:cViewPr>
      <p:scale>
        <a:sx n="100" d="100"/>
        <a:sy n="100" d="100"/>
      </p:scale>
      <p:origin x="0" y="-6125"/>
    </p:cViewPr>
  </p:sorterViewPr>
  <p:notesViewPr>
    <p:cSldViewPr snapToGrid="0" showGuides="1">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9D0000"/>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[$$-409]#,##0.00</c:formatCode>
                <c:ptCount val="5"/>
                <c:pt idx="0">
                  <c:v>10000</c:v>
                </c:pt>
                <c:pt idx="1">
                  <c:v>20000</c:v>
                </c:pt>
                <c:pt idx="2">
                  <c:v>30000</c:v>
                </c:pt>
                <c:pt idx="3">
                  <c:v>40000</c:v>
                </c:pt>
                <c:pt idx="4">
                  <c:v>50000</c:v>
                </c:pt>
              </c:numCache>
            </c:numRef>
          </c:val>
          <c:extLst>
            <c:ext xmlns:c16="http://schemas.microsoft.com/office/drawing/2014/chart" uri="{C3380CC4-5D6E-409C-BE32-E72D297353CC}">
              <c16:uniqueId val="{00000000-E2B5-4B35-89B3-3EE1837A7293}"/>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General</c:formatCode>
                <c:ptCount val="5"/>
              </c:numCache>
            </c:numRef>
          </c:val>
          <c:extLst>
            <c:ext xmlns:c16="http://schemas.microsoft.com/office/drawing/2014/chart" uri="{C3380CC4-5D6E-409C-BE32-E72D297353CC}">
              <c16:uniqueId val="{00000001-E2B5-4B35-89B3-3EE1837A7293}"/>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20XX</c:v>
                </c:pt>
                <c:pt idx="1">
                  <c:v>20XX</c:v>
                </c:pt>
                <c:pt idx="2">
                  <c:v>20XX</c:v>
                </c:pt>
                <c:pt idx="3">
                  <c:v>20XX</c:v>
                </c:pt>
                <c:pt idx="4">
                  <c:v>20XX</c:v>
                </c:pt>
              </c:strCache>
            </c:strRef>
          </c:cat>
          <c:val>
            <c:numRef>
              <c:f>Sheet1!$D$2:$D$6</c:f>
              <c:numCache>
                <c:formatCode>General</c:formatCode>
                <c:ptCount val="5"/>
              </c:numCache>
            </c:numRef>
          </c:val>
          <c:extLst>
            <c:ext xmlns:c16="http://schemas.microsoft.com/office/drawing/2014/chart" uri="{C3380CC4-5D6E-409C-BE32-E72D297353CC}">
              <c16:uniqueId val="{00000002-E2B5-4B35-89B3-3EE1837A7293}"/>
            </c:ext>
          </c:extLst>
        </c:ser>
        <c:dLbls>
          <c:showLegendKey val="0"/>
          <c:showVal val="0"/>
          <c:showCatName val="0"/>
          <c:showSerName val="0"/>
          <c:showPercent val="0"/>
          <c:showBubbleSize val="0"/>
        </c:dLbls>
        <c:gapWidth val="182"/>
        <c:overlap val="100"/>
        <c:axId val="521941504"/>
        <c:axId val="521946096"/>
      </c:barChart>
      <c:catAx>
        <c:axId val="521941504"/>
        <c:scaling>
          <c:orientation val="minMax"/>
        </c:scaling>
        <c:delete val="0"/>
        <c:axPos val="b"/>
        <c:numFmt formatCode="General" sourceLinked="1"/>
        <c:majorTickMark val="none"/>
        <c:minorTickMark val="none"/>
        <c:tickLblPos val="nextTo"/>
        <c:spPr>
          <a:noFill/>
          <a:ln w="9525" cap="flat" cmpd="sng" algn="ctr">
            <a:solidFill>
              <a:srgbClr val="8D6347"/>
            </a:solidFill>
            <a:round/>
          </a:ln>
          <a:effectLst/>
        </c:spPr>
        <c:txPr>
          <a:bodyPr rot="-60000000" spcFirstLastPara="1" vertOverflow="ellipsis" vert="horz" wrap="square" anchor="ctr" anchorCtr="1"/>
          <a:lstStyle/>
          <a:p>
            <a:pPr>
              <a:defRPr sz="1200" b="0" i="0" u="none" strike="noStrike" kern="1200" baseline="0">
                <a:solidFill>
                  <a:srgbClr val="8D6347"/>
                </a:solidFill>
                <a:latin typeface="+mn-lt"/>
                <a:ea typeface="+mn-ea"/>
                <a:cs typeface="+mn-cs"/>
              </a:defRPr>
            </a:pPr>
            <a:endParaRPr lang="en-US"/>
          </a:p>
        </c:txPr>
        <c:crossAx val="521946096"/>
        <c:crosses val="autoZero"/>
        <c:auto val="1"/>
        <c:lblAlgn val="ctr"/>
        <c:lblOffset val="100"/>
        <c:tickLblSkip val="1"/>
        <c:noMultiLvlLbl val="0"/>
      </c:catAx>
      <c:valAx>
        <c:axId val="521946096"/>
        <c:scaling>
          <c:orientation val="minMax"/>
          <c:max val="50000"/>
        </c:scaling>
        <c:delete val="0"/>
        <c:axPos val="l"/>
        <c:majorGridlines>
          <c:spPr>
            <a:ln w="9525" cap="flat" cmpd="sng" algn="ctr">
              <a:solidFill>
                <a:srgbClr val="FFF6E7"/>
              </a:solidFill>
              <a:round/>
            </a:ln>
            <a:effectLst/>
          </c:spPr>
        </c:majorGridlines>
        <c:numFmt formatCode="[$$-409]#,##0" sourceLinked="0"/>
        <c:majorTickMark val="none"/>
        <c:minorTickMark val="none"/>
        <c:tickLblPos val="nextTo"/>
        <c:spPr>
          <a:noFill/>
          <a:ln>
            <a:solidFill>
              <a:srgbClr val="8D6347"/>
            </a:solidFill>
          </a:ln>
          <a:effectLst/>
        </c:spPr>
        <c:txPr>
          <a:bodyPr rot="-60000000" spcFirstLastPara="1" vertOverflow="ellipsis" vert="horz" wrap="square" anchor="ctr" anchorCtr="1"/>
          <a:lstStyle/>
          <a:p>
            <a:pPr>
              <a:defRPr sz="1400" b="0" i="0" u="none" strike="noStrike" kern="1200" baseline="0">
                <a:solidFill>
                  <a:srgbClr val="8D6347"/>
                </a:solidFill>
                <a:latin typeface="+mn-lt"/>
                <a:ea typeface="+mn-ea"/>
                <a:cs typeface="+mn-cs"/>
              </a:defRPr>
            </a:pPr>
            <a:endParaRPr lang="en-US"/>
          </a:p>
        </c:txPr>
        <c:crossAx val="521941504"/>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5"/>
              </a:solidFill>
              <a:ln w="19050">
                <a:noFill/>
              </a:ln>
              <a:effectLst/>
            </c:spPr>
            <c:extLst>
              <c:ext xmlns:c16="http://schemas.microsoft.com/office/drawing/2014/chart" uri="{C3380CC4-5D6E-409C-BE32-E72D297353CC}">
                <c16:uniqueId val="{00000001-F0E5-4D61-B4E7-D24DA403B581}"/>
              </c:ext>
            </c:extLst>
          </c:dPt>
          <c:dPt>
            <c:idx val="1"/>
            <c:bubble3D val="0"/>
            <c:spPr>
              <a:solidFill>
                <a:srgbClr val="60370F"/>
              </a:solidFill>
              <a:ln w="19050">
                <a:noFill/>
              </a:ln>
              <a:effectLst/>
            </c:spPr>
            <c:extLst>
              <c:ext xmlns:c16="http://schemas.microsoft.com/office/drawing/2014/chart" uri="{C3380CC4-5D6E-409C-BE32-E72D297353CC}">
                <c16:uniqueId val="{00000003-F0E5-4D61-B4E7-D24DA403B581}"/>
              </c:ext>
            </c:extLst>
          </c:dPt>
          <c:dPt>
            <c:idx val="2"/>
            <c:bubble3D val="0"/>
            <c:spPr>
              <a:solidFill>
                <a:schemeClr val="tx1"/>
              </a:solidFill>
              <a:ln w="19050">
                <a:noFill/>
              </a:ln>
              <a:effectLst/>
            </c:spPr>
            <c:extLst>
              <c:ext xmlns:c16="http://schemas.microsoft.com/office/drawing/2014/chart" uri="{C3380CC4-5D6E-409C-BE32-E72D297353CC}">
                <c16:uniqueId val="{00000005-F0E5-4D61-B4E7-D24DA403B581}"/>
              </c:ext>
            </c:extLst>
          </c:dPt>
          <c:dPt>
            <c:idx val="3"/>
            <c:bubble3D val="0"/>
            <c:spPr>
              <a:solidFill>
                <a:schemeClr val="tx2"/>
              </a:solidFill>
              <a:ln w="19050">
                <a:noFill/>
              </a:ln>
              <a:effectLst/>
            </c:spPr>
            <c:extLst>
              <c:ext xmlns:c16="http://schemas.microsoft.com/office/drawing/2014/chart" uri="{C3380CC4-5D6E-409C-BE32-E72D297353CC}">
                <c16:uniqueId val="{00000007-F0E5-4D61-B4E7-D24DA403B581}"/>
              </c:ext>
            </c:extLst>
          </c:dPt>
          <c:dPt>
            <c:idx val="4"/>
            <c:bubble3D val="0"/>
            <c:spPr>
              <a:solidFill>
                <a:schemeClr val="accent4"/>
              </a:solidFill>
              <a:ln w="19050">
                <a:noFill/>
              </a:ln>
              <a:effectLst/>
            </c:spPr>
            <c:extLst>
              <c:ext xmlns:c16="http://schemas.microsoft.com/office/drawing/2014/chart" uri="{C3380CC4-5D6E-409C-BE32-E72D297353CC}">
                <c16:uniqueId val="{00000009-F0E5-4D61-B4E7-D24DA403B581}"/>
              </c:ext>
            </c:extLst>
          </c:dPt>
          <c:dLbls>
            <c:delete val="1"/>
          </c:dLbls>
          <c:cat>
            <c:strRef>
              <c:f>Sheet1!$A$2:$A$6</c:f>
              <c:strCache>
                <c:ptCount val="5"/>
                <c:pt idx="0">
                  <c:v>1st Qtr</c:v>
                </c:pt>
                <c:pt idx="1">
                  <c:v>2nd Qtr</c:v>
                </c:pt>
                <c:pt idx="2">
                  <c:v>3rd Qtr</c:v>
                </c:pt>
                <c:pt idx="3">
                  <c:v>4th Qtr</c:v>
                </c:pt>
                <c:pt idx="4">
                  <c:v>5th Qtr</c:v>
                </c:pt>
              </c:strCache>
            </c:strRef>
          </c:cat>
          <c:val>
            <c:numRef>
              <c:f>Sheet1!$B$2:$B$6</c:f>
              <c:numCache>
                <c:formatCode>General</c:formatCode>
                <c:ptCount val="5"/>
                <c:pt idx="0">
                  <c:v>5</c:v>
                </c:pt>
                <c:pt idx="1">
                  <c:v>5</c:v>
                </c:pt>
                <c:pt idx="2">
                  <c:v>5</c:v>
                </c:pt>
                <c:pt idx="3">
                  <c:v>5</c:v>
                </c:pt>
                <c:pt idx="4">
                  <c:v>9</c:v>
                </c:pt>
              </c:numCache>
            </c:numRef>
          </c:val>
          <c:extLst>
            <c:ext xmlns:c16="http://schemas.microsoft.com/office/drawing/2014/chart" uri="{C3380CC4-5D6E-409C-BE32-E72D297353CC}">
              <c16:uniqueId val="{0000000A-F0E5-4D61-B4E7-D24DA403B581}"/>
            </c:ext>
          </c:extLst>
        </c:ser>
        <c:dLbls>
          <c:showLegendKey val="0"/>
          <c:showVal val="0"/>
          <c:showCatName val="0"/>
          <c:showSerName val="0"/>
          <c:showPercent val="1"/>
          <c:showBubbleSize val="0"/>
          <c:showLeaderLines val="1"/>
        </c:dLbls>
        <c:firstSliceAng val="236"/>
        <c:holeSize val="4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635C87-2E62-4093-9A27-E98FC63FAB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EA5AAF69-BA68-4C49-8B47-9FD6ED6C53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9A152F-86C0-448B-A54E-0E2D8D8754BB}" type="datetimeFigureOut">
              <a:rPr lang="ru-RU" smtClean="0"/>
              <a:t>15.10.2018</a:t>
            </a:fld>
            <a:endParaRPr lang="ru-RU"/>
          </a:p>
        </p:txBody>
      </p:sp>
      <p:sp>
        <p:nvSpPr>
          <p:cNvPr id="4" name="Footer Placeholder 3">
            <a:extLst>
              <a:ext uri="{FF2B5EF4-FFF2-40B4-BE49-F238E27FC236}">
                <a16:creationId xmlns:a16="http://schemas.microsoft.com/office/drawing/2014/main" id="{37C6C3CB-CCFF-4F2E-B237-337C69FBB6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CEF750B0-2FB2-4047-BE00-43B13750AB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E503E-9C9E-4EC6-B8AF-91FC09DF0C7B}" type="slidenum">
              <a:rPr lang="ru-RU" smtClean="0"/>
              <a:t>‹#›</a:t>
            </a:fld>
            <a:endParaRPr lang="ru-RU"/>
          </a:p>
        </p:txBody>
      </p:sp>
    </p:spTree>
    <p:extLst>
      <p:ext uri="{BB962C8B-B14F-4D97-AF65-F5344CB8AC3E}">
        <p14:creationId xmlns:p14="http://schemas.microsoft.com/office/powerpoint/2010/main" val="1479284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0077E-5661-4679-A0C9-7CAF4697BC9A}" type="datetimeFigureOut">
              <a:rPr lang="ru-RU" smtClean="0"/>
              <a:t>15.10.2018</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59743-683C-4279-9E83-23C937C99CF6}" type="slidenum">
              <a:rPr lang="ru-RU" smtClean="0"/>
              <a:t>‹#›</a:t>
            </a:fld>
            <a:endParaRPr lang="ru-RU"/>
          </a:p>
        </p:txBody>
      </p:sp>
    </p:spTree>
    <p:extLst>
      <p:ext uri="{BB962C8B-B14F-4D97-AF65-F5344CB8AC3E}">
        <p14:creationId xmlns:p14="http://schemas.microsoft.com/office/powerpoint/2010/main" val="2819313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59743-683C-4279-9E83-23C937C99CF6}" type="slidenum">
              <a:rPr lang="ru-RU" smtClean="0"/>
              <a:t>1</a:t>
            </a:fld>
            <a:endParaRPr lang="ru-RU"/>
          </a:p>
        </p:txBody>
      </p:sp>
    </p:spTree>
    <p:extLst>
      <p:ext uri="{BB962C8B-B14F-4D97-AF65-F5344CB8AC3E}">
        <p14:creationId xmlns:p14="http://schemas.microsoft.com/office/powerpoint/2010/main" val="238618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30.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descr="Glasses on table">
            <a:extLst>
              <a:ext uri="{FF2B5EF4-FFF2-40B4-BE49-F238E27FC236}">
                <a16:creationId xmlns:a16="http://schemas.microsoft.com/office/drawing/2014/main" id="{8560CB95-F807-46B3-8A39-B650A8906A3F}"/>
              </a:ext>
            </a:extLst>
          </p:cNvPr>
          <p:cNvSpPr/>
          <p:nvPr userDrawn="1"/>
        </p:nvSpPr>
        <p:spPr>
          <a:xfrm>
            <a:off x="5199825" y="0"/>
            <a:ext cx="6992175" cy="6858000"/>
          </a:xfrm>
          <a:prstGeom prst="rect">
            <a:avLst/>
          </a:prstGeom>
          <a:blipFill>
            <a:blip r:embed="rId2"/>
            <a:srcRect/>
            <a:stretch>
              <a:fillRect t="-418" b="-4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descr="Brush stroke mask">
            <a:extLst>
              <a:ext uri="{FF2B5EF4-FFF2-40B4-BE49-F238E27FC236}">
                <a16:creationId xmlns:a16="http://schemas.microsoft.com/office/drawing/2014/main" id="{09350598-7231-484F-ABFF-7D42DB8424F0}"/>
              </a:ext>
            </a:extLst>
          </p:cNvPr>
          <p:cNvSpPr/>
          <p:nvPr userDrawn="1"/>
        </p:nvSpPr>
        <p:spPr>
          <a:xfrm>
            <a:off x="0" y="0"/>
            <a:ext cx="12192000" cy="6858000"/>
          </a:xfrm>
          <a:prstGeom prst="rect">
            <a:avLst/>
          </a:prstGeom>
          <a:blipFill>
            <a:blip r:embed="rId3"/>
            <a:stretch>
              <a:fillRect l="-56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2" name="Title 1">
            <a:extLst>
              <a:ext uri="{FF2B5EF4-FFF2-40B4-BE49-F238E27FC236}">
                <a16:creationId xmlns:a16="http://schemas.microsoft.com/office/drawing/2014/main" id="{6CCBC4D2-04A1-4388-B041-D25EA3246FEE}"/>
              </a:ext>
            </a:extLst>
          </p:cNvPr>
          <p:cNvSpPr>
            <a:spLocks noGrp="1"/>
          </p:cNvSpPr>
          <p:nvPr>
            <p:ph type="ctrTitle" hasCustomPrompt="1"/>
          </p:nvPr>
        </p:nvSpPr>
        <p:spPr>
          <a:xfrm>
            <a:off x="816924" y="3482526"/>
            <a:ext cx="6238970" cy="1967770"/>
          </a:xfrm>
        </p:spPr>
        <p:txBody>
          <a:bodyPr anchor="b">
            <a:normAutofit/>
          </a:bodyPr>
          <a:lstStyle>
            <a:lvl1pPr algn="l">
              <a:lnSpc>
                <a:spcPct val="85000"/>
              </a:lnSpc>
              <a:defRPr sz="5500"/>
            </a:lvl1pPr>
          </a:lstStyle>
          <a:p>
            <a:r>
              <a:rPr lang="en-US" dirty="0"/>
              <a:t>CLICK TO </a:t>
            </a:r>
            <a:br>
              <a:rPr lang="en-US" dirty="0"/>
            </a:br>
            <a:r>
              <a:rPr lang="en-US" dirty="0"/>
              <a:t>EDIT TITLE</a:t>
            </a:r>
            <a:endParaRPr lang="ru-RU" dirty="0"/>
          </a:p>
        </p:txBody>
      </p:sp>
      <p:sp>
        <p:nvSpPr>
          <p:cNvPr id="3" name="Subtitle 2">
            <a:extLst>
              <a:ext uri="{FF2B5EF4-FFF2-40B4-BE49-F238E27FC236}">
                <a16:creationId xmlns:a16="http://schemas.microsoft.com/office/drawing/2014/main" id="{7822EDEE-795E-4F38-9546-83FC7F925318}"/>
              </a:ext>
            </a:extLst>
          </p:cNvPr>
          <p:cNvSpPr>
            <a:spLocks noGrp="1"/>
          </p:cNvSpPr>
          <p:nvPr>
            <p:ph type="subTitle" idx="1"/>
          </p:nvPr>
        </p:nvSpPr>
        <p:spPr>
          <a:xfrm>
            <a:off x="816924" y="5646875"/>
            <a:ext cx="6238970" cy="505934"/>
          </a:xfrm>
        </p:spPr>
        <p:txBody>
          <a:bodyPr>
            <a:noAutofit/>
          </a:bodyPr>
          <a:lstStyle>
            <a:lvl1pPr marL="0" indent="0" algn="l">
              <a:buNone/>
              <a:defRPr sz="32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12BFAD3E-7077-4F6A-9BC8-4508F2B4F54A}"/>
              </a:ext>
            </a:extLst>
          </p:cNvPr>
          <p:cNvSpPr>
            <a:spLocks noGrp="1"/>
          </p:cNvSpPr>
          <p:nvPr>
            <p:ph type="dt" sz="half" idx="10"/>
          </p:nvPr>
        </p:nvSpPr>
        <p:spPr/>
        <p:txBody>
          <a:bodyPr/>
          <a:lstStyle/>
          <a:p>
            <a:fld id="{F01F312F-1DCB-48A4-8ECE-A7A423B5D269}" type="datetime1">
              <a:rPr lang="ru-RU" smtClean="0"/>
              <a:t>15.10.2018</a:t>
            </a:fld>
            <a:endParaRPr lang="ru-RU"/>
          </a:p>
        </p:txBody>
      </p:sp>
      <p:sp>
        <p:nvSpPr>
          <p:cNvPr id="5" name="Footer Placeholder 4">
            <a:extLst>
              <a:ext uri="{FF2B5EF4-FFF2-40B4-BE49-F238E27FC236}">
                <a16:creationId xmlns:a16="http://schemas.microsoft.com/office/drawing/2014/main" id="{35794AFC-07BE-4BCA-8E8F-AA68C7F70746}"/>
              </a:ext>
            </a:extLst>
          </p:cNvPr>
          <p:cNvSpPr>
            <a:spLocks noGrp="1"/>
          </p:cNvSpPr>
          <p:nvPr>
            <p:ph type="ftr" sz="quarter" idx="11"/>
          </p:nvPr>
        </p:nvSpPr>
        <p:spPr/>
        <p:txBody>
          <a:bodyPr/>
          <a:lstStyle/>
          <a:p>
            <a:endParaRPr lang="ru-RU"/>
          </a:p>
        </p:txBody>
      </p:sp>
      <p:cxnSp>
        <p:nvCxnSpPr>
          <p:cNvPr id="12" name="Straight Connector 11">
            <a:extLst>
              <a:ext uri="{FF2B5EF4-FFF2-40B4-BE49-F238E27FC236}">
                <a16:creationId xmlns:a16="http://schemas.microsoft.com/office/drawing/2014/main" id="{F70EFB6A-EF00-4DD9-9184-AFC328D0236C}"/>
              </a:ext>
            </a:extLst>
          </p:cNvPr>
          <p:cNvCxnSpPr>
            <a:cxnSpLocks/>
          </p:cNvCxnSpPr>
          <p:nvPr userDrawn="1"/>
        </p:nvCxnSpPr>
        <p:spPr>
          <a:xfrm>
            <a:off x="959490" y="5453416"/>
            <a:ext cx="4325112" cy="0"/>
          </a:xfrm>
          <a:prstGeom prst="line">
            <a:avLst/>
          </a:prstGeom>
          <a:ln w="25400"/>
        </p:spPr>
        <p:style>
          <a:lnRef idx="3">
            <a:schemeClr val="accent1"/>
          </a:lnRef>
          <a:fillRef idx="0">
            <a:schemeClr val="accent1"/>
          </a:fillRef>
          <a:effectRef idx="2">
            <a:schemeClr val="accent1"/>
          </a:effectRef>
          <a:fontRef idx="minor">
            <a:schemeClr val="tx1"/>
          </a:fontRef>
        </p:style>
      </p:cxnSp>
      <p:sp>
        <p:nvSpPr>
          <p:cNvPr id="11" name="Picture Placeholder 14" descr="Your logo">
            <a:extLst>
              <a:ext uri="{FF2B5EF4-FFF2-40B4-BE49-F238E27FC236}">
                <a16:creationId xmlns:a16="http://schemas.microsoft.com/office/drawing/2014/main" id="{FC85CAB4-100C-489B-BC14-9A3F41B7EC88}"/>
              </a:ext>
              <a:ext uri="{C183D7F6-B498-43B3-948B-1728B52AA6E4}">
                <adec:decorative xmlns:adec="http://schemas.microsoft.com/office/drawing/2017/decorative" val="0"/>
              </a:ext>
            </a:extLst>
          </p:cNvPr>
          <p:cNvSpPr>
            <a:spLocks noGrp="1"/>
          </p:cNvSpPr>
          <p:nvPr>
            <p:ph type="pic" sz="quarter" idx="15"/>
          </p:nvPr>
        </p:nvSpPr>
        <p:spPr>
          <a:xfrm>
            <a:off x="953091" y="873125"/>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a:t>Click icon to add picture</a:t>
            </a:r>
            <a:endParaRPr lang="ru-RU" dirty="0"/>
          </a:p>
        </p:txBody>
      </p:sp>
    </p:spTree>
    <p:extLst>
      <p:ext uri="{BB962C8B-B14F-4D97-AF65-F5344CB8AC3E}">
        <p14:creationId xmlns:p14="http://schemas.microsoft.com/office/powerpoint/2010/main" val="249892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6" name="Rectangle 45" descr="Brush stroke spot">
            <a:extLst>
              <a:ext uri="{FF2B5EF4-FFF2-40B4-BE49-F238E27FC236}">
                <a16:creationId xmlns:a16="http://schemas.microsoft.com/office/drawing/2014/main" id="{0A2C58D9-C10D-4BD1-98F0-5F5552601AE6}"/>
              </a:ext>
            </a:extLst>
          </p:cNvPr>
          <p:cNvSpPr/>
          <p:nvPr userDrawn="1"/>
        </p:nvSpPr>
        <p:spPr>
          <a:xfrm>
            <a:off x="442270" y="2313405"/>
            <a:ext cx="3675888" cy="179222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22682" b="-2268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2" name="Rectangle 51" descr="Brush stroke spot">
            <a:extLst>
              <a:ext uri="{FF2B5EF4-FFF2-40B4-BE49-F238E27FC236}">
                <a16:creationId xmlns:a16="http://schemas.microsoft.com/office/drawing/2014/main" id="{95045E2F-58A4-48EC-BF05-523315AB6031}"/>
              </a:ext>
            </a:extLst>
          </p:cNvPr>
          <p:cNvSpPr/>
          <p:nvPr userDrawn="1"/>
        </p:nvSpPr>
        <p:spPr>
          <a:xfrm>
            <a:off x="5747630" y="2309233"/>
            <a:ext cx="3675888" cy="179222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22682" b="-2268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0" name="Text Placeholder 40">
            <a:extLst>
              <a:ext uri="{FF2B5EF4-FFF2-40B4-BE49-F238E27FC236}">
                <a16:creationId xmlns:a16="http://schemas.microsoft.com/office/drawing/2014/main" id="{15964389-22F6-40A0-A36E-E542607646E1}"/>
              </a:ext>
            </a:extLst>
          </p:cNvPr>
          <p:cNvSpPr>
            <a:spLocks noGrp="1"/>
          </p:cNvSpPr>
          <p:nvPr>
            <p:ph type="body" sz="quarter" idx="57"/>
          </p:nvPr>
        </p:nvSpPr>
        <p:spPr>
          <a:xfrm>
            <a:off x="1046452" y="3642055"/>
            <a:ext cx="4787999"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a:t>Edit Master text styles</a:t>
            </a:r>
          </a:p>
        </p:txBody>
      </p:sp>
      <p:sp>
        <p:nvSpPr>
          <p:cNvPr id="2" name="Title 1">
            <a:extLst>
              <a:ext uri="{FF2B5EF4-FFF2-40B4-BE49-F238E27FC236}">
                <a16:creationId xmlns:a16="http://schemas.microsoft.com/office/drawing/2014/main"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solidFill>
                  <a:schemeClr val="tx1"/>
                </a:solidFill>
              </a:defRPr>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347BF347-570A-4D1E-AA9F-818FDB9B3F8F}"/>
              </a:ext>
            </a:extLst>
          </p:cNvPr>
          <p:cNvSpPr>
            <a:spLocks noGrp="1"/>
          </p:cNvSpPr>
          <p:nvPr>
            <p:ph type="dt" sz="half" idx="10"/>
          </p:nvPr>
        </p:nvSpPr>
        <p:spPr/>
        <p:txBody>
          <a:bodyPr/>
          <a:lstStyle/>
          <a:p>
            <a:fld id="{BCF5ACAA-C5AA-4F05-9AE1-AC245EBEF5E4}" type="datetime1">
              <a:rPr lang="ru-RU" smtClean="0"/>
              <a:t>15.10.2018</a:t>
            </a:fld>
            <a:endParaRPr lang="ru-RU"/>
          </a:p>
        </p:txBody>
      </p:sp>
      <p:sp>
        <p:nvSpPr>
          <p:cNvPr id="5" name="Footer Placeholder 4">
            <a:extLst>
              <a:ext uri="{FF2B5EF4-FFF2-40B4-BE49-F238E27FC236}">
                <a16:creationId xmlns:a16="http://schemas.microsoft.com/office/drawing/2014/main" id="{434DE783-5F47-47F2-85AE-C24C08C0090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a:lstStyle/>
          <a:p>
            <a:fld id="{F470E458-E7C2-4395-B75D-476A174CEE45}" type="slidenum">
              <a:rPr lang="ru-RU" smtClean="0"/>
              <a:t>‹#›</a:t>
            </a:fld>
            <a:endParaRPr lang="ru-RU"/>
          </a:p>
        </p:txBody>
      </p:sp>
      <p:cxnSp>
        <p:nvCxnSpPr>
          <p:cNvPr id="37" name="Straight Connector 36">
            <a:extLst>
              <a:ext uri="{FF2B5EF4-FFF2-40B4-BE49-F238E27FC236}">
                <a16:creationId xmlns:a16="http://schemas.microsoft.com/office/drawing/2014/main"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8" name="Subtitle 2">
            <a:extLst>
              <a:ext uri="{FF2B5EF4-FFF2-40B4-BE49-F238E27FC236}">
                <a16:creationId xmlns:a16="http://schemas.microsoft.com/office/drawing/2014/main" id="{7C726E26-D540-424D-A785-221B0A06B9C0}"/>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1" name="Text Placeholder 40">
            <a:extLst>
              <a:ext uri="{FF2B5EF4-FFF2-40B4-BE49-F238E27FC236}">
                <a16:creationId xmlns:a16="http://schemas.microsoft.com/office/drawing/2014/main" id="{59B205DF-9BF4-48EF-8022-300C804E010A}"/>
              </a:ext>
            </a:extLst>
          </p:cNvPr>
          <p:cNvSpPr>
            <a:spLocks noGrp="1"/>
          </p:cNvSpPr>
          <p:nvPr>
            <p:ph type="body" sz="quarter" idx="48"/>
          </p:nvPr>
        </p:nvSpPr>
        <p:spPr>
          <a:xfrm>
            <a:off x="1046452" y="4054527"/>
            <a:ext cx="4788000" cy="835297"/>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a:t>Edit Master text styles</a:t>
            </a:r>
          </a:p>
        </p:txBody>
      </p:sp>
      <p:sp>
        <p:nvSpPr>
          <p:cNvPr id="51" name="Picture Placeholder 2">
            <a:extLst>
              <a:ext uri="{FF2B5EF4-FFF2-40B4-BE49-F238E27FC236}">
                <a16:creationId xmlns:a16="http://schemas.microsoft.com/office/drawing/2014/main"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
        <p:nvSpPr>
          <p:cNvPr id="31" name="Text Placeholder 40">
            <a:extLst>
              <a:ext uri="{FF2B5EF4-FFF2-40B4-BE49-F238E27FC236}">
                <a16:creationId xmlns:a16="http://schemas.microsoft.com/office/drawing/2014/main" id="{19621356-FE2C-4AEC-9E89-2CC86A230211}"/>
              </a:ext>
            </a:extLst>
          </p:cNvPr>
          <p:cNvSpPr>
            <a:spLocks noGrp="1"/>
          </p:cNvSpPr>
          <p:nvPr>
            <p:ph type="body" sz="quarter" idx="58" hasCustomPrompt="1"/>
          </p:nvPr>
        </p:nvSpPr>
        <p:spPr>
          <a:xfrm>
            <a:off x="963322" y="2599849"/>
            <a:ext cx="4871129" cy="972000"/>
          </a:xfrm>
        </p:spPr>
        <p:txBody>
          <a:bodyPr>
            <a:noAutofit/>
          </a:bodyPr>
          <a:lstStyle>
            <a:lvl1pPr marL="0" indent="0">
              <a:lnSpc>
                <a:spcPct val="100000"/>
              </a:lnSpc>
              <a:spcBef>
                <a:spcPts val="600"/>
              </a:spcBef>
              <a:buNone/>
              <a:defRPr sz="7000" b="1" i="0">
                <a:solidFill>
                  <a:schemeClr val="tx2"/>
                </a:solidFill>
                <a:latin typeface="+mj-lt"/>
              </a:defRPr>
            </a:lvl1pPr>
            <a:lvl2pPr marL="457200" indent="0">
              <a:buNone/>
              <a:defRPr/>
            </a:lvl2pPr>
          </a:lstStyle>
          <a:p>
            <a:pPr lvl="0"/>
            <a:r>
              <a:rPr lang="en-US" dirty="0"/>
              <a:t>12 345</a:t>
            </a:r>
          </a:p>
        </p:txBody>
      </p:sp>
      <p:sp>
        <p:nvSpPr>
          <p:cNvPr id="39" name="Text Placeholder 40">
            <a:extLst>
              <a:ext uri="{FF2B5EF4-FFF2-40B4-BE49-F238E27FC236}">
                <a16:creationId xmlns:a16="http://schemas.microsoft.com/office/drawing/2014/main" id="{DBAF7C9B-EA69-40A6-AB82-8564FEB1ADA3}"/>
              </a:ext>
            </a:extLst>
          </p:cNvPr>
          <p:cNvSpPr>
            <a:spLocks noGrp="1"/>
          </p:cNvSpPr>
          <p:nvPr>
            <p:ph type="body" sz="quarter" idx="59"/>
          </p:nvPr>
        </p:nvSpPr>
        <p:spPr>
          <a:xfrm>
            <a:off x="6464798" y="3642350"/>
            <a:ext cx="4787999"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a:t>Edit Master text styles</a:t>
            </a:r>
          </a:p>
        </p:txBody>
      </p:sp>
      <p:sp>
        <p:nvSpPr>
          <p:cNvPr id="40" name="Text Placeholder 40">
            <a:extLst>
              <a:ext uri="{FF2B5EF4-FFF2-40B4-BE49-F238E27FC236}">
                <a16:creationId xmlns:a16="http://schemas.microsoft.com/office/drawing/2014/main" id="{8AADAA41-DB71-4C36-9EDE-CA7E3121BDAC}"/>
              </a:ext>
            </a:extLst>
          </p:cNvPr>
          <p:cNvSpPr>
            <a:spLocks noGrp="1"/>
          </p:cNvSpPr>
          <p:nvPr>
            <p:ph type="body" sz="quarter" idx="60"/>
          </p:nvPr>
        </p:nvSpPr>
        <p:spPr>
          <a:xfrm>
            <a:off x="6464798" y="4054822"/>
            <a:ext cx="4788000" cy="835297"/>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a:t>Edit Master text styles</a:t>
            </a:r>
          </a:p>
        </p:txBody>
      </p:sp>
      <p:sp>
        <p:nvSpPr>
          <p:cNvPr id="43" name="Text Placeholder 40">
            <a:extLst>
              <a:ext uri="{FF2B5EF4-FFF2-40B4-BE49-F238E27FC236}">
                <a16:creationId xmlns:a16="http://schemas.microsoft.com/office/drawing/2014/main" id="{B13B1E83-DF7D-4152-83F9-7A99039613F2}"/>
              </a:ext>
            </a:extLst>
          </p:cNvPr>
          <p:cNvSpPr>
            <a:spLocks noGrp="1"/>
          </p:cNvSpPr>
          <p:nvPr>
            <p:ph type="body" sz="quarter" idx="61" hasCustomPrompt="1"/>
          </p:nvPr>
        </p:nvSpPr>
        <p:spPr>
          <a:xfrm>
            <a:off x="6381668" y="2600144"/>
            <a:ext cx="4871129" cy="972000"/>
          </a:xfrm>
        </p:spPr>
        <p:txBody>
          <a:bodyPr>
            <a:noAutofit/>
          </a:bodyPr>
          <a:lstStyle>
            <a:lvl1pPr marL="0" indent="0">
              <a:lnSpc>
                <a:spcPct val="100000"/>
              </a:lnSpc>
              <a:spcBef>
                <a:spcPts val="600"/>
              </a:spcBef>
              <a:buNone/>
              <a:defRPr sz="7000" b="1" i="0">
                <a:solidFill>
                  <a:schemeClr val="tx2"/>
                </a:solidFill>
                <a:latin typeface="+mj-lt"/>
              </a:defRPr>
            </a:lvl1pPr>
            <a:lvl2pPr marL="457200" indent="0">
              <a:buNone/>
              <a:defRPr/>
            </a:lvl2pPr>
          </a:lstStyle>
          <a:p>
            <a:pPr lvl="0"/>
            <a:r>
              <a:rPr lang="en-US" dirty="0"/>
              <a:t>6 780</a:t>
            </a:r>
          </a:p>
        </p:txBody>
      </p:sp>
    </p:spTree>
    <p:extLst>
      <p:ext uri="{BB962C8B-B14F-4D97-AF65-F5344CB8AC3E}">
        <p14:creationId xmlns:p14="http://schemas.microsoft.com/office/powerpoint/2010/main" val="394239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 Circles">
    <p:spTree>
      <p:nvGrpSpPr>
        <p:cNvPr id="1" name=""/>
        <p:cNvGrpSpPr/>
        <p:nvPr/>
      </p:nvGrpSpPr>
      <p:grpSpPr>
        <a:xfrm>
          <a:off x="0" y="0"/>
          <a:ext cx="0" cy="0"/>
          <a:chOff x="0" y="0"/>
          <a:chExt cx="0" cy="0"/>
        </a:xfrm>
      </p:grpSpPr>
      <p:sp>
        <p:nvSpPr>
          <p:cNvPr id="18" name="Rectangle 17" descr="Brush stroke spot">
            <a:extLst>
              <a:ext uri="{FF2B5EF4-FFF2-40B4-BE49-F238E27FC236}">
                <a16:creationId xmlns:a16="http://schemas.microsoft.com/office/drawing/2014/main" id="{553AE28F-6B33-44BE-A48E-511B9E37A8E5}"/>
              </a:ext>
            </a:extLst>
          </p:cNvPr>
          <p:cNvSpPr/>
          <p:nvPr userDrawn="1"/>
        </p:nvSpPr>
        <p:spPr>
          <a:xfrm>
            <a:off x="649833" y="2266060"/>
            <a:ext cx="10597896" cy="2011680"/>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0" name="Text Placeholder 40">
            <a:extLst>
              <a:ext uri="{FF2B5EF4-FFF2-40B4-BE49-F238E27FC236}">
                <a16:creationId xmlns:a16="http://schemas.microsoft.com/office/drawing/2014/main" id="{15964389-22F6-40A0-A36E-E542607646E1}"/>
              </a:ext>
            </a:extLst>
          </p:cNvPr>
          <p:cNvSpPr>
            <a:spLocks noGrp="1"/>
          </p:cNvSpPr>
          <p:nvPr>
            <p:ph type="body" sz="quarter" idx="57"/>
          </p:nvPr>
        </p:nvSpPr>
        <p:spPr>
          <a:xfrm>
            <a:off x="1508836" y="4448204"/>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a:t>Edit Master text styles</a:t>
            </a:r>
          </a:p>
        </p:txBody>
      </p:sp>
      <p:sp>
        <p:nvSpPr>
          <p:cNvPr id="2" name="Title 1">
            <a:extLst>
              <a:ext uri="{FF2B5EF4-FFF2-40B4-BE49-F238E27FC236}">
                <a16:creationId xmlns:a16="http://schemas.microsoft.com/office/drawing/2014/main"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solidFill>
                  <a:schemeClr val="tx1"/>
                </a:solidFill>
              </a:defRPr>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347BF347-570A-4D1E-AA9F-818FDB9B3F8F}"/>
              </a:ext>
            </a:extLst>
          </p:cNvPr>
          <p:cNvSpPr>
            <a:spLocks noGrp="1"/>
          </p:cNvSpPr>
          <p:nvPr>
            <p:ph type="dt" sz="half" idx="10"/>
          </p:nvPr>
        </p:nvSpPr>
        <p:spPr/>
        <p:txBody>
          <a:bodyPr/>
          <a:lstStyle/>
          <a:p>
            <a:fld id="{BCF5ACAA-C5AA-4F05-9AE1-AC245EBEF5E4}" type="datetime1">
              <a:rPr lang="ru-RU" smtClean="0"/>
              <a:t>15.10.2018</a:t>
            </a:fld>
            <a:endParaRPr lang="ru-RU"/>
          </a:p>
        </p:txBody>
      </p:sp>
      <p:sp>
        <p:nvSpPr>
          <p:cNvPr id="5" name="Footer Placeholder 4">
            <a:extLst>
              <a:ext uri="{FF2B5EF4-FFF2-40B4-BE49-F238E27FC236}">
                <a16:creationId xmlns:a16="http://schemas.microsoft.com/office/drawing/2014/main" id="{434DE783-5F47-47F2-85AE-C24C08C0090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a:lstStyle/>
          <a:p>
            <a:fld id="{F470E458-E7C2-4395-B75D-476A174CEE45}" type="slidenum">
              <a:rPr lang="ru-RU" smtClean="0"/>
              <a:t>‹#›</a:t>
            </a:fld>
            <a:endParaRPr lang="ru-RU"/>
          </a:p>
        </p:txBody>
      </p:sp>
      <p:cxnSp>
        <p:nvCxnSpPr>
          <p:cNvPr id="37" name="Straight Connector 36">
            <a:extLst>
              <a:ext uri="{FF2B5EF4-FFF2-40B4-BE49-F238E27FC236}">
                <a16:creationId xmlns:a16="http://schemas.microsoft.com/office/drawing/2014/main"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41" name="Text Placeholder 40">
            <a:extLst>
              <a:ext uri="{FF2B5EF4-FFF2-40B4-BE49-F238E27FC236}">
                <a16:creationId xmlns:a16="http://schemas.microsoft.com/office/drawing/2014/main" id="{59B205DF-9BF4-48EF-8022-300C804E010A}"/>
              </a:ext>
            </a:extLst>
          </p:cNvPr>
          <p:cNvSpPr>
            <a:spLocks noGrp="1"/>
          </p:cNvSpPr>
          <p:nvPr>
            <p:ph type="body" sz="quarter" idx="48"/>
          </p:nvPr>
        </p:nvSpPr>
        <p:spPr>
          <a:xfrm>
            <a:off x="1508836" y="4860676"/>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a:t>Edit Master text styles</a:t>
            </a:r>
          </a:p>
        </p:txBody>
      </p:sp>
      <p:sp>
        <p:nvSpPr>
          <p:cNvPr id="51" name="Picture Placeholder 2">
            <a:extLst>
              <a:ext uri="{FF2B5EF4-FFF2-40B4-BE49-F238E27FC236}">
                <a16:creationId xmlns:a16="http://schemas.microsoft.com/office/drawing/2014/main"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
        <p:nvSpPr>
          <p:cNvPr id="39" name="Text Placeholder 40">
            <a:extLst>
              <a:ext uri="{FF2B5EF4-FFF2-40B4-BE49-F238E27FC236}">
                <a16:creationId xmlns:a16="http://schemas.microsoft.com/office/drawing/2014/main" id="{DBAF7C9B-EA69-40A6-AB82-8564FEB1ADA3}"/>
              </a:ext>
            </a:extLst>
          </p:cNvPr>
          <p:cNvSpPr>
            <a:spLocks noGrp="1"/>
          </p:cNvSpPr>
          <p:nvPr>
            <p:ph type="body" sz="quarter" idx="59"/>
          </p:nvPr>
        </p:nvSpPr>
        <p:spPr>
          <a:xfrm>
            <a:off x="4716343" y="4448499"/>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a:t>Edit Master text styles</a:t>
            </a:r>
          </a:p>
        </p:txBody>
      </p:sp>
      <p:sp>
        <p:nvSpPr>
          <p:cNvPr id="40" name="Text Placeholder 40">
            <a:extLst>
              <a:ext uri="{FF2B5EF4-FFF2-40B4-BE49-F238E27FC236}">
                <a16:creationId xmlns:a16="http://schemas.microsoft.com/office/drawing/2014/main" id="{8AADAA41-DB71-4C36-9EDE-CA7E3121BDAC}"/>
              </a:ext>
            </a:extLst>
          </p:cNvPr>
          <p:cNvSpPr>
            <a:spLocks noGrp="1"/>
          </p:cNvSpPr>
          <p:nvPr>
            <p:ph type="body" sz="quarter" idx="60"/>
          </p:nvPr>
        </p:nvSpPr>
        <p:spPr>
          <a:xfrm>
            <a:off x="4716343" y="4860971"/>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a:t>Edit Master text styles</a:t>
            </a:r>
          </a:p>
        </p:txBody>
      </p:sp>
      <p:sp>
        <p:nvSpPr>
          <p:cNvPr id="3" name="Oval 2">
            <a:extLst>
              <a:ext uri="{FF2B5EF4-FFF2-40B4-BE49-F238E27FC236}">
                <a16:creationId xmlns:a16="http://schemas.microsoft.com/office/drawing/2014/main" id="{29BB331B-BB86-4BF8-B64D-10A4EA066996}"/>
              </a:ext>
            </a:extLst>
          </p:cNvPr>
          <p:cNvSpPr/>
          <p:nvPr userDrawn="1"/>
        </p:nvSpPr>
        <p:spPr>
          <a:xfrm>
            <a:off x="1892209" y="1877591"/>
            <a:ext cx="2376000" cy="23760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9" name="Oval 18">
            <a:extLst>
              <a:ext uri="{FF2B5EF4-FFF2-40B4-BE49-F238E27FC236}">
                <a16:creationId xmlns:a16="http://schemas.microsoft.com/office/drawing/2014/main" id="{E4607297-0AE5-4568-8E23-9A22E0C9047F}"/>
              </a:ext>
            </a:extLst>
          </p:cNvPr>
          <p:cNvSpPr/>
          <p:nvPr userDrawn="1"/>
        </p:nvSpPr>
        <p:spPr>
          <a:xfrm>
            <a:off x="5318591" y="2318813"/>
            <a:ext cx="1929600" cy="19296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0" name="Oval 19">
            <a:extLst>
              <a:ext uri="{FF2B5EF4-FFF2-40B4-BE49-F238E27FC236}">
                <a16:creationId xmlns:a16="http://schemas.microsoft.com/office/drawing/2014/main" id="{16AB8DAF-6AF1-4CAA-AE2D-6AD8CDCCD190}"/>
              </a:ext>
            </a:extLst>
          </p:cNvPr>
          <p:cNvSpPr/>
          <p:nvPr userDrawn="1"/>
        </p:nvSpPr>
        <p:spPr>
          <a:xfrm>
            <a:off x="8892192" y="2827701"/>
            <a:ext cx="1407600" cy="14076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2" name="Text Placeholder 40">
            <a:extLst>
              <a:ext uri="{FF2B5EF4-FFF2-40B4-BE49-F238E27FC236}">
                <a16:creationId xmlns:a16="http://schemas.microsoft.com/office/drawing/2014/main" id="{5F5CDB97-1A89-4A46-BBC6-957BE23CC68D}"/>
              </a:ext>
            </a:extLst>
          </p:cNvPr>
          <p:cNvSpPr>
            <a:spLocks noGrp="1"/>
          </p:cNvSpPr>
          <p:nvPr userDrawn="1">
            <p:ph type="body" sz="quarter" idx="61"/>
          </p:nvPr>
        </p:nvSpPr>
        <p:spPr>
          <a:xfrm>
            <a:off x="8032507" y="4448204"/>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a:t>Edit Master text styles</a:t>
            </a:r>
          </a:p>
        </p:txBody>
      </p:sp>
      <p:sp>
        <p:nvSpPr>
          <p:cNvPr id="23" name="Text Placeholder 40">
            <a:extLst>
              <a:ext uri="{FF2B5EF4-FFF2-40B4-BE49-F238E27FC236}">
                <a16:creationId xmlns:a16="http://schemas.microsoft.com/office/drawing/2014/main" id="{EE3568F2-C8B7-440C-B118-77D1EB8BA68C}"/>
              </a:ext>
            </a:extLst>
          </p:cNvPr>
          <p:cNvSpPr>
            <a:spLocks noGrp="1"/>
          </p:cNvSpPr>
          <p:nvPr userDrawn="1">
            <p:ph type="body" sz="quarter" idx="62"/>
          </p:nvPr>
        </p:nvSpPr>
        <p:spPr>
          <a:xfrm>
            <a:off x="8032507" y="4860676"/>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a:t>Edit Master text styles</a:t>
            </a:r>
          </a:p>
        </p:txBody>
      </p:sp>
      <p:sp>
        <p:nvSpPr>
          <p:cNvPr id="28" name="Text Placeholder 40">
            <a:extLst>
              <a:ext uri="{FF2B5EF4-FFF2-40B4-BE49-F238E27FC236}">
                <a16:creationId xmlns:a16="http://schemas.microsoft.com/office/drawing/2014/main" id="{04507F51-0648-491E-AE08-5EFD71620E23}"/>
              </a:ext>
            </a:extLst>
          </p:cNvPr>
          <p:cNvSpPr>
            <a:spLocks noGrp="1"/>
          </p:cNvSpPr>
          <p:nvPr>
            <p:ph type="body" sz="quarter" idx="63" hasCustomPrompt="1"/>
          </p:nvPr>
        </p:nvSpPr>
        <p:spPr>
          <a:xfrm>
            <a:off x="2203729" y="2550122"/>
            <a:ext cx="1734798" cy="618236"/>
          </a:xfrm>
        </p:spPr>
        <p:txBody>
          <a:bodyPr>
            <a:noAutofit/>
          </a:bodyPr>
          <a:lstStyle>
            <a:lvl1pPr marL="0" indent="0" algn="ctr">
              <a:lnSpc>
                <a:spcPct val="100000"/>
              </a:lnSpc>
              <a:spcBef>
                <a:spcPts val="600"/>
              </a:spcBef>
              <a:buNone/>
              <a:defRPr sz="5000" b="1" i="0">
                <a:solidFill>
                  <a:schemeClr val="tx1"/>
                </a:solidFill>
                <a:latin typeface="+mj-lt"/>
              </a:defRPr>
            </a:lvl1pPr>
            <a:lvl2pPr marL="457200" indent="0">
              <a:buNone/>
              <a:defRPr/>
            </a:lvl2pPr>
          </a:lstStyle>
          <a:p>
            <a:pPr lvl="0"/>
            <a:r>
              <a:rPr lang="en-US" dirty="0"/>
              <a:t>$ 100</a:t>
            </a:r>
          </a:p>
        </p:txBody>
      </p:sp>
      <p:sp>
        <p:nvSpPr>
          <p:cNvPr id="29" name="Text Placeholder 40">
            <a:extLst>
              <a:ext uri="{FF2B5EF4-FFF2-40B4-BE49-F238E27FC236}">
                <a16:creationId xmlns:a16="http://schemas.microsoft.com/office/drawing/2014/main" id="{DC7D0F93-C77D-44A3-A2D1-6D8B93ADE8E2}"/>
              </a:ext>
            </a:extLst>
          </p:cNvPr>
          <p:cNvSpPr>
            <a:spLocks noGrp="1"/>
          </p:cNvSpPr>
          <p:nvPr>
            <p:ph type="body" sz="quarter" idx="64" hasCustomPrompt="1"/>
          </p:nvPr>
        </p:nvSpPr>
        <p:spPr>
          <a:xfrm>
            <a:off x="2203729" y="3175537"/>
            <a:ext cx="1734798" cy="418706"/>
          </a:xfrm>
        </p:spPr>
        <p:txBody>
          <a:bodyPr>
            <a:noAutofit/>
          </a:bodyPr>
          <a:lstStyle>
            <a:lvl1pPr marL="0" indent="0" algn="ctr">
              <a:lnSpc>
                <a:spcPct val="100000"/>
              </a:lnSpc>
              <a:spcBef>
                <a:spcPts val="600"/>
              </a:spcBef>
              <a:buNone/>
              <a:defRPr sz="2100" b="0" i="0">
                <a:solidFill>
                  <a:schemeClr val="tx2"/>
                </a:solidFill>
              </a:defRPr>
            </a:lvl1pPr>
            <a:lvl2pPr marL="457200" indent="0">
              <a:buNone/>
              <a:defRPr/>
            </a:lvl2pPr>
          </a:lstStyle>
          <a:p>
            <a:pPr lvl="0"/>
            <a:r>
              <a:rPr lang="en-US" dirty="0"/>
              <a:t>Billion</a:t>
            </a:r>
          </a:p>
        </p:txBody>
      </p:sp>
      <p:sp>
        <p:nvSpPr>
          <p:cNvPr id="32" name="Text Placeholder 40">
            <a:extLst>
              <a:ext uri="{FF2B5EF4-FFF2-40B4-BE49-F238E27FC236}">
                <a16:creationId xmlns:a16="http://schemas.microsoft.com/office/drawing/2014/main" id="{19439A71-712F-42A8-988D-A40FC79D30E3}"/>
              </a:ext>
            </a:extLst>
          </p:cNvPr>
          <p:cNvSpPr>
            <a:spLocks noGrp="1"/>
          </p:cNvSpPr>
          <p:nvPr>
            <p:ph type="body" sz="quarter" idx="65" hasCustomPrompt="1"/>
          </p:nvPr>
        </p:nvSpPr>
        <p:spPr>
          <a:xfrm>
            <a:off x="5429868" y="2755270"/>
            <a:ext cx="1734798" cy="618236"/>
          </a:xfrm>
        </p:spPr>
        <p:txBody>
          <a:bodyPr>
            <a:noAutofit/>
          </a:bodyPr>
          <a:lstStyle>
            <a:lvl1pPr marL="0" indent="0" algn="ctr">
              <a:lnSpc>
                <a:spcPct val="100000"/>
              </a:lnSpc>
              <a:spcBef>
                <a:spcPts val="600"/>
              </a:spcBef>
              <a:buNone/>
              <a:defRPr sz="4500" b="1" i="0">
                <a:solidFill>
                  <a:schemeClr val="tx1"/>
                </a:solidFill>
                <a:latin typeface="+mj-lt"/>
              </a:defRPr>
            </a:lvl1pPr>
            <a:lvl2pPr marL="457200" indent="0">
              <a:buNone/>
              <a:defRPr/>
            </a:lvl2pPr>
          </a:lstStyle>
          <a:p>
            <a:pPr lvl="0"/>
            <a:r>
              <a:rPr lang="en-US" dirty="0"/>
              <a:t>$ 50</a:t>
            </a:r>
          </a:p>
        </p:txBody>
      </p:sp>
      <p:sp>
        <p:nvSpPr>
          <p:cNvPr id="33" name="Text Placeholder 40">
            <a:extLst>
              <a:ext uri="{FF2B5EF4-FFF2-40B4-BE49-F238E27FC236}">
                <a16:creationId xmlns:a16="http://schemas.microsoft.com/office/drawing/2014/main" id="{38AE03D3-550E-413E-8DD3-5A6558981278}"/>
              </a:ext>
            </a:extLst>
          </p:cNvPr>
          <p:cNvSpPr>
            <a:spLocks noGrp="1"/>
          </p:cNvSpPr>
          <p:nvPr>
            <p:ph type="body" sz="quarter" idx="66" hasCustomPrompt="1"/>
          </p:nvPr>
        </p:nvSpPr>
        <p:spPr>
          <a:xfrm>
            <a:off x="5429868" y="3346179"/>
            <a:ext cx="1734798" cy="418706"/>
          </a:xfrm>
        </p:spPr>
        <p:txBody>
          <a:bodyPr>
            <a:noAutofit/>
          </a:bodyPr>
          <a:lstStyle>
            <a:lvl1pPr marL="0" indent="0" algn="ctr">
              <a:lnSpc>
                <a:spcPct val="100000"/>
              </a:lnSpc>
              <a:spcBef>
                <a:spcPts val="600"/>
              </a:spcBef>
              <a:buNone/>
              <a:defRPr sz="2000" b="0" i="0">
                <a:solidFill>
                  <a:schemeClr val="tx2"/>
                </a:solidFill>
              </a:defRPr>
            </a:lvl1pPr>
            <a:lvl2pPr marL="457200" indent="0">
              <a:buNone/>
              <a:defRPr/>
            </a:lvl2pPr>
          </a:lstStyle>
          <a:p>
            <a:pPr lvl="0"/>
            <a:r>
              <a:rPr lang="en-US" dirty="0"/>
              <a:t>Billion</a:t>
            </a:r>
          </a:p>
        </p:txBody>
      </p:sp>
      <p:sp>
        <p:nvSpPr>
          <p:cNvPr id="34" name="Text Placeholder 40">
            <a:extLst>
              <a:ext uri="{FF2B5EF4-FFF2-40B4-BE49-F238E27FC236}">
                <a16:creationId xmlns:a16="http://schemas.microsoft.com/office/drawing/2014/main" id="{0B0F054D-7CBD-40FB-84C5-6E37FDF0EC9C}"/>
              </a:ext>
            </a:extLst>
          </p:cNvPr>
          <p:cNvSpPr>
            <a:spLocks noGrp="1"/>
          </p:cNvSpPr>
          <p:nvPr>
            <p:ph type="body" sz="quarter" idx="67" hasCustomPrompt="1"/>
          </p:nvPr>
        </p:nvSpPr>
        <p:spPr>
          <a:xfrm>
            <a:off x="8830050" y="3060231"/>
            <a:ext cx="1529901" cy="477909"/>
          </a:xfrm>
        </p:spPr>
        <p:txBody>
          <a:bodyPr>
            <a:noAutofit/>
          </a:bodyPr>
          <a:lstStyle>
            <a:lvl1pPr marL="0" indent="0" algn="ctr">
              <a:lnSpc>
                <a:spcPct val="100000"/>
              </a:lnSpc>
              <a:spcBef>
                <a:spcPts val="600"/>
              </a:spcBef>
              <a:buNone/>
              <a:defRPr sz="4000" b="1" i="0">
                <a:solidFill>
                  <a:schemeClr val="tx1"/>
                </a:solidFill>
                <a:latin typeface="+mj-lt"/>
              </a:defRPr>
            </a:lvl1pPr>
            <a:lvl2pPr marL="457200" indent="0">
              <a:buNone/>
              <a:defRPr/>
            </a:lvl2pPr>
          </a:lstStyle>
          <a:p>
            <a:pPr lvl="0"/>
            <a:r>
              <a:rPr lang="en-US" dirty="0"/>
              <a:t>$ 25</a:t>
            </a:r>
          </a:p>
        </p:txBody>
      </p:sp>
      <p:sp>
        <p:nvSpPr>
          <p:cNvPr id="35" name="Text Placeholder 40">
            <a:extLst>
              <a:ext uri="{FF2B5EF4-FFF2-40B4-BE49-F238E27FC236}">
                <a16:creationId xmlns:a16="http://schemas.microsoft.com/office/drawing/2014/main" id="{0285840A-F59B-4DDE-A051-9BBA250A628B}"/>
              </a:ext>
            </a:extLst>
          </p:cNvPr>
          <p:cNvSpPr>
            <a:spLocks noGrp="1"/>
          </p:cNvSpPr>
          <p:nvPr>
            <p:ph type="body" sz="quarter" idx="68" hasCustomPrompt="1"/>
          </p:nvPr>
        </p:nvSpPr>
        <p:spPr>
          <a:xfrm>
            <a:off x="8830050" y="3580049"/>
            <a:ext cx="1529901" cy="418706"/>
          </a:xfrm>
        </p:spPr>
        <p:txBody>
          <a:bodyPr>
            <a:noAutofit/>
          </a:bodyPr>
          <a:lstStyle>
            <a:lvl1pPr marL="0" indent="0" algn="ctr">
              <a:lnSpc>
                <a:spcPct val="100000"/>
              </a:lnSpc>
              <a:spcBef>
                <a:spcPts val="600"/>
              </a:spcBef>
              <a:buNone/>
              <a:defRPr sz="1900" b="0" i="0">
                <a:solidFill>
                  <a:schemeClr val="tx2"/>
                </a:solidFill>
              </a:defRPr>
            </a:lvl1pPr>
            <a:lvl2pPr marL="457200" indent="0">
              <a:buNone/>
              <a:defRPr/>
            </a:lvl2pPr>
          </a:lstStyle>
          <a:p>
            <a:pPr lvl="0"/>
            <a:r>
              <a:rPr lang="en-US" dirty="0"/>
              <a:t>Billion</a:t>
            </a:r>
          </a:p>
        </p:txBody>
      </p:sp>
    </p:spTree>
    <p:extLst>
      <p:ext uri="{BB962C8B-B14F-4D97-AF65-F5344CB8AC3E}">
        <p14:creationId xmlns:p14="http://schemas.microsoft.com/office/powerpoint/2010/main" val="3408001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dirty="0"/>
              <a:t>CLICK TO EDIT MASTER TITLE STYLE</a:t>
            </a:r>
            <a:endParaRPr lang="ru-RU" dirty="0"/>
          </a:p>
        </p:txBody>
      </p:sp>
      <p:sp>
        <p:nvSpPr>
          <p:cNvPr id="3" name="Content Placeholder 2">
            <a:extLst>
              <a:ext uri="{FF2B5EF4-FFF2-40B4-BE49-F238E27FC236}">
                <a16:creationId xmlns:a16="http://schemas.microsoft.com/office/drawing/2014/main" id="{379FEDE1-14F2-46B9-85D8-8B68DB5F2E57}"/>
              </a:ext>
            </a:extLst>
          </p:cNvPr>
          <p:cNvSpPr>
            <a:spLocks noGrp="1"/>
          </p:cNvSpPr>
          <p:nvPr>
            <p:ph sz="half" idx="1"/>
          </p:nvPr>
        </p:nvSpPr>
        <p:spPr>
          <a:xfrm>
            <a:off x="633656" y="2914563"/>
            <a:ext cx="4899002" cy="2528208"/>
          </a:xfrm>
        </p:spPr>
        <p:txBody>
          <a:bodyPr>
            <a:normAutofit/>
          </a:bodyPr>
          <a:lstStyle>
            <a:lvl1pPr marL="230400" indent="-230400">
              <a:lnSpc>
                <a:spcPct val="100000"/>
              </a:lnSpc>
              <a:spcBef>
                <a:spcPts val="600"/>
              </a:spcBef>
              <a:buClr>
                <a:srgbClr val="9D0000"/>
              </a:buClr>
              <a:buFont typeface="Arial" panose="020B0604020202020204" pitchFamily="34" charset="0"/>
              <a:buChar char="•"/>
              <a:defRPr sz="1600" i="0">
                <a:solidFill>
                  <a:schemeClr val="tx2"/>
                </a:solidFill>
              </a:defRPr>
            </a:lvl1pPr>
          </a:lstStyle>
          <a:p>
            <a:pPr lvl="0"/>
            <a:r>
              <a:rPr lang="en-US"/>
              <a:t>Edit Master text styles</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14" name="Text Placeholder 40">
            <a:extLst>
              <a:ext uri="{FF2B5EF4-FFF2-40B4-BE49-F238E27FC236}">
                <a16:creationId xmlns:a16="http://schemas.microsoft.com/office/drawing/2014/main" id="{2E228B39-E69E-4928-A3B9-E0820CF9C197}"/>
              </a:ext>
            </a:extLst>
          </p:cNvPr>
          <p:cNvSpPr>
            <a:spLocks noGrp="1"/>
          </p:cNvSpPr>
          <p:nvPr>
            <p:ph type="body" sz="quarter" idx="49"/>
          </p:nvPr>
        </p:nvSpPr>
        <p:spPr>
          <a:xfrm>
            <a:off x="838197" y="2509005"/>
            <a:ext cx="4680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a:t>Edit Master text styles</a:t>
            </a:r>
          </a:p>
        </p:txBody>
      </p:sp>
      <p:sp>
        <p:nvSpPr>
          <p:cNvPr id="20" name="Text Placeholder 40">
            <a:extLst>
              <a:ext uri="{FF2B5EF4-FFF2-40B4-BE49-F238E27FC236}">
                <a16:creationId xmlns:a16="http://schemas.microsoft.com/office/drawing/2014/main" id="{DB13281D-9A7C-4ED9-86E0-B903E8AE724B}"/>
              </a:ext>
            </a:extLst>
          </p:cNvPr>
          <p:cNvSpPr>
            <a:spLocks noGrp="1"/>
          </p:cNvSpPr>
          <p:nvPr>
            <p:ph type="body" sz="quarter" idx="52"/>
          </p:nvPr>
        </p:nvSpPr>
        <p:spPr>
          <a:xfrm>
            <a:off x="6694264" y="2509005"/>
            <a:ext cx="4680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a:t>Edit Master text styles</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
        <p:nvSpPr>
          <p:cNvPr id="16" name="Content Placeholder 2">
            <a:extLst>
              <a:ext uri="{FF2B5EF4-FFF2-40B4-BE49-F238E27FC236}">
                <a16:creationId xmlns:a16="http://schemas.microsoft.com/office/drawing/2014/main" id="{609833F7-F057-48CB-9D76-2CA2BC07E553}"/>
              </a:ext>
            </a:extLst>
          </p:cNvPr>
          <p:cNvSpPr>
            <a:spLocks noGrp="1"/>
          </p:cNvSpPr>
          <p:nvPr>
            <p:ph sz="half" idx="57"/>
          </p:nvPr>
        </p:nvSpPr>
        <p:spPr>
          <a:xfrm>
            <a:off x="6475262" y="2914563"/>
            <a:ext cx="4899002" cy="2528208"/>
          </a:xfrm>
        </p:spPr>
        <p:txBody>
          <a:bodyPr>
            <a:normAutofit/>
          </a:bodyPr>
          <a:lstStyle>
            <a:lvl1pPr marL="230400" indent="-230400">
              <a:lnSpc>
                <a:spcPct val="100000"/>
              </a:lnSpc>
              <a:spcBef>
                <a:spcPts val="600"/>
              </a:spcBef>
              <a:buClr>
                <a:srgbClr val="9D0000"/>
              </a:buClr>
              <a:buFont typeface="Arial" panose="020B0604020202020204" pitchFamily="34" charset="0"/>
              <a:buChar char="•"/>
              <a:defRPr sz="1600" i="0">
                <a:solidFill>
                  <a:schemeClr val="tx2"/>
                </a:solidFill>
              </a:defRPr>
            </a:lvl1pPr>
          </a:lstStyle>
          <a:p>
            <a:pPr lvl="0"/>
            <a:r>
              <a:rPr lang="en-US"/>
              <a:t>Edit Master text styles</a:t>
            </a:r>
          </a:p>
        </p:txBody>
      </p:sp>
    </p:spTree>
    <p:extLst>
      <p:ext uri="{BB962C8B-B14F-4D97-AF65-F5344CB8AC3E}">
        <p14:creationId xmlns:p14="http://schemas.microsoft.com/office/powerpoint/2010/main" val="4173216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480661"/>
            <a:ext cx="10515600" cy="704696"/>
          </a:xfrm>
        </p:spPr>
        <p:txBody>
          <a:bodyPr anchor="b" anchorCtr="0"/>
          <a:lstStyle>
            <a:lvl1pPr algn="ctr">
              <a:defRPr>
                <a:solidFill>
                  <a:schemeClr val="tx1"/>
                </a:solidFill>
              </a:defRPr>
            </a:lvl1pPr>
          </a:lstStyle>
          <a:p>
            <a:r>
              <a:rPr lang="en-US" dirty="0"/>
              <a:t>CLICK TO EDIT MASTER TITLE STYLE</a:t>
            </a:r>
            <a:endParaRPr lang="ru-RU" dirty="0"/>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277438"/>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solidFill>
                  <a:schemeClr val="tx2"/>
                </a:solidFill>
              </a:defRPr>
            </a:lvl1pPr>
          </a:lstStyle>
          <a:p>
            <a:r>
              <a:rPr lang="en-US"/>
              <a:t>Click icon to add picture</a:t>
            </a:r>
            <a:endParaRPr lang="ru-RU" dirty="0"/>
          </a:p>
        </p:txBody>
      </p:sp>
      <p:sp>
        <p:nvSpPr>
          <p:cNvPr id="13" name="Rectangle 12" descr="Brush stroke spot">
            <a:extLst>
              <a:ext uri="{FF2B5EF4-FFF2-40B4-BE49-F238E27FC236}">
                <a16:creationId xmlns:a16="http://schemas.microsoft.com/office/drawing/2014/main" id="{0CCD991D-2B03-47A2-8715-7661B26F9B95}"/>
              </a:ext>
            </a:extLst>
          </p:cNvPr>
          <p:cNvSpPr/>
          <p:nvPr userDrawn="1"/>
        </p:nvSpPr>
        <p:spPr>
          <a:xfrm>
            <a:off x="1990344" y="2075688"/>
            <a:ext cx="8211312" cy="270662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 Placeholder 9" descr="Competitors logos quadrant">
            <a:extLst>
              <a:ext uri="{FF2B5EF4-FFF2-40B4-BE49-F238E27FC236}">
                <a16:creationId xmlns:a16="http://schemas.microsoft.com/office/drawing/2014/main" id="{7246D54D-92E6-4129-9F9B-80AD6027E5BD}"/>
              </a:ext>
            </a:extLst>
          </p:cNvPr>
          <p:cNvSpPr>
            <a:spLocks noGrp="1"/>
          </p:cNvSpPr>
          <p:nvPr>
            <p:ph type="body" sz="quarter" idx="35" hasCustomPrompt="1"/>
          </p:nvPr>
        </p:nvSpPr>
        <p:spPr>
          <a:xfrm>
            <a:off x="4731544" y="1409436"/>
            <a:ext cx="2728913" cy="425450"/>
          </a:xfrm>
        </p:spPr>
        <p:txBody>
          <a:bodyPr>
            <a:noAutofit/>
          </a:bodyPr>
          <a:lstStyle>
            <a:lvl1pPr marL="0" indent="0" algn="ct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dirty="0"/>
              <a:t>More Convenient</a:t>
            </a:r>
            <a:endParaRPr lang="ru-RU" dirty="0"/>
          </a:p>
        </p:txBody>
      </p:sp>
      <p:sp>
        <p:nvSpPr>
          <p:cNvPr id="17" name="Text Placeholder 9" descr="Competitors logos quadrant">
            <a:extLst>
              <a:ext uri="{FF2B5EF4-FFF2-40B4-BE49-F238E27FC236}">
                <a16:creationId xmlns:a16="http://schemas.microsoft.com/office/drawing/2014/main" id="{6DEE1C9E-9A2E-44D5-B900-58F0DC5C1526}"/>
              </a:ext>
            </a:extLst>
          </p:cNvPr>
          <p:cNvSpPr>
            <a:spLocks noGrp="1"/>
          </p:cNvSpPr>
          <p:nvPr>
            <p:ph type="body" sz="quarter" idx="36" hasCustomPrompt="1"/>
          </p:nvPr>
        </p:nvSpPr>
        <p:spPr>
          <a:xfrm>
            <a:off x="4731544" y="5690411"/>
            <a:ext cx="2728913" cy="425450"/>
          </a:xfrm>
        </p:spPr>
        <p:txBody>
          <a:bodyPr>
            <a:noAutofit/>
          </a:bodyPr>
          <a:lstStyle>
            <a:lvl1pPr marL="0" indent="0" algn="ct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dirty="0"/>
              <a:t>Less Convenient</a:t>
            </a:r>
            <a:endParaRPr lang="ru-RU" dirty="0"/>
          </a:p>
        </p:txBody>
      </p:sp>
      <p:sp>
        <p:nvSpPr>
          <p:cNvPr id="18" name="Text Placeholder 9">
            <a:extLst>
              <a:ext uri="{FF2B5EF4-FFF2-40B4-BE49-F238E27FC236}">
                <a16:creationId xmlns:a16="http://schemas.microsoft.com/office/drawing/2014/main" id="{66B9A18B-0CF3-4C0A-B305-707B9A66919A}"/>
              </a:ext>
            </a:extLst>
          </p:cNvPr>
          <p:cNvSpPr>
            <a:spLocks noGrp="1"/>
          </p:cNvSpPr>
          <p:nvPr>
            <p:ph type="body" sz="quarter" idx="37" hasCustomPrompt="1"/>
          </p:nvPr>
        </p:nvSpPr>
        <p:spPr>
          <a:xfrm>
            <a:off x="839903" y="3744448"/>
            <a:ext cx="2728913" cy="425450"/>
          </a:xfrm>
        </p:spPr>
        <p:txBody>
          <a:bodyPr>
            <a:noAutofit/>
          </a:bodyPr>
          <a:lstStyle>
            <a:lvl1pPr marL="0" indent="0" algn="l">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dirty="0"/>
              <a:t>More Expensive</a:t>
            </a:r>
            <a:endParaRPr lang="ru-RU" dirty="0"/>
          </a:p>
        </p:txBody>
      </p:sp>
      <p:sp>
        <p:nvSpPr>
          <p:cNvPr id="19" name="Text Placeholder 9" descr="Competitors logos quadrant">
            <a:extLst>
              <a:ext uri="{FF2B5EF4-FFF2-40B4-BE49-F238E27FC236}">
                <a16:creationId xmlns:a16="http://schemas.microsoft.com/office/drawing/2014/main" id="{6FE680D8-859C-4A7C-AD2D-F5FBE95F1CF9}"/>
              </a:ext>
            </a:extLst>
          </p:cNvPr>
          <p:cNvSpPr>
            <a:spLocks noGrp="1"/>
          </p:cNvSpPr>
          <p:nvPr>
            <p:ph type="body" sz="quarter" idx="38" hasCustomPrompt="1"/>
          </p:nvPr>
        </p:nvSpPr>
        <p:spPr>
          <a:xfrm>
            <a:off x="8614398" y="3744448"/>
            <a:ext cx="2728913" cy="425450"/>
          </a:xfrm>
        </p:spPr>
        <p:txBody>
          <a:bodyPr>
            <a:noAutofit/>
          </a:bodyPr>
          <a:lstStyle>
            <a:lvl1pPr marL="0" indent="0" algn="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dirty="0"/>
              <a:t>Less Expensive</a:t>
            </a:r>
            <a:endParaRPr lang="ru-RU" dirty="0"/>
          </a:p>
        </p:txBody>
      </p:sp>
      <p:sp>
        <p:nvSpPr>
          <p:cNvPr id="22" name="Picture Placeholder 11" descr="Competitors logos quadrant">
            <a:extLst>
              <a:ext uri="{FF2B5EF4-FFF2-40B4-BE49-F238E27FC236}">
                <a16:creationId xmlns:a16="http://schemas.microsoft.com/office/drawing/2014/main" id="{E6B6CE82-1BDF-4550-8960-7F41345BA07F}"/>
              </a:ext>
            </a:extLst>
          </p:cNvPr>
          <p:cNvSpPr>
            <a:spLocks noGrp="1"/>
          </p:cNvSpPr>
          <p:nvPr>
            <p:ph type="pic" sz="quarter" idx="39" hasCustomPrompt="1"/>
          </p:nvPr>
        </p:nvSpPr>
        <p:spPr>
          <a:xfrm>
            <a:off x="3271215" y="2622855"/>
            <a:ext cx="1772153" cy="777240"/>
          </a:xfrm>
        </p:spPr>
        <p:txBody>
          <a:bodyPr anchor="ctr" anchorCtr="0">
            <a:noAutofit/>
          </a:bodyPr>
          <a:lstStyle>
            <a:lvl1pPr marL="0" indent="0" algn="ctr">
              <a:buNone/>
              <a:defRPr sz="2000" i="0">
                <a:solidFill>
                  <a:schemeClr val="tx2"/>
                </a:solidFill>
              </a:defRPr>
            </a:lvl1pPr>
          </a:lstStyle>
          <a:p>
            <a:r>
              <a:rPr lang="en-US" dirty="0"/>
              <a:t>Competitor 2</a:t>
            </a:r>
          </a:p>
          <a:p>
            <a:r>
              <a:rPr lang="en-US" dirty="0"/>
              <a:t>Logo</a:t>
            </a:r>
            <a:endParaRPr lang="ru-RU" dirty="0"/>
          </a:p>
        </p:txBody>
      </p:sp>
      <p:sp>
        <p:nvSpPr>
          <p:cNvPr id="23" name="Picture Placeholder 11" descr="Competitors logos quadrant">
            <a:extLst>
              <a:ext uri="{FF2B5EF4-FFF2-40B4-BE49-F238E27FC236}">
                <a16:creationId xmlns:a16="http://schemas.microsoft.com/office/drawing/2014/main" id="{582E2341-B28C-43DC-9292-43E8D75A3BDD}"/>
              </a:ext>
            </a:extLst>
          </p:cNvPr>
          <p:cNvSpPr>
            <a:spLocks noGrp="1"/>
          </p:cNvSpPr>
          <p:nvPr>
            <p:ph type="pic" sz="quarter" idx="40" hasCustomPrompt="1"/>
          </p:nvPr>
        </p:nvSpPr>
        <p:spPr>
          <a:xfrm>
            <a:off x="1366167" y="2060082"/>
            <a:ext cx="1772153" cy="777240"/>
          </a:xfrm>
        </p:spPr>
        <p:txBody>
          <a:bodyPr anchor="ctr" anchorCtr="0">
            <a:noAutofit/>
          </a:bodyPr>
          <a:lstStyle>
            <a:lvl1pPr marL="0" indent="0" algn="ctr">
              <a:buNone/>
              <a:defRPr sz="2000" i="0">
                <a:solidFill>
                  <a:schemeClr val="tx2"/>
                </a:solidFill>
              </a:defRPr>
            </a:lvl1pPr>
          </a:lstStyle>
          <a:p>
            <a:r>
              <a:rPr lang="en-US" dirty="0"/>
              <a:t>Competitor </a:t>
            </a:r>
            <a:r>
              <a:rPr lang="ru-RU" dirty="0"/>
              <a:t>1</a:t>
            </a:r>
            <a:endParaRPr lang="en-US" dirty="0"/>
          </a:p>
          <a:p>
            <a:r>
              <a:rPr lang="en-US" dirty="0"/>
              <a:t>Logo</a:t>
            </a:r>
            <a:endParaRPr lang="ru-RU" dirty="0"/>
          </a:p>
        </p:txBody>
      </p:sp>
      <p:sp>
        <p:nvSpPr>
          <p:cNvPr id="24" name="Picture Placeholder 11" descr="Competitors logos quadrant">
            <a:extLst>
              <a:ext uri="{FF2B5EF4-FFF2-40B4-BE49-F238E27FC236}">
                <a16:creationId xmlns:a16="http://schemas.microsoft.com/office/drawing/2014/main" id="{B5CF88F9-58C0-4E88-8243-2E2026B3D847}"/>
              </a:ext>
            </a:extLst>
          </p:cNvPr>
          <p:cNvSpPr>
            <a:spLocks noGrp="1"/>
          </p:cNvSpPr>
          <p:nvPr>
            <p:ph type="pic" sz="quarter" idx="41" hasCustomPrompt="1"/>
          </p:nvPr>
        </p:nvSpPr>
        <p:spPr>
          <a:xfrm>
            <a:off x="1872684" y="4500968"/>
            <a:ext cx="1772153" cy="777240"/>
          </a:xfrm>
        </p:spPr>
        <p:txBody>
          <a:bodyPr anchor="ctr" anchorCtr="0">
            <a:noAutofit/>
          </a:bodyPr>
          <a:lstStyle>
            <a:lvl1pPr marL="0" indent="0" algn="ctr">
              <a:buNone/>
              <a:defRPr sz="2000" i="0">
                <a:solidFill>
                  <a:schemeClr val="tx2"/>
                </a:solidFill>
              </a:defRPr>
            </a:lvl1pPr>
          </a:lstStyle>
          <a:p>
            <a:r>
              <a:rPr lang="en-US" dirty="0"/>
              <a:t>Competitor </a:t>
            </a:r>
            <a:r>
              <a:rPr lang="ru-RU" dirty="0"/>
              <a:t>3</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id="{A82EE939-4C57-4B18-8083-AFBEAFEFF3C6}"/>
              </a:ext>
            </a:extLst>
          </p:cNvPr>
          <p:cNvSpPr>
            <a:spLocks noGrp="1"/>
          </p:cNvSpPr>
          <p:nvPr>
            <p:ph type="pic" sz="quarter" idx="42" hasCustomPrompt="1"/>
          </p:nvPr>
        </p:nvSpPr>
        <p:spPr>
          <a:xfrm>
            <a:off x="6636591" y="2679507"/>
            <a:ext cx="1772153" cy="777240"/>
          </a:xfrm>
        </p:spPr>
        <p:txBody>
          <a:bodyPr anchor="ctr" anchorCtr="0">
            <a:noAutofit/>
          </a:bodyPr>
          <a:lstStyle>
            <a:lvl1pPr marL="0" indent="0" algn="ctr">
              <a:buNone/>
              <a:defRPr sz="2000" i="0">
                <a:solidFill>
                  <a:schemeClr val="tx2"/>
                </a:solidFill>
              </a:defRPr>
            </a:lvl1pPr>
          </a:lstStyle>
          <a:p>
            <a:r>
              <a:rPr lang="en-US" dirty="0"/>
              <a:t>Competitor </a:t>
            </a:r>
            <a:r>
              <a:rPr lang="ru-RU" dirty="0"/>
              <a:t>4</a:t>
            </a:r>
            <a:endParaRPr lang="en-US" dirty="0"/>
          </a:p>
          <a:p>
            <a:r>
              <a:rPr lang="en-US" dirty="0"/>
              <a:t>Logo</a:t>
            </a:r>
            <a:r>
              <a:rPr lang="ru-RU" dirty="0"/>
              <a:t>я</a:t>
            </a:r>
          </a:p>
        </p:txBody>
      </p:sp>
      <p:sp>
        <p:nvSpPr>
          <p:cNvPr id="26" name="Picture Placeholder 11" descr="Competitors logos quadrant">
            <a:extLst>
              <a:ext uri="{FF2B5EF4-FFF2-40B4-BE49-F238E27FC236}">
                <a16:creationId xmlns:a16="http://schemas.microsoft.com/office/drawing/2014/main" id="{6F0782C9-DB20-403D-BE02-0A8B0F75EEB4}"/>
              </a:ext>
            </a:extLst>
          </p:cNvPr>
          <p:cNvSpPr>
            <a:spLocks noGrp="1"/>
          </p:cNvSpPr>
          <p:nvPr>
            <p:ph type="pic" sz="quarter" idx="43" hasCustomPrompt="1"/>
          </p:nvPr>
        </p:nvSpPr>
        <p:spPr>
          <a:xfrm>
            <a:off x="6458028" y="4605894"/>
            <a:ext cx="1772153" cy="777240"/>
          </a:xfrm>
        </p:spPr>
        <p:txBody>
          <a:bodyPr anchor="ctr" anchorCtr="0">
            <a:noAutofit/>
          </a:bodyPr>
          <a:lstStyle>
            <a:lvl1pPr marL="0" indent="0" algn="ctr">
              <a:buNone/>
              <a:defRPr sz="2000" i="0">
                <a:solidFill>
                  <a:schemeClr val="tx2"/>
                </a:solidFill>
              </a:defRPr>
            </a:lvl1pPr>
          </a:lstStyle>
          <a:p>
            <a:r>
              <a:rPr lang="en-US" dirty="0"/>
              <a:t>Competitor </a:t>
            </a:r>
            <a:r>
              <a:rPr lang="ru-RU" dirty="0"/>
              <a:t>5</a:t>
            </a:r>
            <a:endParaRPr lang="en-US" dirty="0"/>
          </a:p>
          <a:p>
            <a:r>
              <a:rPr lang="en-US" dirty="0"/>
              <a:t>Logo</a:t>
            </a:r>
            <a:endParaRPr lang="ru-RU" dirty="0"/>
          </a:p>
        </p:txBody>
      </p:sp>
      <p:sp>
        <p:nvSpPr>
          <p:cNvPr id="27" name="Picture Placeholder 11" descr="Competitors logos quadrant">
            <a:extLst>
              <a:ext uri="{FF2B5EF4-FFF2-40B4-BE49-F238E27FC236}">
                <a16:creationId xmlns:a16="http://schemas.microsoft.com/office/drawing/2014/main" id="{BD7EAF5B-32EC-4B5A-91BC-2486855FFC26}"/>
              </a:ext>
            </a:extLst>
          </p:cNvPr>
          <p:cNvSpPr>
            <a:spLocks noGrp="1"/>
          </p:cNvSpPr>
          <p:nvPr>
            <p:ph type="pic" sz="quarter" idx="44" hasCustomPrompt="1"/>
          </p:nvPr>
        </p:nvSpPr>
        <p:spPr>
          <a:xfrm>
            <a:off x="9132534" y="4368730"/>
            <a:ext cx="1772153" cy="777240"/>
          </a:xfrm>
        </p:spPr>
        <p:txBody>
          <a:bodyPr anchor="ctr" anchorCtr="0">
            <a:noAutofit/>
          </a:bodyPr>
          <a:lstStyle>
            <a:lvl1pPr marL="0" indent="0" algn="ctr">
              <a:buNone/>
              <a:defRPr sz="2000" i="0">
                <a:solidFill>
                  <a:schemeClr val="tx2"/>
                </a:solidFill>
              </a:defRPr>
            </a:lvl1pPr>
          </a:lstStyle>
          <a:p>
            <a:r>
              <a:rPr lang="en-US" dirty="0"/>
              <a:t>Competitor </a:t>
            </a:r>
            <a:r>
              <a:rPr lang="ru-RU" dirty="0"/>
              <a:t>6</a:t>
            </a:r>
            <a:endParaRPr lang="en-US" dirty="0"/>
          </a:p>
          <a:p>
            <a:r>
              <a:rPr lang="en-US" dirty="0"/>
              <a:t>Logo</a:t>
            </a:r>
            <a:endParaRPr lang="ru-RU" dirty="0"/>
          </a:p>
        </p:txBody>
      </p:sp>
      <p:sp>
        <p:nvSpPr>
          <p:cNvPr id="28" name="Picture Placeholder 14" descr="Competitors logos quadrant">
            <a:extLst>
              <a:ext uri="{FF2B5EF4-FFF2-40B4-BE49-F238E27FC236}">
                <a16:creationId xmlns:a16="http://schemas.microsoft.com/office/drawing/2014/main" id="{13F923C2-8EA1-4CAA-AD2F-96AD06CA8988}"/>
              </a:ext>
              <a:ext uri="{C183D7F6-B498-43B3-948B-1728B52AA6E4}">
                <adec:decorative xmlns:adec="http://schemas.microsoft.com/office/drawing/2017/decorative" val="0"/>
              </a:ext>
            </a:extLst>
          </p:cNvPr>
          <p:cNvSpPr>
            <a:spLocks noGrp="1"/>
          </p:cNvSpPr>
          <p:nvPr>
            <p:ph type="pic" sz="quarter" idx="45" hasCustomPrompt="1"/>
          </p:nvPr>
        </p:nvSpPr>
        <p:spPr>
          <a:xfrm>
            <a:off x="9697679" y="2082333"/>
            <a:ext cx="1207008" cy="841248"/>
          </a:xfrm>
        </p:spPr>
        <p:txBody>
          <a:bodyPr wrap="square" lIns="46800" rIns="46800" anchor="ctr" anchorCtr="0">
            <a:noAutofit/>
          </a:bodyPr>
          <a:lstStyle>
            <a:lvl1pPr marL="0" indent="0" algn="ctr">
              <a:lnSpc>
                <a:spcPct val="100000"/>
              </a:lnSpc>
              <a:buNone/>
              <a:defRPr sz="1400">
                <a:solidFill>
                  <a:schemeClr val="tx2"/>
                </a:solidFill>
              </a:defRPr>
            </a:lvl1pPr>
          </a:lstStyle>
          <a:p>
            <a:r>
              <a:rPr lang="en-US" dirty="0"/>
              <a:t>Your</a:t>
            </a:r>
            <a:br>
              <a:rPr lang="en-US" dirty="0"/>
            </a:br>
            <a:r>
              <a:rPr lang="en-US" dirty="0"/>
              <a:t>Restaurant </a:t>
            </a:r>
            <a:br>
              <a:rPr lang="en-US" dirty="0"/>
            </a:br>
            <a:r>
              <a:rPr lang="en-US" dirty="0"/>
              <a:t>LOGO</a:t>
            </a:r>
            <a:endParaRPr lang="ru-RU" dirty="0"/>
          </a:p>
        </p:txBody>
      </p:sp>
      <p:cxnSp>
        <p:nvCxnSpPr>
          <p:cNvPr id="29" name="Straight Arrow Connector 28" descr="Competitors logos quadrant">
            <a:extLst>
              <a:ext uri="{FF2B5EF4-FFF2-40B4-BE49-F238E27FC236}">
                <a16:creationId xmlns:a16="http://schemas.microsoft.com/office/drawing/2014/main" id="{6E38594D-B49F-47FB-AAB7-D4B848169F40}"/>
              </a:ext>
            </a:extLst>
          </p:cNvPr>
          <p:cNvCxnSpPr>
            <a:cxnSpLocks/>
          </p:cNvCxnSpPr>
          <p:nvPr userDrawn="1"/>
        </p:nvCxnSpPr>
        <p:spPr>
          <a:xfrm rot="16200000">
            <a:off x="4162045" y="3698539"/>
            <a:ext cx="3867912"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descr="Competitors logos quadrant">
            <a:extLst>
              <a:ext uri="{FF2B5EF4-FFF2-40B4-BE49-F238E27FC236}">
                <a16:creationId xmlns:a16="http://schemas.microsoft.com/office/drawing/2014/main" id="{9CDF9FE9-ABF5-4DE2-A545-2BF180F9F5ED}"/>
              </a:ext>
            </a:extLst>
          </p:cNvPr>
          <p:cNvCxnSpPr>
            <a:cxnSpLocks/>
          </p:cNvCxnSpPr>
          <p:nvPr userDrawn="1"/>
        </p:nvCxnSpPr>
        <p:spPr>
          <a:xfrm>
            <a:off x="943519" y="3680663"/>
            <a:ext cx="1033255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266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Blocks Content">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78B7359-F8D9-49C3-9ECB-5D7928220A32}"/>
              </a:ext>
            </a:extLst>
          </p:cNvPr>
          <p:cNvSpPr/>
          <p:nvPr userDrawn="1"/>
        </p:nvSpPr>
        <p:spPr>
          <a:xfrm>
            <a:off x="940831" y="2764203"/>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39" name="Rectangle 38">
            <a:extLst>
              <a:ext uri="{FF2B5EF4-FFF2-40B4-BE49-F238E27FC236}">
                <a16:creationId xmlns:a16="http://schemas.microsoft.com/office/drawing/2014/main" id="{DD6BF640-6D98-46DC-BF66-FEB2A0511221}"/>
              </a:ext>
            </a:extLst>
          </p:cNvPr>
          <p:cNvSpPr/>
          <p:nvPr userDrawn="1"/>
        </p:nvSpPr>
        <p:spPr>
          <a:xfrm>
            <a:off x="8132936" y="2762391"/>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34" name="Rectangle 33">
            <a:extLst>
              <a:ext uri="{FF2B5EF4-FFF2-40B4-BE49-F238E27FC236}">
                <a16:creationId xmlns:a16="http://schemas.microsoft.com/office/drawing/2014/main" id="{E7397380-65CA-490B-89DE-D8D1C25E0B00}"/>
              </a:ext>
            </a:extLst>
          </p:cNvPr>
          <p:cNvSpPr/>
          <p:nvPr userDrawn="1"/>
        </p:nvSpPr>
        <p:spPr>
          <a:xfrm>
            <a:off x="4542600" y="2762391"/>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4" name="Rectangle 3">
            <a:extLst>
              <a:ext uri="{FF2B5EF4-FFF2-40B4-BE49-F238E27FC236}">
                <a16:creationId xmlns:a16="http://schemas.microsoft.com/office/drawing/2014/main" id="{75252BCA-7050-40A2-A745-BB966870609C}"/>
              </a:ext>
            </a:extLst>
          </p:cNvPr>
          <p:cNvSpPr/>
          <p:nvPr userDrawn="1"/>
        </p:nvSpPr>
        <p:spPr>
          <a:xfrm>
            <a:off x="940831" y="1953987"/>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dirty="0"/>
              <a:t>CLICK TO EDIT MASTER TITLE STYLE</a:t>
            </a:r>
            <a:endParaRPr lang="ru-RU" dirty="0"/>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
        <p:nvSpPr>
          <p:cNvPr id="18" name="Text Placeholder 12">
            <a:extLst>
              <a:ext uri="{FF2B5EF4-FFF2-40B4-BE49-F238E27FC236}">
                <a16:creationId xmlns:a16="http://schemas.microsoft.com/office/drawing/2014/main" id="{C28E9701-34F1-4219-ACE1-7000B0AE2CD4}"/>
              </a:ext>
            </a:extLst>
          </p:cNvPr>
          <p:cNvSpPr>
            <a:spLocks noGrp="1"/>
          </p:cNvSpPr>
          <p:nvPr>
            <p:ph type="body" sz="quarter" idx="15"/>
          </p:nvPr>
        </p:nvSpPr>
        <p:spPr>
          <a:xfrm>
            <a:off x="940509" y="2871230"/>
            <a:ext cx="3106800" cy="2599560"/>
          </a:xfrm>
        </p:spPr>
        <p:txBody>
          <a:bodyPr>
            <a:normAutofit/>
          </a:bodyPr>
          <a:lstStyle>
            <a:lvl1pPr marL="180000" indent="-180000">
              <a:lnSpc>
                <a:spcPct val="100000"/>
              </a:lnSpc>
              <a:buClr>
                <a:srgbClr val="9D0000"/>
              </a:buClr>
              <a:defRPr sz="1400" i="0">
                <a:solidFill>
                  <a:schemeClr val="tx2"/>
                </a:solidFill>
              </a:defRPr>
            </a:lvl1pPr>
            <a:lvl2pPr marL="180000" indent="-180000">
              <a:lnSpc>
                <a:spcPct val="100000"/>
              </a:lnSpc>
              <a:buClr>
                <a:srgbClr val="9D0000"/>
              </a:buClr>
              <a:defRPr sz="1400" i="0">
                <a:solidFill>
                  <a:schemeClr val="tx2"/>
                </a:solidFill>
              </a:defRPr>
            </a:lvl2pPr>
            <a:lvl3pPr marL="180000" indent="-180000">
              <a:lnSpc>
                <a:spcPct val="100000"/>
              </a:lnSpc>
              <a:buClr>
                <a:srgbClr val="9D0000"/>
              </a:buClr>
              <a:defRPr sz="1400" i="0">
                <a:solidFill>
                  <a:schemeClr val="tx2"/>
                </a:solidFill>
              </a:defRPr>
            </a:lvl3pPr>
            <a:lvl4pPr marL="180000" indent="-180000">
              <a:lnSpc>
                <a:spcPct val="100000"/>
              </a:lnSpc>
              <a:buClr>
                <a:srgbClr val="9D0000"/>
              </a:buClr>
              <a:defRPr sz="1400" i="0">
                <a:solidFill>
                  <a:schemeClr val="tx2"/>
                </a:solidFill>
              </a:defRPr>
            </a:lvl4pPr>
            <a:lvl5pPr marL="180000" indent="-180000">
              <a:lnSpc>
                <a:spcPct val="100000"/>
              </a:lnSpc>
              <a:buClr>
                <a:srgbClr val="9D0000"/>
              </a:buClr>
              <a:defRPr sz="1400" i="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19" name="Text Placeholder 3">
            <a:extLst>
              <a:ext uri="{FF2B5EF4-FFF2-40B4-BE49-F238E27FC236}">
                <a16:creationId xmlns:a16="http://schemas.microsoft.com/office/drawing/2014/main" id="{415564D0-8659-4746-BD61-2022D5A1571C}"/>
              </a:ext>
            </a:extLst>
          </p:cNvPr>
          <p:cNvSpPr>
            <a:spLocks noGrp="1"/>
          </p:cNvSpPr>
          <p:nvPr>
            <p:ph type="body" sz="half" idx="34" hasCustomPrompt="1"/>
          </p:nvPr>
        </p:nvSpPr>
        <p:spPr>
          <a:xfrm>
            <a:off x="1141089"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p>
        </p:txBody>
      </p:sp>
      <p:sp>
        <p:nvSpPr>
          <p:cNvPr id="22" name="Subtitle 2">
            <a:extLst>
              <a:ext uri="{FF2B5EF4-FFF2-40B4-BE49-F238E27FC236}">
                <a16:creationId xmlns:a16="http://schemas.microsoft.com/office/drawing/2014/main" id="{322C9944-3681-441A-BDB1-D9901BE86251}"/>
              </a:ext>
            </a:extLst>
          </p:cNvPr>
          <p:cNvSpPr>
            <a:spLocks noGrp="1"/>
          </p:cNvSpPr>
          <p:nvPr>
            <p:ph type="subTitle" idx="1" hasCustomPrompt="1"/>
          </p:nvPr>
        </p:nvSpPr>
        <p:spPr>
          <a:xfrm>
            <a:off x="1140273" y="2433516"/>
            <a:ext cx="2907035" cy="251428"/>
          </a:xfrm>
        </p:spPr>
        <p:txBody>
          <a:bodyPr>
            <a:normAutofit/>
          </a:bodyPr>
          <a:lstStyle>
            <a:lvl1pPr marL="0" indent="0" algn="l">
              <a:buNone/>
              <a:defRPr sz="16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text</a:t>
            </a:r>
            <a:endParaRPr lang="ru-RU" dirty="0"/>
          </a:p>
        </p:txBody>
      </p:sp>
      <p:sp>
        <p:nvSpPr>
          <p:cNvPr id="30" name="Rectangle 29">
            <a:extLst>
              <a:ext uri="{FF2B5EF4-FFF2-40B4-BE49-F238E27FC236}">
                <a16:creationId xmlns:a16="http://schemas.microsoft.com/office/drawing/2014/main" id="{FB03FB91-2842-4B1B-8AE9-E9D1FF269D35}"/>
              </a:ext>
            </a:extLst>
          </p:cNvPr>
          <p:cNvSpPr/>
          <p:nvPr userDrawn="1"/>
        </p:nvSpPr>
        <p:spPr>
          <a:xfrm>
            <a:off x="4542600" y="1952175"/>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31" name="Text Placeholder 12">
            <a:extLst>
              <a:ext uri="{FF2B5EF4-FFF2-40B4-BE49-F238E27FC236}">
                <a16:creationId xmlns:a16="http://schemas.microsoft.com/office/drawing/2014/main" id="{9616E1B6-498C-460B-AB62-AF81D52C4493}"/>
              </a:ext>
            </a:extLst>
          </p:cNvPr>
          <p:cNvSpPr>
            <a:spLocks noGrp="1"/>
          </p:cNvSpPr>
          <p:nvPr>
            <p:ph type="body" sz="quarter" idx="57"/>
          </p:nvPr>
        </p:nvSpPr>
        <p:spPr>
          <a:xfrm>
            <a:off x="4542278" y="2869418"/>
            <a:ext cx="3106800" cy="2599560"/>
          </a:xfrm>
        </p:spPr>
        <p:txBody>
          <a:bodyPr>
            <a:normAutofit/>
          </a:bodyPr>
          <a:lstStyle>
            <a:lvl1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1pPr>
            <a:lvl2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2pPr>
            <a:lvl3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3pPr>
            <a:lvl4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4pPr>
            <a:lvl5pPr marL="180000" indent="-180000" algn="l" defTabSz="914400" rtl="0" eaLnBrk="1" latinLnBrk="0" hangingPunct="1">
              <a:lnSpc>
                <a:spcPct val="100000"/>
              </a:lnSpc>
              <a:buClr>
                <a:srgbClr val="9D0000"/>
              </a:buClr>
              <a:buFont typeface="Arial" panose="020B0604020202020204" pitchFamily="34" charset="0"/>
              <a:buChar char="•"/>
              <a:defRPr lang="ru-RU" sz="1400" i="0" kern="1200" dirty="0">
                <a:solidFill>
                  <a:schemeClr val="tx2"/>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35" name="Rectangle 34">
            <a:extLst>
              <a:ext uri="{FF2B5EF4-FFF2-40B4-BE49-F238E27FC236}">
                <a16:creationId xmlns:a16="http://schemas.microsoft.com/office/drawing/2014/main" id="{5C441323-C1A6-4BDC-AC0A-1EFAFD9BB852}"/>
              </a:ext>
            </a:extLst>
          </p:cNvPr>
          <p:cNvSpPr/>
          <p:nvPr userDrawn="1"/>
        </p:nvSpPr>
        <p:spPr>
          <a:xfrm>
            <a:off x="8132936" y="1952175"/>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36" name="Text Placeholder 12">
            <a:extLst>
              <a:ext uri="{FF2B5EF4-FFF2-40B4-BE49-F238E27FC236}">
                <a16:creationId xmlns:a16="http://schemas.microsoft.com/office/drawing/2014/main" id="{BDD3F4DF-AE9A-4210-B425-69CEFF021075}"/>
              </a:ext>
            </a:extLst>
          </p:cNvPr>
          <p:cNvSpPr>
            <a:spLocks noGrp="1"/>
          </p:cNvSpPr>
          <p:nvPr>
            <p:ph type="body" sz="quarter" idx="59"/>
          </p:nvPr>
        </p:nvSpPr>
        <p:spPr>
          <a:xfrm>
            <a:off x="8132614" y="2869418"/>
            <a:ext cx="3106800" cy="2599560"/>
          </a:xfrm>
        </p:spPr>
        <p:txBody>
          <a:bodyPr>
            <a:normAutofit/>
          </a:bodyPr>
          <a:lstStyle>
            <a:lvl1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1pPr>
            <a:lvl2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2pPr>
            <a:lvl3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3pPr>
            <a:lvl4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4pPr>
            <a:lvl5pPr marL="180000" indent="-180000" algn="l" defTabSz="914400" rtl="0" eaLnBrk="1" latinLnBrk="0" hangingPunct="1">
              <a:lnSpc>
                <a:spcPct val="100000"/>
              </a:lnSpc>
              <a:buClr>
                <a:srgbClr val="9D0000"/>
              </a:buClr>
              <a:buFont typeface="Arial" panose="020B0604020202020204" pitchFamily="34" charset="0"/>
              <a:buChar char="•"/>
              <a:defRPr lang="ru-RU" sz="1400" i="0" kern="1200" dirty="0">
                <a:solidFill>
                  <a:schemeClr val="tx2"/>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3" name="Text Placeholder 3">
            <a:extLst>
              <a:ext uri="{FF2B5EF4-FFF2-40B4-BE49-F238E27FC236}">
                <a16:creationId xmlns:a16="http://schemas.microsoft.com/office/drawing/2014/main" id="{DE83707A-ED46-4701-A2DF-CAF67EC69C0D}"/>
              </a:ext>
            </a:extLst>
          </p:cNvPr>
          <p:cNvSpPr>
            <a:spLocks noGrp="1"/>
          </p:cNvSpPr>
          <p:nvPr>
            <p:ph type="body" sz="half" idx="60" hasCustomPrompt="1"/>
          </p:nvPr>
        </p:nvSpPr>
        <p:spPr>
          <a:xfrm>
            <a:off x="4742364"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p>
        </p:txBody>
      </p:sp>
      <p:sp>
        <p:nvSpPr>
          <p:cNvPr id="45" name="Text Placeholder 3">
            <a:extLst>
              <a:ext uri="{FF2B5EF4-FFF2-40B4-BE49-F238E27FC236}">
                <a16:creationId xmlns:a16="http://schemas.microsoft.com/office/drawing/2014/main" id="{79E3F99B-4600-4E33-94D7-64D008878A7E}"/>
              </a:ext>
            </a:extLst>
          </p:cNvPr>
          <p:cNvSpPr>
            <a:spLocks noGrp="1"/>
          </p:cNvSpPr>
          <p:nvPr>
            <p:ph type="body" sz="half" idx="61" hasCustomPrompt="1"/>
          </p:nvPr>
        </p:nvSpPr>
        <p:spPr>
          <a:xfrm>
            <a:off x="8333194"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p>
        </p:txBody>
      </p:sp>
      <p:sp>
        <p:nvSpPr>
          <p:cNvPr id="12" name="Text Placeholder 11">
            <a:extLst>
              <a:ext uri="{FF2B5EF4-FFF2-40B4-BE49-F238E27FC236}">
                <a16:creationId xmlns:a16="http://schemas.microsoft.com/office/drawing/2014/main" id="{1C632C55-1D14-4AE5-91FB-49DA76045810}"/>
              </a:ext>
            </a:extLst>
          </p:cNvPr>
          <p:cNvSpPr>
            <a:spLocks noGrp="1"/>
          </p:cNvSpPr>
          <p:nvPr>
            <p:ph type="body" sz="quarter" idx="62" hasCustomPrompt="1"/>
          </p:nvPr>
        </p:nvSpPr>
        <p:spPr>
          <a:xfrm>
            <a:off x="4742364" y="2432944"/>
            <a:ext cx="2919600" cy="252000"/>
          </a:xfrm>
        </p:spPr>
        <p:txBody>
          <a:bodyPr>
            <a:noAutofit/>
          </a:bodyPr>
          <a:lstStyle>
            <a:lvl1pPr marL="0" indent="0">
              <a:buNone/>
              <a:defRPr lang="en-US" sz="1600" i="0" kern="1200" dirty="0" smtClean="0">
                <a:solidFill>
                  <a:schemeClr val="tx2"/>
                </a:solidFill>
                <a:latin typeface="+mn-lt"/>
                <a:ea typeface="+mn-ea"/>
                <a:cs typeface="+mn-cs"/>
              </a:defRPr>
            </a:lvl1pPr>
            <a:lvl2pPr>
              <a:defRPr lang="en-US" sz="1600" i="1" kern="1200" dirty="0" smtClean="0">
                <a:solidFill>
                  <a:srgbClr val="8D6347"/>
                </a:solidFill>
                <a:latin typeface="+mn-lt"/>
                <a:ea typeface="+mn-ea"/>
                <a:cs typeface="+mn-cs"/>
              </a:defRPr>
            </a:lvl2pPr>
            <a:lvl3pPr>
              <a:defRPr lang="en-US" sz="1600" i="1" kern="1200" dirty="0" smtClean="0">
                <a:solidFill>
                  <a:srgbClr val="8D6347"/>
                </a:solidFill>
                <a:latin typeface="+mn-lt"/>
                <a:ea typeface="+mn-ea"/>
                <a:cs typeface="+mn-cs"/>
              </a:defRPr>
            </a:lvl3pPr>
            <a:lvl4pPr>
              <a:defRPr lang="en-US" sz="1600" i="1" kern="1200" dirty="0" smtClean="0">
                <a:solidFill>
                  <a:srgbClr val="8D6347"/>
                </a:solidFill>
                <a:latin typeface="+mn-lt"/>
                <a:ea typeface="+mn-ea"/>
                <a:cs typeface="+mn-cs"/>
              </a:defRPr>
            </a:lvl4pPr>
            <a:lvl5pPr>
              <a:defRPr lang="ru-RU" sz="1600" i="1" kern="1200" dirty="0">
                <a:solidFill>
                  <a:srgbClr val="8D6347"/>
                </a:solidFill>
                <a:latin typeface="+mn-lt"/>
                <a:ea typeface="+mn-ea"/>
                <a:cs typeface="+mn-cs"/>
              </a:defRPr>
            </a:lvl5pPr>
          </a:lstStyle>
          <a:p>
            <a:pPr lvl="0"/>
            <a:r>
              <a:rPr lang="en-US" dirty="0"/>
              <a:t>Click to Edit Master text</a:t>
            </a:r>
            <a:endParaRPr lang="ru-RU" dirty="0"/>
          </a:p>
        </p:txBody>
      </p:sp>
      <p:sp>
        <p:nvSpPr>
          <p:cNvPr id="46" name="Text Placeholder 11">
            <a:extLst>
              <a:ext uri="{FF2B5EF4-FFF2-40B4-BE49-F238E27FC236}">
                <a16:creationId xmlns:a16="http://schemas.microsoft.com/office/drawing/2014/main" id="{52665BC8-C66B-455F-8D42-C0B89951FC6B}"/>
              </a:ext>
            </a:extLst>
          </p:cNvPr>
          <p:cNvSpPr>
            <a:spLocks noGrp="1"/>
          </p:cNvSpPr>
          <p:nvPr>
            <p:ph type="body" sz="quarter" idx="63" hasCustomPrompt="1"/>
          </p:nvPr>
        </p:nvSpPr>
        <p:spPr>
          <a:xfrm>
            <a:off x="8333194" y="2432944"/>
            <a:ext cx="2919600" cy="252000"/>
          </a:xfrm>
        </p:spPr>
        <p:txBody>
          <a:bodyPr>
            <a:noAutofit/>
          </a:bodyPr>
          <a:lstStyle>
            <a:lvl1pPr marL="0" indent="0">
              <a:buNone/>
              <a:defRPr lang="en-US" sz="1600" i="0" kern="1200" dirty="0" smtClean="0">
                <a:solidFill>
                  <a:schemeClr val="tx2"/>
                </a:solidFill>
                <a:latin typeface="+mn-lt"/>
                <a:ea typeface="+mn-ea"/>
                <a:cs typeface="+mn-cs"/>
              </a:defRPr>
            </a:lvl1pPr>
            <a:lvl2pPr>
              <a:defRPr lang="en-US" sz="1600" i="1" kern="1200" dirty="0" smtClean="0">
                <a:solidFill>
                  <a:srgbClr val="8D6347"/>
                </a:solidFill>
                <a:latin typeface="+mn-lt"/>
                <a:ea typeface="+mn-ea"/>
                <a:cs typeface="+mn-cs"/>
              </a:defRPr>
            </a:lvl2pPr>
            <a:lvl3pPr>
              <a:defRPr lang="en-US" sz="1600" i="1" kern="1200" dirty="0" smtClean="0">
                <a:solidFill>
                  <a:srgbClr val="8D6347"/>
                </a:solidFill>
                <a:latin typeface="+mn-lt"/>
                <a:ea typeface="+mn-ea"/>
                <a:cs typeface="+mn-cs"/>
              </a:defRPr>
            </a:lvl3pPr>
            <a:lvl4pPr>
              <a:defRPr lang="en-US" sz="1600" i="1" kern="1200" dirty="0" smtClean="0">
                <a:solidFill>
                  <a:srgbClr val="8D6347"/>
                </a:solidFill>
                <a:latin typeface="+mn-lt"/>
                <a:ea typeface="+mn-ea"/>
                <a:cs typeface="+mn-cs"/>
              </a:defRPr>
            </a:lvl4pPr>
            <a:lvl5pPr>
              <a:defRPr lang="ru-RU" sz="1600" i="1" kern="1200" dirty="0">
                <a:solidFill>
                  <a:srgbClr val="8D6347"/>
                </a:solidFill>
                <a:latin typeface="+mn-lt"/>
                <a:ea typeface="+mn-ea"/>
                <a:cs typeface="+mn-cs"/>
              </a:defRPr>
            </a:lvl5pPr>
          </a:lstStyle>
          <a:p>
            <a:pPr lvl="0"/>
            <a:r>
              <a:rPr lang="en-US" dirty="0"/>
              <a:t>Click to Edit Master text</a:t>
            </a:r>
            <a:endParaRPr lang="ru-RU" dirty="0"/>
          </a:p>
        </p:txBody>
      </p:sp>
    </p:spTree>
    <p:extLst>
      <p:ext uri="{BB962C8B-B14F-4D97-AF65-F5344CB8AC3E}">
        <p14:creationId xmlns:p14="http://schemas.microsoft.com/office/powerpoint/2010/main" val="1742618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with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dirty="0"/>
              <a:t>CLICK TO EDIT MASTER TITLE STYLE</a:t>
            </a:r>
            <a:endParaRPr lang="ru-RU" dirty="0"/>
          </a:p>
        </p:txBody>
      </p:sp>
      <p:sp>
        <p:nvSpPr>
          <p:cNvPr id="3" name="Content Placeholder 2">
            <a:extLst>
              <a:ext uri="{FF2B5EF4-FFF2-40B4-BE49-F238E27FC236}">
                <a16:creationId xmlns:a16="http://schemas.microsoft.com/office/drawing/2014/main" id="{379FEDE1-14F2-46B9-85D8-8B68DB5F2E57}"/>
              </a:ext>
            </a:extLst>
          </p:cNvPr>
          <p:cNvSpPr>
            <a:spLocks noGrp="1"/>
          </p:cNvSpPr>
          <p:nvPr>
            <p:ph sz="half" idx="1"/>
          </p:nvPr>
        </p:nvSpPr>
        <p:spPr>
          <a:xfrm>
            <a:off x="838206" y="2299110"/>
            <a:ext cx="5220000" cy="3267502"/>
          </a:xfrm>
        </p:spPr>
        <p:txBody>
          <a:bodyPr>
            <a:normAutofit/>
          </a:bodyPr>
          <a:lstStyle>
            <a:lvl1pPr marL="0" indent="0">
              <a:lnSpc>
                <a:spcPct val="100000"/>
              </a:lnSpc>
              <a:spcBef>
                <a:spcPts val="600"/>
              </a:spcBef>
              <a:buClr>
                <a:srgbClr val="9D0000"/>
              </a:buClr>
              <a:buFont typeface="Arial" panose="020B0604020202020204" pitchFamily="34" charset="0"/>
              <a:buNone/>
              <a:defRPr sz="1600" i="0">
                <a:solidFill>
                  <a:schemeClr val="tx2"/>
                </a:solidFill>
              </a:defRPr>
            </a:lvl1pPr>
          </a:lstStyle>
          <a:p>
            <a:pPr lvl="0"/>
            <a:r>
              <a:rPr lang="en-US"/>
              <a:t>Edit Master text styles</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Text Placeholder 40">
            <a:extLst>
              <a:ext uri="{FF2B5EF4-FFF2-40B4-BE49-F238E27FC236}">
                <a16:creationId xmlns:a16="http://schemas.microsoft.com/office/drawing/2014/main" id="{2E228B39-E69E-4928-A3B9-E0820CF9C197}"/>
              </a:ext>
            </a:extLst>
          </p:cNvPr>
          <p:cNvSpPr>
            <a:spLocks noGrp="1"/>
          </p:cNvSpPr>
          <p:nvPr>
            <p:ph type="body" sz="quarter" idx="49"/>
          </p:nvPr>
        </p:nvSpPr>
        <p:spPr>
          <a:xfrm>
            <a:off x="838206" y="1893552"/>
            <a:ext cx="5220000" cy="343264"/>
          </a:xfrm>
        </p:spPr>
        <p:txBody>
          <a:bodyPr>
            <a:noAutofit/>
          </a:bodyPr>
          <a:lstStyle>
            <a:lvl1pPr marL="0" indent="0">
              <a:lnSpc>
                <a:spcPct val="100000"/>
              </a:lnSpc>
              <a:spcBef>
                <a:spcPts val="600"/>
              </a:spcBef>
              <a:buNone/>
              <a:defRPr sz="2400" b="1" i="0">
                <a:solidFill>
                  <a:srgbClr val="9D0000"/>
                </a:solidFill>
                <a:latin typeface="+mj-lt"/>
              </a:defRPr>
            </a:lvl1pPr>
            <a:lvl2pPr marL="457200" indent="0">
              <a:buNone/>
              <a:defRPr/>
            </a:lvl2pPr>
          </a:lstStyle>
          <a:p>
            <a:pPr lvl="0"/>
            <a:r>
              <a:rPr lang="en-US"/>
              <a:t>Edit Master text styles</a:t>
            </a:r>
          </a:p>
        </p:txBody>
      </p:sp>
      <p:sp>
        <p:nvSpPr>
          <p:cNvPr id="20" name="Text Placeholder 40">
            <a:extLst>
              <a:ext uri="{FF2B5EF4-FFF2-40B4-BE49-F238E27FC236}">
                <a16:creationId xmlns:a16="http://schemas.microsoft.com/office/drawing/2014/main" id="{DB13281D-9A7C-4ED9-86E0-B903E8AE724B}"/>
              </a:ext>
            </a:extLst>
          </p:cNvPr>
          <p:cNvSpPr>
            <a:spLocks noGrp="1"/>
          </p:cNvSpPr>
          <p:nvPr>
            <p:ph type="body" sz="quarter" idx="52"/>
          </p:nvPr>
        </p:nvSpPr>
        <p:spPr>
          <a:xfrm>
            <a:off x="6133806" y="1893552"/>
            <a:ext cx="5220000" cy="343264"/>
          </a:xfrm>
        </p:spPr>
        <p:txBody>
          <a:bodyPr>
            <a:noAutofit/>
          </a:bodyPr>
          <a:lstStyle>
            <a:lvl1pPr marL="0" indent="0">
              <a:lnSpc>
                <a:spcPct val="100000"/>
              </a:lnSpc>
              <a:spcBef>
                <a:spcPts val="600"/>
              </a:spcBef>
              <a:buNone/>
              <a:defRPr sz="2400" b="1" i="0">
                <a:solidFill>
                  <a:srgbClr val="9D0000"/>
                </a:solidFill>
                <a:latin typeface="+mj-lt"/>
              </a:defRPr>
            </a:lvl1pPr>
            <a:lvl2pPr marL="457200" indent="0">
              <a:buNone/>
              <a:defRPr/>
            </a:lvl2pPr>
          </a:lstStyle>
          <a:p>
            <a:pPr lvl="0"/>
            <a:r>
              <a:rPr lang="en-US"/>
              <a:t>Edit Master text styles</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
        <p:nvSpPr>
          <p:cNvPr id="16" name="Content Placeholder 2">
            <a:extLst>
              <a:ext uri="{FF2B5EF4-FFF2-40B4-BE49-F238E27FC236}">
                <a16:creationId xmlns:a16="http://schemas.microsoft.com/office/drawing/2014/main" id="{609833F7-F057-48CB-9D76-2CA2BC07E553}"/>
              </a:ext>
            </a:extLst>
          </p:cNvPr>
          <p:cNvSpPr>
            <a:spLocks noGrp="1"/>
          </p:cNvSpPr>
          <p:nvPr>
            <p:ph sz="half" idx="57"/>
          </p:nvPr>
        </p:nvSpPr>
        <p:spPr>
          <a:xfrm>
            <a:off x="6133806" y="2299110"/>
            <a:ext cx="5220000" cy="3267502"/>
          </a:xfrm>
        </p:spPr>
        <p:txBody>
          <a:bodyPr>
            <a:normAutofit/>
          </a:bodyPr>
          <a:lstStyle>
            <a:lvl1pPr marL="0" indent="0">
              <a:lnSpc>
                <a:spcPct val="100000"/>
              </a:lnSpc>
              <a:spcBef>
                <a:spcPts val="600"/>
              </a:spcBef>
              <a:buClr>
                <a:srgbClr val="9D0000"/>
              </a:buClr>
              <a:buFont typeface="Arial" panose="020B0604020202020204" pitchFamily="34" charset="0"/>
              <a:buNone/>
              <a:defRPr sz="1600" i="0">
                <a:solidFill>
                  <a:schemeClr val="tx2"/>
                </a:solidFill>
              </a:defRPr>
            </a:lvl1pPr>
          </a:lstStyle>
          <a:p>
            <a:pPr lvl="0"/>
            <a:r>
              <a:rPr lang="en-US"/>
              <a:t>Edit Master text styles</a:t>
            </a:r>
          </a:p>
        </p:txBody>
      </p:sp>
    </p:spTree>
    <p:extLst>
      <p:ext uri="{BB962C8B-B14F-4D97-AF65-F5344CB8AC3E}">
        <p14:creationId xmlns:p14="http://schemas.microsoft.com/office/powerpoint/2010/main" val="3847814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2" name="Rectangle 41" descr="Brush stroke spot">
            <a:extLst>
              <a:ext uri="{FF2B5EF4-FFF2-40B4-BE49-F238E27FC236}">
                <a16:creationId xmlns:a16="http://schemas.microsoft.com/office/drawing/2014/main" id="{5E9B7E8C-EA81-4F11-B6B4-4C6D0883E361}"/>
              </a:ext>
            </a:extLst>
          </p:cNvPr>
          <p:cNvSpPr/>
          <p:nvPr userDrawn="1"/>
        </p:nvSpPr>
        <p:spPr>
          <a:xfrm>
            <a:off x="0" y="2554816"/>
            <a:ext cx="12192000" cy="10332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2613" t="-436" r="-2613"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9" name="Straight Connector 48">
            <a:extLst>
              <a:ext uri="{FF2B5EF4-FFF2-40B4-BE49-F238E27FC236}">
                <a16:creationId xmlns:a16="http://schemas.microsoft.com/office/drawing/2014/main" id="{A22D2062-91DE-4F9D-8979-5E7B70BB4D5C}"/>
              </a:ext>
            </a:extLst>
          </p:cNvPr>
          <p:cNvCxnSpPr/>
          <p:nvPr userDrawn="1"/>
        </p:nvCxnSpPr>
        <p:spPr>
          <a:xfrm>
            <a:off x="1430172" y="3058752"/>
            <a:ext cx="886825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4EB635A0-8647-462E-8EFA-7972F5298BA4}"/>
              </a:ext>
            </a:extLst>
          </p:cNvPr>
          <p:cNvSpPr/>
          <p:nvPr userDrawn="1"/>
        </p:nvSpPr>
        <p:spPr>
          <a:xfrm>
            <a:off x="7728076"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47" name="Oval 46">
            <a:extLst>
              <a:ext uri="{FF2B5EF4-FFF2-40B4-BE49-F238E27FC236}">
                <a16:creationId xmlns:a16="http://schemas.microsoft.com/office/drawing/2014/main" id="{85070A80-8F0E-4B18-B219-F60856841BC5}"/>
              </a:ext>
            </a:extLst>
          </p:cNvPr>
          <p:cNvSpPr/>
          <p:nvPr userDrawn="1"/>
        </p:nvSpPr>
        <p:spPr>
          <a:xfrm>
            <a:off x="5541531"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48" name="Oval 47">
            <a:extLst>
              <a:ext uri="{FF2B5EF4-FFF2-40B4-BE49-F238E27FC236}">
                <a16:creationId xmlns:a16="http://schemas.microsoft.com/office/drawing/2014/main" id="{ECAA45C4-93C9-4DB5-B9C6-4767D32E7D4F}"/>
              </a:ext>
            </a:extLst>
          </p:cNvPr>
          <p:cNvSpPr/>
          <p:nvPr userDrawn="1"/>
        </p:nvSpPr>
        <p:spPr>
          <a:xfrm>
            <a:off x="3354987"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45" name="Oval 44">
            <a:extLst>
              <a:ext uri="{FF2B5EF4-FFF2-40B4-BE49-F238E27FC236}">
                <a16:creationId xmlns:a16="http://schemas.microsoft.com/office/drawing/2014/main" id="{E5C9AF58-99E9-4922-BA5A-693C45628310}"/>
              </a:ext>
            </a:extLst>
          </p:cNvPr>
          <p:cNvSpPr/>
          <p:nvPr userDrawn="1"/>
        </p:nvSpPr>
        <p:spPr>
          <a:xfrm>
            <a:off x="9914620"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43" name="Oval 42">
            <a:extLst>
              <a:ext uri="{FF2B5EF4-FFF2-40B4-BE49-F238E27FC236}">
                <a16:creationId xmlns:a16="http://schemas.microsoft.com/office/drawing/2014/main" id="{71CAE0A3-2A25-4785-8E62-7CAA552DB48C}"/>
              </a:ext>
            </a:extLst>
          </p:cNvPr>
          <p:cNvSpPr/>
          <p:nvPr userDrawn="1"/>
        </p:nvSpPr>
        <p:spPr>
          <a:xfrm>
            <a:off x="1168442"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dirty="0"/>
              <a:t>CLICK TO EDIT MASTER TITLE STYLE</a:t>
            </a:r>
            <a:endParaRPr lang="ru-RU" dirty="0"/>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
        <p:nvSpPr>
          <p:cNvPr id="15" name="Text Placeholder 3">
            <a:extLst>
              <a:ext uri="{FF2B5EF4-FFF2-40B4-BE49-F238E27FC236}">
                <a16:creationId xmlns:a16="http://schemas.microsoft.com/office/drawing/2014/main" id="{EE24F90E-9639-47BA-B2B5-44308E98E5FF}"/>
              </a:ext>
            </a:extLst>
          </p:cNvPr>
          <p:cNvSpPr>
            <a:spLocks noGrp="1"/>
          </p:cNvSpPr>
          <p:nvPr>
            <p:ph type="body" sz="half" idx="2"/>
          </p:nvPr>
        </p:nvSpPr>
        <p:spPr>
          <a:xfrm>
            <a:off x="859129"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7" name="Text Placeholder 3">
            <a:extLst>
              <a:ext uri="{FF2B5EF4-FFF2-40B4-BE49-F238E27FC236}">
                <a16:creationId xmlns:a16="http://schemas.microsoft.com/office/drawing/2014/main" id="{80E9425A-8D87-4F85-AA5A-B875BC11159E}"/>
              </a:ext>
            </a:extLst>
          </p:cNvPr>
          <p:cNvSpPr>
            <a:spLocks noGrp="1"/>
          </p:cNvSpPr>
          <p:nvPr>
            <p:ph type="body" sz="half" idx="34" hasCustomPrompt="1"/>
          </p:nvPr>
        </p:nvSpPr>
        <p:spPr>
          <a:xfrm>
            <a:off x="859128"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p>
        </p:txBody>
      </p:sp>
      <p:sp>
        <p:nvSpPr>
          <p:cNvPr id="18" name="Text Placeholder 3">
            <a:extLst>
              <a:ext uri="{FF2B5EF4-FFF2-40B4-BE49-F238E27FC236}">
                <a16:creationId xmlns:a16="http://schemas.microsoft.com/office/drawing/2014/main" id="{AAC62CEF-A7CC-4E5C-8E98-48ACBCE01C9F}"/>
              </a:ext>
            </a:extLst>
          </p:cNvPr>
          <p:cNvSpPr>
            <a:spLocks noGrp="1"/>
          </p:cNvSpPr>
          <p:nvPr>
            <p:ph type="body" sz="half" idx="42" hasCustomPrompt="1"/>
          </p:nvPr>
        </p:nvSpPr>
        <p:spPr>
          <a:xfrm>
            <a:off x="1167830"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YEAR</a:t>
            </a:r>
          </a:p>
        </p:txBody>
      </p:sp>
      <p:sp>
        <p:nvSpPr>
          <p:cNvPr id="19" name="Text Placeholder 3">
            <a:extLst>
              <a:ext uri="{FF2B5EF4-FFF2-40B4-BE49-F238E27FC236}">
                <a16:creationId xmlns:a16="http://schemas.microsoft.com/office/drawing/2014/main" id="{809AFEDE-B5E4-4DBC-BBB4-A12825A2C863}"/>
              </a:ext>
            </a:extLst>
          </p:cNvPr>
          <p:cNvSpPr>
            <a:spLocks noGrp="1"/>
          </p:cNvSpPr>
          <p:nvPr>
            <p:ph type="body" sz="half" idx="43" hasCustomPrompt="1"/>
          </p:nvPr>
        </p:nvSpPr>
        <p:spPr>
          <a:xfrm>
            <a:off x="1167830"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month</a:t>
            </a:r>
          </a:p>
        </p:txBody>
      </p:sp>
      <p:sp>
        <p:nvSpPr>
          <p:cNvPr id="23" name="Text Placeholder 3">
            <a:extLst>
              <a:ext uri="{FF2B5EF4-FFF2-40B4-BE49-F238E27FC236}">
                <a16:creationId xmlns:a16="http://schemas.microsoft.com/office/drawing/2014/main" id="{C655C2FA-4FE8-4A41-80BA-4F216DED3B33}"/>
              </a:ext>
            </a:extLst>
          </p:cNvPr>
          <p:cNvSpPr>
            <a:spLocks noGrp="1"/>
          </p:cNvSpPr>
          <p:nvPr>
            <p:ph type="body" sz="half" idx="48" hasCustomPrompt="1"/>
          </p:nvPr>
        </p:nvSpPr>
        <p:spPr>
          <a:xfrm>
            <a:off x="9914008" y="2827850"/>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YEAR</a:t>
            </a:r>
          </a:p>
        </p:txBody>
      </p:sp>
      <p:sp>
        <p:nvSpPr>
          <p:cNvPr id="24" name="Text Placeholder 3">
            <a:extLst>
              <a:ext uri="{FF2B5EF4-FFF2-40B4-BE49-F238E27FC236}">
                <a16:creationId xmlns:a16="http://schemas.microsoft.com/office/drawing/2014/main" id="{EF847E62-5CE2-45BE-A885-8D6CB5A97161}"/>
              </a:ext>
            </a:extLst>
          </p:cNvPr>
          <p:cNvSpPr>
            <a:spLocks noGrp="1"/>
          </p:cNvSpPr>
          <p:nvPr>
            <p:ph type="body" sz="half" idx="49" hasCustomPrompt="1"/>
          </p:nvPr>
        </p:nvSpPr>
        <p:spPr>
          <a:xfrm>
            <a:off x="9914008" y="3070763"/>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month</a:t>
            </a:r>
          </a:p>
        </p:txBody>
      </p:sp>
      <p:sp>
        <p:nvSpPr>
          <p:cNvPr id="26" name="Text Placeholder 3">
            <a:extLst>
              <a:ext uri="{FF2B5EF4-FFF2-40B4-BE49-F238E27FC236}">
                <a16:creationId xmlns:a16="http://schemas.microsoft.com/office/drawing/2014/main" id="{E9700CBF-AC90-4C6B-B28B-6070D7F4D171}"/>
              </a:ext>
            </a:extLst>
          </p:cNvPr>
          <p:cNvSpPr>
            <a:spLocks noGrp="1"/>
          </p:cNvSpPr>
          <p:nvPr>
            <p:ph type="body" sz="half" idx="50" hasCustomPrompt="1"/>
          </p:nvPr>
        </p:nvSpPr>
        <p:spPr>
          <a:xfrm>
            <a:off x="3354375"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YEAR</a:t>
            </a:r>
          </a:p>
        </p:txBody>
      </p:sp>
      <p:sp>
        <p:nvSpPr>
          <p:cNvPr id="27" name="Text Placeholder 3">
            <a:extLst>
              <a:ext uri="{FF2B5EF4-FFF2-40B4-BE49-F238E27FC236}">
                <a16:creationId xmlns:a16="http://schemas.microsoft.com/office/drawing/2014/main" id="{14A999B7-5760-4B03-8394-F38F76320714}"/>
              </a:ext>
            </a:extLst>
          </p:cNvPr>
          <p:cNvSpPr>
            <a:spLocks noGrp="1"/>
          </p:cNvSpPr>
          <p:nvPr>
            <p:ph type="body" sz="half" idx="51" hasCustomPrompt="1"/>
          </p:nvPr>
        </p:nvSpPr>
        <p:spPr>
          <a:xfrm>
            <a:off x="3354375"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month</a:t>
            </a:r>
          </a:p>
        </p:txBody>
      </p:sp>
      <p:sp>
        <p:nvSpPr>
          <p:cNvPr id="29" name="Text Placeholder 3">
            <a:extLst>
              <a:ext uri="{FF2B5EF4-FFF2-40B4-BE49-F238E27FC236}">
                <a16:creationId xmlns:a16="http://schemas.microsoft.com/office/drawing/2014/main" id="{F0F3187D-7DB1-4719-9F22-A55C5CEB6E7B}"/>
              </a:ext>
            </a:extLst>
          </p:cNvPr>
          <p:cNvSpPr>
            <a:spLocks noGrp="1"/>
          </p:cNvSpPr>
          <p:nvPr>
            <p:ph type="body" sz="half" idx="52" hasCustomPrompt="1"/>
          </p:nvPr>
        </p:nvSpPr>
        <p:spPr>
          <a:xfrm>
            <a:off x="5540919"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YEAR</a:t>
            </a:r>
          </a:p>
        </p:txBody>
      </p:sp>
      <p:sp>
        <p:nvSpPr>
          <p:cNvPr id="30" name="Text Placeholder 3">
            <a:extLst>
              <a:ext uri="{FF2B5EF4-FFF2-40B4-BE49-F238E27FC236}">
                <a16:creationId xmlns:a16="http://schemas.microsoft.com/office/drawing/2014/main" id="{FC11D98A-051A-491B-9B80-2EFB0B103E76}"/>
              </a:ext>
            </a:extLst>
          </p:cNvPr>
          <p:cNvSpPr>
            <a:spLocks noGrp="1"/>
          </p:cNvSpPr>
          <p:nvPr>
            <p:ph type="body" sz="half" idx="53" hasCustomPrompt="1"/>
          </p:nvPr>
        </p:nvSpPr>
        <p:spPr>
          <a:xfrm>
            <a:off x="5540919"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month</a:t>
            </a:r>
          </a:p>
        </p:txBody>
      </p:sp>
      <p:sp>
        <p:nvSpPr>
          <p:cNvPr id="32" name="Text Placeholder 3">
            <a:extLst>
              <a:ext uri="{FF2B5EF4-FFF2-40B4-BE49-F238E27FC236}">
                <a16:creationId xmlns:a16="http://schemas.microsoft.com/office/drawing/2014/main" id="{7F4211FC-A6F2-4AFA-9F30-FD13CEAAC5A0}"/>
              </a:ext>
            </a:extLst>
          </p:cNvPr>
          <p:cNvSpPr>
            <a:spLocks noGrp="1"/>
          </p:cNvSpPr>
          <p:nvPr>
            <p:ph type="body" sz="half" idx="54" hasCustomPrompt="1"/>
          </p:nvPr>
        </p:nvSpPr>
        <p:spPr>
          <a:xfrm>
            <a:off x="7727464"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YEAR</a:t>
            </a:r>
          </a:p>
        </p:txBody>
      </p:sp>
      <p:sp>
        <p:nvSpPr>
          <p:cNvPr id="33" name="Text Placeholder 3">
            <a:extLst>
              <a:ext uri="{FF2B5EF4-FFF2-40B4-BE49-F238E27FC236}">
                <a16:creationId xmlns:a16="http://schemas.microsoft.com/office/drawing/2014/main" id="{D3931DEC-CD0C-4B70-8E1E-036122C0484A}"/>
              </a:ext>
            </a:extLst>
          </p:cNvPr>
          <p:cNvSpPr>
            <a:spLocks noGrp="1"/>
          </p:cNvSpPr>
          <p:nvPr>
            <p:ph type="body" sz="half" idx="55" hasCustomPrompt="1"/>
          </p:nvPr>
        </p:nvSpPr>
        <p:spPr>
          <a:xfrm>
            <a:off x="7727464"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month</a:t>
            </a:r>
          </a:p>
        </p:txBody>
      </p:sp>
      <p:sp>
        <p:nvSpPr>
          <p:cNvPr id="34" name="Text Placeholder 3">
            <a:extLst>
              <a:ext uri="{FF2B5EF4-FFF2-40B4-BE49-F238E27FC236}">
                <a16:creationId xmlns:a16="http://schemas.microsoft.com/office/drawing/2014/main" id="{E45025BC-6529-4F89-87D6-1D94E2C72C6F}"/>
              </a:ext>
            </a:extLst>
          </p:cNvPr>
          <p:cNvSpPr>
            <a:spLocks noGrp="1"/>
          </p:cNvSpPr>
          <p:nvPr>
            <p:ph type="body" sz="half" idx="57"/>
          </p:nvPr>
        </p:nvSpPr>
        <p:spPr>
          <a:xfrm>
            <a:off x="9603105"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5" name="Text Placeholder 3">
            <a:extLst>
              <a:ext uri="{FF2B5EF4-FFF2-40B4-BE49-F238E27FC236}">
                <a16:creationId xmlns:a16="http://schemas.microsoft.com/office/drawing/2014/main" id="{3CD7F50C-7C74-42DA-AD3A-38EEA8993C5D}"/>
              </a:ext>
            </a:extLst>
          </p:cNvPr>
          <p:cNvSpPr>
            <a:spLocks noGrp="1"/>
          </p:cNvSpPr>
          <p:nvPr>
            <p:ph type="body" sz="half" idx="58" hasCustomPrompt="1"/>
          </p:nvPr>
        </p:nvSpPr>
        <p:spPr>
          <a:xfrm>
            <a:off x="9603104"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p>
        </p:txBody>
      </p:sp>
      <p:sp>
        <p:nvSpPr>
          <p:cNvPr id="36" name="Text Placeholder 3">
            <a:extLst>
              <a:ext uri="{FF2B5EF4-FFF2-40B4-BE49-F238E27FC236}">
                <a16:creationId xmlns:a16="http://schemas.microsoft.com/office/drawing/2014/main" id="{6B626BA0-3E25-4C19-9341-736B0E810156}"/>
              </a:ext>
            </a:extLst>
          </p:cNvPr>
          <p:cNvSpPr>
            <a:spLocks noGrp="1"/>
          </p:cNvSpPr>
          <p:nvPr>
            <p:ph type="body" sz="half" idx="59"/>
          </p:nvPr>
        </p:nvSpPr>
        <p:spPr>
          <a:xfrm>
            <a:off x="3045123"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7" name="Text Placeholder 3">
            <a:extLst>
              <a:ext uri="{FF2B5EF4-FFF2-40B4-BE49-F238E27FC236}">
                <a16:creationId xmlns:a16="http://schemas.microsoft.com/office/drawing/2014/main" id="{71D35746-C7C9-44AF-B36A-AD900B43E000}"/>
              </a:ext>
            </a:extLst>
          </p:cNvPr>
          <p:cNvSpPr>
            <a:spLocks noGrp="1"/>
          </p:cNvSpPr>
          <p:nvPr>
            <p:ph type="body" sz="half" idx="60" hasCustomPrompt="1"/>
          </p:nvPr>
        </p:nvSpPr>
        <p:spPr>
          <a:xfrm>
            <a:off x="3045122"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p>
        </p:txBody>
      </p:sp>
      <p:sp>
        <p:nvSpPr>
          <p:cNvPr id="38" name="Text Placeholder 3">
            <a:extLst>
              <a:ext uri="{FF2B5EF4-FFF2-40B4-BE49-F238E27FC236}">
                <a16:creationId xmlns:a16="http://schemas.microsoft.com/office/drawing/2014/main" id="{0DD122A5-3E85-448B-AEF4-916061D337DA}"/>
              </a:ext>
            </a:extLst>
          </p:cNvPr>
          <p:cNvSpPr>
            <a:spLocks noGrp="1"/>
          </p:cNvSpPr>
          <p:nvPr>
            <p:ph type="body" sz="half" idx="61"/>
          </p:nvPr>
        </p:nvSpPr>
        <p:spPr>
          <a:xfrm>
            <a:off x="5231117"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9" name="Text Placeholder 3">
            <a:extLst>
              <a:ext uri="{FF2B5EF4-FFF2-40B4-BE49-F238E27FC236}">
                <a16:creationId xmlns:a16="http://schemas.microsoft.com/office/drawing/2014/main" id="{458B3ABB-6123-475E-9158-8F0F7E5CB7EA}"/>
              </a:ext>
            </a:extLst>
          </p:cNvPr>
          <p:cNvSpPr>
            <a:spLocks noGrp="1"/>
          </p:cNvSpPr>
          <p:nvPr>
            <p:ph type="body" sz="half" idx="62" hasCustomPrompt="1"/>
          </p:nvPr>
        </p:nvSpPr>
        <p:spPr>
          <a:xfrm>
            <a:off x="5231116"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p>
        </p:txBody>
      </p:sp>
      <p:sp>
        <p:nvSpPr>
          <p:cNvPr id="40" name="Text Placeholder 3">
            <a:extLst>
              <a:ext uri="{FF2B5EF4-FFF2-40B4-BE49-F238E27FC236}">
                <a16:creationId xmlns:a16="http://schemas.microsoft.com/office/drawing/2014/main" id="{D3B00581-02A2-4EBF-BF5A-C945D4E1CF1F}"/>
              </a:ext>
            </a:extLst>
          </p:cNvPr>
          <p:cNvSpPr>
            <a:spLocks noGrp="1"/>
          </p:cNvSpPr>
          <p:nvPr>
            <p:ph type="body" sz="half" idx="63"/>
          </p:nvPr>
        </p:nvSpPr>
        <p:spPr>
          <a:xfrm>
            <a:off x="7417111"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1" name="Text Placeholder 3">
            <a:extLst>
              <a:ext uri="{FF2B5EF4-FFF2-40B4-BE49-F238E27FC236}">
                <a16:creationId xmlns:a16="http://schemas.microsoft.com/office/drawing/2014/main" id="{841B08C8-6479-4E23-9967-D1A97B48518A}"/>
              </a:ext>
            </a:extLst>
          </p:cNvPr>
          <p:cNvSpPr>
            <a:spLocks noGrp="1"/>
          </p:cNvSpPr>
          <p:nvPr>
            <p:ph type="body" sz="half" idx="64" hasCustomPrompt="1"/>
          </p:nvPr>
        </p:nvSpPr>
        <p:spPr>
          <a:xfrm>
            <a:off x="7417110"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p>
        </p:txBody>
      </p:sp>
    </p:spTree>
    <p:extLst>
      <p:ext uri="{BB962C8B-B14F-4D97-AF65-F5344CB8AC3E}">
        <p14:creationId xmlns:p14="http://schemas.microsoft.com/office/powerpoint/2010/main" val="626631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FEDE1-14F2-46B9-85D8-8B68DB5F2E57}"/>
              </a:ext>
            </a:extLst>
          </p:cNvPr>
          <p:cNvSpPr>
            <a:spLocks noGrp="1"/>
          </p:cNvSpPr>
          <p:nvPr>
            <p:ph sz="half" idx="1"/>
          </p:nvPr>
        </p:nvSpPr>
        <p:spPr>
          <a:xfrm>
            <a:off x="1798360" y="1554169"/>
            <a:ext cx="8595281" cy="4012443"/>
          </a:xfrm>
        </p:spPr>
        <p:txBody>
          <a:bodyPr>
            <a:normAutofit/>
          </a:bodyPr>
          <a:lstStyle>
            <a:lvl1pPr marL="0" indent="0">
              <a:lnSpc>
                <a:spcPct val="100000"/>
              </a:lnSpc>
              <a:spcBef>
                <a:spcPts val="600"/>
              </a:spcBef>
              <a:buClr>
                <a:srgbClr val="9D0000"/>
              </a:buClr>
              <a:buFont typeface="Arial" panose="020B0604020202020204" pitchFamily="34" charset="0"/>
              <a:buNone/>
              <a:defRPr sz="1600" i="0"/>
            </a:lvl1pPr>
          </a:lstStyle>
          <a:p>
            <a:pPr lvl="0"/>
            <a:r>
              <a:rPr lang="en-US"/>
              <a:t>Edit Master text styles</a:t>
            </a:r>
          </a:p>
        </p:txBody>
      </p:sp>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dirty="0"/>
              <a:t>CLICK TO EDIT MASTER TITLE STYLE</a:t>
            </a:r>
            <a:endParaRPr lang="ru-RU" dirty="0"/>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Tree>
    <p:extLst>
      <p:ext uri="{BB962C8B-B14F-4D97-AF65-F5344CB8AC3E}">
        <p14:creationId xmlns:p14="http://schemas.microsoft.com/office/powerpoint/2010/main" val="3356244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dirty="0"/>
              <a:t>CLICK TO EDIT MASTER TITLE STYLE</a:t>
            </a:r>
            <a:endParaRPr lang="ru-RU" dirty="0"/>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
        <p:nvSpPr>
          <p:cNvPr id="12" name="Rectangle 11" descr="Brush stroke spot">
            <a:extLst>
              <a:ext uri="{FF2B5EF4-FFF2-40B4-BE49-F238E27FC236}">
                <a16:creationId xmlns:a16="http://schemas.microsoft.com/office/drawing/2014/main" id="{A7FA5215-18C5-48EB-9287-FD0210082394}"/>
              </a:ext>
            </a:extLst>
          </p:cNvPr>
          <p:cNvSpPr/>
          <p:nvPr userDrawn="1"/>
        </p:nvSpPr>
        <p:spPr>
          <a:xfrm>
            <a:off x="1510891" y="1671437"/>
            <a:ext cx="2377440" cy="22037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Text Placeholder 3">
            <a:extLst>
              <a:ext uri="{FF2B5EF4-FFF2-40B4-BE49-F238E27FC236}">
                <a16:creationId xmlns:a16="http://schemas.microsoft.com/office/drawing/2014/main" id="{13B21B5D-078E-4818-93B7-C4BC44E0E670}"/>
              </a:ext>
            </a:extLst>
          </p:cNvPr>
          <p:cNvSpPr>
            <a:spLocks noGrp="1"/>
          </p:cNvSpPr>
          <p:nvPr>
            <p:ph type="body" sz="half" idx="2"/>
          </p:nvPr>
        </p:nvSpPr>
        <p:spPr>
          <a:xfrm>
            <a:off x="1134149"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5" name="Text Placeholder 3">
            <a:extLst>
              <a:ext uri="{FF2B5EF4-FFF2-40B4-BE49-F238E27FC236}">
                <a16:creationId xmlns:a16="http://schemas.microsoft.com/office/drawing/2014/main" id="{19C62EE8-62D4-42A2-ADFB-270054905059}"/>
              </a:ext>
            </a:extLst>
          </p:cNvPr>
          <p:cNvSpPr>
            <a:spLocks noGrp="1"/>
          </p:cNvSpPr>
          <p:nvPr>
            <p:ph type="body" sz="half" idx="34" hasCustomPrompt="1"/>
          </p:nvPr>
        </p:nvSpPr>
        <p:spPr>
          <a:xfrm>
            <a:off x="1138721"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p>
        </p:txBody>
      </p:sp>
      <p:sp>
        <p:nvSpPr>
          <p:cNvPr id="17" name="Text Placeholder 3">
            <a:extLst>
              <a:ext uri="{FF2B5EF4-FFF2-40B4-BE49-F238E27FC236}">
                <a16:creationId xmlns:a16="http://schemas.microsoft.com/office/drawing/2014/main" id="{86BD6FD2-1D30-49A6-830E-AA56A99FC1CE}"/>
              </a:ext>
            </a:extLst>
          </p:cNvPr>
          <p:cNvSpPr>
            <a:spLocks noGrp="1"/>
          </p:cNvSpPr>
          <p:nvPr>
            <p:ph type="body" sz="half" idx="43"/>
          </p:nvPr>
        </p:nvSpPr>
        <p:spPr>
          <a:xfrm>
            <a:off x="1138721"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Edit Master text styles</a:t>
            </a:r>
          </a:p>
        </p:txBody>
      </p:sp>
      <p:sp>
        <p:nvSpPr>
          <p:cNvPr id="19" name="Rectangle 18" descr="Brush stroke spot">
            <a:extLst>
              <a:ext uri="{FF2B5EF4-FFF2-40B4-BE49-F238E27FC236}">
                <a16:creationId xmlns:a16="http://schemas.microsoft.com/office/drawing/2014/main" id="{092F9F63-01FC-4172-8992-6FBF9B839FC8}"/>
              </a:ext>
            </a:extLst>
          </p:cNvPr>
          <p:cNvSpPr/>
          <p:nvPr userDrawn="1"/>
        </p:nvSpPr>
        <p:spPr>
          <a:xfrm>
            <a:off x="4892290" y="1675907"/>
            <a:ext cx="2377440" cy="22037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Rectangle 22" descr="Brush stroke spot">
            <a:extLst>
              <a:ext uri="{FF2B5EF4-FFF2-40B4-BE49-F238E27FC236}">
                <a16:creationId xmlns:a16="http://schemas.microsoft.com/office/drawing/2014/main" id="{F4C281DF-CD63-43AF-A8F3-B0C6542AE01E}"/>
              </a:ext>
            </a:extLst>
          </p:cNvPr>
          <p:cNvSpPr/>
          <p:nvPr userDrawn="1"/>
        </p:nvSpPr>
        <p:spPr>
          <a:xfrm>
            <a:off x="8365057" y="1675155"/>
            <a:ext cx="2377440" cy="22037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3">
            <a:extLst>
              <a:ext uri="{FF2B5EF4-FFF2-40B4-BE49-F238E27FC236}">
                <a16:creationId xmlns:a16="http://schemas.microsoft.com/office/drawing/2014/main" id="{4B294B4F-3059-4977-8F9A-F67332F7B0A4}"/>
              </a:ext>
            </a:extLst>
          </p:cNvPr>
          <p:cNvSpPr>
            <a:spLocks noGrp="1"/>
          </p:cNvSpPr>
          <p:nvPr>
            <p:ph type="body" sz="half" idx="67"/>
          </p:nvPr>
        </p:nvSpPr>
        <p:spPr>
          <a:xfrm>
            <a:off x="4536948"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6" name="Text Placeholder 3">
            <a:extLst>
              <a:ext uri="{FF2B5EF4-FFF2-40B4-BE49-F238E27FC236}">
                <a16:creationId xmlns:a16="http://schemas.microsoft.com/office/drawing/2014/main" id="{E6DB76A1-F16D-475C-9887-7EAE32A8C3A3}"/>
              </a:ext>
            </a:extLst>
          </p:cNvPr>
          <p:cNvSpPr>
            <a:spLocks noGrp="1"/>
          </p:cNvSpPr>
          <p:nvPr>
            <p:ph type="body" sz="half" idx="69"/>
          </p:nvPr>
        </p:nvSpPr>
        <p:spPr>
          <a:xfrm>
            <a:off x="4541520"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Edit Master text styles</a:t>
            </a:r>
          </a:p>
        </p:txBody>
      </p:sp>
      <p:sp>
        <p:nvSpPr>
          <p:cNvPr id="27" name="Text Placeholder 3">
            <a:extLst>
              <a:ext uri="{FF2B5EF4-FFF2-40B4-BE49-F238E27FC236}">
                <a16:creationId xmlns:a16="http://schemas.microsoft.com/office/drawing/2014/main" id="{C310658D-D557-47BB-BC8A-B915B830ED05}"/>
              </a:ext>
            </a:extLst>
          </p:cNvPr>
          <p:cNvSpPr>
            <a:spLocks noGrp="1"/>
          </p:cNvSpPr>
          <p:nvPr>
            <p:ph type="body" sz="half" idx="70"/>
          </p:nvPr>
        </p:nvSpPr>
        <p:spPr>
          <a:xfrm>
            <a:off x="7983668"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8" name="Text Placeholder 3">
            <a:extLst>
              <a:ext uri="{FF2B5EF4-FFF2-40B4-BE49-F238E27FC236}">
                <a16:creationId xmlns:a16="http://schemas.microsoft.com/office/drawing/2014/main" id="{431AC128-54A5-4348-9354-2090E9446DD0}"/>
              </a:ext>
            </a:extLst>
          </p:cNvPr>
          <p:cNvSpPr>
            <a:spLocks noGrp="1"/>
          </p:cNvSpPr>
          <p:nvPr>
            <p:ph type="body" sz="half" idx="72"/>
          </p:nvPr>
        </p:nvSpPr>
        <p:spPr>
          <a:xfrm>
            <a:off x="7988240"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Edit Master text styles</a:t>
            </a:r>
          </a:p>
        </p:txBody>
      </p:sp>
      <p:sp>
        <p:nvSpPr>
          <p:cNvPr id="29" name="Picture Placeholder 7">
            <a:extLst>
              <a:ext uri="{FF2B5EF4-FFF2-40B4-BE49-F238E27FC236}">
                <a16:creationId xmlns:a16="http://schemas.microsoft.com/office/drawing/2014/main" id="{546207D6-A979-4C63-A9FA-514FA9733332}"/>
              </a:ext>
            </a:extLst>
          </p:cNvPr>
          <p:cNvSpPr>
            <a:spLocks noGrp="1"/>
          </p:cNvSpPr>
          <p:nvPr>
            <p:ph type="pic" sz="quarter" idx="73"/>
          </p:nvPr>
        </p:nvSpPr>
        <p:spPr>
          <a:xfrm>
            <a:off x="1960345"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a:t>Click icon to add picture</a:t>
            </a:r>
            <a:endParaRPr lang="ru-RU" dirty="0"/>
          </a:p>
        </p:txBody>
      </p:sp>
      <p:sp>
        <p:nvSpPr>
          <p:cNvPr id="30" name="Picture Placeholder 7">
            <a:extLst>
              <a:ext uri="{FF2B5EF4-FFF2-40B4-BE49-F238E27FC236}">
                <a16:creationId xmlns:a16="http://schemas.microsoft.com/office/drawing/2014/main" id="{17B9003F-DE29-4AC3-A466-BEFDC52EA5D4}"/>
              </a:ext>
            </a:extLst>
          </p:cNvPr>
          <p:cNvSpPr>
            <a:spLocks noGrp="1"/>
          </p:cNvSpPr>
          <p:nvPr>
            <p:ph type="pic" sz="quarter" idx="74"/>
          </p:nvPr>
        </p:nvSpPr>
        <p:spPr>
          <a:xfrm>
            <a:off x="5379566"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a:t>Click icon to add picture</a:t>
            </a:r>
            <a:endParaRPr lang="ru-RU"/>
          </a:p>
        </p:txBody>
      </p:sp>
      <p:sp>
        <p:nvSpPr>
          <p:cNvPr id="31" name="Picture Placeholder 7">
            <a:extLst>
              <a:ext uri="{FF2B5EF4-FFF2-40B4-BE49-F238E27FC236}">
                <a16:creationId xmlns:a16="http://schemas.microsoft.com/office/drawing/2014/main" id="{4BAD77A4-CEB0-4E6E-8ABE-363A50124165}"/>
              </a:ext>
            </a:extLst>
          </p:cNvPr>
          <p:cNvSpPr>
            <a:spLocks noGrp="1"/>
          </p:cNvSpPr>
          <p:nvPr>
            <p:ph type="pic" sz="quarter" idx="75"/>
          </p:nvPr>
        </p:nvSpPr>
        <p:spPr>
          <a:xfrm>
            <a:off x="8828766"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a:t>Click icon to add picture</a:t>
            </a:r>
            <a:endParaRPr lang="ru-RU"/>
          </a:p>
        </p:txBody>
      </p:sp>
      <p:sp>
        <p:nvSpPr>
          <p:cNvPr id="32" name="Text Placeholder 3">
            <a:extLst>
              <a:ext uri="{FF2B5EF4-FFF2-40B4-BE49-F238E27FC236}">
                <a16:creationId xmlns:a16="http://schemas.microsoft.com/office/drawing/2014/main" id="{B4EF5BD4-323A-47A4-8705-96248C8A4AE9}"/>
              </a:ext>
            </a:extLst>
          </p:cNvPr>
          <p:cNvSpPr>
            <a:spLocks noGrp="1"/>
          </p:cNvSpPr>
          <p:nvPr>
            <p:ph type="body" sz="half" idx="68" hasCustomPrompt="1"/>
          </p:nvPr>
        </p:nvSpPr>
        <p:spPr>
          <a:xfrm>
            <a:off x="4541520"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p>
        </p:txBody>
      </p:sp>
      <p:sp>
        <p:nvSpPr>
          <p:cNvPr id="33" name="Text Placeholder 3">
            <a:extLst>
              <a:ext uri="{FF2B5EF4-FFF2-40B4-BE49-F238E27FC236}">
                <a16:creationId xmlns:a16="http://schemas.microsoft.com/office/drawing/2014/main" id="{88881F5B-BE54-484E-82B8-4CB1E9F43AE4}"/>
              </a:ext>
            </a:extLst>
          </p:cNvPr>
          <p:cNvSpPr>
            <a:spLocks noGrp="1"/>
          </p:cNvSpPr>
          <p:nvPr>
            <p:ph type="body" sz="half" idx="71" hasCustomPrompt="1"/>
          </p:nvPr>
        </p:nvSpPr>
        <p:spPr>
          <a:xfrm>
            <a:off x="7988240"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p>
        </p:txBody>
      </p:sp>
    </p:spTree>
    <p:extLst>
      <p:ext uri="{BB962C8B-B14F-4D97-AF65-F5344CB8AC3E}">
        <p14:creationId xmlns:p14="http://schemas.microsoft.com/office/powerpoint/2010/main" val="3981187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g 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dirty="0"/>
              <a:t>CLICK TO EDIT MASTER TITLE STYLE</a:t>
            </a:r>
            <a:endParaRPr lang="ru-RU" dirty="0"/>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
        <p:nvSpPr>
          <p:cNvPr id="44" name="Rectangle 43" descr="Brush stroke spot">
            <a:extLst>
              <a:ext uri="{FF2B5EF4-FFF2-40B4-BE49-F238E27FC236}">
                <a16:creationId xmlns:a16="http://schemas.microsoft.com/office/drawing/2014/main" id="{45F71459-E761-4BAA-8296-9AF4852B6725}"/>
              </a:ext>
            </a:extLst>
          </p:cNvPr>
          <p:cNvSpPr/>
          <p:nvPr userDrawn="1"/>
        </p:nvSpPr>
        <p:spPr>
          <a:xfrm>
            <a:off x="782879" y="2237042"/>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0" name="Text Placeholder 3">
            <a:extLst>
              <a:ext uri="{FF2B5EF4-FFF2-40B4-BE49-F238E27FC236}">
                <a16:creationId xmlns:a16="http://schemas.microsoft.com/office/drawing/2014/main" id="{6AC768B6-7E69-4D83-802E-99B210F63E7C}"/>
              </a:ext>
            </a:extLst>
          </p:cNvPr>
          <p:cNvSpPr>
            <a:spLocks noGrp="1"/>
          </p:cNvSpPr>
          <p:nvPr>
            <p:ph type="body" sz="half" idx="34"/>
          </p:nvPr>
        </p:nvSpPr>
        <p:spPr>
          <a:xfrm>
            <a:off x="2282288"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2" name="Text Placeholder 3">
            <a:extLst>
              <a:ext uri="{FF2B5EF4-FFF2-40B4-BE49-F238E27FC236}">
                <a16:creationId xmlns:a16="http://schemas.microsoft.com/office/drawing/2014/main" id="{BF4CB0EB-2362-40AE-A515-F4CB60384DCF}"/>
              </a:ext>
            </a:extLst>
          </p:cNvPr>
          <p:cNvSpPr>
            <a:spLocks noGrp="1"/>
          </p:cNvSpPr>
          <p:nvPr>
            <p:ph type="body" sz="half" idx="66"/>
          </p:nvPr>
        </p:nvSpPr>
        <p:spPr>
          <a:xfrm>
            <a:off x="2282288"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3" name="Rectangle 52" descr="Brush stroke spot">
            <a:extLst>
              <a:ext uri="{FF2B5EF4-FFF2-40B4-BE49-F238E27FC236}">
                <a16:creationId xmlns:a16="http://schemas.microsoft.com/office/drawing/2014/main" id="{649EA34C-A785-4041-A0AB-24331FD3E59F}"/>
              </a:ext>
            </a:extLst>
          </p:cNvPr>
          <p:cNvSpPr/>
          <p:nvPr userDrawn="1"/>
        </p:nvSpPr>
        <p:spPr>
          <a:xfrm>
            <a:off x="782879" y="3984186"/>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4" name="Text Placeholder 3">
            <a:extLst>
              <a:ext uri="{FF2B5EF4-FFF2-40B4-BE49-F238E27FC236}">
                <a16:creationId xmlns:a16="http://schemas.microsoft.com/office/drawing/2014/main" id="{C7883561-875A-4883-8EBA-695D8F428B34}"/>
              </a:ext>
            </a:extLst>
          </p:cNvPr>
          <p:cNvSpPr>
            <a:spLocks noGrp="1"/>
          </p:cNvSpPr>
          <p:nvPr>
            <p:ph type="body" sz="half" idx="67"/>
          </p:nvPr>
        </p:nvSpPr>
        <p:spPr>
          <a:xfrm>
            <a:off x="2282288"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6" name="Text Placeholder 3">
            <a:extLst>
              <a:ext uri="{FF2B5EF4-FFF2-40B4-BE49-F238E27FC236}">
                <a16:creationId xmlns:a16="http://schemas.microsoft.com/office/drawing/2014/main" id="{012DB6B7-23AC-4EF4-B923-9AD4D38FE8F7}"/>
              </a:ext>
            </a:extLst>
          </p:cNvPr>
          <p:cNvSpPr>
            <a:spLocks noGrp="1"/>
          </p:cNvSpPr>
          <p:nvPr>
            <p:ph type="body" sz="half" idx="69"/>
          </p:nvPr>
        </p:nvSpPr>
        <p:spPr>
          <a:xfrm>
            <a:off x="2282288"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7" name="Rectangle 56" descr="Brush stroke spot">
            <a:extLst>
              <a:ext uri="{FF2B5EF4-FFF2-40B4-BE49-F238E27FC236}">
                <a16:creationId xmlns:a16="http://schemas.microsoft.com/office/drawing/2014/main" id="{4C9A4FED-7338-4464-BD67-68B1B1F078A9}"/>
              </a:ext>
            </a:extLst>
          </p:cNvPr>
          <p:cNvSpPr/>
          <p:nvPr userDrawn="1"/>
        </p:nvSpPr>
        <p:spPr>
          <a:xfrm>
            <a:off x="4354565" y="2237042"/>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8" name="Text Placeholder 3">
            <a:extLst>
              <a:ext uri="{FF2B5EF4-FFF2-40B4-BE49-F238E27FC236}">
                <a16:creationId xmlns:a16="http://schemas.microsoft.com/office/drawing/2014/main" id="{FF72A063-C2D4-42E7-95AF-2DBF9DB9DC3C}"/>
              </a:ext>
            </a:extLst>
          </p:cNvPr>
          <p:cNvSpPr>
            <a:spLocks noGrp="1"/>
          </p:cNvSpPr>
          <p:nvPr>
            <p:ph type="body" sz="half" idx="70"/>
          </p:nvPr>
        </p:nvSpPr>
        <p:spPr>
          <a:xfrm>
            <a:off x="5853974"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0" name="Text Placeholder 3">
            <a:extLst>
              <a:ext uri="{FF2B5EF4-FFF2-40B4-BE49-F238E27FC236}">
                <a16:creationId xmlns:a16="http://schemas.microsoft.com/office/drawing/2014/main" id="{DCA75C38-AA57-488A-93F2-F457032ACBBE}"/>
              </a:ext>
            </a:extLst>
          </p:cNvPr>
          <p:cNvSpPr>
            <a:spLocks noGrp="1"/>
          </p:cNvSpPr>
          <p:nvPr>
            <p:ph type="body" sz="half" idx="72"/>
          </p:nvPr>
        </p:nvSpPr>
        <p:spPr>
          <a:xfrm>
            <a:off x="5853974"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1" name="Rectangle 60" descr="Brush stroke spot">
            <a:extLst>
              <a:ext uri="{FF2B5EF4-FFF2-40B4-BE49-F238E27FC236}">
                <a16:creationId xmlns:a16="http://schemas.microsoft.com/office/drawing/2014/main" id="{CBB617DF-59C7-4901-819F-9FEF8687F033}"/>
              </a:ext>
            </a:extLst>
          </p:cNvPr>
          <p:cNvSpPr/>
          <p:nvPr userDrawn="1"/>
        </p:nvSpPr>
        <p:spPr>
          <a:xfrm>
            <a:off x="4354565" y="3984186"/>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2" name="Text Placeholder 3">
            <a:extLst>
              <a:ext uri="{FF2B5EF4-FFF2-40B4-BE49-F238E27FC236}">
                <a16:creationId xmlns:a16="http://schemas.microsoft.com/office/drawing/2014/main" id="{FA1A5060-0709-436F-9B45-E81C52904172}"/>
              </a:ext>
            </a:extLst>
          </p:cNvPr>
          <p:cNvSpPr>
            <a:spLocks noGrp="1"/>
          </p:cNvSpPr>
          <p:nvPr>
            <p:ph type="body" sz="half" idx="73"/>
          </p:nvPr>
        </p:nvSpPr>
        <p:spPr>
          <a:xfrm>
            <a:off x="5853974"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4" name="Text Placeholder 3">
            <a:extLst>
              <a:ext uri="{FF2B5EF4-FFF2-40B4-BE49-F238E27FC236}">
                <a16:creationId xmlns:a16="http://schemas.microsoft.com/office/drawing/2014/main" id="{D1E38D5A-8267-4462-A410-F99B81044F4C}"/>
              </a:ext>
            </a:extLst>
          </p:cNvPr>
          <p:cNvSpPr>
            <a:spLocks noGrp="1"/>
          </p:cNvSpPr>
          <p:nvPr>
            <p:ph type="body" sz="half" idx="75"/>
          </p:nvPr>
        </p:nvSpPr>
        <p:spPr>
          <a:xfrm>
            <a:off x="5853974"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5" name="Rectangle 64" descr="Brush stroke spot">
            <a:extLst>
              <a:ext uri="{FF2B5EF4-FFF2-40B4-BE49-F238E27FC236}">
                <a16:creationId xmlns:a16="http://schemas.microsoft.com/office/drawing/2014/main" id="{D485ED5B-CAAF-4D50-B350-1FD874EBA4D7}"/>
              </a:ext>
            </a:extLst>
          </p:cNvPr>
          <p:cNvSpPr/>
          <p:nvPr userDrawn="1"/>
        </p:nvSpPr>
        <p:spPr>
          <a:xfrm>
            <a:off x="7946020" y="2237042"/>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6" name="Text Placeholder 3">
            <a:extLst>
              <a:ext uri="{FF2B5EF4-FFF2-40B4-BE49-F238E27FC236}">
                <a16:creationId xmlns:a16="http://schemas.microsoft.com/office/drawing/2014/main" id="{D6E28A9E-F913-4B5F-B3BC-410D8AA45F20}"/>
              </a:ext>
            </a:extLst>
          </p:cNvPr>
          <p:cNvSpPr>
            <a:spLocks noGrp="1"/>
          </p:cNvSpPr>
          <p:nvPr>
            <p:ph type="body" sz="half" idx="76"/>
          </p:nvPr>
        </p:nvSpPr>
        <p:spPr>
          <a:xfrm>
            <a:off x="9445429"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8" name="Text Placeholder 3">
            <a:extLst>
              <a:ext uri="{FF2B5EF4-FFF2-40B4-BE49-F238E27FC236}">
                <a16:creationId xmlns:a16="http://schemas.microsoft.com/office/drawing/2014/main" id="{2B41B518-590B-4CF3-B4E8-70F9DDFB196E}"/>
              </a:ext>
            </a:extLst>
          </p:cNvPr>
          <p:cNvSpPr>
            <a:spLocks noGrp="1"/>
          </p:cNvSpPr>
          <p:nvPr>
            <p:ph type="body" sz="half" idx="78"/>
          </p:nvPr>
        </p:nvSpPr>
        <p:spPr>
          <a:xfrm>
            <a:off x="9445429"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9" name="Rectangle 68" descr="Brush stroke spot">
            <a:extLst>
              <a:ext uri="{FF2B5EF4-FFF2-40B4-BE49-F238E27FC236}">
                <a16:creationId xmlns:a16="http://schemas.microsoft.com/office/drawing/2014/main" id="{C331D4D8-F16F-49D3-BDB7-1FB2BCE6EAEA}"/>
              </a:ext>
            </a:extLst>
          </p:cNvPr>
          <p:cNvSpPr/>
          <p:nvPr userDrawn="1"/>
        </p:nvSpPr>
        <p:spPr>
          <a:xfrm>
            <a:off x="7946020" y="3984186"/>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0" name="Text Placeholder 3">
            <a:extLst>
              <a:ext uri="{FF2B5EF4-FFF2-40B4-BE49-F238E27FC236}">
                <a16:creationId xmlns:a16="http://schemas.microsoft.com/office/drawing/2014/main" id="{0D7912DE-7BEE-491D-83D9-ED9BFE8998E8}"/>
              </a:ext>
            </a:extLst>
          </p:cNvPr>
          <p:cNvSpPr>
            <a:spLocks noGrp="1"/>
          </p:cNvSpPr>
          <p:nvPr>
            <p:ph type="body" sz="half" idx="79"/>
          </p:nvPr>
        </p:nvSpPr>
        <p:spPr>
          <a:xfrm>
            <a:off x="9445429"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2" name="Text Placeholder 3">
            <a:extLst>
              <a:ext uri="{FF2B5EF4-FFF2-40B4-BE49-F238E27FC236}">
                <a16:creationId xmlns:a16="http://schemas.microsoft.com/office/drawing/2014/main" id="{A588BDB2-BB85-458C-AF31-D90BEE530110}"/>
              </a:ext>
            </a:extLst>
          </p:cNvPr>
          <p:cNvSpPr>
            <a:spLocks noGrp="1"/>
          </p:cNvSpPr>
          <p:nvPr>
            <p:ph type="body" sz="half" idx="81"/>
          </p:nvPr>
        </p:nvSpPr>
        <p:spPr>
          <a:xfrm>
            <a:off x="9445429"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3" name="Picture Placeholder 3">
            <a:extLst>
              <a:ext uri="{FF2B5EF4-FFF2-40B4-BE49-F238E27FC236}">
                <a16:creationId xmlns:a16="http://schemas.microsoft.com/office/drawing/2014/main" id="{E9B1CB54-DBEA-47FB-AFCA-953A06370DEF}"/>
              </a:ext>
            </a:extLst>
          </p:cNvPr>
          <p:cNvSpPr>
            <a:spLocks noGrp="1"/>
          </p:cNvSpPr>
          <p:nvPr>
            <p:ph type="pic" sz="quarter" idx="82"/>
          </p:nvPr>
        </p:nvSpPr>
        <p:spPr>
          <a:xfrm>
            <a:off x="993109" y="2398030"/>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a:t>Click icon to add picture</a:t>
            </a:r>
            <a:endParaRPr lang="ru-RU" dirty="0"/>
          </a:p>
        </p:txBody>
      </p:sp>
      <p:sp>
        <p:nvSpPr>
          <p:cNvPr id="75" name="Picture Placeholder 3">
            <a:extLst>
              <a:ext uri="{FF2B5EF4-FFF2-40B4-BE49-F238E27FC236}">
                <a16:creationId xmlns:a16="http://schemas.microsoft.com/office/drawing/2014/main" id="{72C260FD-1E05-47E9-B248-27CAC5FC3B69}"/>
              </a:ext>
            </a:extLst>
          </p:cNvPr>
          <p:cNvSpPr>
            <a:spLocks noGrp="1"/>
          </p:cNvSpPr>
          <p:nvPr>
            <p:ph type="pic" sz="quarter" idx="83"/>
          </p:nvPr>
        </p:nvSpPr>
        <p:spPr>
          <a:xfrm>
            <a:off x="996007" y="4145174"/>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a:t>Click icon to add picture</a:t>
            </a:r>
            <a:endParaRPr lang="ru-RU"/>
          </a:p>
        </p:txBody>
      </p:sp>
      <p:sp>
        <p:nvSpPr>
          <p:cNvPr id="78" name="Picture Placeholder 3">
            <a:extLst>
              <a:ext uri="{FF2B5EF4-FFF2-40B4-BE49-F238E27FC236}">
                <a16:creationId xmlns:a16="http://schemas.microsoft.com/office/drawing/2014/main" id="{BDFC2481-D48B-4444-9ADC-73238E01E93A}"/>
              </a:ext>
            </a:extLst>
          </p:cNvPr>
          <p:cNvSpPr>
            <a:spLocks noGrp="1"/>
          </p:cNvSpPr>
          <p:nvPr>
            <p:ph type="pic" sz="quarter" idx="84"/>
          </p:nvPr>
        </p:nvSpPr>
        <p:spPr>
          <a:xfrm>
            <a:off x="8182550" y="2403213"/>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a:t>Click icon to add picture</a:t>
            </a:r>
            <a:endParaRPr lang="ru-RU" dirty="0"/>
          </a:p>
        </p:txBody>
      </p:sp>
      <p:sp>
        <p:nvSpPr>
          <p:cNvPr id="79" name="Picture Placeholder 3">
            <a:extLst>
              <a:ext uri="{FF2B5EF4-FFF2-40B4-BE49-F238E27FC236}">
                <a16:creationId xmlns:a16="http://schemas.microsoft.com/office/drawing/2014/main" id="{659B6395-72AE-4725-9373-C44AC7C2962A}"/>
              </a:ext>
            </a:extLst>
          </p:cNvPr>
          <p:cNvSpPr>
            <a:spLocks noGrp="1"/>
          </p:cNvSpPr>
          <p:nvPr>
            <p:ph type="pic" sz="quarter" idx="85"/>
          </p:nvPr>
        </p:nvSpPr>
        <p:spPr>
          <a:xfrm>
            <a:off x="8185448" y="4150357"/>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a:t>Click icon to add picture</a:t>
            </a:r>
            <a:endParaRPr lang="ru-RU"/>
          </a:p>
        </p:txBody>
      </p:sp>
      <p:sp>
        <p:nvSpPr>
          <p:cNvPr id="80" name="Picture Placeholder 3">
            <a:extLst>
              <a:ext uri="{FF2B5EF4-FFF2-40B4-BE49-F238E27FC236}">
                <a16:creationId xmlns:a16="http://schemas.microsoft.com/office/drawing/2014/main" id="{41E8F088-085E-4881-BFA7-545F97699A75}"/>
              </a:ext>
            </a:extLst>
          </p:cNvPr>
          <p:cNvSpPr>
            <a:spLocks noGrp="1"/>
          </p:cNvSpPr>
          <p:nvPr>
            <p:ph type="pic" sz="quarter" idx="86"/>
          </p:nvPr>
        </p:nvSpPr>
        <p:spPr>
          <a:xfrm>
            <a:off x="4586273" y="2398030"/>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a:t>Click icon to add picture</a:t>
            </a:r>
            <a:endParaRPr lang="ru-RU"/>
          </a:p>
        </p:txBody>
      </p:sp>
      <p:sp>
        <p:nvSpPr>
          <p:cNvPr id="81" name="Picture Placeholder 3">
            <a:extLst>
              <a:ext uri="{FF2B5EF4-FFF2-40B4-BE49-F238E27FC236}">
                <a16:creationId xmlns:a16="http://schemas.microsoft.com/office/drawing/2014/main" id="{DD2AACCA-1BD1-4ECD-95C3-E9AB07D242E0}"/>
              </a:ext>
            </a:extLst>
          </p:cNvPr>
          <p:cNvSpPr>
            <a:spLocks noGrp="1"/>
          </p:cNvSpPr>
          <p:nvPr>
            <p:ph type="pic" sz="quarter" idx="87"/>
          </p:nvPr>
        </p:nvSpPr>
        <p:spPr>
          <a:xfrm>
            <a:off x="4589171" y="4145174"/>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a:t>Click icon to add picture</a:t>
            </a:r>
            <a:endParaRPr lang="ru-RU" dirty="0"/>
          </a:p>
        </p:txBody>
      </p:sp>
    </p:spTree>
    <p:extLst>
      <p:ext uri="{BB962C8B-B14F-4D97-AF65-F5344CB8AC3E}">
        <p14:creationId xmlns:p14="http://schemas.microsoft.com/office/powerpoint/2010/main" val="417167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logo ">
    <p:spTree>
      <p:nvGrpSpPr>
        <p:cNvPr id="1" name=""/>
        <p:cNvGrpSpPr/>
        <p:nvPr/>
      </p:nvGrpSpPr>
      <p:grpSpPr>
        <a:xfrm>
          <a:off x="0" y="0"/>
          <a:ext cx="0" cy="0"/>
          <a:chOff x="0" y="0"/>
          <a:chExt cx="0" cy="0"/>
        </a:xfrm>
      </p:grpSpPr>
      <p:sp>
        <p:nvSpPr>
          <p:cNvPr id="7" name="Rectangle 6" descr="Restaurant table">
            <a:extLst>
              <a:ext uri="{FF2B5EF4-FFF2-40B4-BE49-F238E27FC236}">
                <a16:creationId xmlns:a16="http://schemas.microsoft.com/office/drawing/2014/main" id="{C7B053CA-3420-4992-BA29-CDE43C99B795}"/>
              </a:ext>
            </a:extLst>
          </p:cNvPr>
          <p:cNvSpPr/>
          <p:nvPr userDrawn="1"/>
        </p:nvSpPr>
        <p:spPr>
          <a:xfrm>
            <a:off x="0" y="0"/>
            <a:ext cx="12192000" cy="6858000"/>
          </a:xfrm>
          <a:prstGeom prst="rect">
            <a:avLst/>
          </a:prstGeom>
          <a:blipFill>
            <a:blip r:embed="rId2"/>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8" name="Rectangle 7" descr="Brush stroke spot">
            <a:extLst>
              <a:ext uri="{FF2B5EF4-FFF2-40B4-BE49-F238E27FC236}">
                <a16:creationId xmlns:a16="http://schemas.microsoft.com/office/drawing/2014/main" id="{7C197BE4-2E4C-4177-8440-BB95B0A4C7FB}"/>
              </a:ext>
            </a:extLst>
          </p:cNvPr>
          <p:cNvSpPr/>
          <p:nvPr userDrawn="1"/>
        </p:nvSpPr>
        <p:spPr>
          <a:xfrm>
            <a:off x="3270126" y="0"/>
            <a:ext cx="6611112"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Picture Placeholder 14" descr="Your logo">
            <a:extLst>
              <a:ext uri="{FF2B5EF4-FFF2-40B4-BE49-F238E27FC236}">
                <a16:creationId xmlns:a16="http://schemas.microsoft.com/office/drawing/2014/main" id="{8D7231FC-3A25-45B8-B883-4F6A0FC02B80}"/>
              </a:ext>
              <a:ext uri="{C183D7F6-B498-43B3-948B-1728B52AA6E4}">
                <adec:decorative xmlns:adec="http://schemas.microsoft.com/office/drawing/2017/decorative" val="0"/>
              </a:ext>
            </a:extLst>
          </p:cNvPr>
          <p:cNvSpPr>
            <a:spLocks noGrp="1"/>
          </p:cNvSpPr>
          <p:nvPr>
            <p:ph type="pic" sz="quarter" idx="14"/>
          </p:nvPr>
        </p:nvSpPr>
        <p:spPr>
          <a:xfrm>
            <a:off x="5272882" y="1906445"/>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a:t>Click icon to add picture</a:t>
            </a:r>
            <a:endParaRPr lang="ru-RU" dirty="0"/>
          </a:p>
        </p:txBody>
      </p:sp>
      <p:sp>
        <p:nvSpPr>
          <p:cNvPr id="4" name="Date Placeholder 3">
            <a:extLst>
              <a:ext uri="{FF2B5EF4-FFF2-40B4-BE49-F238E27FC236}">
                <a16:creationId xmlns:a16="http://schemas.microsoft.com/office/drawing/2014/main" id="{F47AE549-C84B-493A-BE76-6879C9B69BA0}"/>
              </a:ext>
            </a:extLst>
          </p:cNvPr>
          <p:cNvSpPr>
            <a:spLocks noGrp="1"/>
          </p:cNvSpPr>
          <p:nvPr>
            <p:ph type="dt" sz="half" idx="10"/>
          </p:nvPr>
        </p:nvSpPr>
        <p:spPr/>
        <p:txBody>
          <a:bodyPr/>
          <a:lstStyle>
            <a:lvl1pPr>
              <a:defRPr>
                <a:solidFill>
                  <a:schemeClr val="accent5"/>
                </a:solidFill>
              </a:defRPr>
            </a:lvl1pPr>
          </a:lstStyle>
          <a:p>
            <a:fld id="{5B99ED80-B3BF-42A9-9C4C-D2ADCD96CFC8}" type="datetime1">
              <a:rPr lang="ru-RU" smtClean="0"/>
              <a:t>15.10.2018</a:t>
            </a:fld>
            <a:endParaRPr lang="ru-RU" dirty="0"/>
          </a:p>
        </p:txBody>
      </p:sp>
      <p:sp>
        <p:nvSpPr>
          <p:cNvPr id="5" name="Footer Placeholder 4">
            <a:extLst>
              <a:ext uri="{FF2B5EF4-FFF2-40B4-BE49-F238E27FC236}">
                <a16:creationId xmlns:a16="http://schemas.microsoft.com/office/drawing/2014/main" id="{55761A8C-74CD-483A-A3C5-A7D79CACCF6F}"/>
              </a:ext>
            </a:extLst>
          </p:cNvPr>
          <p:cNvSpPr>
            <a:spLocks noGrp="1"/>
          </p:cNvSpPr>
          <p:nvPr>
            <p:ph type="ftr" sz="quarter" idx="11"/>
          </p:nvPr>
        </p:nvSpPr>
        <p:spPr/>
        <p:txBody>
          <a:bodyPr/>
          <a:lstStyle>
            <a:lvl1pPr>
              <a:defRPr>
                <a:solidFill>
                  <a:schemeClr val="accent5"/>
                </a:solidFill>
              </a:defRPr>
            </a:lvl1pPr>
          </a:lstStyle>
          <a:p>
            <a:endParaRPr lang="ru-RU"/>
          </a:p>
        </p:txBody>
      </p:sp>
      <p:sp>
        <p:nvSpPr>
          <p:cNvPr id="6" name="Slide Number Placeholder 5">
            <a:extLst>
              <a:ext uri="{FF2B5EF4-FFF2-40B4-BE49-F238E27FC236}">
                <a16:creationId xmlns:a16="http://schemas.microsoft.com/office/drawing/2014/main" id="{6308FC7C-F5F3-4D82-ADCB-B64F9FBB21A1}"/>
              </a:ext>
            </a:extLst>
          </p:cNvPr>
          <p:cNvSpPr>
            <a:spLocks noGrp="1"/>
          </p:cNvSpPr>
          <p:nvPr>
            <p:ph type="sldNum" sz="quarter" idx="12"/>
          </p:nvPr>
        </p:nvSpPr>
        <p:spPr/>
        <p:txBody>
          <a:bodyPr/>
          <a:lstStyle/>
          <a:p>
            <a:fld id="{F470E458-E7C2-4395-B75D-476A174CEE45}" type="slidenum">
              <a:rPr lang="ru-RU" smtClean="0"/>
              <a:t>‹#›</a:t>
            </a:fld>
            <a:endParaRPr lang="ru-RU" dirty="0"/>
          </a:p>
        </p:txBody>
      </p:sp>
      <p:cxnSp>
        <p:nvCxnSpPr>
          <p:cNvPr id="11" name="Straight Connector 10">
            <a:extLst>
              <a:ext uri="{FF2B5EF4-FFF2-40B4-BE49-F238E27FC236}">
                <a16:creationId xmlns:a16="http://schemas.microsoft.com/office/drawing/2014/main" id="{C90D35E8-D43B-49F9-9465-A7A8F698FC8A}"/>
              </a:ext>
            </a:extLst>
          </p:cNvPr>
          <p:cNvCxnSpPr/>
          <p:nvPr userDrawn="1"/>
        </p:nvCxnSpPr>
        <p:spPr>
          <a:xfrm>
            <a:off x="4989576" y="4457209"/>
            <a:ext cx="2212848"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Subtitle 2">
            <a:extLst>
              <a:ext uri="{FF2B5EF4-FFF2-40B4-BE49-F238E27FC236}">
                <a16:creationId xmlns:a16="http://schemas.microsoft.com/office/drawing/2014/main" id="{C863CA31-4E68-4CD7-9214-51D7BBC1FA1F}"/>
              </a:ext>
            </a:extLst>
          </p:cNvPr>
          <p:cNvSpPr>
            <a:spLocks noGrp="1"/>
          </p:cNvSpPr>
          <p:nvPr>
            <p:ph type="subTitle" idx="15" hasCustomPrompt="1"/>
          </p:nvPr>
        </p:nvSpPr>
        <p:spPr>
          <a:xfrm>
            <a:off x="3529264" y="4494894"/>
            <a:ext cx="5133473"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Master subtitle style</a:t>
            </a:r>
            <a:endParaRPr lang="ru-RU" dirty="0"/>
          </a:p>
        </p:txBody>
      </p:sp>
      <p:sp>
        <p:nvSpPr>
          <p:cNvPr id="14" name="Title 1">
            <a:extLst>
              <a:ext uri="{FF2B5EF4-FFF2-40B4-BE49-F238E27FC236}">
                <a16:creationId xmlns:a16="http://schemas.microsoft.com/office/drawing/2014/main" id="{CCAEEA74-ABCB-45B1-A352-71E9CCD670DE}"/>
              </a:ext>
            </a:extLst>
          </p:cNvPr>
          <p:cNvSpPr>
            <a:spLocks noGrp="1"/>
          </p:cNvSpPr>
          <p:nvPr>
            <p:ph type="ctrTitle" hasCustomPrompt="1"/>
          </p:nvPr>
        </p:nvSpPr>
        <p:spPr>
          <a:xfrm>
            <a:off x="3709792" y="3306697"/>
            <a:ext cx="4772417" cy="1102291"/>
          </a:xfrm>
        </p:spPr>
        <p:txBody>
          <a:bodyPr anchor="b" anchorCtr="0">
            <a:normAutofit/>
          </a:bodyPr>
          <a:lstStyle>
            <a:lvl1pPr algn="ctr">
              <a:defRPr sz="3600"/>
            </a:lvl1pPr>
          </a:lstStyle>
          <a:p>
            <a:r>
              <a:rPr lang="en-US" dirty="0"/>
              <a:t>CLICK TO </a:t>
            </a:r>
            <a:br>
              <a:rPr lang="en-US" dirty="0"/>
            </a:br>
            <a:r>
              <a:rPr lang="en-US" dirty="0"/>
              <a:t>EDIT TITLE</a:t>
            </a:r>
            <a:endParaRPr lang="ru-RU" dirty="0"/>
          </a:p>
        </p:txBody>
      </p:sp>
    </p:spTree>
    <p:extLst>
      <p:ext uri="{BB962C8B-B14F-4D97-AF65-F5344CB8AC3E}">
        <p14:creationId xmlns:p14="http://schemas.microsoft.com/office/powerpoint/2010/main" val="1855591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dirty="0"/>
              <a:t>CLICK TO EDIT MASTER TITLE STYLE</a:t>
            </a:r>
            <a:endParaRPr lang="ru-RU" dirty="0"/>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
        <p:nvSpPr>
          <p:cNvPr id="59" name="Rectangle 58" descr="Brush stroke spot">
            <a:extLst>
              <a:ext uri="{FF2B5EF4-FFF2-40B4-BE49-F238E27FC236}">
                <a16:creationId xmlns:a16="http://schemas.microsoft.com/office/drawing/2014/main" id="{29FB1599-AC79-4571-B03A-98277CE717CC}"/>
              </a:ext>
            </a:extLst>
          </p:cNvPr>
          <p:cNvSpPr/>
          <p:nvPr userDrawn="1"/>
        </p:nvSpPr>
        <p:spPr>
          <a:xfrm>
            <a:off x="3174492" y="2141776"/>
            <a:ext cx="5843016" cy="4242816"/>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3" name="Text Placeholder 3">
            <a:extLst>
              <a:ext uri="{FF2B5EF4-FFF2-40B4-BE49-F238E27FC236}">
                <a16:creationId xmlns:a16="http://schemas.microsoft.com/office/drawing/2014/main" id="{AC056410-CC3A-4562-8AD4-DDA11527B7AE}"/>
              </a:ext>
            </a:extLst>
          </p:cNvPr>
          <p:cNvSpPr>
            <a:spLocks noGrp="1"/>
          </p:cNvSpPr>
          <p:nvPr>
            <p:ph type="body" sz="half" idx="34" hasCustomPrompt="1"/>
          </p:nvPr>
        </p:nvSpPr>
        <p:spPr>
          <a:xfrm>
            <a:off x="835712" y="2508631"/>
            <a:ext cx="2642616" cy="37550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$ 2,000,000</a:t>
            </a:r>
          </a:p>
        </p:txBody>
      </p:sp>
      <p:sp>
        <p:nvSpPr>
          <p:cNvPr id="74" name="Text Placeholder 3">
            <a:extLst>
              <a:ext uri="{FF2B5EF4-FFF2-40B4-BE49-F238E27FC236}">
                <a16:creationId xmlns:a16="http://schemas.microsoft.com/office/drawing/2014/main" id="{E9EF01CE-943D-4321-A20D-EB63E56E3212}"/>
              </a:ext>
            </a:extLst>
          </p:cNvPr>
          <p:cNvSpPr>
            <a:spLocks noGrp="1"/>
          </p:cNvSpPr>
          <p:nvPr>
            <p:ph type="body" sz="half" idx="66"/>
          </p:nvPr>
        </p:nvSpPr>
        <p:spPr>
          <a:xfrm>
            <a:off x="835712" y="2938041"/>
            <a:ext cx="2642616" cy="375509"/>
          </a:xfrm>
        </p:spPr>
        <p:txBody>
          <a:bodyPr>
            <a:noAutofit/>
          </a:bodyPr>
          <a:lstStyle>
            <a:lvl1pPr marL="0" indent="0" algn="l">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6" name="Text Placeholder 3">
            <a:extLst>
              <a:ext uri="{FF2B5EF4-FFF2-40B4-BE49-F238E27FC236}">
                <a16:creationId xmlns:a16="http://schemas.microsoft.com/office/drawing/2014/main" id="{B77364C8-3D3A-415B-9433-C4696B84A988}"/>
              </a:ext>
            </a:extLst>
          </p:cNvPr>
          <p:cNvSpPr>
            <a:spLocks noGrp="1"/>
          </p:cNvSpPr>
          <p:nvPr>
            <p:ph type="body" sz="half" idx="83" hasCustomPrompt="1"/>
          </p:nvPr>
        </p:nvSpPr>
        <p:spPr>
          <a:xfrm>
            <a:off x="835712" y="3640411"/>
            <a:ext cx="2642616" cy="37550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$ 2,000,000</a:t>
            </a:r>
          </a:p>
        </p:txBody>
      </p:sp>
      <p:sp>
        <p:nvSpPr>
          <p:cNvPr id="77" name="Text Placeholder 3">
            <a:extLst>
              <a:ext uri="{FF2B5EF4-FFF2-40B4-BE49-F238E27FC236}">
                <a16:creationId xmlns:a16="http://schemas.microsoft.com/office/drawing/2014/main" id="{19ABCF73-31BD-4929-9900-AB2F7023E665}"/>
              </a:ext>
            </a:extLst>
          </p:cNvPr>
          <p:cNvSpPr>
            <a:spLocks noGrp="1"/>
          </p:cNvSpPr>
          <p:nvPr>
            <p:ph type="body" sz="half" idx="86"/>
          </p:nvPr>
        </p:nvSpPr>
        <p:spPr>
          <a:xfrm>
            <a:off x="835712" y="4069821"/>
            <a:ext cx="2642616" cy="375509"/>
          </a:xfrm>
        </p:spPr>
        <p:txBody>
          <a:bodyPr>
            <a:noAutofit/>
          </a:bodyPr>
          <a:lstStyle>
            <a:lvl1pPr marL="0" indent="0" algn="l">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2" name="Text Placeholder 3">
            <a:extLst>
              <a:ext uri="{FF2B5EF4-FFF2-40B4-BE49-F238E27FC236}">
                <a16:creationId xmlns:a16="http://schemas.microsoft.com/office/drawing/2014/main" id="{CDE0C703-933F-44FB-9589-30DCA646D9B1}"/>
              </a:ext>
            </a:extLst>
          </p:cNvPr>
          <p:cNvSpPr>
            <a:spLocks noGrp="1"/>
          </p:cNvSpPr>
          <p:nvPr>
            <p:ph type="body" sz="half" idx="87" hasCustomPrompt="1"/>
          </p:nvPr>
        </p:nvSpPr>
        <p:spPr>
          <a:xfrm>
            <a:off x="8848114" y="250863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$ 1,500,000</a:t>
            </a:r>
          </a:p>
        </p:txBody>
      </p:sp>
      <p:sp>
        <p:nvSpPr>
          <p:cNvPr id="83" name="Text Placeholder 3">
            <a:extLst>
              <a:ext uri="{FF2B5EF4-FFF2-40B4-BE49-F238E27FC236}">
                <a16:creationId xmlns:a16="http://schemas.microsoft.com/office/drawing/2014/main" id="{679401A1-F51D-455D-88BB-4C189CE1A1A5}"/>
              </a:ext>
            </a:extLst>
          </p:cNvPr>
          <p:cNvSpPr>
            <a:spLocks noGrp="1"/>
          </p:cNvSpPr>
          <p:nvPr>
            <p:ph type="body" sz="half" idx="88"/>
          </p:nvPr>
        </p:nvSpPr>
        <p:spPr>
          <a:xfrm>
            <a:off x="8848114" y="293804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4" name="Text Placeholder 3">
            <a:extLst>
              <a:ext uri="{FF2B5EF4-FFF2-40B4-BE49-F238E27FC236}">
                <a16:creationId xmlns:a16="http://schemas.microsoft.com/office/drawing/2014/main" id="{5B3DB4F9-0262-4485-A538-5A6C02DD46DC}"/>
              </a:ext>
            </a:extLst>
          </p:cNvPr>
          <p:cNvSpPr>
            <a:spLocks noGrp="1"/>
          </p:cNvSpPr>
          <p:nvPr>
            <p:ph type="body" sz="half" idx="89" hasCustomPrompt="1"/>
          </p:nvPr>
        </p:nvSpPr>
        <p:spPr>
          <a:xfrm>
            <a:off x="8848114" y="364041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$ 2,500,000</a:t>
            </a:r>
          </a:p>
        </p:txBody>
      </p:sp>
      <p:sp>
        <p:nvSpPr>
          <p:cNvPr id="85" name="Text Placeholder 3">
            <a:extLst>
              <a:ext uri="{FF2B5EF4-FFF2-40B4-BE49-F238E27FC236}">
                <a16:creationId xmlns:a16="http://schemas.microsoft.com/office/drawing/2014/main" id="{AA1742CF-6B82-4A44-9413-7CC52CB9A9AE}"/>
              </a:ext>
            </a:extLst>
          </p:cNvPr>
          <p:cNvSpPr>
            <a:spLocks noGrp="1"/>
          </p:cNvSpPr>
          <p:nvPr>
            <p:ph type="body" sz="half" idx="90"/>
          </p:nvPr>
        </p:nvSpPr>
        <p:spPr>
          <a:xfrm>
            <a:off x="8848114" y="406982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6" name="Text Placeholder 3">
            <a:extLst>
              <a:ext uri="{FF2B5EF4-FFF2-40B4-BE49-F238E27FC236}">
                <a16:creationId xmlns:a16="http://schemas.microsoft.com/office/drawing/2014/main" id="{298DDAA6-2DD7-45D2-BE23-DF28D9F3FE81}"/>
              </a:ext>
            </a:extLst>
          </p:cNvPr>
          <p:cNvSpPr>
            <a:spLocks noGrp="1"/>
          </p:cNvSpPr>
          <p:nvPr>
            <p:ph type="body" sz="half" idx="91" hasCustomPrompt="1"/>
          </p:nvPr>
        </p:nvSpPr>
        <p:spPr>
          <a:xfrm>
            <a:off x="8848114" y="477219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$ 3,200,000</a:t>
            </a:r>
          </a:p>
        </p:txBody>
      </p:sp>
      <p:sp>
        <p:nvSpPr>
          <p:cNvPr id="87" name="Text Placeholder 3">
            <a:extLst>
              <a:ext uri="{FF2B5EF4-FFF2-40B4-BE49-F238E27FC236}">
                <a16:creationId xmlns:a16="http://schemas.microsoft.com/office/drawing/2014/main" id="{0839545C-9AD8-44AD-8D2B-331D8B4030B6}"/>
              </a:ext>
            </a:extLst>
          </p:cNvPr>
          <p:cNvSpPr>
            <a:spLocks noGrp="1"/>
          </p:cNvSpPr>
          <p:nvPr>
            <p:ph type="body" sz="half" idx="92"/>
          </p:nvPr>
        </p:nvSpPr>
        <p:spPr>
          <a:xfrm>
            <a:off x="8848114" y="520160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88" name="Straight Connector 87">
            <a:extLst>
              <a:ext uri="{FF2B5EF4-FFF2-40B4-BE49-F238E27FC236}">
                <a16:creationId xmlns:a16="http://schemas.microsoft.com/office/drawing/2014/main" id="{41D6688E-B7D9-4DE1-9F3F-37C2A92C4E0F}"/>
              </a:ext>
            </a:extLst>
          </p:cNvPr>
          <p:cNvCxnSpPr/>
          <p:nvPr userDrawn="1"/>
        </p:nvCxnSpPr>
        <p:spPr>
          <a:xfrm>
            <a:off x="939117" y="2913559"/>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181279E-4A25-4C06-AC3E-DD484486E99E}"/>
              </a:ext>
            </a:extLst>
          </p:cNvPr>
          <p:cNvCxnSpPr/>
          <p:nvPr userDrawn="1"/>
        </p:nvCxnSpPr>
        <p:spPr>
          <a:xfrm>
            <a:off x="940025" y="4043588"/>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4474904-40E3-4615-B2E6-774159563047}"/>
              </a:ext>
            </a:extLst>
          </p:cNvPr>
          <p:cNvCxnSpPr/>
          <p:nvPr userDrawn="1"/>
        </p:nvCxnSpPr>
        <p:spPr>
          <a:xfrm>
            <a:off x="7314351" y="2913559"/>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07585DD-C644-4DA0-8B68-A0E1AD3EE09B}"/>
              </a:ext>
            </a:extLst>
          </p:cNvPr>
          <p:cNvCxnSpPr/>
          <p:nvPr userDrawn="1"/>
        </p:nvCxnSpPr>
        <p:spPr>
          <a:xfrm>
            <a:off x="7315259" y="4043588"/>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24FEA3C-C05C-407B-B68B-2614F9A64317}"/>
              </a:ext>
            </a:extLst>
          </p:cNvPr>
          <p:cNvCxnSpPr/>
          <p:nvPr userDrawn="1"/>
        </p:nvCxnSpPr>
        <p:spPr>
          <a:xfrm>
            <a:off x="7314351" y="5180251"/>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3" name="Chart Placeholder 3" descr="Funding diagram">
            <a:extLst>
              <a:ext uri="{FF2B5EF4-FFF2-40B4-BE49-F238E27FC236}">
                <a16:creationId xmlns:a16="http://schemas.microsoft.com/office/drawing/2014/main" id="{F3103F9C-FB5A-4708-903D-6EACBC625172}"/>
              </a:ext>
            </a:extLst>
          </p:cNvPr>
          <p:cNvSpPr>
            <a:spLocks noGrp="1"/>
          </p:cNvSpPr>
          <p:nvPr>
            <p:ph type="chart" sz="quarter" idx="82"/>
          </p:nvPr>
        </p:nvSpPr>
        <p:spPr>
          <a:xfrm>
            <a:off x="3775713" y="2496385"/>
            <a:ext cx="4640574" cy="3481263"/>
          </a:xfrm>
        </p:spPr>
        <p:txBody>
          <a:bodyPr anchor="ctr" anchorCtr="0">
            <a:noAutofit/>
          </a:bodyPr>
          <a:lstStyle>
            <a:lvl1pPr marL="0" indent="0" algn="ctr">
              <a:buNone/>
              <a:defRPr sz="2400">
                <a:solidFill>
                  <a:schemeClr val="tx2"/>
                </a:solidFill>
              </a:defRPr>
            </a:lvl1pPr>
          </a:lstStyle>
          <a:p>
            <a:r>
              <a:rPr lang="en-US"/>
              <a:t>Click icon to add chart</a:t>
            </a:r>
            <a:endParaRPr lang="ru-RU"/>
          </a:p>
        </p:txBody>
      </p:sp>
    </p:spTree>
    <p:extLst>
      <p:ext uri="{BB962C8B-B14F-4D97-AF65-F5344CB8AC3E}">
        <p14:creationId xmlns:p14="http://schemas.microsoft.com/office/powerpoint/2010/main" val="4065523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Image, and Content 2">
    <p:spTree>
      <p:nvGrpSpPr>
        <p:cNvPr id="1" name=""/>
        <p:cNvGrpSpPr/>
        <p:nvPr/>
      </p:nvGrpSpPr>
      <p:grpSpPr>
        <a:xfrm>
          <a:off x="0" y="0"/>
          <a:ext cx="0" cy="0"/>
          <a:chOff x="0" y="0"/>
          <a:chExt cx="0" cy="0"/>
        </a:xfrm>
      </p:grpSpPr>
      <p:sp>
        <p:nvSpPr>
          <p:cNvPr id="12" name="Rectangle 11" descr="Glass, cups and dishes on table">
            <a:extLst>
              <a:ext uri="{FF2B5EF4-FFF2-40B4-BE49-F238E27FC236}">
                <a16:creationId xmlns:a16="http://schemas.microsoft.com/office/drawing/2014/main" id="{D05799BA-ECD2-4CD6-8250-EA03F132B9BA}"/>
              </a:ext>
            </a:extLst>
          </p:cNvPr>
          <p:cNvSpPr/>
          <p:nvPr userDrawn="1"/>
        </p:nvSpPr>
        <p:spPr>
          <a:xfrm>
            <a:off x="0" y="1133856"/>
            <a:ext cx="5998464" cy="4590288"/>
          </a:xfrm>
          <a:prstGeom prst="rect">
            <a:avLst/>
          </a:prstGeom>
          <a:blipFill>
            <a:blip r:embed="rId2"/>
            <a:srcRect/>
            <a:stretch>
              <a:fillRect l="-11" r="-1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descr="Brush stroke mask">
            <a:extLst>
              <a:ext uri="{FF2B5EF4-FFF2-40B4-BE49-F238E27FC236}">
                <a16:creationId xmlns:a16="http://schemas.microsoft.com/office/drawing/2014/main" id="{E5FBC040-9C06-484E-B57F-7F574589FF0E}"/>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895F031D-510E-4663-BF87-CD265E4A7E11}"/>
              </a:ext>
            </a:extLst>
          </p:cNvPr>
          <p:cNvSpPr>
            <a:spLocks noGrp="1"/>
          </p:cNvSpPr>
          <p:nvPr>
            <p:ph type="title" hasCustomPrompt="1"/>
          </p:nvPr>
        </p:nvSpPr>
        <p:spPr>
          <a:xfrm>
            <a:off x="6216631" y="1030515"/>
            <a:ext cx="5292000" cy="885315"/>
          </a:xfrm>
        </p:spPr>
        <p:txBody>
          <a:bodyPr anchor="b">
            <a:normAutofit/>
          </a:bodyPr>
          <a:lstStyle>
            <a:lvl1pPr>
              <a:defRPr sz="3600"/>
            </a:lvl1pPr>
          </a:lstStyle>
          <a:p>
            <a:r>
              <a:rPr lang="en-US" dirty="0"/>
              <a:t>CLICK TO EDIT TITLE</a:t>
            </a:r>
            <a:endParaRPr lang="ru-RU" dirty="0"/>
          </a:p>
        </p:txBody>
      </p:sp>
      <p:sp>
        <p:nvSpPr>
          <p:cNvPr id="3" name="Content Placeholder 2">
            <a:extLst>
              <a:ext uri="{FF2B5EF4-FFF2-40B4-BE49-F238E27FC236}">
                <a16:creationId xmlns:a16="http://schemas.microsoft.com/office/drawing/2014/main" id="{24CDB312-4D1B-447F-97E7-ABE93A3DE43C}"/>
              </a:ext>
            </a:extLst>
          </p:cNvPr>
          <p:cNvSpPr>
            <a:spLocks noGrp="1"/>
          </p:cNvSpPr>
          <p:nvPr>
            <p:ph idx="1"/>
          </p:nvPr>
        </p:nvSpPr>
        <p:spPr>
          <a:xfrm>
            <a:off x="5985361" y="2114730"/>
            <a:ext cx="5533990" cy="2997929"/>
          </a:xfrm>
        </p:spPr>
        <p:txBody>
          <a:bodyPr>
            <a:normAutofit/>
          </a:bodyPr>
          <a:lstStyle>
            <a:lvl1pPr marL="230400" indent="-228600">
              <a:lnSpc>
                <a:spcPct val="100000"/>
              </a:lnSpc>
              <a:spcBef>
                <a:spcPts val="600"/>
              </a:spcBef>
              <a:buClr>
                <a:srgbClr val="9D0000"/>
              </a:buClr>
              <a:buFont typeface="Arial" panose="020B0604020202020204" pitchFamily="34" charset="0"/>
              <a:buChar char="•"/>
              <a:defRPr sz="2100" i="0"/>
            </a:lvl1pPr>
            <a:lvl2pPr marL="344700" indent="-342900">
              <a:lnSpc>
                <a:spcPct val="100000"/>
              </a:lnSpc>
              <a:spcBef>
                <a:spcPts val="600"/>
              </a:spcBef>
              <a:buClr>
                <a:srgbClr val="9D0000"/>
              </a:buClr>
              <a:buFont typeface="Arial" panose="020B0604020202020204" pitchFamily="34" charset="0"/>
              <a:buChar char="•"/>
              <a:defRPr sz="2100" i="1"/>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a:t>Edit Master text styles</a:t>
            </a:r>
          </a:p>
        </p:txBody>
      </p:sp>
      <p:sp>
        <p:nvSpPr>
          <p:cNvPr id="6" name="Footer Placeholder 5">
            <a:extLst>
              <a:ext uri="{FF2B5EF4-FFF2-40B4-BE49-F238E27FC236}">
                <a16:creationId xmlns:a16="http://schemas.microsoft.com/office/drawing/2014/main" id="{D12FBE19-D2C9-41FC-A797-CF4A863F3089}"/>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83F0F4E3-5500-460C-AB20-C7CE0A3FBAD0}"/>
              </a:ext>
            </a:extLst>
          </p:cNvPr>
          <p:cNvSpPr>
            <a:spLocks noGrp="1"/>
          </p:cNvSpPr>
          <p:nvPr>
            <p:ph type="sldNum" sz="quarter" idx="12"/>
          </p:nvPr>
        </p:nvSpPr>
        <p:spPr/>
        <p:txBody>
          <a:bodyPr/>
          <a:lstStyle/>
          <a:p>
            <a:fld id="{F470E458-E7C2-4395-B75D-476A174CEE45}" type="slidenum">
              <a:rPr lang="ru-RU" smtClean="0"/>
              <a:t>‹#›</a:t>
            </a:fld>
            <a:endParaRPr lang="ru-RU"/>
          </a:p>
        </p:txBody>
      </p:sp>
      <p:sp>
        <p:nvSpPr>
          <p:cNvPr id="10" name="Oval 9">
            <a:extLst>
              <a:ext uri="{FF2B5EF4-FFF2-40B4-BE49-F238E27FC236}">
                <a16:creationId xmlns:a16="http://schemas.microsoft.com/office/drawing/2014/main" id="{1EDFCD21-B871-4944-9E6C-ABFDA63AC6FD}"/>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Straight Connector 12">
            <a:extLst>
              <a:ext uri="{FF2B5EF4-FFF2-40B4-BE49-F238E27FC236}">
                <a16:creationId xmlns:a16="http://schemas.microsoft.com/office/drawing/2014/main" id="{039BD365-42F3-4F69-886B-478D54864737}"/>
              </a:ext>
            </a:extLst>
          </p:cNvPr>
          <p:cNvCxnSpPr/>
          <p:nvPr userDrawn="1"/>
        </p:nvCxnSpPr>
        <p:spPr>
          <a:xfrm>
            <a:off x="6337997" y="197904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Picture Placeholder 2">
            <a:extLst>
              <a:ext uri="{FF2B5EF4-FFF2-40B4-BE49-F238E27FC236}">
                <a16:creationId xmlns:a16="http://schemas.microsoft.com/office/drawing/2014/main" id="{280FA08D-85FA-44C3-8767-041020BA473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Tree>
    <p:extLst>
      <p:ext uri="{BB962C8B-B14F-4D97-AF65-F5344CB8AC3E}">
        <p14:creationId xmlns:p14="http://schemas.microsoft.com/office/powerpoint/2010/main" val="1869865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16" name="Rectangle 15" descr="Glasses on table">
            <a:extLst>
              <a:ext uri="{FF2B5EF4-FFF2-40B4-BE49-F238E27FC236}">
                <a16:creationId xmlns:a16="http://schemas.microsoft.com/office/drawing/2014/main" id="{26EA01E0-35F5-4371-9D8C-7F3A16EBAEDF}"/>
              </a:ext>
            </a:extLst>
          </p:cNvPr>
          <p:cNvSpPr/>
          <p:nvPr userDrawn="1"/>
        </p:nvSpPr>
        <p:spPr>
          <a:xfrm>
            <a:off x="0" y="758952"/>
            <a:ext cx="6190488" cy="6099048"/>
          </a:xfrm>
          <a:prstGeom prst="rect">
            <a:avLst/>
          </a:prstGeom>
          <a:blipFill>
            <a:blip r:embed="rId2"/>
            <a:srcRect/>
            <a:stretch>
              <a:fillRect l="-31" r="-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descr="Brush stroke mask">
            <a:extLst>
              <a:ext uri="{FF2B5EF4-FFF2-40B4-BE49-F238E27FC236}">
                <a16:creationId xmlns:a16="http://schemas.microsoft.com/office/drawing/2014/main" id="{F28DE59C-954D-4B4D-A240-A9111C89F6A8}"/>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Footer Placeholder 5">
            <a:extLst>
              <a:ext uri="{FF2B5EF4-FFF2-40B4-BE49-F238E27FC236}">
                <a16:creationId xmlns:a16="http://schemas.microsoft.com/office/drawing/2014/main" id="{D12FBE19-D2C9-41FC-A797-CF4A863F3089}"/>
              </a:ext>
            </a:extLst>
          </p:cNvPr>
          <p:cNvSpPr>
            <a:spLocks noGrp="1"/>
          </p:cNvSpPr>
          <p:nvPr>
            <p:ph type="ftr" sz="quarter" idx="11"/>
          </p:nvPr>
        </p:nvSpPr>
        <p:spPr>
          <a:xfrm>
            <a:off x="7351740" y="286747"/>
            <a:ext cx="4114800" cy="365125"/>
          </a:xfrm>
        </p:spPr>
        <p:txBody>
          <a:bodyPr/>
          <a:lstStyle/>
          <a:p>
            <a:endParaRPr lang="ru-RU"/>
          </a:p>
        </p:txBody>
      </p:sp>
      <p:sp>
        <p:nvSpPr>
          <p:cNvPr id="17" name="Thanks title layout">
            <a:extLst>
              <a:ext uri="{FF2B5EF4-FFF2-40B4-BE49-F238E27FC236}">
                <a16:creationId xmlns:a16="http://schemas.microsoft.com/office/drawing/2014/main" id="{E329346F-CCD7-4FB0-98B2-13C3DB0AA176}"/>
              </a:ext>
            </a:extLst>
          </p:cNvPr>
          <p:cNvSpPr>
            <a:spLocks noGrp="1"/>
          </p:cNvSpPr>
          <p:nvPr>
            <p:ph type="title" hasCustomPrompt="1"/>
          </p:nvPr>
        </p:nvSpPr>
        <p:spPr>
          <a:xfrm>
            <a:off x="6570540" y="884136"/>
            <a:ext cx="4896000" cy="894117"/>
          </a:xfrm>
        </p:spPr>
        <p:txBody>
          <a:bodyPr>
            <a:noAutofit/>
          </a:bodyPr>
          <a:lstStyle>
            <a:lvl1pPr algn="r">
              <a:defRPr sz="5500" b="1">
                <a:solidFill>
                  <a:schemeClr val="tx1"/>
                </a:solidFill>
              </a:defRPr>
            </a:lvl1pPr>
          </a:lstStyle>
          <a:p>
            <a:r>
              <a:rPr lang="en-US" dirty="0"/>
              <a:t>THANK YOU!</a:t>
            </a:r>
            <a:endParaRPr lang="ru-RU" dirty="0"/>
          </a:p>
        </p:txBody>
      </p:sp>
      <p:cxnSp>
        <p:nvCxnSpPr>
          <p:cNvPr id="18" name="Straight Connector 17">
            <a:extLst>
              <a:ext uri="{FF2B5EF4-FFF2-40B4-BE49-F238E27FC236}">
                <a16:creationId xmlns:a16="http://schemas.microsoft.com/office/drawing/2014/main" id="{05BAF915-A340-4955-812D-8F555BDB4102}"/>
              </a:ext>
            </a:extLst>
          </p:cNvPr>
          <p:cNvCxnSpPr/>
          <p:nvPr userDrawn="1"/>
        </p:nvCxnSpPr>
        <p:spPr>
          <a:xfrm>
            <a:off x="6565392" y="1729437"/>
            <a:ext cx="4718304"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9" name="Picture Placeholder 14" descr="Your logo">
            <a:extLst>
              <a:ext uri="{FF2B5EF4-FFF2-40B4-BE49-F238E27FC236}">
                <a16:creationId xmlns:a16="http://schemas.microsoft.com/office/drawing/2014/main" id="{DE1A1E87-77E1-4901-A7FE-5FFA9F5B4BBD}"/>
              </a:ext>
              <a:ext uri="{C183D7F6-B498-43B3-948B-1728B52AA6E4}">
                <adec:decorative xmlns:adec="http://schemas.microsoft.com/office/drawing/2017/decorative" val="0"/>
              </a:ext>
            </a:extLst>
          </p:cNvPr>
          <p:cNvSpPr>
            <a:spLocks noGrp="1"/>
          </p:cNvSpPr>
          <p:nvPr>
            <p:ph type="pic" sz="quarter" idx="15"/>
          </p:nvPr>
        </p:nvSpPr>
        <p:spPr>
          <a:xfrm>
            <a:off x="9709655" y="2449546"/>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a:t>Click icon to add picture</a:t>
            </a:r>
            <a:endParaRPr lang="ru-RU" dirty="0"/>
          </a:p>
        </p:txBody>
      </p:sp>
      <p:sp>
        <p:nvSpPr>
          <p:cNvPr id="20" name="Text Placeholder 10">
            <a:extLst>
              <a:ext uri="{FF2B5EF4-FFF2-40B4-BE49-F238E27FC236}">
                <a16:creationId xmlns:a16="http://schemas.microsoft.com/office/drawing/2014/main" id="{6A0BD12F-1E2D-481D-BBF0-A56B2BD0D563}"/>
              </a:ext>
            </a:extLst>
          </p:cNvPr>
          <p:cNvSpPr>
            <a:spLocks noGrp="1"/>
          </p:cNvSpPr>
          <p:nvPr>
            <p:ph type="body" sz="quarter" idx="16" hasCustomPrompt="1"/>
          </p:nvPr>
        </p:nvSpPr>
        <p:spPr>
          <a:xfrm>
            <a:off x="6570540" y="3781118"/>
            <a:ext cx="4896000" cy="664762"/>
          </a:xfrm>
        </p:spPr>
        <p:txBody>
          <a:bodyPr>
            <a:noAutofit/>
          </a:bodyPr>
          <a:lstStyle>
            <a:lvl1pPr marL="0" indent="0" algn="r">
              <a:buNone/>
              <a:defRPr sz="4000" b="1">
                <a:solidFill>
                  <a:schemeClr val="tx1"/>
                </a:solidFill>
                <a:latin typeface="+mj-lt"/>
              </a:defRPr>
            </a:lvl1pPr>
            <a:lvl2pPr marL="457200" indent="0">
              <a:buNone/>
              <a:defRPr/>
            </a:lvl2pPr>
          </a:lstStyle>
          <a:p>
            <a:pPr lvl="0"/>
            <a:r>
              <a:rPr lang="en-US" dirty="0"/>
              <a:t>Speaker Name</a:t>
            </a:r>
          </a:p>
        </p:txBody>
      </p:sp>
      <p:sp>
        <p:nvSpPr>
          <p:cNvPr id="21" name="Text Placeholder 10">
            <a:extLst>
              <a:ext uri="{FF2B5EF4-FFF2-40B4-BE49-F238E27FC236}">
                <a16:creationId xmlns:a16="http://schemas.microsoft.com/office/drawing/2014/main" id="{FAC44F14-FD8B-4299-8C06-FB93B882538D}"/>
              </a:ext>
            </a:extLst>
          </p:cNvPr>
          <p:cNvSpPr>
            <a:spLocks noGrp="1"/>
          </p:cNvSpPr>
          <p:nvPr>
            <p:ph type="body" sz="quarter" idx="17" hasCustomPrompt="1"/>
          </p:nvPr>
        </p:nvSpPr>
        <p:spPr>
          <a:xfrm>
            <a:off x="6570540" y="4362699"/>
            <a:ext cx="4896000" cy="265403"/>
          </a:xfrm>
        </p:spPr>
        <p:txBody>
          <a:bodyPr>
            <a:noAutofit/>
          </a:bodyPr>
          <a:lstStyle>
            <a:lvl1pPr marL="0" indent="0" algn="r">
              <a:buNone/>
              <a:defRPr sz="1800" b="0" i="0">
                <a:solidFill>
                  <a:schemeClr val="tx2"/>
                </a:solidFill>
                <a:latin typeface="+mn-lt"/>
              </a:defRPr>
            </a:lvl1pPr>
            <a:lvl2pPr marL="457200" indent="0">
              <a:buNone/>
              <a:defRPr/>
            </a:lvl2pPr>
          </a:lstStyle>
          <a:p>
            <a:pPr lvl="0"/>
            <a:r>
              <a:rPr lang="en-US" dirty="0"/>
              <a:t>Email:</a:t>
            </a:r>
          </a:p>
        </p:txBody>
      </p:sp>
      <p:sp>
        <p:nvSpPr>
          <p:cNvPr id="22" name="Text Placeholder 10">
            <a:extLst>
              <a:ext uri="{FF2B5EF4-FFF2-40B4-BE49-F238E27FC236}">
                <a16:creationId xmlns:a16="http://schemas.microsoft.com/office/drawing/2014/main" id="{C3CE0E11-D8F9-40F9-B542-06B00FA4FCA1}"/>
              </a:ext>
            </a:extLst>
          </p:cNvPr>
          <p:cNvSpPr>
            <a:spLocks noGrp="1"/>
          </p:cNvSpPr>
          <p:nvPr>
            <p:ph type="body" sz="quarter" idx="18" hasCustomPrompt="1"/>
          </p:nvPr>
        </p:nvSpPr>
        <p:spPr>
          <a:xfrm>
            <a:off x="6570540" y="4628102"/>
            <a:ext cx="4896000" cy="373961"/>
          </a:xfrm>
        </p:spPr>
        <p:txBody>
          <a:bodyPr>
            <a:noAutofit/>
          </a:bodyPr>
          <a:lstStyle>
            <a:lvl1pPr marL="0" indent="0" algn="r">
              <a:buNone/>
              <a:defRPr sz="3000" b="0" i="0">
                <a:solidFill>
                  <a:schemeClr val="tx2"/>
                </a:solidFill>
                <a:latin typeface="+mn-lt"/>
              </a:defRPr>
            </a:lvl1pPr>
            <a:lvl2pPr marL="457200" indent="0">
              <a:buNone/>
              <a:defRPr/>
            </a:lvl2pPr>
          </a:lstStyle>
          <a:p>
            <a:pPr lvl="0"/>
            <a:r>
              <a:rPr lang="en-US" dirty="0"/>
              <a:t>speakeremail@website.com</a:t>
            </a:r>
          </a:p>
        </p:txBody>
      </p:sp>
      <p:sp>
        <p:nvSpPr>
          <p:cNvPr id="23" name="Text Placeholder 10">
            <a:extLst>
              <a:ext uri="{FF2B5EF4-FFF2-40B4-BE49-F238E27FC236}">
                <a16:creationId xmlns:a16="http://schemas.microsoft.com/office/drawing/2014/main" id="{4D4FB496-FE3D-4CC5-83B0-B2793EFEF004}"/>
              </a:ext>
            </a:extLst>
          </p:cNvPr>
          <p:cNvSpPr>
            <a:spLocks noGrp="1"/>
          </p:cNvSpPr>
          <p:nvPr>
            <p:ph type="body" sz="quarter" idx="19" hasCustomPrompt="1"/>
          </p:nvPr>
        </p:nvSpPr>
        <p:spPr>
          <a:xfrm>
            <a:off x="6570540" y="5040876"/>
            <a:ext cx="4896000" cy="252891"/>
          </a:xfrm>
        </p:spPr>
        <p:txBody>
          <a:bodyPr>
            <a:noAutofit/>
          </a:bodyPr>
          <a:lstStyle>
            <a:lvl1pPr marL="0" indent="0" algn="r">
              <a:buNone/>
              <a:defRPr sz="1800" b="0" i="0">
                <a:solidFill>
                  <a:schemeClr val="tx2"/>
                </a:solidFill>
                <a:latin typeface="+mn-lt"/>
              </a:defRPr>
            </a:lvl1pPr>
            <a:lvl2pPr marL="457200" indent="0">
              <a:buNone/>
              <a:defRPr/>
            </a:lvl2pPr>
          </a:lstStyle>
          <a:p>
            <a:pPr lvl="0"/>
            <a:r>
              <a:rPr lang="en-US" dirty="0"/>
              <a:t>Phone:</a:t>
            </a:r>
          </a:p>
        </p:txBody>
      </p:sp>
      <p:sp>
        <p:nvSpPr>
          <p:cNvPr id="24" name="Text Placeholder 10">
            <a:extLst>
              <a:ext uri="{FF2B5EF4-FFF2-40B4-BE49-F238E27FC236}">
                <a16:creationId xmlns:a16="http://schemas.microsoft.com/office/drawing/2014/main" id="{00F0D864-E0B5-4A45-A4DF-4334FDD7B146}"/>
              </a:ext>
            </a:extLst>
          </p:cNvPr>
          <p:cNvSpPr>
            <a:spLocks noGrp="1"/>
          </p:cNvSpPr>
          <p:nvPr>
            <p:ph type="body" sz="quarter" idx="20" hasCustomPrompt="1"/>
          </p:nvPr>
        </p:nvSpPr>
        <p:spPr>
          <a:xfrm>
            <a:off x="6570540" y="5293767"/>
            <a:ext cx="4896000" cy="566921"/>
          </a:xfrm>
        </p:spPr>
        <p:txBody>
          <a:bodyPr>
            <a:noAutofit/>
          </a:bodyPr>
          <a:lstStyle>
            <a:lvl1pPr marL="0" indent="0" algn="r">
              <a:buNone/>
              <a:defRPr sz="3000" b="0" i="0">
                <a:solidFill>
                  <a:schemeClr val="tx2"/>
                </a:solidFill>
                <a:latin typeface="+mn-lt"/>
              </a:defRPr>
            </a:lvl1pPr>
            <a:lvl2pPr marL="457200" indent="0">
              <a:buNone/>
              <a:defRPr/>
            </a:lvl2pPr>
          </a:lstStyle>
          <a:p>
            <a:pPr lvl="0"/>
            <a:r>
              <a:rPr lang="en-US" dirty="0"/>
              <a:t>+7 888 999-000-11</a:t>
            </a:r>
          </a:p>
        </p:txBody>
      </p:sp>
    </p:spTree>
    <p:extLst>
      <p:ext uri="{BB962C8B-B14F-4D97-AF65-F5344CB8AC3E}">
        <p14:creationId xmlns:p14="http://schemas.microsoft.com/office/powerpoint/2010/main" val="32616088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ver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descr="Brush stroke mask">
            <a:extLst>
              <a:ext uri="{FF2B5EF4-FFF2-40B4-BE49-F238E27FC236}">
                <a16:creationId xmlns:a16="http://schemas.microsoft.com/office/drawing/2014/main"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16041A2D-ABDE-480C-AB32-045C19139898}"/>
              </a:ext>
            </a:extLst>
          </p:cNvPr>
          <p:cNvSpPr>
            <a:spLocks noGrp="1"/>
          </p:cNvSpPr>
          <p:nvPr>
            <p:ph type="title" hasCustomPrompt="1"/>
          </p:nvPr>
        </p:nvSpPr>
        <p:spPr>
          <a:xfrm>
            <a:off x="838206" y="4326233"/>
            <a:ext cx="10515600" cy="809566"/>
          </a:xfrm>
        </p:spPr>
        <p:txBody>
          <a:bodyPr/>
          <a:lstStyle>
            <a:lvl1pPr algn="ctr">
              <a:defRPr/>
            </a:lvl1pPr>
          </a:lstStyle>
          <a:p>
            <a:r>
              <a:rPr lang="en-US" dirty="0"/>
              <a:t>CLICK TO EDIT MASTER TITLE STYLE</a:t>
            </a:r>
            <a:endParaRPr lang="ru-RU" dirty="0"/>
          </a:p>
        </p:txBody>
      </p:sp>
      <p:sp>
        <p:nvSpPr>
          <p:cNvPr id="3" name="Date Placeholder 2">
            <a:extLst>
              <a:ext uri="{FF2B5EF4-FFF2-40B4-BE49-F238E27FC236}">
                <a16:creationId xmlns:a16="http://schemas.microsoft.com/office/drawing/2014/main"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ru-RU" smtClean="0"/>
              <a:pPr/>
              <a:t>15.10.2018</a:t>
            </a:fld>
            <a:endParaRPr lang="ru-RU"/>
          </a:p>
        </p:txBody>
      </p:sp>
      <p:sp>
        <p:nvSpPr>
          <p:cNvPr id="4" name="Footer Placeholder 3">
            <a:extLst>
              <a:ext uri="{FF2B5EF4-FFF2-40B4-BE49-F238E27FC236}">
                <a16:creationId xmlns:a16="http://schemas.microsoft.com/office/drawing/2014/main" id="{07720D3E-4D0E-4BDD-B620-8E9C6BCD0D19}"/>
              </a:ext>
            </a:extLst>
          </p:cNvPr>
          <p:cNvSpPr>
            <a:spLocks noGrp="1"/>
          </p:cNvSpPr>
          <p:nvPr>
            <p:ph type="ftr" sz="quarter" idx="11"/>
          </p:nvPr>
        </p:nvSpPr>
        <p:spPr/>
        <p:txBody>
          <a:bodyPr/>
          <a:lstStyle>
            <a:lvl1pPr>
              <a:defRPr>
                <a:solidFill>
                  <a:srgbClr val="FFFFFF"/>
                </a:solidFill>
              </a:defRPr>
            </a:lvl1pPr>
          </a:lstStyle>
          <a:p>
            <a:endParaRPr lang="ru-RU" dirty="0"/>
          </a:p>
        </p:txBody>
      </p:sp>
      <p:sp>
        <p:nvSpPr>
          <p:cNvPr id="5" name="Slide Number Placeholder 4">
            <a:extLst>
              <a:ext uri="{FF2B5EF4-FFF2-40B4-BE49-F238E27FC236}">
                <a16:creationId xmlns:a16="http://schemas.microsoft.com/office/drawing/2014/main" id="{75F94F75-329A-4132-BE8F-030145C9711E}"/>
              </a:ext>
            </a:extLst>
          </p:cNvPr>
          <p:cNvSpPr>
            <a:spLocks noGrp="1"/>
          </p:cNvSpPr>
          <p:nvPr>
            <p:ph type="sldNum" sz="quarter" idx="12"/>
          </p:nvPr>
        </p:nvSpPr>
        <p:spPr/>
        <p:txBody>
          <a:bodyPr/>
          <a:lstStyle/>
          <a:p>
            <a:fld id="{F470E458-E7C2-4395-B75D-476A174CEE45}" type="slidenum">
              <a:rPr lang="ru-RU" smtClean="0"/>
              <a:t>‹#›</a:t>
            </a:fld>
            <a:endParaRPr lang="ru-RU"/>
          </a:p>
        </p:txBody>
      </p:sp>
      <p:sp>
        <p:nvSpPr>
          <p:cNvPr id="8" name="Oval 7">
            <a:extLst>
              <a:ext uri="{FF2B5EF4-FFF2-40B4-BE49-F238E27FC236}">
                <a16:creationId xmlns:a16="http://schemas.microsoft.com/office/drawing/2014/main"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Picture Placeholder 2">
            <a:extLst>
              <a:ext uri="{FF2B5EF4-FFF2-40B4-BE49-F238E27FC236}">
                <a16:creationId xmlns:a16="http://schemas.microsoft.com/office/drawing/2014/main" id="{68E6C031-0B7B-4A1F-B78B-87ACBE781CBE}"/>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cxnSp>
        <p:nvCxnSpPr>
          <p:cNvPr id="14" name="Straight Connector 13">
            <a:extLst>
              <a:ext uri="{FF2B5EF4-FFF2-40B4-BE49-F238E27FC236}">
                <a16:creationId xmlns:a16="http://schemas.microsoft.com/office/drawing/2014/main" id="{823827E5-BBC8-407C-8683-18B54D1003FD}"/>
              </a:ext>
            </a:extLst>
          </p:cNvPr>
          <p:cNvCxnSpPr/>
          <p:nvPr userDrawn="1"/>
        </p:nvCxnSpPr>
        <p:spPr>
          <a:xfrm>
            <a:off x="3738000" y="50901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9289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dirty="0"/>
              <a:t>CLICK TO EDIT MASTER TITLE STYLE</a:t>
            </a:r>
            <a:endParaRPr lang="ru-RU" dirty="0"/>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a:xfrm>
            <a:off x="7351740" y="286747"/>
            <a:ext cx="4114800" cy="365125"/>
          </a:xfrm>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
        <p:nvSpPr>
          <p:cNvPr id="24" name="Rectangle 23" descr="Brush stroke spot">
            <a:extLst>
              <a:ext uri="{FF2B5EF4-FFF2-40B4-BE49-F238E27FC236}">
                <a16:creationId xmlns:a16="http://schemas.microsoft.com/office/drawing/2014/main" id="{D96D18D3-B702-4651-BEF4-0E6B09A7D555}"/>
              </a:ext>
            </a:extLst>
          </p:cNvPr>
          <p:cNvSpPr/>
          <p:nvPr userDrawn="1"/>
        </p:nvSpPr>
        <p:spPr>
          <a:xfrm>
            <a:off x="548640" y="1733508"/>
            <a:ext cx="1874520" cy="1746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13" b="-4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3">
            <a:extLst>
              <a:ext uri="{FF2B5EF4-FFF2-40B4-BE49-F238E27FC236}">
                <a16:creationId xmlns:a16="http://schemas.microsoft.com/office/drawing/2014/main" id="{652C9FD8-1460-4E64-B8BC-CA45BA7C4B66}"/>
              </a:ext>
            </a:extLst>
          </p:cNvPr>
          <p:cNvSpPr>
            <a:spLocks noGrp="1"/>
          </p:cNvSpPr>
          <p:nvPr>
            <p:ph type="body" sz="half" idx="34"/>
          </p:nvPr>
        </p:nvSpPr>
        <p:spPr>
          <a:xfrm>
            <a:off x="8906157" y="2871468"/>
            <a:ext cx="2560383" cy="330454"/>
          </a:xfrm>
        </p:spPr>
        <p:txBody>
          <a:bodyPr>
            <a:noAutofit/>
          </a:bodyPr>
          <a:lstStyle>
            <a:lvl1pPr marL="0" indent="0" algn="r">
              <a:lnSpc>
                <a:spcPct val="85000"/>
              </a:lnSpc>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6" name="Text Placeholder 3">
            <a:extLst>
              <a:ext uri="{FF2B5EF4-FFF2-40B4-BE49-F238E27FC236}">
                <a16:creationId xmlns:a16="http://schemas.microsoft.com/office/drawing/2014/main" id="{2B2471E0-ECA3-4640-BFDE-00A4244C2547}"/>
              </a:ext>
            </a:extLst>
          </p:cNvPr>
          <p:cNvSpPr>
            <a:spLocks noGrp="1"/>
          </p:cNvSpPr>
          <p:nvPr>
            <p:ph type="body" sz="half" idx="66" hasCustomPrompt="1"/>
          </p:nvPr>
        </p:nvSpPr>
        <p:spPr>
          <a:xfrm>
            <a:off x="2395166" y="2025155"/>
            <a:ext cx="9071374" cy="877359"/>
          </a:xfrm>
        </p:spPr>
        <p:txBody>
          <a:bodyPr>
            <a:noAutofit/>
          </a:bodyPr>
          <a:lstStyle>
            <a:lvl1pPr marL="0" indent="0" algn="l">
              <a:lnSpc>
                <a:spcPct val="100000"/>
              </a:lnSpc>
              <a:buNone/>
              <a:defRPr lang="en-US" sz="1600" b="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7" name="Text Placeholder 3">
            <a:extLst>
              <a:ext uri="{FF2B5EF4-FFF2-40B4-BE49-F238E27FC236}">
                <a16:creationId xmlns:a16="http://schemas.microsoft.com/office/drawing/2014/main" id="{8BACAAC9-DC1B-45F5-8B83-C468D78DB910}"/>
              </a:ext>
            </a:extLst>
          </p:cNvPr>
          <p:cNvSpPr>
            <a:spLocks noGrp="1"/>
          </p:cNvSpPr>
          <p:nvPr>
            <p:ph type="body" sz="half" idx="67"/>
          </p:nvPr>
        </p:nvSpPr>
        <p:spPr>
          <a:xfrm>
            <a:off x="8906157" y="3152107"/>
            <a:ext cx="2560383" cy="330454"/>
          </a:xfrm>
        </p:spPr>
        <p:txBody>
          <a:bodyPr>
            <a:noAutofit/>
          </a:bodyPr>
          <a:lstStyle>
            <a:lvl1pPr marL="0" indent="0" algn="r">
              <a:lnSpc>
                <a:spcPct val="85000"/>
              </a:lnSpc>
              <a:buNone/>
              <a:defRPr lang="en-US" sz="1600" b="0" i="1" kern="1200" dirty="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38" name="Straight Connector 37">
            <a:extLst>
              <a:ext uri="{FF2B5EF4-FFF2-40B4-BE49-F238E27FC236}">
                <a16:creationId xmlns:a16="http://schemas.microsoft.com/office/drawing/2014/main" id="{433BF02C-5128-4705-BDAA-A36BA2E50DFF}"/>
              </a:ext>
            </a:extLst>
          </p:cNvPr>
          <p:cNvCxnSpPr/>
          <p:nvPr userDrawn="1"/>
        </p:nvCxnSpPr>
        <p:spPr>
          <a:xfrm>
            <a:off x="5602224" y="3383046"/>
            <a:ext cx="987552"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9" name="Rectangle 38" descr="Brush stroke spot">
            <a:extLst>
              <a:ext uri="{FF2B5EF4-FFF2-40B4-BE49-F238E27FC236}">
                <a16:creationId xmlns:a16="http://schemas.microsoft.com/office/drawing/2014/main" id="{5D721349-BDDA-47F4-BB33-DDAB2DD44F1B}"/>
              </a:ext>
            </a:extLst>
          </p:cNvPr>
          <p:cNvSpPr/>
          <p:nvPr userDrawn="1"/>
        </p:nvSpPr>
        <p:spPr>
          <a:xfrm>
            <a:off x="548640" y="3681508"/>
            <a:ext cx="1874520" cy="1746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13" b="-4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3">
            <a:extLst>
              <a:ext uri="{FF2B5EF4-FFF2-40B4-BE49-F238E27FC236}">
                <a16:creationId xmlns:a16="http://schemas.microsoft.com/office/drawing/2014/main" id="{9BD9BC82-9664-4610-A1BC-90E5F4CC736E}"/>
              </a:ext>
            </a:extLst>
          </p:cNvPr>
          <p:cNvSpPr>
            <a:spLocks noGrp="1"/>
          </p:cNvSpPr>
          <p:nvPr>
            <p:ph type="body" sz="half" idx="68"/>
          </p:nvPr>
        </p:nvSpPr>
        <p:spPr>
          <a:xfrm>
            <a:off x="8906157" y="4819468"/>
            <a:ext cx="2560383" cy="330454"/>
          </a:xfrm>
        </p:spPr>
        <p:txBody>
          <a:bodyPr>
            <a:noAutofit/>
          </a:bodyPr>
          <a:lstStyle>
            <a:lvl1pPr marL="0" indent="0" algn="r">
              <a:lnSpc>
                <a:spcPct val="85000"/>
              </a:lnSpc>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2" name="Text Placeholder 3">
            <a:extLst>
              <a:ext uri="{FF2B5EF4-FFF2-40B4-BE49-F238E27FC236}">
                <a16:creationId xmlns:a16="http://schemas.microsoft.com/office/drawing/2014/main" id="{7879E591-AFC3-45A3-9875-660930C57AF4}"/>
              </a:ext>
            </a:extLst>
          </p:cNvPr>
          <p:cNvSpPr>
            <a:spLocks noGrp="1"/>
          </p:cNvSpPr>
          <p:nvPr>
            <p:ph type="body" sz="half" idx="70" hasCustomPrompt="1"/>
          </p:nvPr>
        </p:nvSpPr>
        <p:spPr>
          <a:xfrm>
            <a:off x="2395166" y="3973155"/>
            <a:ext cx="9071374" cy="877359"/>
          </a:xfrm>
        </p:spPr>
        <p:txBody>
          <a:bodyPr>
            <a:noAutofit/>
          </a:bodyPr>
          <a:lstStyle>
            <a:lvl1pPr marL="0" indent="0" algn="l">
              <a:lnSpc>
                <a:spcPct val="100000"/>
              </a:lnSpc>
              <a:buNone/>
              <a:defRPr lang="en-US" sz="1600" b="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3" name="Text Placeholder 3">
            <a:extLst>
              <a:ext uri="{FF2B5EF4-FFF2-40B4-BE49-F238E27FC236}">
                <a16:creationId xmlns:a16="http://schemas.microsoft.com/office/drawing/2014/main" id="{274C99EA-E9EB-43A8-8807-6DD5323F881E}"/>
              </a:ext>
            </a:extLst>
          </p:cNvPr>
          <p:cNvSpPr>
            <a:spLocks noGrp="1"/>
          </p:cNvSpPr>
          <p:nvPr>
            <p:ph type="body" sz="half" idx="71"/>
          </p:nvPr>
        </p:nvSpPr>
        <p:spPr>
          <a:xfrm>
            <a:off x="8906157" y="5100107"/>
            <a:ext cx="2560383" cy="330454"/>
          </a:xfrm>
        </p:spPr>
        <p:txBody>
          <a:bodyPr>
            <a:noAutofit/>
          </a:bodyPr>
          <a:lstStyle>
            <a:lvl1pPr marL="0" indent="0" algn="r">
              <a:lnSpc>
                <a:spcPct val="85000"/>
              </a:lnSpc>
              <a:buNone/>
              <a:defRPr lang="en-US" sz="1600" b="0" i="1" kern="1200" dirty="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4" name="Picture Placeholder 7">
            <a:extLst>
              <a:ext uri="{FF2B5EF4-FFF2-40B4-BE49-F238E27FC236}">
                <a16:creationId xmlns:a16="http://schemas.microsoft.com/office/drawing/2014/main" id="{74E5C1DF-1CF3-431D-8289-3A269EFD1DFE}"/>
              </a:ext>
            </a:extLst>
          </p:cNvPr>
          <p:cNvSpPr>
            <a:spLocks noGrp="1"/>
          </p:cNvSpPr>
          <p:nvPr>
            <p:ph type="pic" sz="quarter" idx="75"/>
          </p:nvPr>
        </p:nvSpPr>
        <p:spPr>
          <a:xfrm>
            <a:off x="884204" y="2021109"/>
            <a:ext cx="1162800" cy="1162800"/>
          </a:xfrm>
          <a:prstGeom prst="ellipse">
            <a:avLst/>
          </a:prstGeom>
          <a:ln w="12700">
            <a:solidFill>
              <a:srgbClr val="8D6347"/>
            </a:solidFill>
          </a:ln>
        </p:spPr>
        <p:txBody>
          <a:bodyPr anchor="ctr" anchorCtr="0">
            <a:noAutofit/>
          </a:bodyPr>
          <a:lstStyle>
            <a:lvl1pPr marL="0" indent="0" algn="ctr">
              <a:buNone/>
              <a:defRPr sz="1200"/>
            </a:lvl1pPr>
          </a:lstStyle>
          <a:p>
            <a:r>
              <a:rPr lang="en-US"/>
              <a:t>Click icon to add picture</a:t>
            </a:r>
            <a:endParaRPr lang="ru-RU" dirty="0"/>
          </a:p>
        </p:txBody>
      </p:sp>
      <p:sp>
        <p:nvSpPr>
          <p:cNvPr id="46" name="Picture Placeholder 7">
            <a:extLst>
              <a:ext uri="{FF2B5EF4-FFF2-40B4-BE49-F238E27FC236}">
                <a16:creationId xmlns:a16="http://schemas.microsoft.com/office/drawing/2014/main" id="{62765A35-4E4D-481A-AD5D-F689CCD638E4}"/>
              </a:ext>
            </a:extLst>
          </p:cNvPr>
          <p:cNvSpPr>
            <a:spLocks noGrp="1"/>
          </p:cNvSpPr>
          <p:nvPr>
            <p:ph type="pic" sz="quarter" idx="76"/>
          </p:nvPr>
        </p:nvSpPr>
        <p:spPr>
          <a:xfrm>
            <a:off x="884204" y="3973503"/>
            <a:ext cx="1162800" cy="1162800"/>
          </a:xfrm>
          <a:prstGeom prst="ellipse">
            <a:avLst/>
          </a:prstGeom>
          <a:ln w="12700">
            <a:solidFill>
              <a:srgbClr val="8D6347"/>
            </a:solidFill>
          </a:ln>
        </p:spPr>
        <p:txBody>
          <a:bodyPr anchor="ctr" anchorCtr="0">
            <a:noAutofit/>
          </a:bodyPr>
          <a:lstStyle>
            <a:lvl1pPr marL="0" indent="0" algn="ctr">
              <a:buNone/>
              <a:defRPr sz="1200"/>
            </a:lvl1pPr>
          </a:lstStyle>
          <a:p>
            <a:r>
              <a:rPr lang="en-US"/>
              <a:t>Click icon to add picture</a:t>
            </a:r>
            <a:endParaRPr lang="ru-RU"/>
          </a:p>
        </p:txBody>
      </p:sp>
    </p:spTree>
    <p:extLst>
      <p:ext uri="{BB962C8B-B14F-4D97-AF65-F5344CB8AC3E}">
        <p14:creationId xmlns:p14="http://schemas.microsoft.com/office/powerpoint/2010/main" val="33242974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text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dirty="0"/>
              <a:t>CLICK TO EDIT MASTER TITLE STYLE</a:t>
            </a:r>
            <a:endParaRPr lang="ru-RU" dirty="0"/>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
        <p:nvSpPr>
          <p:cNvPr id="17" name="Text Placeholder 3">
            <a:extLst>
              <a:ext uri="{FF2B5EF4-FFF2-40B4-BE49-F238E27FC236}">
                <a16:creationId xmlns:a16="http://schemas.microsoft.com/office/drawing/2014/main" id="{005754B0-9295-4959-B988-1280E463A93F}"/>
              </a:ext>
            </a:extLst>
          </p:cNvPr>
          <p:cNvSpPr>
            <a:spLocks noGrp="1"/>
          </p:cNvSpPr>
          <p:nvPr>
            <p:ph type="body" sz="half" idx="90"/>
          </p:nvPr>
        </p:nvSpPr>
        <p:spPr>
          <a:xfrm>
            <a:off x="838200" y="2521618"/>
            <a:ext cx="4891812" cy="2927341"/>
          </a:xfrm>
        </p:spPr>
        <p:txBody>
          <a:bodyPr>
            <a:noAutofit/>
          </a:bodyPr>
          <a:lstStyle>
            <a:lvl1pPr marL="0" indent="0" algn="l">
              <a:lnSpc>
                <a:spcPct val="100000"/>
              </a:lnSpc>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8" name="Text Placeholder 12">
            <a:extLst>
              <a:ext uri="{FF2B5EF4-FFF2-40B4-BE49-F238E27FC236}">
                <a16:creationId xmlns:a16="http://schemas.microsoft.com/office/drawing/2014/main" id="{8D6DC9E5-924D-4DD3-A31B-2D243B49A0D4}"/>
              </a:ext>
            </a:extLst>
          </p:cNvPr>
          <p:cNvSpPr>
            <a:spLocks noGrp="1"/>
          </p:cNvSpPr>
          <p:nvPr>
            <p:ph type="body" sz="quarter" idx="91"/>
          </p:nvPr>
        </p:nvSpPr>
        <p:spPr>
          <a:xfrm>
            <a:off x="6574728" y="2514760"/>
            <a:ext cx="4891812" cy="2934199"/>
          </a:xfrm>
        </p:spPr>
        <p:txBody>
          <a:bodyPr>
            <a:normAutofit/>
          </a:bodyPr>
          <a:lstStyle>
            <a:lvl1pPr>
              <a:lnSpc>
                <a:spcPct val="100000"/>
              </a:lnSpc>
              <a:buClr>
                <a:srgbClr val="9D0000"/>
              </a:buClr>
              <a:defRPr sz="1600" i="0"/>
            </a:lvl1pPr>
            <a:lvl2pPr marL="396000">
              <a:lnSpc>
                <a:spcPct val="100000"/>
              </a:lnSpc>
              <a:buClr>
                <a:srgbClr val="9D0000"/>
              </a:buClr>
              <a:defRPr sz="1600" i="0"/>
            </a:lvl2pPr>
            <a:lvl3pPr marL="561600">
              <a:lnSpc>
                <a:spcPct val="100000"/>
              </a:lnSpc>
              <a:buClr>
                <a:srgbClr val="9D0000"/>
              </a:buClr>
              <a:defRPr sz="1600" i="0"/>
            </a:lvl3pPr>
            <a:lvl4pPr marL="727200">
              <a:lnSpc>
                <a:spcPct val="100000"/>
              </a:lnSpc>
              <a:buClr>
                <a:srgbClr val="9D0000"/>
              </a:buClr>
              <a:defRPr sz="1600" i="0"/>
            </a:lvl4pPr>
            <a:lvl5pPr marL="892800">
              <a:lnSpc>
                <a:spcPct val="100000"/>
              </a:lnSpc>
              <a:buClr>
                <a:srgbClr val="9D0000"/>
              </a:buClr>
              <a:defRPr sz="1600" i="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869066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ne template">
    <p:spTree>
      <p:nvGrpSpPr>
        <p:cNvPr id="1" name=""/>
        <p:cNvGrpSpPr/>
        <p:nvPr/>
      </p:nvGrpSpPr>
      <p:grpSpPr>
        <a:xfrm>
          <a:off x="0" y="0"/>
          <a:ext cx="0" cy="0"/>
          <a:chOff x="0" y="0"/>
          <a:chExt cx="0" cy="0"/>
        </a:xfrm>
      </p:grpSpPr>
      <p:sp>
        <p:nvSpPr>
          <p:cNvPr id="17" name="Rectangle 16" descr="Brush stroke spot">
            <a:extLst>
              <a:ext uri="{FF2B5EF4-FFF2-40B4-BE49-F238E27FC236}">
                <a16:creationId xmlns:a16="http://schemas.microsoft.com/office/drawing/2014/main" id="{D91B44A9-F70B-48B6-8E13-182147782AE2}"/>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ru-RU" dirty="0"/>
          </a:p>
        </p:txBody>
      </p:sp>
      <p:sp>
        <p:nvSpPr>
          <p:cNvPr id="8" name="Oval 7">
            <a:extLst>
              <a:ext uri="{FF2B5EF4-FFF2-40B4-BE49-F238E27FC236}">
                <a16:creationId xmlns:a16="http://schemas.microsoft.com/office/drawing/2014/main" id="{C671094F-F73C-475D-9540-55DD444F1FF9}"/>
              </a:ext>
            </a:extLst>
          </p:cNvPr>
          <p:cNvSpPr/>
          <p:nvPr userDrawn="1"/>
        </p:nvSpPr>
        <p:spPr>
          <a:xfrm>
            <a:off x="888224" y="1939633"/>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4" name="Oval 3">
            <a:extLst>
              <a:ext uri="{FF2B5EF4-FFF2-40B4-BE49-F238E27FC236}">
                <a16:creationId xmlns:a16="http://schemas.microsoft.com/office/drawing/2014/main" id="{C7038C80-39FC-46F2-9E65-573C76CC235F}"/>
              </a:ext>
            </a:extLst>
          </p:cNvPr>
          <p:cNvSpPr/>
          <p:nvPr userDrawn="1"/>
        </p:nvSpPr>
        <p:spPr>
          <a:xfrm>
            <a:off x="9110839" y="1939633"/>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dirty="0"/>
              <a:t>CLICK TO EDIT MASTER TITLE STYLE</a:t>
            </a:r>
            <a:endParaRPr lang="ru-RU" dirty="0"/>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
        <p:nvSpPr>
          <p:cNvPr id="18" name="Rectangle 17">
            <a:extLst>
              <a:ext uri="{FF2B5EF4-FFF2-40B4-BE49-F238E27FC236}">
                <a16:creationId xmlns:a16="http://schemas.microsoft.com/office/drawing/2014/main" id="{714F18D6-EBB2-42FB-8DEA-EDE2DEF458D2}"/>
              </a:ext>
            </a:extLst>
          </p:cNvPr>
          <p:cNvSpPr/>
          <p:nvPr userDrawn="1"/>
        </p:nvSpPr>
        <p:spPr>
          <a:xfrm>
            <a:off x="5732019" y="2618478"/>
            <a:ext cx="2734056" cy="2286000"/>
          </a:xfrm>
          <a:prstGeom prst="rect">
            <a:avLst/>
          </a:prstGeom>
          <a:blipFill dpi="0" rotWithShape="1">
            <a:blip r:embed="rId4">
              <a:extLst>
                <a:ext uri="{96DAC541-7B7A-43D3-8B79-37D633B846F1}">
                  <asvg:svgBlip xmlns:asvg="http://schemas.microsoft.com/office/drawing/2016/SVG/main" r:embed="rId5"/>
                </a:ext>
              </a:extLst>
            </a:blip>
            <a:srcRect/>
            <a:stretch>
              <a:fillRect t="-67" b="-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Picture Placeholder 11" descr="Pizza on table">
            <a:extLst>
              <a:ext uri="{FF2B5EF4-FFF2-40B4-BE49-F238E27FC236}">
                <a16:creationId xmlns:a16="http://schemas.microsoft.com/office/drawing/2014/main" id="{3A2CE4F0-232A-4D5A-93A7-CC26326CA64B}"/>
              </a:ext>
            </a:extLst>
          </p:cNvPr>
          <p:cNvSpPr>
            <a:spLocks noGrp="1"/>
          </p:cNvSpPr>
          <p:nvPr>
            <p:ph type="pic" sz="quarter" idx="40"/>
          </p:nvPr>
        </p:nvSpPr>
        <p:spPr>
          <a:xfrm>
            <a:off x="5758143" y="2760210"/>
            <a:ext cx="2514600" cy="2002536"/>
          </a:xfrm>
          <a:noFill/>
          <a:ln w="25400">
            <a:solidFill>
              <a:srgbClr val="8D6347"/>
            </a:solidFill>
          </a:ln>
        </p:spPr>
        <p:txBody>
          <a:bodyPr anchor="ctr" anchorCtr="0">
            <a:noAutofit/>
          </a:bodyPr>
          <a:lstStyle>
            <a:lvl1pPr marL="0" indent="0" algn="ctr">
              <a:buNone/>
              <a:defRPr sz="1400">
                <a:solidFill>
                  <a:schemeClr val="tx2"/>
                </a:solidFill>
              </a:defRPr>
            </a:lvl1pPr>
          </a:lstStyle>
          <a:p>
            <a:r>
              <a:rPr lang="en-US"/>
              <a:t>Click icon to add picture</a:t>
            </a:r>
            <a:endParaRPr lang="ru-RU" dirty="0"/>
          </a:p>
        </p:txBody>
      </p:sp>
      <p:sp>
        <p:nvSpPr>
          <p:cNvPr id="22" name="Rectangle 21">
            <a:extLst>
              <a:ext uri="{FF2B5EF4-FFF2-40B4-BE49-F238E27FC236}">
                <a16:creationId xmlns:a16="http://schemas.microsoft.com/office/drawing/2014/main" id="{B2B02871-8276-43E0-9F6F-1BE83CC24FF3}"/>
              </a:ext>
            </a:extLst>
          </p:cNvPr>
          <p:cNvSpPr/>
          <p:nvPr userDrawn="1"/>
        </p:nvSpPr>
        <p:spPr>
          <a:xfrm>
            <a:off x="3501332" y="1932678"/>
            <a:ext cx="2286000" cy="3657600"/>
          </a:xfrm>
          <a:prstGeom prst="rect">
            <a:avLst/>
          </a:prstGeom>
          <a:blipFill dpi="0" rotWithShape="1">
            <a:blip r:embed="rId6">
              <a:extLst>
                <a:ext uri="{96DAC541-7B7A-43D3-8B79-37D633B846F1}">
                  <asvg:svgBlip xmlns:asvg="http://schemas.microsoft.com/office/drawing/2016/SVG/main" r:embed="rId7"/>
                </a:ext>
              </a:extLst>
            </a:blip>
            <a:srcRect/>
            <a:stretch>
              <a:fillRect t="-67" b="-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Picture Placeholder 14">
            <a:extLst>
              <a:ext uri="{FF2B5EF4-FFF2-40B4-BE49-F238E27FC236}">
                <a16:creationId xmlns:a16="http://schemas.microsoft.com/office/drawing/2014/main" id="{957C18BD-F894-4B44-871C-9F7D25ED9D5C}"/>
              </a:ext>
            </a:extLst>
          </p:cNvPr>
          <p:cNvSpPr>
            <a:spLocks noGrp="1"/>
          </p:cNvSpPr>
          <p:nvPr>
            <p:ph type="pic" sz="quarter" idx="41"/>
          </p:nvPr>
        </p:nvSpPr>
        <p:spPr>
          <a:xfrm>
            <a:off x="3659694" y="2126913"/>
            <a:ext cx="1958400" cy="3096000"/>
          </a:xfrm>
          <a:noFill/>
          <a:ln w="25400">
            <a:solidFill>
              <a:srgbClr val="8D6347"/>
            </a:solidFill>
          </a:ln>
        </p:spPr>
        <p:txBody>
          <a:bodyPr anchor="ctr" anchorCtr="0">
            <a:normAutofit/>
          </a:bodyPr>
          <a:lstStyle>
            <a:lvl1pPr marL="0" indent="0" algn="ctr">
              <a:buNone/>
              <a:defRPr sz="1400">
                <a:solidFill>
                  <a:schemeClr val="tx2"/>
                </a:solidFill>
              </a:defRPr>
            </a:lvl1pPr>
          </a:lstStyle>
          <a:p>
            <a:r>
              <a:rPr lang="en-US"/>
              <a:t>Click icon to add picture</a:t>
            </a:r>
            <a:endParaRPr lang="ru-RU" dirty="0"/>
          </a:p>
        </p:txBody>
      </p:sp>
      <p:sp>
        <p:nvSpPr>
          <p:cNvPr id="24" name="Text Placeholder 3">
            <a:extLst>
              <a:ext uri="{FF2B5EF4-FFF2-40B4-BE49-F238E27FC236}">
                <a16:creationId xmlns:a16="http://schemas.microsoft.com/office/drawing/2014/main" id="{8AE96935-E804-4C56-A9CB-9A944335B8D5}"/>
              </a:ext>
            </a:extLst>
          </p:cNvPr>
          <p:cNvSpPr>
            <a:spLocks noGrp="1"/>
          </p:cNvSpPr>
          <p:nvPr>
            <p:ph type="body" sz="half" idx="2"/>
          </p:nvPr>
        </p:nvSpPr>
        <p:spPr>
          <a:xfrm>
            <a:off x="770400" y="3048217"/>
            <a:ext cx="2385242" cy="1712618"/>
          </a:xfrm>
        </p:spPr>
        <p:txBody>
          <a:bodyPr tIns="0" anchor="t" anchorCtr="0">
            <a:normAutofit/>
          </a:bodyPr>
          <a:lstStyle>
            <a:lvl1pPr marL="0" indent="0">
              <a:lnSpc>
                <a:spcPct val="100000"/>
              </a:lnSpc>
              <a:spcBef>
                <a:spcPts val="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7" name="Text Placeholder 3">
            <a:extLst>
              <a:ext uri="{FF2B5EF4-FFF2-40B4-BE49-F238E27FC236}">
                <a16:creationId xmlns:a16="http://schemas.microsoft.com/office/drawing/2014/main" id="{B2001541-780F-4D96-9204-D61C68A52F75}"/>
              </a:ext>
            </a:extLst>
          </p:cNvPr>
          <p:cNvSpPr>
            <a:spLocks noGrp="1"/>
          </p:cNvSpPr>
          <p:nvPr>
            <p:ph type="body" sz="half" idx="34" hasCustomPrompt="1"/>
          </p:nvPr>
        </p:nvSpPr>
        <p:spPr>
          <a:xfrm>
            <a:off x="770400" y="2703461"/>
            <a:ext cx="2385242" cy="375509"/>
          </a:xfrm>
        </p:spPr>
        <p:txBody>
          <a:bodyPr anchor="ctr" anchorCtr="0">
            <a:normAutofit/>
          </a:bodyPr>
          <a:lstStyle>
            <a:lvl1pPr marL="0" indent="0">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r>
              <a:rPr lang="ru-RU" dirty="0"/>
              <a:t> </a:t>
            </a:r>
            <a:r>
              <a:rPr lang="en-US" dirty="0"/>
              <a:t>styles</a:t>
            </a:r>
          </a:p>
        </p:txBody>
      </p:sp>
      <p:sp>
        <p:nvSpPr>
          <p:cNvPr id="28" name="Text Placeholder 3">
            <a:extLst>
              <a:ext uri="{FF2B5EF4-FFF2-40B4-BE49-F238E27FC236}">
                <a16:creationId xmlns:a16="http://schemas.microsoft.com/office/drawing/2014/main" id="{DC1D0DF0-7807-4F44-BC2B-B9700C962CCD}"/>
              </a:ext>
            </a:extLst>
          </p:cNvPr>
          <p:cNvSpPr>
            <a:spLocks noGrp="1"/>
          </p:cNvSpPr>
          <p:nvPr>
            <p:ph type="body" sz="half" idx="35"/>
          </p:nvPr>
        </p:nvSpPr>
        <p:spPr>
          <a:xfrm>
            <a:off x="9083451" y="3048217"/>
            <a:ext cx="2451052" cy="1712618"/>
          </a:xfrm>
        </p:spPr>
        <p:txBody>
          <a:bodyPr tIns="0" anchor="t" anchorCtr="0">
            <a:normAutofit/>
          </a:bodyPr>
          <a:lstStyle>
            <a:lvl1pPr marL="0" indent="0">
              <a:lnSpc>
                <a:spcPct val="100000"/>
              </a:lnSpc>
              <a:spcBef>
                <a:spcPts val="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1" name="Text Placeholder 3">
            <a:extLst>
              <a:ext uri="{FF2B5EF4-FFF2-40B4-BE49-F238E27FC236}">
                <a16:creationId xmlns:a16="http://schemas.microsoft.com/office/drawing/2014/main" id="{F7D8D8DB-F27B-4D75-83DB-E682CA45BDA4}"/>
              </a:ext>
            </a:extLst>
          </p:cNvPr>
          <p:cNvSpPr>
            <a:spLocks noGrp="1"/>
          </p:cNvSpPr>
          <p:nvPr>
            <p:ph type="body" sz="half" idx="37" hasCustomPrompt="1"/>
          </p:nvPr>
        </p:nvSpPr>
        <p:spPr>
          <a:xfrm>
            <a:off x="9083450" y="2703461"/>
            <a:ext cx="2451053" cy="375509"/>
          </a:xfrm>
        </p:spPr>
        <p:txBody>
          <a:bodyPr anchor="ctr" anchorCtr="0">
            <a:normAutofit/>
          </a:bodyPr>
          <a:lstStyle>
            <a:lvl1pPr marL="0" indent="0">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 styles</a:t>
            </a:r>
          </a:p>
        </p:txBody>
      </p:sp>
      <p:sp>
        <p:nvSpPr>
          <p:cNvPr id="33" name="Picture Placeholder 7">
            <a:extLst>
              <a:ext uri="{FF2B5EF4-FFF2-40B4-BE49-F238E27FC236}">
                <a16:creationId xmlns:a16="http://schemas.microsoft.com/office/drawing/2014/main" id="{C36D084F-9099-4412-AB38-BEE332147833}"/>
              </a:ext>
            </a:extLst>
          </p:cNvPr>
          <p:cNvSpPr>
            <a:spLocks noGrp="1"/>
          </p:cNvSpPr>
          <p:nvPr>
            <p:ph type="pic" sz="quarter" idx="75"/>
          </p:nvPr>
        </p:nvSpPr>
        <p:spPr>
          <a:xfrm>
            <a:off x="947624" y="1999033"/>
            <a:ext cx="504000" cy="504000"/>
          </a:xfrm>
          <a:prstGeom prst="ellipse">
            <a:avLst/>
          </a:prstGeom>
          <a:noFill/>
          <a:ln w="12700">
            <a:noFill/>
          </a:ln>
        </p:spPr>
        <p:txBody>
          <a:bodyPr anchor="ctr" anchorCtr="0">
            <a:noAutofit/>
          </a:bodyPr>
          <a:lstStyle>
            <a:lvl1pPr marL="0" indent="0" algn="ctr">
              <a:buNone/>
              <a:defRPr sz="400"/>
            </a:lvl1pPr>
          </a:lstStyle>
          <a:p>
            <a:r>
              <a:rPr lang="en-US"/>
              <a:t>Click icon to add picture</a:t>
            </a:r>
            <a:endParaRPr lang="ru-RU"/>
          </a:p>
        </p:txBody>
      </p:sp>
      <p:sp>
        <p:nvSpPr>
          <p:cNvPr id="34" name="Picture Placeholder 7">
            <a:extLst>
              <a:ext uri="{FF2B5EF4-FFF2-40B4-BE49-F238E27FC236}">
                <a16:creationId xmlns:a16="http://schemas.microsoft.com/office/drawing/2014/main" id="{5A529E1A-870B-49B1-A061-C26BF495213C}"/>
              </a:ext>
            </a:extLst>
          </p:cNvPr>
          <p:cNvSpPr>
            <a:spLocks noGrp="1"/>
          </p:cNvSpPr>
          <p:nvPr>
            <p:ph type="pic" sz="quarter" idx="75"/>
          </p:nvPr>
        </p:nvSpPr>
        <p:spPr>
          <a:xfrm>
            <a:off x="9170239" y="1999033"/>
            <a:ext cx="504000" cy="504000"/>
          </a:xfrm>
          <a:prstGeom prst="ellipse">
            <a:avLst/>
          </a:prstGeom>
          <a:ln w="12700">
            <a:noFill/>
          </a:ln>
        </p:spPr>
        <p:txBody>
          <a:bodyPr anchor="ctr" anchorCtr="0">
            <a:noAutofit/>
          </a:bodyPr>
          <a:lstStyle>
            <a:lvl1pPr marL="0" indent="0" algn="ctr">
              <a:buNone/>
              <a:defRPr sz="400"/>
            </a:lvl1pPr>
          </a:lstStyle>
          <a:p>
            <a:r>
              <a:rPr lang="en-US"/>
              <a:t>Click icon to add picture</a:t>
            </a:r>
            <a:endParaRPr lang="ru-RU" dirty="0"/>
          </a:p>
        </p:txBody>
      </p:sp>
    </p:spTree>
    <p:extLst>
      <p:ext uri="{BB962C8B-B14F-4D97-AF65-F5344CB8AC3E}">
        <p14:creationId xmlns:p14="http://schemas.microsoft.com/office/powerpoint/2010/main" val="3773386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descr="Glasses on table">
            <a:extLst>
              <a:ext uri="{FF2B5EF4-FFF2-40B4-BE49-F238E27FC236}">
                <a16:creationId xmlns:a16="http://schemas.microsoft.com/office/drawing/2014/main" id="{8560CB95-F807-46B3-8A39-B650A8906A3F}"/>
              </a:ext>
            </a:extLst>
          </p:cNvPr>
          <p:cNvSpPr/>
          <p:nvPr userDrawn="1"/>
        </p:nvSpPr>
        <p:spPr>
          <a:xfrm>
            <a:off x="5199825" y="0"/>
            <a:ext cx="6992175" cy="6858000"/>
          </a:xfrm>
          <a:prstGeom prst="rect">
            <a:avLst/>
          </a:prstGeom>
          <a:blipFill>
            <a:blip r:embed="rId2"/>
            <a:srcRect/>
            <a:stretch>
              <a:fillRect t="-418" b="-4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descr="Brush stroke mask">
            <a:extLst>
              <a:ext uri="{FF2B5EF4-FFF2-40B4-BE49-F238E27FC236}">
                <a16:creationId xmlns:a16="http://schemas.microsoft.com/office/drawing/2014/main" id="{09350598-7231-484F-ABFF-7D42DB8424F0}"/>
              </a:ext>
            </a:extLst>
          </p:cNvPr>
          <p:cNvSpPr/>
          <p:nvPr userDrawn="1"/>
        </p:nvSpPr>
        <p:spPr>
          <a:xfrm>
            <a:off x="0" y="0"/>
            <a:ext cx="12192000" cy="6858000"/>
          </a:xfrm>
          <a:prstGeom prst="rect">
            <a:avLst/>
          </a:prstGeom>
          <a:blipFill>
            <a:blip r:embed="rId3"/>
            <a:stretch>
              <a:fillRect l="-56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2" name="Title 1">
            <a:extLst>
              <a:ext uri="{FF2B5EF4-FFF2-40B4-BE49-F238E27FC236}">
                <a16:creationId xmlns:a16="http://schemas.microsoft.com/office/drawing/2014/main" id="{6CCBC4D2-04A1-4388-B041-D25EA3246FEE}"/>
              </a:ext>
            </a:extLst>
          </p:cNvPr>
          <p:cNvSpPr>
            <a:spLocks noGrp="1"/>
          </p:cNvSpPr>
          <p:nvPr>
            <p:ph type="ctrTitle" hasCustomPrompt="1"/>
          </p:nvPr>
        </p:nvSpPr>
        <p:spPr>
          <a:xfrm>
            <a:off x="816924" y="3482526"/>
            <a:ext cx="6238970" cy="1967770"/>
          </a:xfrm>
        </p:spPr>
        <p:txBody>
          <a:bodyPr anchor="b">
            <a:normAutofit/>
          </a:bodyPr>
          <a:lstStyle>
            <a:lvl1pPr algn="l">
              <a:lnSpc>
                <a:spcPct val="85000"/>
              </a:lnSpc>
              <a:defRPr sz="5500"/>
            </a:lvl1pPr>
          </a:lstStyle>
          <a:p>
            <a:r>
              <a:rPr lang="en-US" dirty="0"/>
              <a:t>CLICK TO </a:t>
            </a:r>
            <a:br>
              <a:rPr lang="en-US" dirty="0"/>
            </a:br>
            <a:r>
              <a:rPr lang="en-US" dirty="0"/>
              <a:t>EDIT TITLE</a:t>
            </a:r>
            <a:endParaRPr lang="ru-RU" dirty="0"/>
          </a:p>
        </p:txBody>
      </p:sp>
      <p:sp>
        <p:nvSpPr>
          <p:cNvPr id="3" name="Subtitle 2">
            <a:extLst>
              <a:ext uri="{FF2B5EF4-FFF2-40B4-BE49-F238E27FC236}">
                <a16:creationId xmlns:a16="http://schemas.microsoft.com/office/drawing/2014/main" id="{7822EDEE-795E-4F38-9546-83FC7F925318}"/>
              </a:ext>
            </a:extLst>
          </p:cNvPr>
          <p:cNvSpPr>
            <a:spLocks noGrp="1"/>
          </p:cNvSpPr>
          <p:nvPr>
            <p:ph type="subTitle" idx="1"/>
          </p:nvPr>
        </p:nvSpPr>
        <p:spPr>
          <a:xfrm>
            <a:off x="816924" y="5646875"/>
            <a:ext cx="6238970" cy="505934"/>
          </a:xfrm>
        </p:spPr>
        <p:txBody>
          <a:bodyPr>
            <a:noAutofit/>
          </a:bodyPr>
          <a:lstStyle>
            <a:lvl1pPr marL="0" indent="0" algn="l">
              <a:buNone/>
              <a:defRPr sz="32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12BFAD3E-7077-4F6A-9BC8-4508F2B4F54A}"/>
              </a:ext>
            </a:extLst>
          </p:cNvPr>
          <p:cNvSpPr>
            <a:spLocks noGrp="1"/>
          </p:cNvSpPr>
          <p:nvPr>
            <p:ph type="dt" sz="half" idx="10"/>
          </p:nvPr>
        </p:nvSpPr>
        <p:spPr/>
        <p:txBody>
          <a:bodyPr/>
          <a:lstStyle/>
          <a:p>
            <a:fld id="{F01F312F-1DCB-48A4-8ECE-A7A423B5D269}" type="datetime1">
              <a:rPr lang="ru-RU" smtClean="0"/>
              <a:t>15.10.2018</a:t>
            </a:fld>
            <a:endParaRPr lang="ru-RU" dirty="0"/>
          </a:p>
        </p:txBody>
      </p:sp>
      <p:sp>
        <p:nvSpPr>
          <p:cNvPr id="5" name="Footer Placeholder 4">
            <a:extLst>
              <a:ext uri="{FF2B5EF4-FFF2-40B4-BE49-F238E27FC236}">
                <a16:creationId xmlns:a16="http://schemas.microsoft.com/office/drawing/2014/main" id="{35794AFC-07BE-4BCA-8E8F-AA68C7F70746}"/>
              </a:ext>
            </a:extLst>
          </p:cNvPr>
          <p:cNvSpPr>
            <a:spLocks noGrp="1"/>
          </p:cNvSpPr>
          <p:nvPr>
            <p:ph type="ftr" sz="quarter" idx="11"/>
          </p:nvPr>
        </p:nvSpPr>
        <p:spPr/>
        <p:txBody>
          <a:bodyPr/>
          <a:lstStyle/>
          <a:p>
            <a:endParaRPr lang="ru-RU"/>
          </a:p>
        </p:txBody>
      </p:sp>
      <p:cxnSp>
        <p:nvCxnSpPr>
          <p:cNvPr id="12" name="Straight Connector 11">
            <a:extLst>
              <a:ext uri="{FF2B5EF4-FFF2-40B4-BE49-F238E27FC236}">
                <a16:creationId xmlns:a16="http://schemas.microsoft.com/office/drawing/2014/main" id="{F70EFB6A-EF00-4DD9-9184-AFC328D0236C}"/>
              </a:ext>
            </a:extLst>
          </p:cNvPr>
          <p:cNvCxnSpPr>
            <a:cxnSpLocks/>
          </p:cNvCxnSpPr>
          <p:nvPr userDrawn="1"/>
        </p:nvCxnSpPr>
        <p:spPr>
          <a:xfrm>
            <a:off x="959490" y="5453416"/>
            <a:ext cx="4325112" cy="0"/>
          </a:xfrm>
          <a:prstGeom prst="line">
            <a:avLst/>
          </a:prstGeom>
          <a:ln w="25400"/>
        </p:spPr>
        <p:style>
          <a:lnRef idx="3">
            <a:schemeClr val="accent1"/>
          </a:lnRef>
          <a:fillRef idx="0">
            <a:schemeClr val="accent1"/>
          </a:fillRef>
          <a:effectRef idx="2">
            <a:schemeClr val="accent1"/>
          </a:effectRef>
          <a:fontRef idx="minor">
            <a:schemeClr val="tx1"/>
          </a:fontRef>
        </p:style>
      </p:cxnSp>
      <p:sp>
        <p:nvSpPr>
          <p:cNvPr id="6" name="Slide Number Placeholder 5">
            <a:extLst>
              <a:ext uri="{FF2B5EF4-FFF2-40B4-BE49-F238E27FC236}">
                <a16:creationId xmlns:a16="http://schemas.microsoft.com/office/drawing/2014/main" id="{B6EF1DDE-4EBA-4A5F-9642-8E8E51017B26}"/>
              </a:ext>
            </a:extLst>
          </p:cNvPr>
          <p:cNvSpPr>
            <a:spLocks noGrp="1"/>
          </p:cNvSpPr>
          <p:nvPr>
            <p:ph type="sldNum" sz="quarter" idx="12"/>
          </p:nvPr>
        </p:nvSpPr>
        <p:spPr/>
        <p:txBody>
          <a:bodyPr/>
          <a:lstStyle/>
          <a:p>
            <a:fld id="{F470E458-E7C2-4395-B75D-476A174CEE45}" type="slidenum">
              <a:rPr lang="ru-RU" smtClean="0"/>
              <a:pPr/>
              <a:t>‹#›</a:t>
            </a:fld>
            <a:endParaRPr lang="ru-RU" dirty="0"/>
          </a:p>
        </p:txBody>
      </p:sp>
    </p:spTree>
    <p:extLst>
      <p:ext uri="{BB962C8B-B14F-4D97-AF65-F5344CB8AC3E}">
        <p14:creationId xmlns:p14="http://schemas.microsoft.com/office/powerpoint/2010/main" val="20319443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descr="Brush stroke mask">
            <a:extLst>
              <a:ext uri="{FF2B5EF4-FFF2-40B4-BE49-F238E27FC236}">
                <a16:creationId xmlns:a16="http://schemas.microsoft.com/office/drawing/2014/main"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i="0" dirty="0"/>
          </a:p>
        </p:txBody>
      </p:sp>
      <p:sp>
        <p:nvSpPr>
          <p:cNvPr id="2" name="Title 1">
            <a:extLst>
              <a:ext uri="{FF2B5EF4-FFF2-40B4-BE49-F238E27FC236}">
                <a16:creationId xmlns:a16="http://schemas.microsoft.com/office/drawing/2014/main" id="{16041A2D-ABDE-480C-AB32-045C19139898}"/>
              </a:ext>
            </a:extLst>
          </p:cNvPr>
          <p:cNvSpPr>
            <a:spLocks noGrp="1"/>
          </p:cNvSpPr>
          <p:nvPr>
            <p:ph type="title" hasCustomPrompt="1"/>
          </p:nvPr>
        </p:nvSpPr>
        <p:spPr>
          <a:xfrm>
            <a:off x="838206" y="4059533"/>
            <a:ext cx="10515600" cy="809566"/>
          </a:xfrm>
        </p:spPr>
        <p:txBody>
          <a:bodyPr/>
          <a:lstStyle>
            <a:lvl1pPr algn="ctr">
              <a:defRPr/>
            </a:lvl1pPr>
          </a:lstStyle>
          <a:p>
            <a:r>
              <a:rPr lang="en-US" dirty="0"/>
              <a:t>CLICK TO EDIT MASTER TITLE STYLE</a:t>
            </a:r>
            <a:endParaRPr lang="ru-RU" dirty="0"/>
          </a:p>
        </p:txBody>
      </p:sp>
      <p:sp>
        <p:nvSpPr>
          <p:cNvPr id="3" name="Date Placeholder 2">
            <a:extLst>
              <a:ext uri="{FF2B5EF4-FFF2-40B4-BE49-F238E27FC236}">
                <a16:creationId xmlns:a16="http://schemas.microsoft.com/office/drawing/2014/main"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ru-RU" smtClean="0"/>
              <a:pPr/>
              <a:t>15.10.2018</a:t>
            </a:fld>
            <a:endParaRPr lang="ru-RU"/>
          </a:p>
        </p:txBody>
      </p:sp>
      <p:sp>
        <p:nvSpPr>
          <p:cNvPr id="4" name="Footer Placeholder 3">
            <a:extLst>
              <a:ext uri="{FF2B5EF4-FFF2-40B4-BE49-F238E27FC236}">
                <a16:creationId xmlns:a16="http://schemas.microsoft.com/office/drawing/2014/main" id="{07720D3E-4D0E-4BDD-B620-8E9C6BCD0D19}"/>
              </a:ext>
            </a:extLst>
          </p:cNvPr>
          <p:cNvSpPr>
            <a:spLocks noGrp="1"/>
          </p:cNvSpPr>
          <p:nvPr>
            <p:ph type="ftr" sz="quarter" idx="11"/>
          </p:nvPr>
        </p:nvSpPr>
        <p:spPr/>
        <p:txBody>
          <a:bodyPr/>
          <a:lstStyle>
            <a:lvl1pPr>
              <a:defRPr>
                <a:solidFill>
                  <a:srgbClr val="FFFFFF"/>
                </a:solidFill>
              </a:defRPr>
            </a:lvl1pPr>
          </a:lstStyle>
          <a:p>
            <a:endParaRPr lang="ru-RU" dirty="0"/>
          </a:p>
        </p:txBody>
      </p:sp>
      <p:sp>
        <p:nvSpPr>
          <p:cNvPr id="5" name="Slide Number Placeholder 4">
            <a:extLst>
              <a:ext uri="{FF2B5EF4-FFF2-40B4-BE49-F238E27FC236}">
                <a16:creationId xmlns:a16="http://schemas.microsoft.com/office/drawing/2014/main" id="{75F94F75-329A-4132-BE8F-030145C9711E}"/>
              </a:ext>
            </a:extLst>
          </p:cNvPr>
          <p:cNvSpPr>
            <a:spLocks noGrp="1"/>
          </p:cNvSpPr>
          <p:nvPr>
            <p:ph type="sldNum" sz="quarter" idx="12"/>
          </p:nvPr>
        </p:nvSpPr>
        <p:spPr/>
        <p:txBody>
          <a:bodyPr/>
          <a:lstStyle/>
          <a:p>
            <a:fld id="{F470E458-E7C2-4395-B75D-476A174CEE45}" type="slidenum">
              <a:rPr lang="ru-RU" smtClean="0"/>
              <a:t>‹#›</a:t>
            </a:fld>
            <a:endParaRPr lang="ru-RU"/>
          </a:p>
        </p:txBody>
      </p:sp>
      <p:sp>
        <p:nvSpPr>
          <p:cNvPr id="8" name="Oval 7">
            <a:extLst>
              <a:ext uri="{FF2B5EF4-FFF2-40B4-BE49-F238E27FC236}">
                <a16:creationId xmlns:a16="http://schemas.microsoft.com/office/drawing/2014/main"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4" name="Straight Connector 13">
            <a:extLst>
              <a:ext uri="{FF2B5EF4-FFF2-40B4-BE49-F238E27FC236}">
                <a16:creationId xmlns:a16="http://schemas.microsoft.com/office/drawing/2014/main" id="{823827E5-BBC8-407C-8683-18B54D1003FD}"/>
              </a:ext>
            </a:extLst>
          </p:cNvPr>
          <p:cNvCxnSpPr/>
          <p:nvPr userDrawn="1"/>
        </p:nvCxnSpPr>
        <p:spPr>
          <a:xfrm>
            <a:off x="3738000" y="48234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Text Placeholder 2">
            <a:extLst>
              <a:ext uri="{FF2B5EF4-FFF2-40B4-BE49-F238E27FC236}">
                <a16:creationId xmlns:a16="http://schemas.microsoft.com/office/drawing/2014/main" id="{15169612-3818-48E7-9A30-66C970052EB2}"/>
              </a:ext>
            </a:extLst>
          </p:cNvPr>
          <p:cNvSpPr>
            <a:spLocks noGrp="1"/>
          </p:cNvSpPr>
          <p:nvPr>
            <p:ph type="body" idx="1"/>
          </p:nvPr>
        </p:nvSpPr>
        <p:spPr>
          <a:xfrm>
            <a:off x="838200" y="4901618"/>
            <a:ext cx="10509250" cy="515552"/>
          </a:xfrm>
        </p:spPr>
        <p:txBody>
          <a:bodyPr vert="horz" lIns="91440" tIns="45720" rIns="91440" bIns="45720" rtlCol="0" anchor="ctr" anchorCtr="0">
            <a:normAutofit/>
          </a:bodyPr>
          <a:lstStyle>
            <a:lvl1pPr marL="0" indent="0" algn="ctr">
              <a:buNone/>
              <a:defRPr lang="en-US" sz="2400" i="0"/>
            </a:lvl1pPr>
          </a:lstStyle>
          <a:p>
            <a:pPr marL="228600" lvl="0" indent="-228600" algn="ctr"/>
            <a:r>
              <a:rPr lang="en-US"/>
              <a:t>Edit Master text styles</a:t>
            </a:r>
          </a:p>
        </p:txBody>
      </p:sp>
    </p:spTree>
    <p:extLst>
      <p:ext uri="{BB962C8B-B14F-4D97-AF65-F5344CB8AC3E}">
        <p14:creationId xmlns:p14="http://schemas.microsoft.com/office/powerpoint/2010/main" val="42601169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dirty="0"/>
              <a:t>CLICK TO EDIT MASTER TITLE STYLE</a:t>
            </a:r>
            <a:endParaRPr lang="ru-RU" dirty="0"/>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sp>
        <p:nvSpPr>
          <p:cNvPr id="8" name="Content Placeholder 2">
            <a:extLst>
              <a:ext uri="{FF2B5EF4-FFF2-40B4-BE49-F238E27FC236}">
                <a16:creationId xmlns:a16="http://schemas.microsoft.com/office/drawing/2014/main" id="{D9F6BE4E-68E0-48F7-AD88-3A2574C976B3}"/>
              </a:ext>
            </a:extLst>
          </p:cNvPr>
          <p:cNvSpPr>
            <a:spLocks noGrp="1"/>
          </p:cNvSpPr>
          <p:nvPr>
            <p:ph idx="1"/>
          </p:nvPr>
        </p:nvSpPr>
        <p:spPr>
          <a:xfrm>
            <a:off x="838200" y="1825625"/>
            <a:ext cx="10515600" cy="41503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325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pic>
        <p:nvPicPr>
          <p:cNvPr id="7170" name="Picture 2" descr="Image result for craft brew">
            <a:extLst>
              <a:ext uri="{FF2B5EF4-FFF2-40B4-BE49-F238E27FC236}">
                <a16:creationId xmlns:a16="http://schemas.microsoft.com/office/drawing/2014/main" id="{CF196528-6B23-4EBC-995D-BCD1A8043D3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05978" y="195149"/>
            <a:ext cx="7986022" cy="59818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descr="Brush stroke mask">
            <a:extLst>
              <a:ext uri="{FF2B5EF4-FFF2-40B4-BE49-F238E27FC236}">
                <a16:creationId xmlns:a16="http://schemas.microsoft.com/office/drawing/2014/main" id="{609FB4CD-BB02-4D4B-8D86-3EC7DD3B67FE}"/>
              </a:ext>
            </a:extLst>
          </p:cNvPr>
          <p:cNvSpPr/>
          <p:nvPr userDrawn="1"/>
        </p:nvSpPr>
        <p:spPr>
          <a:xfrm>
            <a:off x="84898"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a:extLst>
              <a:ext uri="{FF2B5EF4-FFF2-40B4-BE49-F238E27FC236}">
                <a16:creationId xmlns:a16="http://schemas.microsoft.com/office/drawing/2014/main" id="{F1A8E0E8-66CF-479B-9B2B-23573DD99317}"/>
              </a:ext>
            </a:extLst>
          </p:cNvPr>
          <p:cNvSpPr>
            <a:spLocks noGrp="1"/>
          </p:cNvSpPr>
          <p:nvPr>
            <p:ph type="title" hasCustomPrompt="1"/>
          </p:nvPr>
        </p:nvSpPr>
        <p:spPr>
          <a:xfrm>
            <a:off x="831850" y="928041"/>
            <a:ext cx="4251138" cy="1355251"/>
          </a:xfrm>
        </p:spPr>
        <p:txBody>
          <a:bodyPr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9B65A51-5568-4F87-9DD3-A3B39AB95DE1}"/>
              </a:ext>
            </a:extLst>
          </p:cNvPr>
          <p:cNvSpPr>
            <a:spLocks noGrp="1"/>
          </p:cNvSpPr>
          <p:nvPr>
            <p:ph type="body" idx="1"/>
          </p:nvPr>
        </p:nvSpPr>
        <p:spPr>
          <a:xfrm>
            <a:off x="831850" y="2417946"/>
            <a:ext cx="4251138" cy="3078575"/>
          </a:xfrm>
        </p:spPr>
        <p:txBody>
          <a:bodyPr>
            <a:normAutofit/>
          </a:bodyPr>
          <a:lstStyle>
            <a:lvl1pPr marL="0" indent="0">
              <a:lnSpc>
                <a:spcPct val="100000"/>
              </a:lnSpc>
              <a:spcBef>
                <a:spcPts val="600"/>
              </a:spcBef>
              <a:buNone/>
              <a:defRPr sz="2100" i="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97AA241-A7D4-4B81-98DB-F4B364A35D32}"/>
              </a:ext>
            </a:extLst>
          </p:cNvPr>
          <p:cNvSpPr>
            <a:spLocks noGrp="1"/>
          </p:cNvSpPr>
          <p:nvPr>
            <p:ph type="dt" sz="half" idx="10"/>
          </p:nvPr>
        </p:nvSpPr>
        <p:spPr/>
        <p:txBody>
          <a:bodyPr/>
          <a:lstStyle/>
          <a:p>
            <a:fld id="{EBC00C47-591A-47BE-92B3-E36B739EB8D9}" type="datetime1">
              <a:rPr lang="ru-RU" smtClean="0"/>
              <a:t>15.10.2018</a:t>
            </a:fld>
            <a:endParaRPr lang="ru-RU"/>
          </a:p>
        </p:txBody>
      </p:sp>
      <p:sp>
        <p:nvSpPr>
          <p:cNvPr id="5" name="Footer Placeholder 4">
            <a:extLst>
              <a:ext uri="{FF2B5EF4-FFF2-40B4-BE49-F238E27FC236}">
                <a16:creationId xmlns:a16="http://schemas.microsoft.com/office/drawing/2014/main" id="{615585EA-45A6-4D35-A7AB-F97FC27E47BF}"/>
              </a:ext>
            </a:extLst>
          </p:cNvPr>
          <p:cNvSpPr>
            <a:spLocks noGrp="1"/>
          </p:cNvSpPr>
          <p:nvPr>
            <p:ph type="ftr" sz="quarter" idx="11"/>
          </p:nvPr>
        </p:nvSpPr>
        <p:spPr/>
        <p:txBody>
          <a:bodyPr/>
          <a:lstStyle>
            <a:lvl1pPr>
              <a:defRPr>
                <a:solidFill>
                  <a:schemeClr val="accent5"/>
                </a:solidFill>
              </a:defRPr>
            </a:lvl1pPr>
          </a:lstStyle>
          <a:p>
            <a:endParaRPr lang="ru-RU" dirty="0"/>
          </a:p>
        </p:txBody>
      </p:sp>
      <p:sp>
        <p:nvSpPr>
          <p:cNvPr id="6" name="Slide Number Placeholder 5">
            <a:extLst>
              <a:ext uri="{FF2B5EF4-FFF2-40B4-BE49-F238E27FC236}">
                <a16:creationId xmlns:a16="http://schemas.microsoft.com/office/drawing/2014/main" id="{07F3847C-49D2-4ADE-9E05-28B879A96F83}"/>
              </a:ext>
            </a:extLst>
          </p:cNvPr>
          <p:cNvSpPr>
            <a:spLocks noGrp="1"/>
          </p:cNvSpPr>
          <p:nvPr>
            <p:ph type="sldNum" sz="quarter" idx="12"/>
          </p:nvPr>
        </p:nvSpPr>
        <p:spPr/>
        <p:txBody>
          <a:bodyPr/>
          <a:lstStyle>
            <a:lvl1pPr>
              <a:defRPr>
                <a:solidFill>
                  <a:srgbClr val="FFFFFF"/>
                </a:solidFill>
              </a:defRPr>
            </a:lvl1pPr>
          </a:lstStyle>
          <a:p>
            <a:fld id="{F470E458-E7C2-4395-B75D-476A174CEE45}" type="slidenum">
              <a:rPr lang="ru-RU" smtClean="0"/>
              <a:pPr/>
              <a:t>‹#›</a:t>
            </a:fld>
            <a:endParaRPr lang="ru-RU" dirty="0"/>
          </a:p>
        </p:txBody>
      </p:sp>
      <p:sp>
        <p:nvSpPr>
          <p:cNvPr id="9" name="Oval 8">
            <a:extLst>
              <a:ext uri="{FF2B5EF4-FFF2-40B4-BE49-F238E27FC236}">
                <a16:creationId xmlns:a16="http://schemas.microsoft.com/office/drawing/2014/main" id="{D95556C4-3308-4A8B-A7F9-BEAC5A6230BE}"/>
              </a:ext>
            </a:extLst>
          </p:cNvPr>
          <p:cNvSpPr/>
          <p:nvPr userDrawn="1"/>
        </p:nvSpPr>
        <p:spPr>
          <a:xfrm>
            <a:off x="11066240" y="5998544"/>
            <a:ext cx="320040" cy="320040"/>
          </a:xfrm>
          <a:prstGeom prst="ellipse">
            <a:avLst/>
          </a:prstGeom>
          <a:no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 name="Straight Connector 10">
            <a:extLst>
              <a:ext uri="{FF2B5EF4-FFF2-40B4-BE49-F238E27FC236}">
                <a16:creationId xmlns:a16="http://schemas.microsoft.com/office/drawing/2014/main" id="{9CAF3222-5D2C-427A-822C-5118901C34DE}"/>
              </a:ext>
            </a:extLst>
          </p:cNvPr>
          <p:cNvCxnSpPr/>
          <p:nvPr userDrawn="1"/>
        </p:nvCxnSpPr>
        <p:spPr>
          <a:xfrm>
            <a:off x="943135" y="2330475"/>
            <a:ext cx="356616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Picture Placeholder 2">
            <a:extLst>
              <a:ext uri="{FF2B5EF4-FFF2-40B4-BE49-F238E27FC236}">
                <a16:creationId xmlns:a16="http://schemas.microsoft.com/office/drawing/2014/main" id="{CF79489C-0CC8-496C-B0B4-808444D916F6}"/>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Tree>
    <p:extLst>
      <p:ext uri="{BB962C8B-B14F-4D97-AF65-F5344CB8AC3E}">
        <p14:creationId xmlns:p14="http://schemas.microsoft.com/office/powerpoint/2010/main" val="40254781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dirty="0"/>
              <a:t>CLICK TO EDIT MASTER TITLE STYLE</a:t>
            </a:r>
            <a:endParaRPr lang="ru-RU" dirty="0"/>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sp>
        <p:nvSpPr>
          <p:cNvPr id="9" name="Content Placeholder 2">
            <a:extLst>
              <a:ext uri="{FF2B5EF4-FFF2-40B4-BE49-F238E27FC236}">
                <a16:creationId xmlns:a16="http://schemas.microsoft.com/office/drawing/2014/main" id="{C00DF417-C5C3-4FDA-87D5-323AF2736A67}"/>
              </a:ext>
            </a:extLst>
          </p:cNvPr>
          <p:cNvSpPr>
            <a:spLocks noGrp="1"/>
          </p:cNvSpPr>
          <p:nvPr>
            <p:ph sz="half" idx="1"/>
          </p:nvPr>
        </p:nvSpPr>
        <p:spPr>
          <a:xfrm>
            <a:off x="838200" y="1825625"/>
            <a:ext cx="5181600" cy="41503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CDA880CD-CD01-4A78-BF0C-95A33ABA883C}"/>
              </a:ext>
            </a:extLst>
          </p:cNvPr>
          <p:cNvSpPr>
            <a:spLocks noGrp="1"/>
          </p:cNvSpPr>
          <p:nvPr>
            <p:ph sz="half" idx="2"/>
          </p:nvPr>
        </p:nvSpPr>
        <p:spPr>
          <a:xfrm>
            <a:off x="6172200" y="1825625"/>
            <a:ext cx="5181600" cy="41503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051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dirty="0"/>
              <a:t>CLICK TO EDIT MASTER TITLE STYLE</a:t>
            </a:r>
            <a:endParaRPr lang="ru-RU" dirty="0"/>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sp>
        <p:nvSpPr>
          <p:cNvPr id="9" name="Text Placeholder 2">
            <a:extLst>
              <a:ext uri="{FF2B5EF4-FFF2-40B4-BE49-F238E27FC236}">
                <a16:creationId xmlns:a16="http://schemas.microsoft.com/office/drawing/2014/main" id="{865D719B-9788-41E0-9D02-45172FBEA4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BEF52044-38F3-4EBE-A961-C2A07D297A20}"/>
              </a:ext>
            </a:extLst>
          </p:cNvPr>
          <p:cNvSpPr>
            <a:spLocks noGrp="1"/>
          </p:cNvSpPr>
          <p:nvPr>
            <p:ph sz="half" idx="2"/>
          </p:nvPr>
        </p:nvSpPr>
        <p:spPr>
          <a:xfrm>
            <a:off x="839788" y="2505075"/>
            <a:ext cx="5157787" cy="34709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CFE8FE9D-45F9-4807-9850-F1BB27342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5">
            <a:extLst>
              <a:ext uri="{FF2B5EF4-FFF2-40B4-BE49-F238E27FC236}">
                <a16:creationId xmlns:a16="http://schemas.microsoft.com/office/drawing/2014/main" id="{B5BD8D56-1BFA-4D3E-976F-E2E64897A626}"/>
              </a:ext>
            </a:extLst>
          </p:cNvPr>
          <p:cNvSpPr>
            <a:spLocks noGrp="1"/>
          </p:cNvSpPr>
          <p:nvPr>
            <p:ph sz="quarter" idx="4"/>
          </p:nvPr>
        </p:nvSpPr>
        <p:spPr>
          <a:xfrm>
            <a:off x="6172200" y="2505075"/>
            <a:ext cx="5183188" cy="34709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51268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sp>
        <p:nvSpPr>
          <p:cNvPr id="9" name="Rectangle 8" descr="Brush stroke spot">
            <a:extLst>
              <a:ext uri="{FF2B5EF4-FFF2-40B4-BE49-F238E27FC236}">
                <a16:creationId xmlns:a16="http://schemas.microsoft.com/office/drawing/2014/main" id="{78D1AB40-289A-458E-87F0-E8A6C4B324B1}"/>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ru-RU" dirty="0"/>
          </a:p>
        </p:txBody>
      </p:sp>
      <p:sp>
        <p:nvSpPr>
          <p:cNvPr id="10" name="Title 1">
            <a:extLst>
              <a:ext uri="{FF2B5EF4-FFF2-40B4-BE49-F238E27FC236}">
                <a16:creationId xmlns:a16="http://schemas.microsoft.com/office/drawing/2014/main" id="{3727C929-BDFE-48CA-8DBD-EFB7FB5B0A31}"/>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11" name="Text Placeholder 3">
            <a:extLst>
              <a:ext uri="{FF2B5EF4-FFF2-40B4-BE49-F238E27FC236}">
                <a16:creationId xmlns:a16="http://schemas.microsoft.com/office/drawing/2014/main" id="{C7723446-041E-4646-956A-F010B3303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2" name="Content Placeholder 2">
            <a:extLst>
              <a:ext uri="{FF2B5EF4-FFF2-40B4-BE49-F238E27FC236}">
                <a16:creationId xmlns:a16="http://schemas.microsoft.com/office/drawing/2014/main" id="{58AF44D3-FB33-4645-9D4F-B96C01ACEF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11915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sp>
        <p:nvSpPr>
          <p:cNvPr id="9" name="Rectangle 8" descr="Brush stroke spot">
            <a:extLst>
              <a:ext uri="{FF2B5EF4-FFF2-40B4-BE49-F238E27FC236}">
                <a16:creationId xmlns:a16="http://schemas.microsoft.com/office/drawing/2014/main" id="{78D1AB40-289A-458E-87F0-E8A6C4B324B1}"/>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ru-RU" dirty="0"/>
          </a:p>
        </p:txBody>
      </p:sp>
      <p:sp>
        <p:nvSpPr>
          <p:cNvPr id="10" name="Title 1">
            <a:extLst>
              <a:ext uri="{FF2B5EF4-FFF2-40B4-BE49-F238E27FC236}">
                <a16:creationId xmlns:a16="http://schemas.microsoft.com/office/drawing/2014/main" id="{3727C929-BDFE-48CA-8DBD-EFB7FB5B0A31}"/>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11" name="Text Placeholder 3">
            <a:extLst>
              <a:ext uri="{FF2B5EF4-FFF2-40B4-BE49-F238E27FC236}">
                <a16:creationId xmlns:a16="http://schemas.microsoft.com/office/drawing/2014/main" id="{C7723446-041E-4646-956A-F010B3303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Picture Placeholder 2">
            <a:extLst>
              <a:ext uri="{FF2B5EF4-FFF2-40B4-BE49-F238E27FC236}">
                <a16:creationId xmlns:a16="http://schemas.microsoft.com/office/drawing/2014/main" id="{2184BB62-FBE4-4F0A-AE3B-1A292BA9B7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6102089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dirty="0"/>
              <a:t>CLICK TO EDIT MASTER TITLE STYLE</a:t>
            </a:r>
            <a:endParaRPr lang="ru-RU" dirty="0"/>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spTree>
    <p:extLst>
      <p:ext uri="{BB962C8B-B14F-4D97-AF65-F5344CB8AC3E}">
        <p14:creationId xmlns:p14="http://schemas.microsoft.com/office/powerpoint/2010/main" val="6187504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261C6-E42E-4F1C-8216-77A358DB0BE2}"/>
              </a:ext>
            </a:extLst>
          </p:cNvPr>
          <p:cNvSpPr>
            <a:spLocks noGrp="1"/>
          </p:cNvSpPr>
          <p:nvPr>
            <p:ph type="dt" sz="half" idx="10"/>
          </p:nvPr>
        </p:nvSpPr>
        <p:spPr/>
        <p:txBody>
          <a:bodyPr/>
          <a:lstStyle/>
          <a:p>
            <a:fld id="{8B9208B2-41C8-4A61-B828-55494ADD5993}" type="datetime1">
              <a:rPr lang="ru-RU" smtClean="0"/>
              <a:t>15.10.2018</a:t>
            </a:fld>
            <a:endParaRPr lang="ru-RU"/>
          </a:p>
        </p:txBody>
      </p:sp>
      <p:sp>
        <p:nvSpPr>
          <p:cNvPr id="3" name="Footer Placeholder 2">
            <a:extLst>
              <a:ext uri="{FF2B5EF4-FFF2-40B4-BE49-F238E27FC236}">
                <a16:creationId xmlns:a16="http://schemas.microsoft.com/office/drawing/2014/main" id="{5B901FE4-4890-4330-96D0-D3F6E9666E33}"/>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1498604B-E739-4608-A505-18C0674AB395}"/>
              </a:ext>
            </a:extLst>
          </p:cNvPr>
          <p:cNvSpPr>
            <a:spLocks noGrp="1"/>
          </p:cNvSpPr>
          <p:nvPr>
            <p:ph type="sldNum" sz="quarter" idx="12"/>
          </p:nvPr>
        </p:nvSpPr>
        <p:spPr/>
        <p:txBody>
          <a:bodyPr/>
          <a:lstStyle/>
          <a:p>
            <a:fld id="{F470E458-E7C2-4395-B75D-476A174CEE45}" type="slidenum">
              <a:rPr lang="ru-RU" smtClean="0"/>
              <a:t>‹#›</a:t>
            </a:fld>
            <a:endParaRPr lang="ru-RU"/>
          </a:p>
        </p:txBody>
      </p:sp>
    </p:spTree>
    <p:extLst>
      <p:ext uri="{BB962C8B-B14F-4D97-AF65-F5344CB8AC3E}">
        <p14:creationId xmlns:p14="http://schemas.microsoft.com/office/powerpoint/2010/main" val="227952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itle, and Image">
    <p:spTree>
      <p:nvGrpSpPr>
        <p:cNvPr id="1" name=""/>
        <p:cNvGrpSpPr/>
        <p:nvPr/>
      </p:nvGrpSpPr>
      <p:grpSpPr>
        <a:xfrm>
          <a:off x="0" y="0"/>
          <a:ext cx="0" cy="0"/>
          <a:chOff x="0" y="0"/>
          <a:chExt cx="0" cy="0"/>
        </a:xfrm>
      </p:grpSpPr>
      <p:pic>
        <p:nvPicPr>
          <p:cNvPr id="2050" name="Picture 2" descr="Image result for craft brew">
            <a:extLst>
              <a:ext uri="{FF2B5EF4-FFF2-40B4-BE49-F238E27FC236}">
                <a16:creationId xmlns:a16="http://schemas.microsoft.com/office/drawing/2014/main" id="{77839B20-3AC7-4B07-B67D-F7DD0528D96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34230"/>
            <a:ext cx="8403576" cy="42017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Brush stroke mask">
            <a:extLst>
              <a:ext uri="{FF2B5EF4-FFF2-40B4-BE49-F238E27FC236}">
                <a16:creationId xmlns:a16="http://schemas.microsoft.com/office/drawing/2014/main" id="{4190C024-B222-4F26-9066-AD52FB0D45E3}"/>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895F031D-510E-4663-BF87-CD265E4A7E11}"/>
              </a:ext>
            </a:extLst>
          </p:cNvPr>
          <p:cNvSpPr>
            <a:spLocks noGrp="1"/>
          </p:cNvSpPr>
          <p:nvPr>
            <p:ph type="title" hasCustomPrompt="1"/>
          </p:nvPr>
        </p:nvSpPr>
        <p:spPr>
          <a:xfrm>
            <a:off x="6174540" y="830880"/>
            <a:ext cx="5292000" cy="1600200"/>
          </a:xfrm>
        </p:spPr>
        <p:txBody>
          <a:bodyPr anchor="b">
            <a:normAutofit/>
          </a:bodyPr>
          <a:lstStyle>
            <a:lvl1pPr>
              <a:defRPr sz="3600"/>
            </a:lvl1pPr>
          </a:lstStyle>
          <a:p>
            <a:r>
              <a:rPr lang="en-US" dirty="0"/>
              <a:t>CLICK TO EDIT MASTER TITLE STYLE</a:t>
            </a:r>
            <a:endParaRPr lang="ru-RU" dirty="0"/>
          </a:p>
        </p:txBody>
      </p:sp>
      <p:sp>
        <p:nvSpPr>
          <p:cNvPr id="3" name="Content Placeholder 2">
            <a:extLst>
              <a:ext uri="{FF2B5EF4-FFF2-40B4-BE49-F238E27FC236}">
                <a16:creationId xmlns:a16="http://schemas.microsoft.com/office/drawing/2014/main" id="{24CDB312-4D1B-447F-97E7-ABE93A3DE43C}"/>
              </a:ext>
            </a:extLst>
          </p:cNvPr>
          <p:cNvSpPr>
            <a:spLocks noGrp="1"/>
          </p:cNvSpPr>
          <p:nvPr>
            <p:ph idx="1"/>
          </p:nvPr>
        </p:nvSpPr>
        <p:spPr>
          <a:xfrm>
            <a:off x="5932550" y="2600951"/>
            <a:ext cx="5533990" cy="2997929"/>
          </a:xfrm>
        </p:spPr>
        <p:txBody>
          <a:bodyPr>
            <a:normAutofit/>
          </a:bodyPr>
          <a:lstStyle>
            <a:lvl1pPr marL="230400">
              <a:lnSpc>
                <a:spcPct val="100000"/>
              </a:lnSpc>
              <a:spcBef>
                <a:spcPts val="600"/>
              </a:spcBef>
              <a:defRPr sz="2100" i="0"/>
            </a:lvl1pPr>
            <a:lvl2pPr marL="1800" indent="0">
              <a:lnSpc>
                <a:spcPct val="100000"/>
              </a:lnSpc>
              <a:spcBef>
                <a:spcPts val="600"/>
              </a:spcBef>
              <a:buNone/>
              <a:defRPr sz="2100" i="1"/>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a:t>Edit Master text styles</a:t>
            </a:r>
          </a:p>
        </p:txBody>
      </p:sp>
      <p:sp>
        <p:nvSpPr>
          <p:cNvPr id="6" name="Footer Placeholder 5">
            <a:extLst>
              <a:ext uri="{FF2B5EF4-FFF2-40B4-BE49-F238E27FC236}">
                <a16:creationId xmlns:a16="http://schemas.microsoft.com/office/drawing/2014/main" id="{D12FBE19-D2C9-41FC-A797-CF4A863F3089}"/>
              </a:ext>
            </a:extLst>
          </p:cNvPr>
          <p:cNvSpPr>
            <a:spLocks noGrp="1"/>
          </p:cNvSpPr>
          <p:nvPr>
            <p:ph type="ftr" sz="quarter" idx="11"/>
          </p:nvPr>
        </p:nvSpPr>
        <p:spPr>
          <a:xfrm>
            <a:off x="7351740" y="286747"/>
            <a:ext cx="4114800" cy="365125"/>
          </a:xfrm>
        </p:spPr>
        <p:txBody>
          <a:bodyPr/>
          <a:lstStyle/>
          <a:p>
            <a:endParaRPr lang="ru-RU"/>
          </a:p>
        </p:txBody>
      </p:sp>
      <p:sp>
        <p:nvSpPr>
          <p:cNvPr id="7" name="Slide Number Placeholder 6">
            <a:extLst>
              <a:ext uri="{FF2B5EF4-FFF2-40B4-BE49-F238E27FC236}">
                <a16:creationId xmlns:a16="http://schemas.microsoft.com/office/drawing/2014/main" id="{83F0F4E3-5500-460C-AB20-C7CE0A3FBAD0}"/>
              </a:ext>
            </a:extLst>
          </p:cNvPr>
          <p:cNvSpPr>
            <a:spLocks noGrp="1"/>
          </p:cNvSpPr>
          <p:nvPr>
            <p:ph type="sldNum" sz="quarter" idx="12"/>
          </p:nvPr>
        </p:nvSpPr>
        <p:spPr/>
        <p:txBody>
          <a:bodyPr/>
          <a:lstStyle/>
          <a:p>
            <a:fld id="{F470E458-E7C2-4395-B75D-476A174CEE45}" type="slidenum">
              <a:rPr lang="ru-RU" smtClean="0"/>
              <a:t>‹#›</a:t>
            </a:fld>
            <a:endParaRPr lang="ru-RU"/>
          </a:p>
        </p:txBody>
      </p:sp>
      <p:sp>
        <p:nvSpPr>
          <p:cNvPr id="10" name="Oval 9">
            <a:extLst>
              <a:ext uri="{FF2B5EF4-FFF2-40B4-BE49-F238E27FC236}">
                <a16:creationId xmlns:a16="http://schemas.microsoft.com/office/drawing/2014/main" id="{1EDFCD21-B871-4944-9E6C-ABFDA63AC6FD}"/>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Straight Connector 12">
            <a:extLst>
              <a:ext uri="{FF2B5EF4-FFF2-40B4-BE49-F238E27FC236}">
                <a16:creationId xmlns:a16="http://schemas.microsoft.com/office/drawing/2014/main" id="{039BD365-42F3-4F69-886B-478D54864737}"/>
              </a:ext>
            </a:extLst>
          </p:cNvPr>
          <p:cNvCxnSpPr/>
          <p:nvPr userDrawn="1"/>
        </p:nvCxnSpPr>
        <p:spPr>
          <a:xfrm>
            <a:off x="6207371" y="2494294"/>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Picture Placeholder 2">
            <a:extLst>
              <a:ext uri="{FF2B5EF4-FFF2-40B4-BE49-F238E27FC236}">
                <a16:creationId xmlns:a16="http://schemas.microsoft.com/office/drawing/2014/main" id="{280FA08D-85FA-44C3-8767-041020BA473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Tree>
    <p:extLst>
      <p:ext uri="{BB962C8B-B14F-4D97-AF65-F5344CB8AC3E}">
        <p14:creationId xmlns:p14="http://schemas.microsoft.com/office/powerpoint/2010/main" val="405182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pic>
        <p:nvPicPr>
          <p:cNvPr id="6146" name="Picture 2" descr="Image result for craft brew">
            <a:extLst>
              <a:ext uri="{FF2B5EF4-FFF2-40B4-BE49-F238E27FC236}">
                <a16:creationId xmlns:a16="http://schemas.microsoft.com/office/drawing/2014/main" id="{D300AAF2-B40C-407D-AFCF-500FBB64D2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04878" y="1121774"/>
            <a:ext cx="4595392" cy="459539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Brush stroke mask">
            <a:extLst>
              <a:ext uri="{FF2B5EF4-FFF2-40B4-BE49-F238E27FC236}">
                <a16:creationId xmlns:a16="http://schemas.microsoft.com/office/drawing/2014/main" id="{41855D31-B9D9-4D6C-8BAD-6CBA6017C18D}"/>
              </a:ext>
            </a:extLst>
          </p:cNvPr>
          <p:cNvSpPr/>
          <p:nvPr userDrawn="1"/>
        </p:nvSpPr>
        <p:spPr>
          <a:xfrm>
            <a:off x="0" y="175034"/>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7" name="Title 25">
            <a:extLst>
              <a:ext uri="{FF2B5EF4-FFF2-40B4-BE49-F238E27FC236}">
                <a16:creationId xmlns:a16="http://schemas.microsoft.com/office/drawing/2014/main" id="{618935A2-A027-4F36-94E5-021BC775EE5A}"/>
              </a:ext>
            </a:extLst>
          </p:cNvPr>
          <p:cNvSpPr>
            <a:spLocks noGrp="1"/>
          </p:cNvSpPr>
          <p:nvPr>
            <p:ph type="title" hasCustomPrompt="1"/>
          </p:nvPr>
        </p:nvSpPr>
        <p:spPr>
          <a:xfrm>
            <a:off x="907362" y="800100"/>
            <a:ext cx="5386748" cy="1223719"/>
          </a:xfrm>
        </p:spPr>
        <p:txBody>
          <a:bodyPr anchor="b" anchorCtr="0"/>
          <a:lstStyle/>
          <a:p>
            <a:r>
              <a:rPr lang="en-US" dirty="0"/>
              <a:t>CLICK TO EDIT MASTER TITLE STYLE</a:t>
            </a:r>
            <a:endParaRPr lang="ru-RU" dirty="0"/>
          </a:p>
        </p:txBody>
      </p:sp>
      <p:sp>
        <p:nvSpPr>
          <p:cNvPr id="5" name="Date Placeholder 4">
            <a:extLst>
              <a:ext uri="{FF2B5EF4-FFF2-40B4-BE49-F238E27FC236}">
                <a16:creationId xmlns:a16="http://schemas.microsoft.com/office/drawing/2014/main" id="{7F87E340-E9AB-4958-9BB5-EA625139913E}"/>
              </a:ext>
            </a:extLst>
          </p:cNvPr>
          <p:cNvSpPr>
            <a:spLocks noGrp="1"/>
          </p:cNvSpPr>
          <p:nvPr>
            <p:ph type="dt" sz="half" idx="10"/>
          </p:nvPr>
        </p:nvSpPr>
        <p:spPr/>
        <p:txBody>
          <a:bodyPr/>
          <a:lstStyle/>
          <a:p>
            <a:fld id="{E63D4347-0243-438A-89AF-12102C07C720}" type="datetime1">
              <a:rPr lang="ru-RU" smtClean="0"/>
              <a:t>15.10.2018</a:t>
            </a:fld>
            <a:endParaRPr lang="ru-RU"/>
          </a:p>
        </p:txBody>
      </p:sp>
      <p:sp>
        <p:nvSpPr>
          <p:cNvPr id="6" name="Footer Placeholder 5">
            <a:extLst>
              <a:ext uri="{FF2B5EF4-FFF2-40B4-BE49-F238E27FC236}">
                <a16:creationId xmlns:a16="http://schemas.microsoft.com/office/drawing/2014/main" id="{D6FFFCFA-118E-40C3-9A31-9334927F7599}"/>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04CCF696-3C50-45B5-BF9E-733C5D210A50}"/>
              </a:ext>
            </a:extLst>
          </p:cNvPr>
          <p:cNvSpPr>
            <a:spLocks noGrp="1"/>
          </p:cNvSpPr>
          <p:nvPr>
            <p:ph type="sldNum" sz="quarter" idx="12"/>
          </p:nvPr>
        </p:nvSpPr>
        <p:spPr/>
        <p:txBody>
          <a:bodyPr/>
          <a:lstStyle>
            <a:lvl1pPr>
              <a:defRPr>
                <a:solidFill>
                  <a:srgbClr val="FFFFFF"/>
                </a:solidFill>
              </a:defRPr>
            </a:lvl1pPr>
          </a:lstStyle>
          <a:p>
            <a:fld id="{F470E458-E7C2-4395-B75D-476A174CEE45}" type="slidenum">
              <a:rPr lang="ru-RU" smtClean="0"/>
              <a:pPr/>
              <a:t>‹#›</a:t>
            </a:fld>
            <a:endParaRPr lang="ru-RU" dirty="0"/>
          </a:p>
        </p:txBody>
      </p:sp>
      <p:sp>
        <p:nvSpPr>
          <p:cNvPr id="9" name="Picture Placeholder 2">
            <a:extLst>
              <a:ext uri="{FF2B5EF4-FFF2-40B4-BE49-F238E27FC236}">
                <a16:creationId xmlns:a16="http://schemas.microsoft.com/office/drawing/2014/main" id="{ADB7BE2C-F374-4A10-96A5-F4C3D52DF3D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
        <p:nvSpPr>
          <p:cNvPr id="11" name="Oval 10">
            <a:extLst>
              <a:ext uri="{FF2B5EF4-FFF2-40B4-BE49-F238E27FC236}">
                <a16:creationId xmlns:a16="http://schemas.microsoft.com/office/drawing/2014/main" id="{8D0DD7A6-4E62-41D2-9037-F6ADD1C3BF56}"/>
              </a:ext>
            </a:extLst>
          </p:cNvPr>
          <p:cNvSpPr/>
          <p:nvPr userDrawn="1"/>
        </p:nvSpPr>
        <p:spPr>
          <a:xfrm>
            <a:off x="11066240" y="5998544"/>
            <a:ext cx="320040" cy="320040"/>
          </a:xfrm>
          <a:prstGeom prst="ellipse">
            <a:avLst/>
          </a:prstGeom>
          <a:no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4" name="Straight Connector 13">
            <a:extLst>
              <a:ext uri="{FF2B5EF4-FFF2-40B4-BE49-F238E27FC236}">
                <a16:creationId xmlns:a16="http://schemas.microsoft.com/office/drawing/2014/main" id="{D182F2C1-1B27-4C93-8CE6-A529D3C9E336}"/>
              </a:ext>
            </a:extLst>
          </p:cNvPr>
          <p:cNvCxnSpPr/>
          <p:nvPr userDrawn="1"/>
        </p:nvCxnSpPr>
        <p:spPr>
          <a:xfrm>
            <a:off x="1020765" y="2093311"/>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Content Placeholder 2">
            <a:extLst>
              <a:ext uri="{FF2B5EF4-FFF2-40B4-BE49-F238E27FC236}">
                <a16:creationId xmlns:a16="http://schemas.microsoft.com/office/drawing/2014/main" id="{479F16AA-9675-49E6-85D6-845D59565E4D}"/>
              </a:ext>
            </a:extLst>
          </p:cNvPr>
          <p:cNvSpPr>
            <a:spLocks noGrp="1"/>
          </p:cNvSpPr>
          <p:nvPr>
            <p:ph idx="1"/>
          </p:nvPr>
        </p:nvSpPr>
        <p:spPr>
          <a:xfrm>
            <a:off x="684282" y="2212179"/>
            <a:ext cx="5533990" cy="2997929"/>
          </a:xfrm>
        </p:spPr>
        <p:txBody>
          <a:bodyPr>
            <a:normAutofit/>
          </a:bodyPr>
          <a:lstStyle>
            <a:lvl1pPr marL="230400">
              <a:lnSpc>
                <a:spcPct val="100000"/>
              </a:lnSpc>
              <a:spcBef>
                <a:spcPts val="600"/>
              </a:spcBef>
              <a:buClr>
                <a:srgbClr val="9D0000"/>
              </a:buClr>
              <a:defRPr sz="2100" i="0"/>
            </a:lvl1pPr>
            <a:lvl2pPr marL="1800" indent="0">
              <a:lnSpc>
                <a:spcPct val="100000"/>
              </a:lnSpc>
              <a:spcBef>
                <a:spcPts val="600"/>
              </a:spcBef>
              <a:buClr>
                <a:srgbClr val="9D0000"/>
              </a:buClr>
              <a:buNone/>
              <a:defRPr sz="2100" i="0"/>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a:t>Edit Master text styles</a:t>
            </a:r>
          </a:p>
          <a:p>
            <a:pPr lvl="1"/>
            <a:r>
              <a:rPr lang="en-US"/>
              <a:t>Second level</a:t>
            </a:r>
          </a:p>
        </p:txBody>
      </p:sp>
    </p:spTree>
    <p:extLst>
      <p:ext uri="{BB962C8B-B14F-4D97-AF65-F5344CB8AC3E}">
        <p14:creationId xmlns:p14="http://schemas.microsoft.com/office/powerpoint/2010/main" val="18268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347BF347-570A-4D1E-AA9F-818FDB9B3F8F}"/>
              </a:ext>
            </a:extLst>
          </p:cNvPr>
          <p:cNvSpPr>
            <a:spLocks noGrp="1"/>
          </p:cNvSpPr>
          <p:nvPr>
            <p:ph type="dt" sz="half" idx="10"/>
          </p:nvPr>
        </p:nvSpPr>
        <p:spPr/>
        <p:txBody>
          <a:bodyPr/>
          <a:lstStyle/>
          <a:p>
            <a:fld id="{BCF5ACAA-C5AA-4F05-9AE1-AC245EBEF5E4}" type="datetime1">
              <a:rPr lang="ru-RU" smtClean="0"/>
              <a:t>15.10.2018</a:t>
            </a:fld>
            <a:endParaRPr lang="ru-RU"/>
          </a:p>
        </p:txBody>
      </p:sp>
      <p:sp>
        <p:nvSpPr>
          <p:cNvPr id="5" name="Footer Placeholder 4">
            <a:extLst>
              <a:ext uri="{FF2B5EF4-FFF2-40B4-BE49-F238E27FC236}">
                <a16:creationId xmlns:a16="http://schemas.microsoft.com/office/drawing/2014/main" id="{434DE783-5F47-47F2-85AE-C24C08C0090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a:lstStyle/>
          <a:p>
            <a:fld id="{F470E458-E7C2-4395-B75D-476A174CEE45}" type="slidenum">
              <a:rPr lang="ru-RU" smtClean="0"/>
              <a:t>‹#›</a:t>
            </a:fld>
            <a:endParaRPr lang="ru-RU"/>
          </a:p>
        </p:txBody>
      </p:sp>
      <p:cxnSp>
        <p:nvCxnSpPr>
          <p:cNvPr id="37" name="Straight Connector 36">
            <a:extLst>
              <a:ext uri="{FF2B5EF4-FFF2-40B4-BE49-F238E27FC236}">
                <a16:creationId xmlns:a16="http://schemas.microsoft.com/office/drawing/2014/main"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8" name="Subtitle 2">
            <a:extLst>
              <a:ext uri="{FF2B5EF4-FFF2-40B4-BE49-F238E27FC236}">
                <a16:creationId xmlns:a16="http://schemas.microsoft.com/office/drawing/2014/main" id="{7C726E26-D540-424D-A785-221B0A06B9C0}"/>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1" name="Text Placeholder 40">
            <a:extLst>
              <a:ext uri="{FF2B5EF4-FFF2-40B4-BE49-F238E27FC236}">
                <a16:creationId xmlns:a16="http://schemas.microsoft.com/office/drawing/2014/main" id="{59B205DF-9BF4-48EF-8022-300C804E010A}"/>
              </a:ext>
            </a:extLst>
          </p:cNvPr>
          <p:cNvSpPr>
            <a:spLocks noGrp="1"/>
          </p:cNvSpPr>
          <p:nvPr>
            <p:ph type="body" sz="quarter" idx="48"/>
          </p:nvPr>
        </p:nvSpPr>
        <p:spPr>
          <a:xfrm>
            <a:off x="1630819" y="2950465"/>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a:t>Edit Master text styles</a:t>
            </a:r>
          </a:p>
        </p:txBody>
      </p:sp>
      <p:sp>
        <p:nvSpPr>
          <p:cNvPr id="42" name="Text Placeholder 40">
            <a:extLst>
              <a:ext uri="{FF2B5EF4-FFF2-40B4-BE49-F238E27FC236}">
                <a16:creationId xmlns:a16="http://schemas.microsoft.com/office/drawing/2014/main" id="{C0A3825F-66E4-4D75-A32B-6A194767C07D}"/>
              </a:ext>
            </a:extLst>
          </p:cNvPr>
          <p:cNvSpPr>
            <a:spLocks noGrp="1"/>
          </p:cNvSpPr>
          <p:nvPr>
            <p:ph type="body" sz="quarter" idx="49"/>
          </p:nvPr>
        </p:nvSpPr>
        <p:spPr>
          <a:xfrm>
            <a:off x="1630819" y="2593413"/>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a:t>Edit Master text styles</a:t>
            </a:r>
          </a:p>
        </p:txBody>
      </p:sp>
      <p:sp>
        <p:nvSpPr>
          <p:cNvPr id="44" name="Text Placeholder 40">
            <a:extLst>
              <a:ext uri="{FF2B5EF4-FFF2-40B4-BE49-F238E27FC236}">
                <a16:creationId xmlns:a16="http://schemas.microsoft.com/office/drawing/2014/main" id="{5B8A89D1-A311-4B44-88F9-A887EAC076BF}"/>
              </a:ext>
            </a:extLst>
          </p:cNvPr>
          <p:cNvSpPr>
            <a:spLocks noGrp="1"/>
          </p:cNvSpPr>
          <p:nvPr>
            <p:ph type="body" sz="quarter" idx="50"/>
          </p:nvPr>
        </p:nvSpPr>
        <p:spPr>
          <a:xfrm>
            <a:off x="1630819" y="4449344"/>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a:t>Edit Master text styles</a:t>
            </a:r>
          </a:p>
        </p:txBody>
      </p:sp>
      <p:sp>
        <p:nvSpPr>
          <p:cNvPr id="45" name="Text Placeholder 40">
            <a:extLst>
              <a:ext uri="{FF2B5EF4-FFF2-40B4-BE49-F238E27FC236}">
                <a16:creationId xmlns:a16="http://schemas.microsoft.com/office/drawing/2014/main" id="{E8383D4D-0BCE-4438-B642-E9D5AC09B69C}"/>
              </a:ext>
            </a:extLst>
          </p:cNvPr>
          <p:cNvSpPr>
            <a:spLocks noGrp="1"/>
          </p:cNvSpPr>
          <p:nvPr>
            <p:ph type="body" sz="quarter" idx="51"/>
          </p:nvPr>
        </p:nvSpPr>
        <p:spPr>
          <a:xfrm>
            <a:off x="1630819" y="4092292"/>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a:t>Edit Master text styles</a:t>
            </a:r>
          </a:p>
        </p:txBody>
      </p:sp>
      <p:sp>
        <p:nvSpPr>
          <p:cNvPr id="47" name="Text Placeholder 40">
            <a:extLst>
              <a:ext uri="{FF2B5EF4-FFF2-40B4-BE49-F238E27FC236}">
                <a16:creationId xmlns:a16="http://schemas.microsoft.com/office/drawing/2014/main" id="{75BC95B2-2A0B-4600-8DEA-881D97FE4D91}"/>
              </a:ext>
            </a:extLst>
          </p:cNvPr>
          <p:cNvSpPr>
            <a:spLocks noGrp="1"/>
          </p:cNvSpPr>
          <p:nvPr>
            <p:ph type="body" sz="quarter" idx="52"/>
          </p:nvPr>
        </p:nvSpPr>
        <p:spPr>
          <a:xfrm>
            <a:off x="7122858" y="2950465"/>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a:t>Edit Master text styles</a:t>
            </a:r>
          </a:p>
        </p:txBody>
      </p:sp>
      <p:sp>
        <p:nvSpPr>
          <p:cNvPr id="48" name="Text Placeholder 40">
            <a:extLst>
              <a:ext uri="{FF2B5EF4-FFF2-40B4-BE49-F238E27FC236}">
                <a16:creationId xmlns:a16="http://schemas.microsoft.com/office/drawing/2014/main" id="{678160C2-383A-4E7C-9882-901E9C2ACCB9}"/>
              </a:ext>
            </a:extLst>
          </p:cNvPr>
          <p:cNvSpPr>
            <a:spLocks noGrp="1"/>
          </p:cNvSpPr>
          <p:nvPr>
            <p:ph type="body" sz="quarter" idx="53"/>
          </p:nvPr>
        </p:nvSpPr>
        <p:spPr>
          <a:xfrm>
            <a:off x="7122858" y="2593413"/>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a:t>Edit Master text styles</a:t>
            </a:r>
          </a:p>
        </p:txBody>
      </p:sp>
      <p:sp>
        <p:nvSpPr>
          <p:cNvPr id="49" name="Text Placeholder 40">
            <a:extLst>
              <a:ext uri="{FF2B5EF4-FFF2-40B4-BE49-F238E27FC236}">
                <a16:creationId xmlns:a16="http://schemas.microsoft.com/office/drawing/2014/main" id="{BD1CBE09-ACAD-43FB-8617-942C604D408C}"/>
              </a:ext>
            </a:extLst>
          </p:cNvPr>
          <p:cNvSpPr>
            <a:spLocks noGrp="1"/>
          </p:cNvSpPr>
          <p:nvPr>
            <p:ph type="body" sz="quarter" idx="54"/>
          </p:nvPr>
        </p:nvSpPr>
        <p:spPr>
          <a:xfrm>
            <a:off x="7122858" y="4449344"/>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a:t>Edit Master text styles</a:t>
            </a:r>
          </a:p>
        </p:txBody>
      </p:sp>
      <p:sp>
        <p:nvSpPr>
          <p:cNvPr id="50" name="Text Placeholder 40">
            <a:extLst>
              <a:ext uri="{FF2B5EF4-FFF2-40B4-BE49-F238E27FC236}">
                <a16:creationId xmlns:a16="http://schemas.microsoft.com/office/drawing/2014/main" id="{AF933841-8F79-4411-AE38-0E6EFFE2F13E}"/>
              </a:ext>
            </a:extLst>
          </p:cNvPr>
          <p:cNvSpPr>
            <a:spLocks noGrp="1"/>
          </p:cNvSpPr>
          <p:nvPr>
            <p:ph type="body" sz="quarter" idx="55"/>
          </p:nvPr>
        </p:nvSpPr>
        <p:spPr>
          <a:xfrm>
            <a:off x="7122858" y="4092292"/>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a:t>Edit Master text styles</a:t>
            </a:r>
          </a:p>
        </p:txBody>
      </p:sp>
      <p:sp>
        <p:nvSpPr>
          <p:cNvPr id="51" name="Picture Placeholder 2">
            <a:extLst>
              <a:ext uri="{FF2B5EF4-FFF2-40B4-BE49-F238E27FC236}">
                <a16:creationId xmlns:a16="http://schemas.microsoft.com/office/drawing/2014/main"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Tree>
    <p:extLst>
      <p:ext uri="{BB962C8B-B14F-4D97-AF65-F5344CB8AC3E}">
        <p14:creationId xmlns:p14="http://schemas.microsoft.com/office/powerpoint/2010/main" val="246659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Computer Image">
    <p:spTree>
      <p:nvGrpSpPr>
        <p:cNvPr id="1" name=""/>
        <p:cNvGrpSpPr/>
        <p:nvPr/>
      </p:nvGrpSpPr>
      <p:grpSpPr>
        <a:xfrm>
          <a:off x="0" y="0"/>
          <a:ext cx="0" cy="0"/>
          <a:chOff x="0" y="0"/>
          <a:chExt cx="0" cy="0"/>
        </a:xfrm>
      </p:grpSpPr>
      <p:sp>
        <p:nvSpPr>
          <p:cNvPr id="29" name="Rectangle 28" descr="Brush stroke spot">
            <a:extLst>
              <a:ext uri="{FF2B5EF4-FFF2-40B4-BE49-F238E27FC236}">
                <a16:creationId xmlns:a16="http://schemas.microsoft.com/office/drawing/2014/main" id="{E2FED427-78BF-4C02-954D-E32E814394EA}"/>
              </a:ext>
            </a:extLst>
          </p:cNvPr>
          <p:cNvSpPr/>
          <p:nvPr userDrawn="1"/>
        </p:nvSpPr>
        <p:spPr>
          <a:xfrm>
            <a:off x="2328672" y="690372"/>
            <a:ext cx="7534656" cy="5477256"/>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dirty="0"/>
              <a:t>  </a:t>
            </a:r>
            <a:endParaRPr lang="ru-RU" i="0" dirty="0"/>
          </a:p>
        </p:txBody>
      </p:sp>
      <p:sp>
        <p:nvSpPr>
          <p:cNvPr id="34" name="Oval 33">
            <a:extLst>
              <a:ext uri="{FF2B5EF4-FFF2-40B4-BE49-F238E27FC236}">
                <a16:creationId xmlns:a16="http://schemas.microsoft.com/office/drawing/2014/main" id="{C9D05566-2E31-4BF1-84A9-915D1DC2D524}"/>
              </a:ext>
            </a:extLst>
          </p:cNvPr>
          <p:cNvSpPr/>
          <p:nvPr userDrawn="1"/>
        </p:nvSpPr>
        <p:spPr>
          <a:xfrm>
            <a:off x="9192013" y="2268437"/>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20" name="Oval 19">
            <a:extLst>
              <a:ext uri="{FF2B5EF4-FFF2-40B4-BE49-F238E27FC236}">
                <a16:creationId xmlns:a16="http://schemas.microsoft.com/office/drawing/2014/main" id="{71A7B534-52F4-40CD-9F32-B55843BFE1AF}"/>
              </a:ext>
            </a:extLst>
          </p:cNvPr>
          <p:cNvSpPr/>
          <p:nvPr userDrawn="1"/>
        </p:nvSpPr>
        <p:spPr>
          <a:xfrm>
            <a:off x="950259" y="2268437"/>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30" name="Rectangle 29" descr="Computer monitor">
            <a:extLst>
              <a:ext uri="{FF2B5EF4-FFF2-40B4-BE49-F238E27FC236}">
                <a16:creationId xmlns:a16="http://schemas.microsoft.com/office/drawing/2014/main" id="{562DC173-30FD-4C7B-8C34-C152F7D036AC}"/>
              </a:ext>
            </a:extLst>
          </p:cNvPr>
          <p:cNvSpPr/>
          <p:nvPr userDrawn="1"/>
        </p:nvSpPr>
        <p:spPr>
          <a:xfrm>
            <a:off x="3622548" y="1349070"/>
            <a:ext cx="4946904" cy="4946904"/>
          </a:xfrm>
          <a:prstGeom prst="rect">
            <a:avLst/>
          </a:prstGeom>
          <a:blipFill dpi="0" rotWithShape="1">
            <a:blip r:embed="rId4">
              <a:extLst>
                <a:ext uri="{96DAC541-7B7A-43D3-8B79-37D633B846F1}">
                  <asvg:svgBlip xmlns:asvg="http://schemas.microsoft.com/office/drawing/2016/SVG/main" r:embed="rId5"/>
                </a:ext>
              </a:extLst>
            </a:blip>
            <a:srcRect/>
            <a:stretch>
              <a:fillRect t="8333" b="83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ru-RU" dirty="0"/>
          </a:p>
        </p:txBody>
      </p:sp>
      <p:sp>
        <p:nvSpPr>
          <p:cNvPr id="8" name="Picture Placeholder 7">
            <a:extLst>
              <a:ext uri="{FF2B5EF4-FFF2-40B4-BE49-F238E27FC236}">
                <a16:creationId xmlns:a16="http://schemas.microsoft.com/office/drawing/2014/main" id="{CE072FE3-2973-4B25-909E-2BA6663CF30C}"/>
              </a:ext>
            </a:extLst>
          </p:cNvPr>
          <p:cNvSpPr>
            <a:spLocks noGrp="1"/>
          </p:cNvSpPr>
          <p:nvPr>
            <p:ph type="pic" sz="quarter" idx="57"/>
          </p:nvPr>
        </p:nvSpPr>
        <p:spPr>
          <a:xfrm>
            <a:off x="3804600" y="1954810"/>
            <a:ext cx="4582800" cy="2844000"/>
          </a:xfrm>
          <a:ln w="12700">
            <a:solidFill>
              <a:schemeClr val="accent1"/>
            </a:solidFill>
          </a:ln>
        </p:spPr>
        <p:txBody>
          <a:bodyPr anchor="ctr" anchorCtr="0"/>
          <a:lstStyle>
            <a:lvl1pPr marL="0" indent="0" algn="ctr">
              <a:buNone/>
              <a:defRPr>
                <a:solidFill>
                  <a:schemeClr val="tx2"/>
                </a:solidFill>
              </a:defRPr>
            </a:lvl1pPr>
          </a:lstStyle>
          <a:p>
            <a:r>
              <a:rPr lang="en-US"/>
              <a:t>Click icon to add picture</a:t>
            </a:r>
            <a:endParaRPr lang="ru-RU"/>
          </a:p>
        </p:txBody>
      </p:sp>
      <p:sp>
        <p:nvSpPr>
          <p:cNvPr id="2" name="Title 1">
            <a:extLst>
              <a:ext uri="{FF2B5EF4-FFF2-40B4-BE49-F238E27FC236}">
                <a16:creationId xmlns:a16="http://schemas.microsoft.com/office/drawing/2014/main"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347BF347-570A-4D1E-AA9F-818FDB9B3F8F}"/>
              </a:ext>
            </a:extLst>
          </p:cNvPr>
          <p:cNvSpPr>
            <a:spLocks noGrp="1"/>
          </p:cNvSpPr>
          <p:nvPr>
            <p:ph type="dt" sz="half" idx="10"/>
          </p:nvPr>
        </p:nvSpPr>
        <p:spPr/>
        <p:txBody>
          <a:bodyPr/>
          <a:lstStyle/>
          <a:p>
            <a:fld id="{BCF5ACAA-C5AA-4F05-9AE1-AC245EBEF5E4}" type="datetime1">
              <a:rPr lang="ru-RU" smtClean="0"/>
              <a:t>15.10.2018</a:t>
            </a:fld>
            <a:endParaRPr lang="ru-RU"/>
          </a:p>
        </p:txBody>
      </p:sp>
      <p:sp>
        <p:nvSpPr>
          <p:cNvPr id="5" name="Footer Placeholder 4">
            <a:extLst>
              <a:ext uri="{FF2B5EF4-FFF2-40B4-BE49-F238E27FC236}">
                <a16:creationId xmlns:a16="http://schemas.microsoft.com/office/drawing/2014/main" id="{434DE783-5F47-47F2-85AE-C24C08C0090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a:lstStyle/>
          <a:p>
            <a:fld id="{F470E458-E7C2-4395-B75D-476A174CEE45}" type="slidenum">
              <a:rPr lang="ru-RU" smtClean="0"/>
              <a:t>‹#›</a:t>
            </a:fld>
            <a:endParaRPr lang="ru-RU"/>
          </a:p>
        </p:txBody>
      </p:sp>
      <p:sp>
        <p:nvSpPr>
          <p:cNvPr id="16" name="Picture Placeholder 81" descr="Glass icon">
            <a:extLst>
              <a:ext uri="{FF2B5EF4-FFF2-40B4-BE49-F238E27FC236}">
                <a16:creationId xmlns:a16="http://schemas.microsoft.com/office/drawing/2014/main" id="{FA770760-E084-465D-92C2-D95A8E9D6A87}"/>
              </a:ext>
            </a:extLst>
          </p:cNvPr>
          <p:cNvSpPr>
            <a:spLocks noGrp="1"/>
          </p:cNvSpPr>
          <p:nvPr>
            <p:ph type="pic" sz="quarter" idx="24"/>
          </p:nvPr>
        </p:nvSpPr>
        <p:spPr>
          <a:xfrm>
            <a:off x="1009659" y="2327837"/>
            <a:ext cx="504000" cy="504000"/>
          </a:xfrm>
          <a:prstGeom prst="ellipse">
            <a:avLst/>
          </a:prstGeom>
          <a:noFill/>
        </p:spPr>
        <p:txBody>
          <a:bodyPr anchor="ctr" anchorCtr="0">
            <a:noAutofit/>
          </a:bodyPr>
          <a:lstStyle>
            <a:lvl1pPr marL="0" indent="0" algn="ctr">
              <a:buNone/>
              <a:defRPr sz="400"/>
            </a:lvl1pPr>
          </a:lstStyle>
          <a:p>
            <a:r>
              <a:rPr lang="en-US"/>
              <a:t>Click icon to add picture</a:t>
            </a:r>
            <a:endParaRPr lang="ru-RU" dirty="0"/>
          </a:p>
        </p:txBody>
      </p:sp>
      <p:sp>
        <p:nvSpPr>
          <p:cNvPr id="33" name="Picture Placeholder 81" descr="Glass icon">
            <a:extLst>
              <a:ext uri="{FF2B5EF4-FFF2-40B4-BE49-F238E27FC236}">
                <a16:creationId xmlns:a16="http://schemas.microsoft.com/office/drawing/2014/main" id="{439FD4DD-D61C-4B02-8367-30738F632496}"/>
              </a:ext>
            </a:extLst>
          </p:cNvPr>
          <p:cNvSpPr>
            <a:spLocks noGrp="1"/>
          </p:cNvSpPr>
          <p:nvPr>
            <p:ph type="pic" sz="quarter" idx="46"/>
          </p:nvPr>
        </p:nvSpPr>
        <p:spPr>
          <a:xfrm>
            <a:off x="9251413" y="2327837"/>
            <a:ext cx="504000" cy="504000"/>
          </a:xfrm>
          <a:prstGeom prst="ellipse">
            <a:avLst/>
          </a:prstGeom>
          <a:noFill/>
        </p:spPr>
        <p:txBody>
          <a:bodyPr anchor="ctr" anchorCtr="0">
            <a:noAutofit/>
          </a:bodyPr>
          <a:lstStyle>
            <a:lvl1pPr marL="0" indent="0" algn="ctr">
              <a:buNone/>
              <a:defRPr sz="400"/>
            </a:lvl1pPr>
          </a:lstStyle>
          <a:p>
            <a:r>
              <a:rPr lang="en-US"/>
              <a:t>Click icon to add picture</a:t>
            </a:r>
            <a:endParaRPr lang="ru-RU" dirty="0"/>
          </a:p>
        </p:txBody>
      </p:sp>
      <p:cxnSp>
        <p:nvCxnSpPr>
          <p:cNvPr id="37" name="Straight Connector 36">
            <a:extLst>
              <a:ext uri="{FF2B5EF4-FFF2-40B4-BE49-F238E27FC236}">
                <a16:creationId xmlns:a16="http://schemas.microsoft.com/office/drawing/2014/main"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41" name="Text Placeholder 40">
            <a:extLst>
              <a:ext uri="{FF2B5EF4-FFF2-40B4-BE49-F238E27FC236}">
                <a16:creationId xmlns:a16="http://schemas.microsoft.com/office/drawing/2014/main" id="{59B205DF-9BF4-48EF-8022-300C804E010A}"/>
              </a:ext>
            </a:extLst>
          </p:cNvPr>
          <p:cNvSpPr>
            <a:spLocks noGrp="1"/>
          </p:cNvSpPr>
          <p:nvPr>
            <p:ph type="body" sz="quarter" idx="48"/>
          </p:nvPr>
        </p:nvSpPr>
        <p:spPr>
          <a:xfrm>
            <a:off x="846771" y="3406743"/>
            <a:ext cx="2217507" cy="1673518"/>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a:t>Edit Master text styles</a:t>
            </a:r>
          </a:p>
        </p:txBody>
      </p:sp>
      <p:sp>
        <p:nvSpPr>
          <p:cNvPr id="42" name="Text Placeholder 40">
            <a:extLst>
              <a:ext uri="{FF2B5EF4-FFF2-40B4-BE49-F238E27FC236}">
                <a16:creationId xmlns:a16="http://schemas.microsoft.com/office/drawing/2014/main" id="{C0A3825F-66E4-4D75-A32B-6A194767C07D}"/>
              </a:ext>
            </a:extLst>
          </p:cNvPr>
          <p:cNvSpPr>
            <a:spLocks noGrp="1"/>
          </p:cNvSpPr>
          <p:nvPr>
            <p:ph type="body" sz="quarter" idx="49" hasCustomPrompt="1"/>
          </p:nvPr>
        </p:nvSpPr>
        <p:spPr>
          <a:xfrm>
            <a:off x="846771" y="2996616"/>
            <a:ext cx="2217507"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dirty="0"/>
              <a:t>Edit text styles</a:t>
            </a:r>
          </a:p>
        </p:txBody>
      </p:sp>
      <p:sp>
        <p:nvSpPr>
          <p:cNvPr id="47" name="Text Placeholder 40">
            <a:extLst>
              <a:ext uri="{FF2B5EF4-FFF2-40B4-BE49-F238E27FC236}">
                <a16:creationId xmlns:a16="http://schemas.microsoft.com/office/drawing/2014/main" id="{75BC95B2-2A0B-4600-8DEA-881D97FE4D91}"/>
              </a:ext>
            </a:extLst>
          </p:cNvPr>
          <p:cNvSpPr>
            <a:spLocks noGrp="1"/>
          </p:cNvSpPr>
          <p:nvPr>
            <p:ph type="body" sz="quarter" idx="52"/>
          </p:nvPr>
        </p:nvSpPr>
        <p:spPr>
          <a:xfrm>
            <a:off x="9112624" y="3406743"/>
            <a:ext cx="2297013" cy="1673518"/>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a:t>Edit Master text styles</a:t>
            </a:r>
          </a:p>
        </p:txBody>
      </p:sp>
      <p:sp>
        <p:nvSpPr>
          <p:cNvPr id="48" name="Text Placeholder 40">
            <a:extLst>
              <a:ext uri="{FF2B5EF4-FFF2-40B4-BE49-F238E27FC236}">
                <a16:creationId xmlns:a16="http://schemas.microsoft.com/office/drawing/2014/main" id="{678160C2-383A-4E7C-9882-901E9C2ACCB9}"/>
              </a:ext>
            </a:extLst>
          </p:cNvPr>
          <p:cNvSpPr>
            <a:spLocks noGrp="1"/>
          </p:cNvSpPr>
          <p:nvPr>
            <p:ph type="body" sz="quarter" idx="53" hasCustomPrompt="1"/>
          </p:nvPr>
        </p:nvSpPr>
        <p:spPr>
          <a:xfrm>
            <a:off x="9112624" y="2996616"/>
            <a:ext cx="2297013"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dirty="0"/>
              <a:t>Edit text styles</a:t>
            </a:r>
          </a:p>
        </p:txBody>
      </p:sp>
      <p:sp>
        <p:nvSpPr>
          <p:cNvPr id="51" name="Picture Placeholder 2">
            <a:extLst>
              <a:ext uri="{FF2B5EF4-FFF2-40B4-BE49-F238E27FC236}">
                <a16:creationId xmlns:a16="http://schemas.microsoft.com/office/drawing/2014/main"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Tree>
    <p:extLst>
      <p:ext uri="{BB962C8B-B14F-4D97-AF65-F5344CB8AC3E}">
        <p14:creationId xmlns:p14="http://schemas.microsoft.com/office/powerpoint/2010/main" val="318746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descr="Brush stroke mask">
            <a:extLst>
              <a:ext uri="{FF2B5EF4-FFF2-40B4-BE49-F238E27FC236}">
                <a16:creationId xmlns:a16="http://schemas.microsoft.com/office/drawing/2014/main"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i="0" dirty="0"/>
          </a:p>
        </p:txBody>
      </p:sp>
      <p:sp>
        <p:nvSpPr>
          <p:cNvPr id="2" name="Title 1">
            <a:extLst>
              <a:ext uri="{FF2B5EF4-FFF2-40B4-BE49-F238E27FC236}">
                <a16:creationId xmlns:a16="http://schemas.microsoft.com/office/drawing/2014/main" id="{16041A2D-ABDE-480C-AB32-045C19139898}"/>
              </a:ext>
            </a:extLst>
          </p:cNvPr>
          <p:cNvSpPr>
            <a:spLocks noGrp="1"/>
          </p:cNvSpPr>
          <p:nvPr>
            <p:ph type="title" hasCustomPrompt="1"/>
          </p:nvPr>
        </p:nvSpPr>
        <p:spPr>
          <a:xfrm>
            <a:off x="838206" y="4059533"/>
            <a:ext cx="10515600" cy="809566"/>
          </a:xfrm>
        </p:spPr>
        <p:txBody>
          <a:bodyPr/>
          <a:lstStyle>
            <a:lvl1pPr algn="ctr">
              <a:defRPr/>
            </a:lvl1pPr>
          </a:lstStyle>
          <a:p>
            <a:r>
              <a:rPr lang="en-US" dirty="0"/>
              <a:t>CLICK TO EDIT MASTER TITLE STYLE</a:t>
            </a:r>
            <a:endParaRPr lang="ru-RU" dirty="0"/>
          </a:p>
        </p:txBody>
      </p:sp>
      <p:sp>
        <p:nvSpPr>
          <p:cNvPr id="3" name="Date Placeholder 2">
            <a:extLst>
              <a:ext uri="{FF2B5EF4-FFF2-40B4-BE49-F238E27FC236}">
                <a16:creationId xmlns:a16="http://schemas.microsoft.com/office/drawing/2014/main"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ru-RU" smtClean="0"/>
              <a:pPr/>
              <a:t>15.10.2018</a:t>
            </a:fld>
            <a:endParaRPr lang="ru-RU"/>
          </a:p>
        </p:txBody>
      </p:sp>
      <p:sp>
        <p:nvSpPr>
          <p:cNvPr id="4" name="Footer Placeholder 3">
            <a:extLst>
              <a:ext uri="{FF2B5EF4-FFF2-40B4-BE49-F238E27FC236}">
                <a16:creationId xmlns:a16="http://schemas.microsoft.com/office/drawing/2014/main" id="{07720D3E-4D0E-4BDD-B620-8E9C6BCD0D19}"/>
              </a:ext>
            </a:extLst>
          </p:cNvPr>
          <p:cNvSpPr>
            <a:spLocks noGrp="1"/>
          </p:cNvSpPr>
          <p:nvPr>
            <p:ph type="ftr" sz="quarter" idx="11"/>
          </p:nvPr>
        </p:nvSpPr>
        <p:spPr/>
        <p:txBody>
          <a:bodyPr/>
          <a:lstStyle>
            <a:lvl1pPr>
              <a:defRPr>
                <a:solidFill>
                  <a:srgbClr val="FFFFFF"/>
                </a:solidFill>
              </a:defRPr>
            </a:lvl1pPr>
          </a:lstStyle>
          <a:p>
            <a:endParaRPr lang="ru-RU" dirty="0"/>
          </a:p>
        </p:txBody>
      </p:sp>
      <p:sp>
        <p:nvSpPr>
          <p:cNvPr id="5" name="Slide Number Placeholder 4">
            <a:extLst>
              <a:ext uri="{FF2B5EF4-FFF2-40B4-BE49-F238E27FC236}">
                <a16:creationId xmlns:a16="http://schemas.microsoft.com/office/drawing/2014/main" id="{75F94F75-329A-4132-BE8F-030145C9711E}"/>
              </a:ext>
            </a:extLst>
          </p:cNvPr>
          <p:cNvSpPr>
            <a:spLocks noGrp="1"/>
          </p:cNvSpPr>
          <p:nvPr>
            <p:ph type="sldNum" sz="quarter" idx="12"/>
          </p:nvPr>
        </p:nvSpPr>
        <p:spPr/>
        <p:txBody>
          <a:bodyPr/>
          <a:lstStyle/>
          <a:p>
            <a:fld id="{F470E458-E7C2-4395-B75D-476A174CEE45}" type="slidenum">
              <a:rPr lang="ru-RU" smtClean="0"/>
              <a:t>‹#›</a:t>
            </a:fld>
            <a:endParaRPr lang="ru-RU"/>
          </a:p>
        </p:txBody>
      </p:sp>
      <p:sp>
        <p:nvSpPr>
          <p:cNvPr id="8" name="Oval 7">
            <a:extLst>
              <a:ext uri="{FF2B5EF4-FFF2-40B4-BE49-F238E27FC236}">
                <a16:creationId xmlns:a16="http://schemas.microsoft.com/office/drawing/2014/main"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Picture Placeholder 2">
            <a:extLst>
              <a:ext uri="{FF2B5EF4-FFF2-40B4-BE49-F238E27FC236}">
                <a16:creationId xmlns:a16="http://schemas.microsoft.com/office/drawing/2014/main" id="{68E6C031-0B7B-4A1F-B78B-87ACBE781CBE}"/>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solidFill>
                  <a:schemeClr val="tx2"/>
                </a:solidFill>
              </a:defRPr>
            </a:lvl1pPr>
          </a:lstStyle>
          <a:p>
            <a:r>
              <a:rPr lang="en-US"/>
              <a:t>Click icon to add picture</a:t>
            </a:r>
            <a:endParaRPr lang="ru-RU" dirty="0"/>
          </a:p>
        </p:txBody>
      </p:sp>
      <p:cxnSp>
        <p:nvCxnSpPr>
          <p:cNvPr id="14" name="Straight Connector 13">
            <a:extLst>
              <a:ext uri="{FF2B5EF4-FFF2-40B4-BE49-F238E27FC236}">
                <a16:creationId xmlns:a16="http://schemas.microsoft.com/office/drawing/2014/main" id="{823827E5-BBC8-407C-8683-18B54D1003FD}"/>
              </a:ext>
            </a:extLst>
          </p:cNvPr>
          <p:cNvCxnSpPr/>
          <p:nvPr userDrawn="1"/>
        </p:nvCxnSpPr>
        <p:spPr>
          <a:xfrm>
            <a:off x="3738000" y="48234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5" name="Subtitle 2">
            <a:extLst>
              <a:ext uri="{FF2B5EF4-FFF2-40B4-BE49-F238E27FC236}">
                <a16:creationId xmlns:a16="http://schemas.microsoft.com/office/drawing/2014/main" id="{07FA0C7A-BDB4-41ED-8B06-85890DD70D92}"/>
              </a:ext>
            </a:extLst>
          </p:cNvPr>
          <p:cNvSpPr>
            <a:spLocks noGrp="1"/>
          </p:cNvSpPr>
          <p:nvPr>
            <p:ph type="subTitle" idx="15"/>
          </p:nvPr>
        </p:nvSpPr>
        <p:spPr>
          <a:xfrm>
            <a:off x="838200" y="4901618"/>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224502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dirty="0"/>
              <a:t>CLICK TO EDIT MASTER TITLE STYLE</a:t>
            </a:r>
            <a:endParaRPr lang="ru-RU" dirty="0"/>
          </a:p>
        </p:txBody>
      </p:sp>
      <p:sp>
        <p:nvSpPr>
          <p:cNvPr id="3" name="Content Placeholder 2">
            <a:extLst>
              <a:ext uri="{FF2B5EF4-FFF2-40B4-BE49-F238E27FC236}">
                <a16:creationId xmlns:a16="http://schemas.microsoft.com/office/drawing/2014/main" id="{379FEDE1-14F2-46B9-85D8-8B68DB5F2E57}"/>
              </a:ext>
            </a:extLst>
          </p:cNvPr>
          <p:cNvSpPr>
            <a:spLocks noGrp="1"/>
          </p:cNvSpPr>
          <p:nvPr>
            <p:ph sz="half" idx="1"/>
          </p:nvPr>
        </p:nvSpPr>
        <p:spPr>
          <a:xfrm>
            <a:off x="8382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a:t>Edit Master text styles</a:t>
            </a:r>
          </a:p>
        </p:txBody>
      </p:sp>
      <p:sp>
        <p:nvSpPr>
          <p:cNvPr id="4" name="Content Placeholder 3">
            <a:extLst>
              <a:ext uri="{FF2B5EF4-FFF2-40B4-BE49-F238E27FC236}">
                <a16:creationId xmlns:a16="http://schemas.microsoft.com/office/drawing/2014/main" id="{7069FC09-58F1-47E8-B7C1-B82F1844D96E}"/>
              </a:ext>
            </a:extLst>
          </p:cNvPr>
          <p:cNvSpPr>
            <a:spLocks noGrp="1"/>
          </p:cNvSpPr>
          <p:nvPr>
            <p:ph sz="half" idx="2"/>
          </p:nvPr>
        </p:nvSpPr>
        <p:spPr>
          <a:xfrm>
            <a:off x="44400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a:t>Edit Master text styles</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ru-RU" smtClean="0"/>
              <a:t>15.10.2018</a:t>
            </a:fld>
            <a:endParaRPr lang="ru-RU"/>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ru-RU" smtClean="0"/>
              <a:t>‹#›</a:t>
            </a:fld>
            <a:endParaRPr lang="ru-RU"/>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14" name="Text Placeholder 40">
            <a:extLst>
              <a:ext uri="{FF2B5EF4-FFF2-40B4-BE49-F238E27FC236}">
                <a16:creationId xmlns:a16="http://schemas.microsoft.com/office/drawing/2014/main" id="{2E228B39-E69E-4928-A3B9-E0820CF9C197}"/>
              </a:ext>
            </a:extLst>
          </p:cNvPr>
          <p:cNvSpPr>
            <a:spLocks noGrp="1"/>
          </p:cNvSpPr>
          <p:nvPr>
            <p:ph type="body" sz="quarter" idx="49"/>
          </p:nvPr>
        </p:nvSpPr>
        <p:spPr>
          <a:xfrm>
            <a:off x="8382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a:t>Edit Master text styles</a:t>
            </a:r>
          </a:p>
        </p:txBody>
      </p:sp>
      <p:sp>
        <p:nvSpPr>
          <p:cNvPr id="17" name="Content Placeholder 3">
            <a:extLst>
              <a:ext uri="{FF2B5EF4-FFF2-40B4-BE49-F238E27FC236}">
                <a16:creationId xmlns:a16="http://schemas.microsoft.com/office/drawing/2014/main" id="{5400C05A-142B-49F8-AC8C-60DBCE7C4B58}"/>
              </a:ext>
            </a:extLst>
          </p:cNvPr>
          <p:cNvSpPr>
            <a:spLocks noGrp="1"/>
          </p:cNvSpPr>
          <p:nvPr>
            <p:ph sz="half" idx="50"/>
          </p:nvPr>
        </p:nvSpPr>
        <p:spPr>
          <a:xfrm>
            <a:off x="80418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a:t>Edit Master text styles</a:t>
            </a:r>
          </a:p>
        </p:txBody>
      </p:sp>
      <p:sp>
        <p:nvSpPr>
          <p:cNvPr id="19" name="Text Placeholder 40">
            <a:extLst>
              <a:ext uri="{FF2B5EF4-FFF2-40B4-BE49-F238E27FC236}">
                <a16:creationId xmlns:a16="http://schemas.microsoft.com/office/drawing/2014/main" id="{BA84A100-E46E-4A91-8A0C-75C717CDFB6D}"/>
              </a:ext>
            </a:extLst>
          </p:cNvPr>
          <p:cNvSpPr>
            <a:spLocks noGrp="1"/>
          </p:cNvSpPr>
          <p:nvPr>
            <p:ph type="body" sz="quarter" idx="51"/>
          </p:nvPr>
        </p:nvSpPr>
        <p:spPr>
          <a:xfrm>
            <a:off x="44400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a:t>Edit Master text styles</a:t>
            </a:r>
          </a:p>
        </p:txBody>
      </p:sp>
      <p:sp>
        <p:nvSpPr>
          <p:cNvPr id="20" name="Text Placeholder 40">
            <a:extLst>
              <a:ext uri="{FF2B5EF4-FFF2-40B4-BE49-F238E27FC236}">
                <a16:creationId xmlns:a16="http://schemas.microsoft.com/office/drawing/2014/main" id="{DB13281D-9A7C-4ED9-86E0-B903E8AE724B}"/>
              </a:ext>
            </a:extLst>
          </p:cNvPr>
          <p:cNvSpPr>
            <a:spLocks noGrp="1"/>
          </p:cNvSpPr>
          <p:nvPr>
            <p:ph type="body" sz="quarter" idx="52"/>
          </p:nvPr>
        </p:nvSpPr>
        <p:spPr>
          <a:xfrm>
            <a:off x="80418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a:t>Edit Master text styles</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a:t>Click icon to add picture</a:t>
            </a:r>
            <a:endParaRPr lang="ru-RU" dirty="0"/>
          </a:p>
        </p:txBody>
      </p:sp>
    </p:spTree>
    <p:extLst>
      <p:ext uri="{BB962C8B-B14F-4D97-AF65-F5344CB8AC3E}">
        <p14:creationId xmlns:p14="http://schemas.microsoft.com/office/powerpoint/2010/main" val="390854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E8E21-DA8C-48C2-84A8-3E52CDB57D58}"/>
              </a:ext>
            </a:extLst>
          </p:cNvPr>
          <p:cNvSpPr>
            <a:spLocks noGrp="1"/>
          </p:cNvSpPr>
          <p:nvPr>
            <p:ph type="title"/>
          </p:nvPr>
        </p:nvSpPr>
        <p:spPr>
          <a:xfrm>
            <a:off x="838206"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7AC391D3-C433-4A10-BCCB-AC8D64640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821464C9-3D68-47CD-9063-9947FA3963D1}"/>
              </a:ext>
            </a:extLst>
          </p:cNvPr>
          <p:cNvSpPr>
            <a:spLocks noGrp="1"/>
          </p:cNvSpPr>
          <p:nvPr>
            <p:ph type="dt" sz="half" idx="2"/>
          </p:nvPr>
        </p:nvSpPr>
        <p:spPr>
          <a:xfrm>
            <a:off x="838200" y="286747"/>
            <a:ext cx="2743200" cy="365125"/>
          </a:xfrm>
          <a:prstGeom prst="rect">
            <a:avLst/>
          </a:prstGeom>
        </p:spPr>
        <p:txBody>
          <a:bodyPr vert="horz" lIns="91440" tIns="45720" rIns="91440" bIns="45720" rtlCol="0" anchor="ctr"/>
          <a:lstStyle>
            <a:lvl1pPr algn="l">
              <a:defRPr sz="1200">
                <a:solidFill>
                  <a:schemeClr val="tx2"/>
                </a:solidFill>
              </a:defRPr>
            </a:lvl1pPr>
          </a:lstStyle>
          <a:p>
            <a:fld id="{CE205DC2-453F-4135-BED0-E24F8F069361}" type="datetime1">
              <a:rPr lang="ru-RU" smtClean="0"/>
              <a:pPr/>
              <a:t>15.10.2018</a:t>
            </a:fld>
            <a:endParaRPr lang="ru-RU" dirty="0"/>
          </a:p>
        </p:txBody>
      </p:sp>
      <p:sp>
        <p:nvSpPr>
          <p:cNvPr id="5" name="Footer Placeholder 4">
            <a:extLst>
              <a:ext uri="{FF2B5EF4-FFF2-40B4-BE49-F238E27FC236}">
                <a16:creationId xmlns:a16="http://schemas.microsoft.com/office/drawing/2014/main" id="{FC0211C0-B516-4F22-84A2-69B5EEFB4ECB}"/>
              </a:ext>
            </a:extLst>
          </p:cNvPr>
          <p:cNvSpPr>
            <a:spLocks noGrp="1"/>
          </p:cNvSpPr>
          <p:nvPr>
            <p:ph type="ftr" sz="quarter" idx="3"/>
          </p:nvPr>
        </p:nvSpPr>
        <p:spPr>
          <a:xfrm>
            <a:off x="7351740" y="286747"/>
            <a:ext cx="4114800" cy="365125"/>
          </a:xfrm>
          <a:prstGeom prst="rect">
            <a:avLst/>
          </a:prstGeom>
        </p:spPr>
        <p:txBody>
          <a:bodyPr vert="horz" lIns="91440" tIns="45720" rIns="91440" bIns="45720" rtlCol="0" anchor="ctr"/>
          <a:lstStyle>
            <a:lvl1pPr algn="r">
              <a:defRPr sz="1200">
                <a:solidFill>
                  <a:schemeClr val="tx2"/>
                </a:solidFill>
              </a:defRPr>
            </a:lvl1pPr>
          </a:lstStyle>
          <a:p>
            <a:endParaRPr lang="ru-RU" dirty="0"/>
          </a:p>
        </p:txBody>
      </p:sp>
      <p:sp>
        <p:nvSpPr>
          <p:cNvPr id="6" name="Slide Number Placeholder 5">
            <a:extLst>
              <a:ext uri="{FF2B5EF4-FFF2-40B4-BE49-F238E27FC236}">
                <a16:creationId xmlns:a16="http://schemas.microsoft.com/office/drawing/2014/main" id="{E935D5E2-D6AF-47D7-B943-C9FAB666BA67}"/>
              </a:ext>
            </a:extLst>
          </p:cNvPr>
          <p:cNvSpPr>
            <a:spLocks noGrp="1"/>
          </p:cNvSpPr>
          <p:nvPr>
            <p:ph type="sldNum" sz="quarter" idx="4"/>
          </p:nvPr>
        </p:nvSpPr>
        <p:spPr>
          <a:xfrm>
            <a:off x="11042882" y="5976001"/>
            <a:ext cx="366756" cy="365125"/>
          </a:xfrm>
          <a:prstGeom prst="rect">
            <a:avLst/>
          </a:prstGeom>
        </p:spPr>
        <p:txBody>
          <a:bodyPr vert="horz" lIns="91440" tIns="45720" rIns="91440" bIns="45720" rtlCol="0" anchor="ctr"/>
          <a:lstStyle>
            <a:lvl1pPr algn="ctr">
              <a:defRPr sz="1000">
                <a:solidFill>
                  <a:schemeClr val="tx1"/>
                </a:solidFill>
              </a:defRPr>
            </a:lvl1pPr>
          </a:lstStyle>
          <a:p>
            <a:fld id="{F470E458-E7C2-4395-B75D-476A174CEE45}" type="slidenum">
              <a:rPr lang="ru-RU" smtClean="0"/>
              <a:pPr/>
              <a:t>‹#›</a:t>
            </a:fld>
            <a:endParaRPr lang="ru-RU" dirty="0"/>
          </a:p>
        </p:txBody>
      </p:sp>
      <p:sp>
        <p:nvSpPr>
          <p:cNvPr id="7" name="Oval 6">
            <a:extLst>
              <a:ext uri="{FF2B5EF4-FFF2-40B4-BE49-F238E27FC236}">
                <a16:creationId xmlns:a16="http://schemas.microsoft.com/office/drawing/2014/main" id="{AA0AC1CF-7888-4B0B-B751-F9C83F4B7C06}"/>
              </a:ext>
            </a:extLst>
          </p:cNvPr>
          <p:cNvSpPr/>
          <p:nvPr userDrawn="1"/>
        </p:nvSpPr>
        <p:spPr>
          <a:xfrm>
            <a:off x="11066240" y="5998544"/>
            <a:ext cx="320040" cy="32004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54073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6" r:id="rId4"/>
    <p:sldLayoutId id="2147483657" r:id="rId5"/>
    <p:sldLayoutId id="2147483658" r:id="rId6"/>
    <p:sldLayoutId id="2147483659" r:id="rId7"/>
    <p:sldLayoutId id="2147483654" r:id="rId8"/>
    <p:sldLayoutId id="2147483652"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6" r:id="rId25"/>
    <p:sldLayoutId id="2147483675" r:id="rId26"/>
    <p:sldLayoutId id="2147483677" r:id="rId27"/>
    <p:sldLayoutId id="2147483681" r:id="rId28"/>
    <p:sldLayoutId id="2147483680" r:id="rId29"/>
    <p:sldLayoutId id="2147483682" r:id="rId30"/>
    <p:sldLayoutId id="2147483683" r:id="rId31"/>
    <p:sldLayoutId id="2147483684" r:id="rId32"/>
    <p:sldLayoutId id="2147483685" r:id="rId33"/>
    <p:sldLayoutId id="2147483686" r:id="rId34"/>
    <p:sldLayoutId id="2147483655" r:id="rId35"/>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4" userDrawn="1">
          <p15:clr>
            <a:srgbClr val="F26B43"/>
          </p15:clr>
        </p15:guide>
        <p15:guide id="2" pos="7174" userDrawn="1">
          <p15:clr>
            <a:srgbClr val="F26B43"/>
          </p15:clr>
        </p15:guide>
        <p15:guide id="3" orient="horz" pos="3974" userDrawn="1">
          <p15:clr>
            <a:srgbClr val="F26B43"/>
          </p15:clr>
        </p15:guide>
        <p15:guide id="4" pos="5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7.svg"/><Relationship Id="rId7"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jpg"/></Relationships>
</file>

<file path=ppt/slides/_rels/slide1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hart" Target="../charts/chart1.xml"/><Relationship Id="rId1" Type="http://schemas.openxmlformats.org/officeDocument/2006/relationships/slideLayout" Target="../slideLayouts/slideLayout15.xml"/><Relationship Id="rId4" Type="http://schemas.openxmlformats.org/officeDocument/2006/relationships/image" Target="../media/image35.svg"/></Relationships>
</file>

<file path=ppt/slides/_rels/slide2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8.xml"/><Relationship Id="rId6" Type="http://schemas.openxmlformats.org/officeDocument/2006/relationships/image" Target="../media/image43.jpg"/><Relationship Id="rId5" Type="http://schemas.openxmlformats.org/officeDocument/2006/relationships/image" Target="../media/image42.jpg"/><Relationship Id="rId4" Type="http://schemas.openxmlformats.org/officeDocument/2006/relationships/image" Target="../media/image41.jpg"/></Relationships>
</file>

<file path=ppt/slides/_rels/slide24.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19.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43.jp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hart" Target="../charts/chart2.xml"/><Relationship Id="rId1" Type="http://schemas.openxmlformats.org/officeDocument/2006/relationships/slideLayout" Target="../slideLayouts/slideLayout20.xml"/><Relationship Id="rId4" Type="http://schemas.openxmlformats.org/officeDocument/2006/relationships/image" Target="../media/image35.svg"/></Relationships>
</file>

<file path=ppt/slides/_rels/slide2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24.xml"/><Relationship Id="rId5" Type="http://schemas.openxmlformats.org/officeDocument/2006/relationships/image" Target="../media/image35.sv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7.svg"/><Relationship Id="rId7" Type="http://schemas.openxmlformats.org/officeDocument/2006/relationships/image" Target="../media/image40.svg"/><Relationship Id="rId2" Type="http://schemas.openxmlformats.org/officeDocument/2006/relationships/image" Target="../media/image36.png"/><Relationship Id="rId1" Type="http://schemas.openxmlformats.org/officeDocument/2006/relationships/slideLayout" Target="../slideLayouts/slideLayout26.xml"/><Relationship Id="rId6" Type="http://schemas.openxmlformats.org/officeDocument/2006/relationships/image" Target="../media/image39.png"/><Relationship Id="rId5" Type="http://schemas.openxmlformats.org/officeDocument/2006/relationships/image" Target="../media/image45.jpg"/><Relationship Id="rId4" Type="http://schemas.openxmlformats.org/officeDocument/2006/relationships/image" Target="../media/image44.jpg"/><Relationship Id="rId9" Type="http://schemas.openxmlformats.org/officeDocument/2006/relationships/image" Target="../media/image35.svg"/></Relationships>
</file>

<file path=ppt/slides/_rels/slide32.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3.jpg"/></Relationships>
</file>

<file path=ppt/slides/_rels/slide6.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1BA1-104B-437A-BD2C-C1120088E0BC}"/>
              </a:ext>
            </a:extLst>
          </p:cNvPr>
          <p:cNvSpPr>
            <a:spLocks noGrp="1"/>
          </p:cNvSpPr>
          <p:nvPr>
            <p:ph type="ctrTitle"/>
          </p:nvPr>
        </p:nvSpPr>
        <p:spPr>
          <a:xfrm>
            <a:off x="0" y="3429000"/>
            <a:ext cx="6238970" cy="1967770"/>
          </a:xfrm>
        </p:spPr>
        <p:txBody>
          <a:bodyPr>
            <a:normAutofit/>
          </a:bodyPr>
          <a:lstStyle/>
          <a:p>
            <a:r>
              <a:rPr lang="en-US" dirty="0"/>
              <a:t>Market Intelligence</a:t>
            </a:r>
            <a:endParaRPr lang="ru-RU" sz="5500" dirty="0"/>
          </a:p>
        </p:txBody>
      </p:sp>
      <p:sp>
        <p:nvSpPr>
          <p:cNvPr id="3" name="Subtitle 2">
            <a:extLst>
              <a:ext uri="{FF2B5EF4-FFF2-40B4-BE49-F238E27FC236}">
                <a16:creationId xmlns:a16="http://schemas.microsoft.com/office/drawing/2014/main" id="{612F902E-562E-4C59-9195-659D40C6A995}"/>
              </a:ext>
            </a:extLst>
          </p:cNvPr>
          <p:cNvSpPr>
            <a:spLocks noGrp="1"/>
          </p:cNvSpPr>
          <p:nvPr>
            <p:ph type="subTitle" idx="1"/>
          </p:nvPr>
        </p:nvSpPr>
        <p:spPr>
          <a:xfrm>
            <a:off x="816924" y="5647253"/>
            <a:ext cx="6238970" cy="505934"/>
          </a:xfrm>
        </p:spPr>
        <p:txBody>
          <a:bodyPr/>
          <a:lstStyle/>
          <a:p>
            <a:r>
              <a:rPr lang="en-US" dirty="0"/>
              <a:t>“Let Data Lead the Way”</a:t>
            </a:r>
            <a:endParaRPr lang="ru-RU" dirty="0"/>
          </a:p>
        </p:txBody>
      </p:sp>
      <p:sp>
        <p:nvSpPr>
          <p:cNvPr id="8" name="Title 1">
            <a:extLst>
              <a:ext uri="{FF2B5EF4-FFF2-40B4-BE49-F238E27FC236}">
                <a16:creationId xmlns:a16="http://schemas.microsoft.com/office/drawing/2014/main" id="{D5C9E923-DBEC-4EA1-8100-A2726D3C402F}"/>
              </a:ext>
            </a:extLst>
          </p:cNvPr>
          <p:cNvSpPr txBox="1">
            <a:spLocks/>
          </p:cNvSpPr>
          <p:nvPr/>
        </p:nvSpPr>
        <p:spPr>
          <a:xfrm>
            <a:off x="11289" y="168859"/>
            <a:ext cx="4425244" cy="196777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5500" b="1" kern="1200">
                <a:solidFill>
                  <a:schemeClr val="tx1"/>
                </a:solidFill>
                <a:latin typeface="+mj-lt"/>
                <a:ea typeface="+mj-ea"/>
                <a:cs typeface="+mj-cs"/>
              </a:defRPr>
            </a:lvl1pPr>
          </a:lstStyle>
          <a:p>
            <a:r>
              <a:rPr lang="en-US" dirty="0"/>
              <a:t>GJ Brewhouse</a:t>
            </a:r>
            <a:endParaRPr lang="ru-RU" dirty="0"/>
          </a:p>
        </p:txBody>
      </p:sp>
      <p:grpSp>
        <p:nvGrpSpPr>
          <p:cNvPr id="6" name="Group 5">
            <a:extLst>
              <a:ext uri="{FF2B5EF4-FFF2-40B4-BE49-F238E27FC236}">
                <a16:creationId xmlns:a16="http://schemas.microsoft.com/office/drawing/2014/main" id="{039FCF65-82E3-47AB-AB3D-C29421312855}"/>
              </a:ext>
            </a:extLst>
          </p:cNvPr>
          <p:cNvGrpSpPr/>
          <p:nvPr/>
        </p:nvGrpSpPr>
        <p:grpSpPr>
          <a:xfrm>
            <a:off x="1231374" y="2136629"/>
            <a:ext cx="1672033" cy="1875520"/>
            <a:chOff x="7705122" y="1671698"/>
            <a:chExt cx="3344066" cy="3751039"/>
          </a:xfrm>
        </p:grpSpPr>
        <p:pic>
          <p:nvPicPr>
            <p:cNvPr id="7" name="Picture 6" descr="Image result for craft Brew logo">
              <a:extLst>
                <a:ext uri="{FF2B5EF4-FFF2-40B4-BE49-F238E27FC236}">
                  <a16:creationId xmlns:a16="http://schemas.microsoft.com/office/drawing/2014/main" id="{0877C132-E840-4FB5-AABD-B0A14B9BD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122" y="1671698"/>
              <a:ext cx="3344066" cy="24951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E9F02D5-805B-4EB7-9589-0F116EE5FE8B}"/>
                </a:ext>
              </a:extLst>
            </p:cNvPr>
            <p:cNvPicPr>
              <a:picLocks noChangeAspect="1"/>
            </p:cNvPicPr>
            <p:nvPr/>
          </p:nvPicPr>
          <p:blipFill>
            <a:blip r:embed="rId4"/>
            <a:stretch>
              <a:fillRect/>
            </a:stretch>
          </p:blipFill>
          <p:spPr>
            <a:xfrm>
              <a:off x="7705123" y="4079712"/>
              <a:ext cx="3337760" cy="1343025"/>
            </a:xfrm>
            <a:prstGeom prst="rect">
              <a:avLst/>
            </a:prstGeom>
          </p:spPr>
        </p:pic>
      </p:grpSp>
    </p:spTree>
    <p:extLst>
      <p:ext uri="{BB962C8B-B14F-4D97-AF65-F5344CB8AC3E}">
        <p14:creationId xmlns:p14="http://schemas.microsoft.com/office/powerpoint/2010/main" val="245749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AC5E8C-FBF3-475F-9297-C5A61027A367}"/>
              </a:ext>
            </a:extLst>
          </p:cNvPr>
          <p:cNvSpPr>
            <a:spLocks noGrp="1"/>
          </p:cNvSpPr>
          <p:nvPr>
            <p:ph type="sldNum" sz="quarter" idx="12"/>
          </p:nvPr>
        </p:nvSpPr>
        <p:spPr/>
        <p:txBody>
          <a:bodyPr/>
          <a:lstStyle/>
          <a:p>
            <a:fld id="{F470E458-E7C2-4395-B75D-476A174CEE45}" type="slidenum">
              <a:rPr lang="ru-RU" smtClean="0"/>
              <a:t>10</a:t>
            </a:fld>
            <a:endParaRPr lang="ru-RU"/>
          </a:p>
        </p:txBody>
      </p:sp>
    </p:spTree>
    <p:extLst>
      <p:ext uri="{BB962C8B-B14F-4D97-AF65-F5344CB8AC3E}">
        <p14:creationId xmlns:p14="http://schemas.microsoft.com/office/powerpoint/2010/main" val="1262139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AC5E8C-FBF3-475F-9297-C5A61027A367}"/>
              </a:ext>
            </a:extLst>
          </p:cNvPr>
          <p:cNvSpPr>
            <a:spLocks noGrp="1"/>
          </p:cNvSpPr>
          <p:nvPr>
            <p:ph type="sldNum" sz="quarter" idx="12"/>
          </p:nvPr>
        </p:nvSpPr>
        <p:spPr/>
        <p:txBody>
          <a:bodyPr/>
          <a:lstStyle/>
          <a:p>
            <a:fld id="{F470E458-E7C2-4395-B75D-476A174CEE45}" type="slidenum">
              <a:rPr lang="ru-RU" smtClean="0"/>
              <a:t>11</a:t>
            </a:fld>
            <a:endParaRPr lang="ru-RU"/>
          </a:p>
        </p:txBody>
      </p:sp>
    </p:spTree>
    <p:extLst>
      <p:ext uri="{BB962C8B-B14F-4D97-AF65-F5344CB8AC3E}">
        <p14:creationId xmlns:p14="http://schemas.microsoft.com/office/powerpoint/2010/main" val="201455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F56EA8-E044-4CC4-B513-B26BD9507669}"/>
              </a:ext>
            </a:extLst>
          </p:cNvPr>
          <p:cNvSpPr>
            <a:spLocks noGrp="1"/>
          </p:cNvSpPr>
          <p:nvPr>
            <p:ph type="title"/>
          </p:nvPr>
        </p:nvSpPr>
        <p:spPr/>
        <p:txBody>
          <a:bodyPr/>
          <a:lstStyle/>
          <a:p>
            <a:r>
              <a:rPr lang="en-US" dirty="0"/>
              <a:t>YOUR PRODUCT</a:t>
            </a:r>
            <a:endParaRPr lang="ru-RU" dirty="0"/>
          </a:p>
        </p:txBody>
      </p:sp>
      <p:pic>
        <p:nvPicPr>
          <p:cNvPr id="15" name="Picture Placeholder 14" descr="Glass icon">
            <a:extLst>
              <a:ext uri="{FF2B5EF4-FFF2-40B4-BE49-F238E27FC236}">
                <a16:creationId xmlns:a16="http://schemas.microsoft.com/office/drawing/2014/main" id="{FBFC9385-E01D-4FC5-BA27-8132925624A3}"/>
              </a:ext>
            </a:extLst>
          </p:cNvPr>
          <p:cNvPicPr>
            <a:picLocks noGrp="1" noChangeAspect="1"/>
          </p:cNvPicPr>
          <p:nvPr>
            <p:ph type="pic" sz="quarter" idx="24"/>
          </p:nvPr>
        </p:nvPicPr>
        <p:blipFill rotWithShape="1">
          <a:blip r:embed="rId2">
            <a:extLst>
              <a:ext uri="{96DAC541-7B7A-43D3-8B79-37D633B846F1}">
                <asvg:svgBlip xmlns:asvg="http://schemas.microsoft.com/office/drawing/2016/SVG/main" r:embed="rId3"/>
              </a:ext>
            </a:extLst>
          </a:blip>
          <a:srcRect l="-46133" t="-12176" r="-46839" b="-20907"/>
          <a:stretch/>
        </p:blipFill>
        <p:spPr>
          <a:xfrm>
            <a:off x="1014254" y="2337296"/>
            <a:ext cx="504000" cy="504000"/>
          </a:xfrm>
        </p:spPr>
      </p:pic>
      <p:sp>
        <p:nvSpPr>
          <p:cNvPr id="8" name="Text Placeholder 7">
            <a:extLst>
              <a:ext uri="{FF2B5EF4-FFF2-40B4-BE49-F238E27FC236}">
                <a16:creationId xmlns:a16="http://schemas.microsoft.com/office/drawing/2014/main" id="{C72ED8EC-71D2-4543-A0F0-EE3BBF92F0DA}"/>
              </a:ext>
            </a:extLst>
          </p:cNvPr>
          <p:cNvSpPr>
            <a:spLocks noGrp="1"/>
          </p:cNvSpPr>
          <p:nvPr>
            <p:ph type="body" sz="quarter" idx="49"/>
          </p:nvPr>
        </p:nvSpPr>
        <p:spPr/>
        <p:txBody>
          <a:bodyPr/>
          <a:lstStyle/>
          <a:p>
            <a:r>
              <a:rPr lang="en-US" dirty="0"/>
              <a:t>Section 1</a:t>
            </a:r>
            <a:endParaRPr lang="ru-RU" dirty="0"/>
          </a:p>
        </p:txBody>
      </p:sp>
      <p:sp>
        <p:nvSpPr>
          <p:cNvPr id="7" name="Text Placeholder 6">
            <a:extLst>
              <a:ext uri="{FF2B5EF4-FFF2-40B4-BE49-F238E27FC236}">
                <a16:creationId xmlns:a16="http://schemas.microsoft.com/office/drawing/2014/main" id="{5E0FD3EC-7066-4EE1-99E8-3410E569CC87}"/>
              </a:ext>
            </a:extLst>
          </p:cNvPr>
          <p:cNvSpPr>
            <a:spLocks noGrp="1"/>
          </p:cNvSpPr>
          <p:nvPr>
            <p:ph type="body" sz="quarter" idx="48"/>
          </p:nvPr>
        </p:nvSpPr>
        <p:spPr/>
        <p:txBody>
          <a:bodyPr>
            <a:normAutofit lnSpcReduction="10000"/>
          </a:bodyPr>
          <a:lstStyle/>
          <a:p>
            <a:r>
              <a:rPr lang="en-US" dirty="0"/>
              <a:t>Lorem ipsum dolor sit amet, consectetuer adipiscing elit. Maecenas porttitor congue massa. Fusce posuere, magna sed pulvinar ultricies.</a:t>
            </a:r>
          </a:p>
        </p:txBody>
      </p:sp>
      <p:pic>
        <p:nvPicPr>
          <p:cNvPr id="13" name="Picture Placeholder 12" descr="Course diches image">
            <a:extLst>
              <a:ext uri="{FF2B5EF4-FFF2-40B4-BE49-F238E27FC236}">
                <a16:creationId xmlns:a16="http://schemas.microsoft.com/office/drawing/2014/main" id="{DAAFC736-F4BC-4BA3-8457-3BC8C25F45CE}"/>
              </a:ext>
            </a:extLst>
          </p:cNvPr>
          <p:cNvPicPr>
            <a:picLocks noGrp="1" noChangeAspect="1"/>
          </p:cNvPicPr>
          <p:nvPr>
            <p:ph type="pic" sz="quarter" idx="57"/>
          </p:nvPr>
        </p:nvPicPr>
        <p:blipFill>
          <a:blip r:embed="rId4"/>
          <a:srcRect l="864" r="864"/>
          <a:stretch>
            <a:fillRect/>
          </a:stretch>
        </p:blipFill>
        <p:spPr/>
      </p:pic>
      <p:pic>
        <p:nvPicPr>
          <p:cNvPr id="17" name="Picture Placeholder 16" descr="Cloche icon">
            <a:extLst>
              <a:ext uri="{FF2B5EF4-FFF2-40B4-BE49-F238E27FC236}">
                <a16:creationId xmlns:a16="http://schemas.microsoft.com/office/drawing/2014/main" id="{9211FF59-1254-48F6-9792-1AE0523EB93F}"/>
              </a:ext>
            </a:extLst>
          </p:cNvPr>
          <p:cNvPicPr>
            <a:picLocks noGrp="1" noChangeAspect="1"/>
          </p:cNvPicPr>
          <p:nvPr>
            <p:ph type="pic" sz="quarter" idx="46"/>
          </p:nvPr>
        </p:nvPicPr>
        <p:blipFill rotWithShape="1">
          <a:blip r:embed="rId5">
            <a:extLst>
              <a:ext uri="{96DAC541-7B7A-43D3-8B79-37D633B846F1}">
                <asvg:svgBlip xmlns:asvg="http://schemas.microsoft.com/office/drawing/2016/SVG/main" r:embed="rId6"/>
              </a:ext>
            </a:extLst>
          </a:blip>
          <a:srcRect l="-11450" t="-26725" r="-11450" b="-48167"/>
          <a:stretch/>
        </p:blipFill>
        <p:spPr>
          <a:xfrm>
            <a:off x="9251413" y="2332432"/>
            <a:ext cx="504000" cy="504000"/>
          </a:xfrm>
        </p:spPr>
      </p:pic>
      <p:sp>
        <p:nvSpPr>
          <p:cNvPr id="10" name="Text Placeholder 9">
            <a:extLst>
              <a:ext uri="{FF2B5EF4-FFF2-40B4-BE49-F238E27FC236}">
                <a16:creationId xmlns:a16="http://schemas.microsoft.com/office/drawing/2014/main" id="{F490247B-1801-406D-84B0-13D91AA0A0D5}"/>
              </a:ext>
            </a:extLst>
          </p:cNvPr>
          <p:cNvSpPr>
            <a:spLocks noGrp="1"/>
          </p:cNvSpPr>
          <p:nvPr>
            <p:ph type="body" sz="quarter" idx="53"/>
          </p:nvPr>
        </p:nvSpPr>
        <p:spPr/>
        <p:txBody>
          <a:bodyPr/>
          <a:lstStyle/>
          <a:p>
            <a:r>
              <a:rPr lang="en-US" dirty="0"/>
              <a:t>Section 2</a:t>
            </a:r>
            <a:endParaRPr lang="ru-RU" dirty="0"/>
          </a:p>
        </p:txBody>
      </p:sp>
      <p:sp>
        <p:nvSpPr>
          <p:cNvPr id="9" name="Text Placeholder 8">
            <a:extLst>
              <a:ext uri="{FF2B5EF4-FFF2-40B4-BE49-F238E27FC236}">
                <a16:creationId xmlns:a16="http://schemas.microsoft.com/office/drawing/2014/main" id="{2049704E-C70E-4F97-B41A-FDBD01602DBB}"/>
              </a:ext>
            </a:extLst>
          </p:cNvPr>
          <p:cNvSpPr>
            <a:spLocks noGrp="1"/>
          </p:cNvSpPr>
          <p:nvPr>
            <p:ph type="body" sz="quarter" idx="52"/>
          </p:nvPr>
        </p:nvSpPr>
        <p:spPr/>
        <p:txBody>
          <a:bodyPr>
            <a:normAutofit lnSpcReduction="10000"/>
          </a:bodyPr>
          <a:lstStyle/>
          <a:p>
            <a:r>
              <a:rPr lang="en-US" dirty="0"/>
              <a:t>Lorem ipsum dolor sit amet, consectetuer adipiscing elit. Maecenas porttitor congue massa. Fusce posuere, magna sed pulvinar ultricies.</a:t>
            </a:r>
          </a:p>
        </p:txBody>
      </p:sp>
      <p:pic>
        <p:nvPicPr>
          <p:cNvPr id="19" name="Picture Placeholder 18" descr="Company logo">
            <a:extLst>
              <a:ext uri="{FF2B5EF4-FFF2-40B4-BE49-F238E27FC236}">
                <a16:creationId xmlns:a16="http://schemas.microsoft.com/office/drawing/2014/main" id="{EEF55D1B-0E92-48A6-A05A-27E641564874}"/>
              </a:ext>
            </a:extLst>
          </p:cNvPr>
          <p:cNvPicPr>
            <a:picLocks noGrp="1" noChangeAspect="1"/>
          </p:cNvPicPr>
          <p:nvPr>
            <p:ph type="pic" sz="quarter" idx="56"/>
          </p:nvPr>
        </p:nvPicPr>
        <p:blipFill>
          <a:blip r:embed="rId7">
            <a:extLst>
              <a:ext uri="{96DAC541-7B7A-43D3-8B79-37D633B846F1}">
                <asvg:svgBlip xmlns:asvg="http://schemas.microsoft.com/office/drawing/2016/SVG/main" r:embed="rId8"/>
              </a:ext>
            </a:extLst>
          </a:blip>
          <a:srcRect t="655" b="655"/>
          <a:stretch>
            <a:fillRect/>
          </a:stretch>
        </p:blipFill>
        <p:spPr/>
      </p:pic>
      <p:sp>
        <p:nvSpPr>
          <p:cNvPr id="4" name="Slide Number Placeholder 3">
            <a:extLst>
              <a:ext uri="{FF2B5EF4-FFF2-40B4-BE49-F238E27FC236}">
                <a16:creationId xmlns:a16="http://schemas.microsoft.com/office/drawing/2014/main" id="{8CBB4CA8-B002-4DDD-8BB6-E512F24E3B90}"/>
              </a:ext>
            </a:extLst>
          </p:cNvPr>
          <p:cNvSpPr>
            <a:spLocks noGrp="1"/>
          </p:cNvSpPr>
          <p:nvPr>
            <p:ph type="sldNum" sz="quarter" idx="12"/>
          </p:nvPr>
        </p:nvSpPr>
        <p:spPr/>
        <p:txBody>
          <a:bodyPr/>
          <a:lstStyle/>
          <a:p>
            <a:r>
              <a:rPr lang="en-US" dirty="0"/>
              <a:t>0</a:t>
            </a:r>
            <a:fld id="{F470E458-E7C2-4395-B75D-476A174CEE45}" type="slidenum">
              <a:rPr lang="ru-RU" smtClean="0"/>
              <a:t>12</a:t>
            </a:fld>
            <a:endParaRPr lang="ru-RU" dirty="0"/>
          </a:p>
        </p:txBody>
      </p:sp>
    </p:spTree>
    <p:extLst>
      <p:ext uri="{BB962C8B-B14F-4D97-AF65-F5344CB8AC3E}">
        <p14:creationId xmlns:p14="http://schemas.microsoft.com/office/powerpoint/2010/main" val="306102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353B-B4F8-4BE2-AAFA-68505EFD94A2}"/>
              </a:ext>
            </a:extLst>
          </p:cNvPr>
          <p:cNvSpPr>
            <a:spLocks noGrp="1"/>
          </p:cNvSpPr>
          <p:nvPr>
            <p:ph type="title"/>
          </p:nvPr>
        </p:nvSpPr>
        <p:spPr/>
        <p:txBody>
          <a:bodyPr/>
          <a:lstStyle/>
          <a:p>
            <a:r>
              <a:rPr lang="en-US" dirty="0"/>
              <a:t>DIVIDER</a:t>
            </a:r>
            <a:endParaRPr lang="ru-RU" dirty="0"/>
          </a:p>
        </p:txBody>
      </p:sp>
      <p:sp>
        <p:nvSpPr>
          <p:cNvPr id="5" name="Subtitle 4">
            <a:extLst>
              <a:ext uri="{FF2B5EF4-FFF2-40B4-BE49-F238E27FC236}">
                <a16:creationId xmlns:a16="http://schemas.microsoft.com/office/drawing/2014/main" id="{5E27CE7C-5BD9-4B85-86E7-5792386CDCD5}"/>
              </a:ext>
            </a:extLst>
          </p:cNvPr>
          <p:cNvSpPr>
            <a:spLocks noGrp="1"/>
          </p:cNvSpPr>
          <p:nvPr>
            <p:ph type="subTitle" idx="15"/>
          </p:nvPr>
        </p:nvSpPr>
        <p:spPr/>
        <p:txBody>
          <a:bodyPr/>
          <a:lstStyle/>
          <a:p>
            <a:r>
              <a:rPr lang="en-US" dirty="0"/>
              <a:t>Your Subtitle Here</a:t>
            </a:r>
            <a:endParaRPr lang="ru-RU" dirty="0"/>
          </a:p>
        </p:txBody>
      </p:sp>
      <p:pic>
        <p:nvPicPr>
          <p:cNvPr id="7" name="Picture Placeholder 6" descr="Company logo">
            <a:extLst>
              <a:ext uri="{FF2B5EF4-FFF2-40B4-BE49-F238E27FC236}">
                <a16:creationId xmlns:a16="http://schemas.microsoft.com/office/drawing/2014/main" id="{F8DFF120-F35A-496B-A2D3-B4DE5A720A1E}"/>
              </a:ext>
            </a:extLst>
          </p:cNvPr>
          <p:cNvPicPr>
            <a:picLocks noGrp="1" noChangeAspect="1"/>
          </p:cNvPicPr>
          <p:nvPr>
            <p:ph type="pic" sz="quarter" idx="56"/>
          </p:nvPr>
        </p:nvPicPr>
        <p:blipFill>
          <a:blip r:embed="rId2">
            <a:extLst>
              <a:ext uri="{96DAC541-7B7A-43D3-8B79-37D633B846F1}">
                <asvg:svgBlip xmlns:asvg="http://schemas.microsoft.com/office/drawing/2016/SVG/main" r:embed="rId3"/>
              </a:ext>
            </a:extLst>
          </a:blip>
          <a:srcRect t="655" b="655"/>
          <a:stretch>
            <a:fillRect/>
          </a:stretch>
        </p:blipFill>
        <p:spPr/>
      </p:pic>
      <p:sp>
        <p:nvSpPr>
          <p:cNvPr id="3" name="Slide Number Placeholder 2">
            <a:extLst>
              <a:ext uri="{FF2B5EF4-FFF2-40B4-BE49-F238E27FC236}">
                <a16:creationId xmlns:a16="http://schemas.microsoft.com/office/drawing/2014/main" id="{973D73B8-0159-4360-B763-76EC226632BF}"/>
              </a:ext>
            </a:extLst>
          </p:cNvPr>
          <p:cNvSpPr>
            <a:spLocks noGrp="1"/>
          </p:cNvSpPr>
          <p:nvPr>
            <p:ph type="sldNum" sz="quarter" idx="12"/>
          </p:nvPr>
        </p:nvSpPr>
        <p:spPr/>
        <p:txBody>
          <a:bodyPr/>
          <a:lstStyle/>
          <a:p>
            <a:r>
              <a:rPr lang="en-US" dirty="0"/>
              <a:t>0</a:t>
            </a:r>
            <a:fld id="{F470E458-E7C2-4395-B75D-476A174CEE45}" type="slidenum">
              <a:rPr lang="ru-RU" smtClean="0"/>
              <a:t>13</a:t>
            </a:fld>
            <a:endParaRPr lang="ru-RU" dirty="0"/>
          </a:p>
        </p:txBody>
      </p:sp>
    </p:spTree>
    <p:extLst>
      <p:ext uri="{BB962C8B-B14F-4D97-AF65-F5344CB8AC3E}">
        <p14:creationId xmlns:p14="http://schemas.microsoft.com/office/powerpoint/2010/main" val="1785038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19DB-AF7B-4BB7-A1D5-A8394B984F78}"/>
              </a:ext>
            </a:extLst>
          </p:cNvPr>
          <p:cNvSpPr>
            <a:spLocks noGrp="1"/>
          </p:cNvSpPr>
          <p:nvPr>
            <p:ph type="title"/>
          </p:nvPr>
        </p:nvSpPr>
        <p:spPr/>
        <p:txBody>
          <a:bodyPr/>
          <a:lstStyle/>
          <a:p>
            <a:r>
              <a:rPr lang="en-US" dirty="0"/>
              <a:t>BUSINESS MODEL</a:t>
            </a:r>
            <a:endParaRPr lang="ru-RU" dirty="0"/>
          </a:p>
        </p:txBody>
      </p:sp>
      <p:sp>
        <p:nvSpPr>
          <p:cNvPr id="6" name="Subtitle 5">
            <a:extLst>
              <a:ext uri="{FF2B5EF4-FFF2-40B4-BE49-F238E27FC236}">
                <a16:creationId xmlns:a16="http://schemas.microsoft.com/office/drawing/2014/main" id="{D99BDFE3-FEDF-425B-A668-58B7892B366E}"/>
              </a:ext>
            </a:extLst>
          </p:cNvPr>
          <p:cNvSpPr>
            <a:spLocks noGrp="1"/>
          </p:cNvSpPr>
          <p:nvPr>
            <p:ph type="subTitle" idx="15"/>
          </p:nvPr>
        </p:nvSpPr>
        <p:spPr/>
        <p:txBody>
          <a:bodyPr/>
          <a:lstStyle/>
          <a:p>
            <a:r>
              <a:rPr lang="en-US" dirty="0"/>
              <a:t>Your Subtitle Here</a:t>
            </a:r>
            <a:endParaRPr lang="ru-RU" dirty="0"/>
          </a:p>
        </p:txBody>
      </p:sp>
      <p:sp>
        <p:nvSpPr>
          <p:cNvPr id="7" name="Text Placeholder 6">
            <a:extLst>
              <a:ext uri="{FF2B5EF4-FFF2-40B4-BE49-F238E27FC236}">
                <a16:creationId xmlns:a16="http://schemas.microsoft.com/office/drawing/2014/main" id="{33214D98-2AC9-41D0-953E-F5C86A1A8999}"/>
              </a:ext>
            </a:extLst>
          </p:cNvPr>
          <p:cNvSpPr>
            <a:spLocks noGrp="1"/>
          </p:cNvSpPr>
          <p:nvPr>
            <p:ph type="body" sz="quarter" idx="49"/>
          </p:nvPr>
        </p:nvSpPr>
        <p:spPr/>
        <p:txBody>
          <a:bodyPr/>
          <a:lstStyle/>
          <a:p>
            <a:r>
              <a:rPr lang="en-US" dirty="0"/>
              <a:t>Section 1 Title</a:t>
            </a:r>
            <a:endParaRPr lang="ru-RU" dirty="0"/>
          </a:p>
        </p:txBody>
      </p:sp>
      <p:sp>
        <p:nvSpPr>
          <p:cNvPr id="3" name="Content Placeholder 2">
            <a:extLst>
              <a:ext uri="{FF2B5EF4-FFF2-40B4-BE49-F238E27FC236}">
                <a16:creationId xmlns:a16="http://schemas.microsoft.com/office/drawing/2014/main" id="{5C3CA893-1A8D-418C-B882-5F99B0D8BF60}"/>
              </a:ext>
            </a:extLst>
          </p:cNvPr>
          <p:cNvSpPr>
            <a:spLocks noGrp="1"/>
          </p:cNvSpPr>
          <p:nvPr>
            <p:ph sz="half" idx="1"/>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9" name="Text Placeholder 8">
            <a:extLst>
              <a:ext uri="{FF2B5EF4-FFF2-40B4-BE49-F238E27FC236}">
                <a16:creationId xmlns:a16="http://schemas.microsoft.com/office/drawing/2014/main" id="{13DAF1EC-5B0D-46F1-B728-F7FE18025A47}"/>
              </a:ext>
            </a:extLst>
          </p:cNvPr>
          <p:cNvSpPr>
            <a:spLocks noGrp="1"/>
          </p:cNvSpPr>
          <p:nvPr>
            <p:ph type="body" sz="quarter" idx="51"/>
          </p:nvPr>
        </p:nvSpPr>
        <p:spPr/>
        <p:txBody>
          <a:bodyPr/>
          <a:lstStyle/>
          <a:p>
            <a:r>
              <a:rPr lang="en-US" dirty="0"/>
              <a:t>Section 2 Title</a:t>
            </a:r>
            <a:endParaRPr lang="ru-RU" dirty="0"/>
          </a:p>
        </p:txBody>
      </p:sp>
      <p:sp>
        <p:nvSpPr>
          <p:cNvPr id="4" name="Content Placeholder 3">
            <a:extLst>
              <a:ext uri="{FF2B5EF4-FFF2-40B4-BE49-F238E27FC236}">
                <a16:creationId xmlns:a16="http://schemas.microsoft.com/office/drawing/2014/main" id="{20848E49-5C0B-4587-A31A-E5966059EFAF}"/>
              </a:ext>
            </a:extLst>
          </p:cNvPr>
          <p:cNvSpPr>
            <a:spLocks noGrp="1"/>
          </p:cNvSpPr>
          <p:nvPr>
            <p:ph sz="half" idx="2"/>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0" name="Text Placeholder 9">
            <a:extLst>
              <a:ext uri="{FF2B5EF4-FFF2-40B4-BE49-F238E27FC236}">
                <a16:creationId xmlns:a16="http://schemas.microsoft.com/office/drawing/2014/main" id="{E29D79A4-609D-40CB-A31C-39255E02AA32}"/>
              </a:ext>
            </a:extLst>
          </p:cNvPr>
          <p:cNvSpPr>
            <a:spLocks noGrp="1"/>
          </p:cNvSpPr>
          <p:nvPr>
            <p:ph type="body" sz="quarter" idx="52"/>
          </p:nvPr>
        </p:nvSpPr>
        <p:spPr/>
        <p:txBody>
          <a:bodyPr/>
          <a:lstStyle/>
          <a:p>
            <a:r>
              <a:rPr lang="en-US" dirty="0"/>
              <a:t>Section 3 Title</a:t>
            </a:r>
            <a:endParaRPr lang="ru-RU" dirty="0"/>
          </a:p>
        </p:txBody>
      </p:sp>
      <p:sp>
        <p:nvSpPr>
          <p:cNvPr id="8" name="Content Placeholder 7">
            <a:extLst>
              <a:ext uri="{FF2B5EF4-FFF2-40B4-BE49-F238E27FC236}">
                <a16:creationId xmlns:a16="http://schemas.microsoft.com/office/drawing/2014/main" id="{CF77D0CB-EC61-4009-B8D3-FBF56511BC95}"/>
              </a:ext>
            </a:extLst>
          </p:cNvPr>
          <p:cNvSpPr>
            <a:spLocks noGrp="1"/>
          </p:cNvSpPr>
          <p:nvPr>
            <p:ph sz="half" idx="5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p:txBody>
      </p:sp>
      <p:pic>
        <p:nvPicPr>
          <p:cNvPr id="13" name="Picture Placeholder 12" descr="Company logo">
            <a:extLst>
              <a:ext uri="{FF2B5EF4-FFF2-40B4-BE49-F238E27FC236}">
                <a16:creationId xmlns:a16="http://schemas.microsoft.com/office/drawing/2014/main" id="{49118EF5-0762-4DED-9E40-F7533D239395}"/>
              </a:ext>
            </a:extLst>
          </p:cNvPr>
          <p:cNvPicPr>
            <a:picLocks noGrp="1" noChangeAspect="1"/>
          </p:cNvPicPr>
          <p:nvPr>
            <p:ph type="pic" sz="quarter" idx="56"/>
          </p:nvPr>
        </p:nvPicPr>
        <p:blipFill>
          <a:blip r:embed="rId2">
            <a:extLst>
              <a:ext uri="{96DAC541-7B7A-43D3-8B79-37D633B846F1}">
                <asvg:svgBlip xmlns:asvg="http://schemas.microsoft.com/office/drawing/2016/SVG/main" r:embed="rId3"/>
              </a:ext>
            </a:extLst>
          </a:blip>
          <a:srcRect t="655" b="655"/>
          <a:stretch>
            <a:fillRect/>
          </a:stretch>
        </p:blipFill>
        <p:spPr/>
      </p:pic>
      <p:sp>
        <p:nvSpPr>
          <p:cNvPr id="5" name="Slide Number Placeholder 4">
            <a:extLst>
              <a:ext uri="{FF2B5EF4-FFF2-40B4-BE49-F238E27FC236}">
                <a16:creationId xmlns:a16="http://schemas.microsoft.com/office/drawing/2014/main" id="{09DF1EAD-1A34-4983-B8A6-3BD0E7A7E03F}"/>
              </a:ext>
            </a:extLst>
          </p:cNvPr>
          <p:cNvSpPr>
            <a:spLocks noGrp="1"/>
          </p:cNvSpPr>
          <p:nvPr>
            <p:ph type="sldNum" sz="quarter" idx="12"/>
          </p:nvPr>
        </p:nvSpPr>
        <p:spPr/>
        <p:txBody>
          <a:bodyPr/>
          <a:lstStyle/>
          <a:p>
            <a:r>
              <a:rPr lang="en-US" dirty="0"/>
              <a:t>0</a:t>
            </a:r>
            <a:fld id="{F470E458-E7C2-4395-B75D-476A174CEE45}" type="slidenum">
              <a:rPr lang="ru-RU" smtClean="0"/>
              <a:t>14</a:t>
            </a:fld>
            <a:endParaRPr lang="ru-RU" dirty="0"/>
          </a:p>
        </p:txBody>
      </p:sp>
    </p:spTree>
    <p:extLst>
      <p:ext uri="{BB962C8B-B14F-4D97-AF65-F5344CB8AC3E}">
        <p14:creationId xmlns:p14="http://schemas.microsoft.com/office/powerpoint/2010/main" val="1121013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DE14EA-D755-42BB-A773-87353BE40D26}"/>
              </a:ext>
            </a:extLst>
          </p:cNvPr>
          <p:cNvSpPr>
            <a:spLocks noGrp="1"/>
          </p:cNvSpPr>
          <p:nvPr>
            <p:ph type="title"/>
          </p:nvPr>
        </p:nvSpPr>
        <p:spPr/>
        <p:txBody>
          <a:bodyPr/>
          <a:lstStyle/>
          <a:p>
            <a:r>
              <a:rPr lang="en-US" dirty="0"/>
              <a:t>MARKET OPPORTUNITY</a:t>
            </a:r>
            <a:endParaRPr lang="ru-RU" dirty="0"/>
          </a:p>
        </p:txBody>
      </p:sp>
      <p:sp>
        <p:nvSpPr>
          <p:cNvPr id="5" name="Subtitle 4">
            <a:extLst>
              <a:ext uri="{FF2B5EF4-FFF2-40B4-BE49-F238E27FC236}">
                <a16:creationId xmlns:a16="http://schemas.microsoft.com/office/drawing/2014/main" id="{3622163F-D09E-45BE-BB51-0B37B5D9FDB6}"/>
              </a:ext>
            </a:extLst>
          </p:cNvPr>
          <p:cNvSpPr>
            <a:spLocks noGrp="1"/>
          </p:cNvSpPr>
          <p:nvPr>
            <p:ph type="subTitle" idx="15"/>
          </p:nvPr>
        </p:nvSpPr>
        <p:spPr/>
        <p:txBody>
          <a:bodyPr/>
          <a:lstStyle/>
          <a:p>
            <a:r>
              <a:rPr lang="en-US" dirty="0"/>
              <a:t>Your Subtitle Here</a:t>
            </a:r>
            <a:endParaRPr lang="ru-RU" dirty="0"/>
          </a:p>
        </p:txBody>
      </p:sp>
      <p:sp>
        <p:nvSpPr>
          <p:cNvPr id="8" name="Text Placeholder 7">
            <a:extLst>
              <a:ext uri="{FF2B5EF4-FFF2-40B4-BE49-F238E27FC236}">
                <a16:creationId xmlns:a16="http://schemas.microsoft.com/office/drawing/2014/main" id="{78B72CB9-4F02-4542-9386-F83F09A021C6}"/>
              </a:ext>
            </a:extLst>
          </p:cNvPr>
          <p:cNvSpPr>
            <a:spLocks noGrp="1"/>
          </p:cNvSpPr>
          <p:nvPr>
            <p:ph type="body" sz="quarter" idx="58"/>
          </p:nvPr>
        </p:nvSpPr>
        <p:spPr/>
        <p:txBody>
          <a:bodyPr/>
          <a:lstStyle/>
          <a:p>
            <a:r>
              <a:rPr lang="en-US" dirty="0"/>
              <a:t>12 345</a:t>
            </a:r>
            <a:endParaRPr lang="ru-RU" dirty="0"/>
          </a:p>
        </p:txBody>
      </p:sp>
      <p:sp>
        <p:nvSpPr>
          <p:cNvPr id="2" name="Text Placeholder 1">
            <a:extLst>
              <a:ext uri="{FF2B5EF4-FFF2-40B4-BE49-F238E27FC236}">
                <a16:creationId xmlns:a16="http://schemas.microsoft.com/office/drawing/2014/main" id="{3A156E2A-7EA6-46A1-8550-A4DF1EEC1915}"/>
              </a:ext>
            </a:extLst>
          </p:cNvPr>
          <p:cNvSpPr>
            <a:spLocks noGrp="1"/>
          </p:cNvSpPr>
          <p:nvPr>
            <p:ph type="body" sz="quarter" idx="57"/>
          </p:nvPr>
        </p:nvSpPr>
        <p:spPr/>
        <p:txBody>
          <a:bodyPr/>
          <a:lstStyle/>
          <a:p>
            <a:r>
              <a:rPr lang="en-US" dirty="0"/>
              <a:t>Section 1 Title</a:t>
            </a:r>
            <a:endParaRPr lang="ru-RU" dirty="0"/>
          </a:p>
        </p:txBody>
      </p:sp>
      <p:sp>
        <p:nvSpPr>
          <p:cNvPr id="6" name="Text Placeholder 5">
            <a:extLst>
              <a:ext uri="{FF2B5EF4-FFF2-40B4-BE49-F238E27FC236}">
                <a16:creationId xmlns:a16="http://schemas.microsoft.com/office/drawing/2014/main" id="{5C0C7273-3D05-4EC4-ADCC-E27B36EEEEE4}"/>
              </a:ext>
            </a:extLst>
          </p:cNvPr>
          <p:cNvSpPr>
            <a:spLocks noGrp="1"/>
          </p:cNvSpPr>
          <p:nvPr>
            <p:ph type="body" sz="quarter" idx="48"/>
          </p:nvPr>
        </p:nvSpPr>
        <p:spPr/>
        <p:txBody>
          <a:bodyPr>
            <a:normAutofit/>
          </a:bodyPr>
          <a:lstStyle/>
          <a:p>
            <a:r>
              <a:rPr lang="en-US" dirty="0"/>
              <a:t>Lorem ipsum dolor sit amet, consectetuer adipiscing elit. Maecenas porttitor congue massa. Fusce posuere, magna sed pulvinar ultricies.</a:t>
            </a:r>
            <a:endParaRPr lang="ru-RU" dirty="0"/>
          </a:p>
        </p:txBody>
      </p:sp>
      <p:sp>
        <p:nvSpPr>
          <p:cNvPr id="11" name="Text Placeholder 10">
            <a:extLst>
              <a:ext uri="{FF2B5EF4-FFF2-40B4-BE49-F238E27FC236}">
                <a16:creationId xmlns:a16="http://schemas.microsoft.com/office/drawing/2014/main" id="{3FEAF0C4-7898-4ED3-AA4F-68C2FB5AFFF9}"/>
              </a:ext>
            </a:extLst>
          </p:cNvPr>
          <p:cNvSpPr>
            <a:spLocks noGrp="1"/>
          </p:cNvSpPr>
          <p:nvPr>
            <p:ph type="body" sz="quarter" idx="61"/>
          </p:nvPr>
        </p:nvSpPr>
        <p:spPr/>
        <p:txBody>
          <a:bodyPr/>
          <a:lstStyle/>
          <a:p>
            <a:r>
              <a:rPr lang="en-US" dirty="0"/>
              <a:t>16 780</a:t>
            </a:r>
            <a:endParaRPr lang="ru-RU" dirty="0"/>
          </a:p>
        </p:txBody>
      </p:sp>
      <p:sp>
        <p:nvSpPr>
          <p:cNvPr id="9" name="Text Placeholder 8">
            <a:extLst>
              <a:ext uri="{FF2B5EF4-FFF2-40B4-BE49-F238E27FC236}">
                <a16:creationId xmlns:a16="http://schemas.microsoft.com/office/drawing/2014/main" id="{055CBAE8-59A6-43F6-8A7C-7DA5A98BAE9F}"/>
              </a:ext>
            </a:extLst>
          </p:cNvPr>
          <p:cNvSpPr>
            <a:spLocks noGrp="1"/>
          </p:cNvSpPr>
          <p:nvPr>
            <p:ph type="body" sz="quarter" idx="59"/>
          </p:nvPr>
        </p:nvSpPr>
        <p:spPr/>
        <p:txBody>
          <a:bodyPr/>
          <a:lstStyle/>
          <a:p>
            <a:r>
              <a:rPr lang="en-US" dirty="0"/>
              <a:t>Section 2 Title</a:t>
            </a:r>
            <a:endParaRPr lang="ru-RU" dirty="0"/>
          </a:p>
        </p:txBody>
      </p:sp>
      <p:sp>
        <p:nvSpPr>
          <p:cNvPr id="10" name="Text Placeholder 9">
            <a:extLst>
              <a:ext uri="{FF2B5EF4-FFF2-40B4-BE49-F238E27FC236}">
                <a16:creationId xmlns:a16="http://schemas.microsoft.com/office/drawing/2014/main" id="{7FE98970-2CA9-4318-9937-A1421B4C4992}"/>
              </a:ext>
            </a:extLst>
          </p:cNvPr>
          <p:cNvSpPr>
            <a:spLocks noGrp="1"/>
          </p:cNvSpPr>
          <p:nvPr>
            <p:ph type="body" sz="quarter" idx="60"/>
          </p:nvPr>
        </p:nvSpPr>
        <p:spPr/>
        <p:txBody>
          <a:bodyPr/>
          <a:lstStyle/>
          <a:p>
            <a:r>
              <a:rPr lang="en-US" dirty="0"/>
              <a:t>Lorem ipsum dolor sit amet, consectetuer adipiscing elit. Maecenas porttitor congue massa. Fusce posuere, magna sed pulvinar ultricies.</a:t>
            </a:r>
            <a:endParaRPr lang="ru-RU" dirty="0"/>
          </a:p>
        </p:txBody>
      </p:sp>
      <p:pic>
        <p:nvPicPr>
          <p:cNvPr id="13" name="Picture Placeholder 12" descr="Company logo">
            <a:extLst>
              <a:ext uri="{FF2B5EF4-FFF2-40B4-BE49-F238E27FC236}">
                <a16:creationId xmlns:a16="http://schemas.microsoft.com/office/drawing/2014/main" id="{895BAE55-8D7A-48D2-BF33-95805B193E4B}"/>
              </a:ext>
            </a:extLst>
          </p:cNvPr>
          <p:cNvPicPr>
            <a:picLocks noGrp="1" noChangeAspect="1"/>
          </p:cNvPicPr>
          <p:nvPr>
            <p:ph type="pic" sz="quarter" idx="56"/>
          </p:nvPr>
        </p:nvPicPr>
        <p:blipFill>
          <a:blip r:embed="rId2">
            <a:extLst>
              <a:ext uri="{96DAC541-7B7A-43D3-8B79-37D633B846F1}">
                <asvg:svgBlip xmlns:asvg="http://schemas.microsoft.com/office/drawing/2016/SVG/main" r:embed="rId3"/>
              </a:ext>
            </a:extLst>
          </a:blip>
          <a:srcRect t="655" b="655"/>
          <a:stretch>
            <a:fillRect/>
          </a:stretch>
        </p:blipFill>
        <p:spPr/>
      </p:pic>
      <p:sp>
        <p:nvSpPr>
          <p:cNvPr id="4" name="Slide Number Placeholder 3">
            <a:extLst>
              <a:ext uri="{FF2B5EF4-FFF2-40B4-BE49-F238E27FC236}">
                <a16:creationId xmlns:a16="http://schemas.microsoft.com/office/drawing/2014/main" id="{6CEECB1D-F676-4A71-942E-CE7C24411A0A}"/>
              </a:ext>
            </a:extLst>
          </p:cNvPr>
          <p:cNvSpPr>
            <a:spLocks noGrp="1"/>
          </p:cNvSpPr>
          <p:nvPr>
            <p:ph type="sldNum" sz="quarter" idx="12"/>
          </p:nvPr>
        </p:nvSpPr>
        <p:spPr/>
        <p:txBody>
          <a:bodyPr/>
          <a:lstStyle/>
          <a:p>
            <a:fld id="{F470E458-E7C2-4395-B75D-476A174CEE45}" type="slidenum">
              <a:rPr lang="ru-RU" smtClean="0"/>
              <a:t>15</a:t>
            </a:fld>
            <a:endParaRPr lang="ru-RU"/>
          </a:p>
        </p:txBody>
      </p:sp>
    </p:spTree>
    <p:extLst>
      <p:ext uri="{BB962C8B-B14F-4D97-AF65-F5344CB8AC3E}">
        <p14:creationId xmlns:p14="http://schemas.microsoft.com/office/powerpoint/2010/main" val="88559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37B595-9F70-4B19-BE5F-5F5310129CA0}"/>
              </a:ext>
            </a:extLst>
          </p:cNvPr>
          <p:cNvSpPr>
            <a:spLocks noGrp="1"/>
          </p:cNvSpPr>
          <p:nvPr>
            <p:ph type="title"/>
          </p:nvPr>
        </p:nvSpPr>
        <p:spPr/>
        <p:txBody>
          <a:bodyPr/>
          <a:lstStyle/>
          <a:p>
            <a:r>
              <a:rPr lang="en-US" dirty="0"/>
              <a:t>YOUR MARKET OPPORTUNITY</a:t>
            </a:r>
            <a:endParaRPr lang="ru-RU" dirty="0"/>
          </a:p>
        </p:txBody>
      </p:sp>
      <p:sp>
        <p:nvSpPr>
          <p:cNvPr id="12" name="Text Placeholder 11">
            <a:extLst>
              <a:ext uri="{FF2B5EF4-FFF2-40B4-BE49-F238E27FC236}">
                <a16:creationId xmlns:a16="http://schemas.microsoft.com/office/drawing/2014/main" id="{66952B09-3FF3-4683-8853-EB9581C01A18}"/>
              </a:ext>
            </a:extLst>
          </p:cNvPr>
          <p:cNvSpPr>
            <a:spLocks noGrp="1"/>
          </p:cNvSpPr>
          <p:nvPr>
            <p:ph type="body" sz="quarter" idx="63"/>
          </p:nvPr>
        </p:nvSpPr>
        <p:spPr/>
        <p:txBody>
          <a:bodyPr/>
          <a:lstStyle/>
          <a:p>
            <a:r>
              <a:rPr lang="en-US" dirty="0"/>
              <a:t>$100</a:t>
            </a:r>
            <a:endParaRPr lang="ru-RU" dirty="0"/>
          </a:p>
        </p:txBody>
      </p:sp>
      <p:sp>
        <p:nvSpPr>
          <p:cNvPr id="13" name="Text Placeholder 12">
            <a:extLst>
              <a:ext uri="{FF2B5EF4-FFF2-40B4-BE49-F238E27FC236}">
                <a16:creationId xmlns:a16="http://schemas.microsoft.com/office/drawing/2014/main" id="{82BCE9B8-1EA9-494B-9B81-6F08CE20EC84}"/>
              </a:ext>
            </a:extLst>
          </p:cNvPr>
          <p:cNvSpPr>
            <a:spLocks noGrp="1"/>
          </p:cNvSpPr>
          <p:nvPr>
            <p:ph type="body" sz="quarter" idx="64"/>
          </p:nvPr>
        </p:nvSpPr>
        <p:spPr/>
        <p:txBody>
          <a:bodyPr/>
          <a:lstStyle/>
          <a:p>
            <a:r>
              <a:rPr lang="en-US" dirty="0"/>
              <a:t>Billion</a:t>
            </a:r>
            <a:endParaRPr lang="ru-RU" dirty="0"/>
          </a:p>
        </p:txBody>
      </p:sp>
      <p:sp>
        <p:nvSpPr>
          <p:cNvPr id="2" name="Text Placeholder 1">
            <a:extLst>
              <a:ext uri="{FF2B5EF4-FFF2-40B4-BE49-F238E27FC236}">
                <a16:creationId xmlns:a16="http://schemas.microsoft.com/office/drawing/2014/main" id="{86E21ADE-CD65-4128-B54B-B15B04E2DDAC}"/>
              </a:ext>
            </a:extLst>
          </p:cNvPr>
          <p:cNvSpPr>
            <a:spLocks noGrp="1"/>
          </p:cNvSpPr>
          <p:nvPr>
            <p:ph type="body" sz="quarter" idx="57"/>
          </p:nvPr>
        </p:nvSpPr>
        <p:spPr/>
        <p:txBody>
          <a:bodyPr/>
          <a:lstStyle/>
          <a:p>
            <a:r>
              <a:rPr lang="en-US" dirty="0"/>
              <a:t>Section 1</a:t>
            </a:r>
            <a:endParaRPr lang="ru-RU" dirty="0"/>
          </a:p>
        </p:txBody>
      </p:sp>
      <p:sp>
        <p:nvSpPr>
          <p:cNvPr id="6" name="Text Placeholder 5">
            <a:extLst>
              <a:ext uri="{FF2B5EF4-FFF2-40B4-BE49-F238E27FC236}">
                <a16:creationId xmlns:a16="http://schemas.microsoft.com/office/drawing/2014/main" id="{D3DE4EFE-A9F0-401E-9A12-68AE0104AE1C}"/>
              </a:ext>
            </a:extLst>
          </p:cNvPr>
          <p:cNvSpPr>
            <a:spLocks noGrp="1"/>
          </p:cNvSpPr>
          <p:nvPr>
            <p:ph type="body" sz="quarter" idx="48"/>
          </p:nvPr>
        </p:nvSpPr>
        <p:spPr/>
        <p:txBody>
          <a:bodyPr>
            <a:normAutofit/>
          </a:bodyPr>
          <a:lstStyle/>
          <a:p>
            <a:r>
              <a:rPr lang="en-US" dirty="0"/>
              <a:t>Lorem ipsum dolor sit amet, consectetuer adipiscing elit. </a:t>
            </a:r>
          </a:p>
        </p:txBody>
      </p:sp>
      <p:sp>
        <p:nvSpPr>
          <p:cNvPr id="14" name="Text Placeholder 13">
            <a:extLst>
              <a:ext uri="{FF2B5EF4-FFF2-40B4-BE49-F238E27FC236}">
                <a16:creationId xmlns:a16="http://schemas.microsoft.com/office/drawing/2014/main" id="{AAC96678-3B1E-4AD7-A2AB-9BA9EB78EEAF}"/>
              </a:ext>
            </a:extLst>
          </p:cNvPr>
          <p:cNvSpPr>
            <a:spLocks noGrp="1"/>
          </p:cNvSpPr>
          <p:nvPr>
            <p:ph type="body" sz="quarter" idx="65"/>
          </p:nvPr>
        </p:nvSpPr>
        <p:spPr/>
        <p:txBody>
          <a:bodyPr/>
          <a:lstStyle/>
          <a:p>
            <a:r>
              <a:rPr lang="en-US" dirty="0"/>
              <a:t>$50</a:t>
            </a:r>
            <a:endParaRPr lang="ru-RU" dirty="0"/>
          </a:p>
        </p:txBody>
      </p:sp>
      <p:sp>
        <p:nvSpPr>
          <p:cNvPr id="15" name="Text Placeholder 14">
            <a:extLst>
              <a:ext uri="{FF2B5EF4-FFF2-40B4-BE49-F238E27FC236}">
                <a16:creationId xmlns:a16="http://schemas.microsoft.com/office/drawing/2014/main" id="{6120FCE6-8860-4FAF-9DD6-B81C80401049}"/>
              </a:ext>
            </a:extLst>
          </p:cNvPr>
          <p:cNvSpPr>
            <a:spLocks noGrp="1"/>
          </p:cNvSpPr>
          <p:nvPr>
            <p:ph type="body" sz="quarter" idx="66"/>
          </p:nvPr>
        </p:nvSpPr>
        <p:spPr/>
        <p:txBody>
          <a:bodyPr/>
          <a:lstStyle/>
          <a:p>
            <a:r>
              <a:rPr lang="en-US" dirty="0"/>
              <a:t>Billion</a:t>
            </a:r>
            <a:endParaRPr lang="ru-RU" dirty="0"/>
          </a:p>
        </p:txBody>
      </p:sp>
      <p:sp>
        <p:nvSpPr>
          <p:cNvPr id="8" name="Text Placeholder 7">
            <a:extLst>
              <a:ext uri="{FF2B5EF4-FFF2-40B4-BE49-F238E27FC236}">
                <a16:creationId xmlns:a16="http://schemas.microsoft.com/office/drawing/2014/main" id="{101D73EC-9B0B-4C5D-8D29-A19EC06A271C}"/>
              </a:ext>
            </a:extLst>
          </p:cNvPr>
          <p:cNvSpPr>
            <a:spLocks noGrp="1"/>
          </p:cNvSpPr>
          <p:nvPr>
            <p:ph type="body" sz="quarter" idx="59"/>
          </p:nvPr>
        </p:nvSpPr>
        <p:spPr/>
        <p:txBody>
          <a:bodyPr/>
          <a:lstStyle/>
          <a:p>
            <a:r>
              <a:rPr lang="en-US" dirty="0"/>
              <a:t>Section 2</a:t>
            </a:r>
            <a:endParaRPr lang="ru-RU" dirty="0"/>
          </a:p>
        </p:txBody>
      </p:sp>
      <p:sp>
        <p:nvSpPr>
          <p:cNvPr id="9" name="Text Placeholder 8">
            <a:extLst>
              <a:ext uri="{FF2B5EF4-FFF2-40B4-BE49-F238E27FC236}">
                <a16:creationId xmlns:a16="http://schemas.microsoft.com/office/drawing/2014/main" id="{822D5854-47D6-432B-8042-86714FAB3DDB}"/>
              </a:ext>
            </a:extLst>
          </p:cNvPr>
          <p:cNvSpPr>
            <a:spLocks noGrp="1"/>
          </p:cNvSpPr>
          <p:nvPr>
            <p:ph type="body" sz="quarter" idx="60"/>
          </p:nvPr>
        </p:nvSpPr>
        <p:spPr/>
        <p:txBody>
          <a:bodyPr/>
          <a:lstStyle/>
          <a:p>
            <a:r>
              <a:rPr lang="en-US" dirty="0"/>
              <a:t>Lorem ipsum dolor sit amet, consectetuer adipiscing elit.</a:t>
            </a:r>
          </a:p>
          <a:p>
            <a:endParaRPr lang="ru-RU" dirty="0"/>
          </a:p>
        </p:txBody>
      </p:sp>
      <p:sp>
        <p:nvSpPr>
          <p:cNvPr id="16" name="Text Placeholder 15">
            <a:extLst>
              <a:ext uri="{FF2B5EF4-FFF2-40B4-BE49-F238E27FC236}">
                <a16:creationId xmlns:a16="http://schemas.microsoft.com/office/drawing/2014/main" id="{220BB1F5-1D28-4A11-B7DD-E8B2B323B434}"/>
              </a:ext>
            </a:extLst>
          </p:cNvPr>
          <p:cNvSpPr>
            <a:spLocks noGrp="1"/>
          </p:cNvSpPr>
          <p:nvPr>
            <p:ph type="body" sz="quarter" idx="67"/>
          </p:nvPr>
        </p:nvSpPr>
        <p:spPr/>
        <p:txBody>
          <a:bodyPr/>
          <a:lstStyle/>
          <a:p>
            <a:r>
              <a:rPr lang="en-US" dirty="0"/>
              <a:t>$25</a:t>
            </a:r>
            <a:endParaRPr lang="ru-RU" dirty="0"/>
          </a:p>
        </p:txBody>
      </p:sp>
      <p:sp>
        <p:nvSpPr>
          <p:cNvPr id="17" name="Text Placeholder 16">
            <a:extLst>
              <a:ext uri="{FF2B5EF4-FFF2-40B4-BE49-F238E27FC236}">
                <a16:creationId xmlns:a16="http://schemas.microsoft.com/office/drawing/2014/main" id="{16BD651C-586E-486E-8B18-B77DEACB0B5F}"/>
              </a:ext>
            </a:extLst>
          </p:cNvPr>
          <p:cNvSpPr>
            <a:spLocks noGrp="1"/>
          </p:cNvSpPr>
          <p:nvPr>
            <p:ph type="body" sz="quarter" idx="68"/>
          </p:nvPr>
        </p:nvSpPr>
        <p:spPr/>
        <p:txBody>
          <a:bodyPr/>
          <a:lstStyle/>
          <a:p>
            <a:r>
              <a:rPr lang="en-US" dirty="0"/>
              <a:t>Billion</a:t>
            </a:r>
            <a:endParaRPr lang="ru-RU" dirty="0"/>
          </a:p>
        </p:txBody>
      </p:sp>
      <p:sp>
        <p:nvSpPr>
          <p:cNvPr id="10" name="Text Placeholder 9">
            <a:extLst>
              <a:ext uri="{FF2B5EF4-FFF2-40B4-BE49-F238E27FC236}">
                <a16:creationId xmlns:a16="http://schemas.microsoft.com/office/drawing/2014/main" id="{D80279D6-22E8-4B0B-98D9-D987741B51E4}"/>
              </a:ext>
            </a:extLst>
          </p:cNvPr>
          <p:cNvSpPr>
            <a:spLocks noGrp="1"/>
          </p:cNvSpPr>
          <p:nvPr>
            <p:ph type="body" sz="quarter" idx="61"/>
          </p:nvPr>
        </p:nvSpPr>
        <p:spPr/>
        <p:txBody>
          <a:bodyPr/>
          <a:lstStyle/>
          <a:p>
            <a:r>
              <a:rPr lang="en-US" dirty="0"/>
              <a:t>Section 3</a:t>
            </a:r>
            <a:endParaRPr lang="ru-RU" dirty="0"/>
          </a:p>
        </p:txBody>
      </p:sp>
      <p:sp>
        <p:nvSpPr>
          <p:cNvPr id="11" name="Text Placeholder 10">
            <a:extLst>
              <a:ext uri="{FF2B5EF4-FFF2-40B4-BE49-F238E27FC236}">
                <a16:creationId xmlns:a16="http://schemas.microsoft.com/office/drawing/2014/main" id="{8F4B6FC1-C525-48B5-A33E-5C3FA43E5FC5}"/>
              </a:ext>
            </a:extLst>
          </p:cNvPr>
          <p:cNvSpPr>
            <a:spLocks noGrp="1"/>
          </p:cNvSpPr>
          <p:nvPr>
            <p:ph type="body" sz="quarter" idx="62"/>
          </p:nvPr>
        </p:nvSpPr>
        <p:spPr/>
        <p:txBody>
          <a:bodyPr/>
          <a:lstStyle/>
          <a:p>
            <a:r>
              <a:rPr lang="en-US" dirty="0"/>
              <a:t>Lorem ipsum dolor sit amet, consectetuer adipiscing elit. </a:t>
            </a:r>
          </a:p>
        </p:txBody>
      </p:sp>
      <p:pic>
        <p:nvPicPr>
          <p:cNvPr id="19" name="Picture Placeholder 18" descr="Company logo">
            <a:extLst>
              <a:ext uri="{FF2B5EF4-FFF2-40B4-BE49-F238E27FC236}">
                <a16:creationId xmlns:a16="http://schemas.microsoft.com/office/drawing/2014/main" id="{DE363DAB-E94E-48AA-ABD1-92FAC8ED1C76}"/>
              </a:ext>
            </a:extLst>
          </p:cNvPr>
          <p:cNvPicPr>
            <a:picLocks noGrp="1" noChangeAspect="1"/>
          </p:cNvPicPr>
          <p:nvPr>
            <p:ph type="pic" sz="quarter" idx="56"/>
          </p:nvPr>
        </p:nvPicPr>
        <p:blipFill>
          <a:blip r:embed="rId2">
            <a:extLst>
              <a:ext uri="{96DAC541-7B7A-43D3-8B79-37D633B846F1}">
                <asvg:svgBlip xmlns:asvg="http://schemas.microsoft.com/office/drawing/2016/SVG/main" r:embed="rId3"/>
              </a:ext>
            </a:extLst>
          </a:blip>
          <a:srcRect t="655" b="655"/>
          <a:stretch>
            <a:fillRect/>
          </a:stretch>
        </p:blipFill>
        <p:spPr/>
      </p:pic>
      <p:sp>
        <p:nvSpPr>
          <p:cNvPr id="4" name="Slide Number Placeholder 3">
            <a:extLst>
              <a:ext uri="{FF2B5EF4-FFF2-40B4-BE49-F238E27FC236}">
                <a16:creationId xmlns:a16="http://schemas.microsoft.com/office/drawing/2014/main" id="{E8C33C9F-0797-4701-B9B2-6E3B2518170D}"/>
              </a:ext>
            </a:extLst>
          </p:cNvPr>
          <p:cNvSpPr>
            <a:spLocks noGrp="1"/>
          </p:cNvSpPr>
          <p:nvPr>
            <p:ph type="sldNum" sz="quarter" idx="12"/>
          </p:nvPr>
        </p:nvSpPr>
        <p:spPr/>
        <p:txBody>
          <a:bodyPr/>
          <a:lstStyle/>
          <a:p>
            <a:fld id="{F470E458-E7C2-4395-B75D-476A174CEE45}" type="slidenum">
              <a:rPr lang="ru-RU" smtClean="0"/>
              <a:t>16</a:t>
            </a:fld>
            <a:endParaRPr lang="ru-RU"/>
          </a:p>
        </p:txBody>
      </p:sp>
    </p:spTree>
    <p:extLst>
      <p:ext uri="{BB962C8B-B14F-4D97-AF65-F5344CB8AC3E}">
        <p14:creationId xmlns:p14="http://schemas.microsoft.com/office/powerpoint/2010/main" val="3213242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9F7B-E677-4AAE-98A6-FA7A59B35811}"/>
              </a:ext>
            </a:extLst>
          </p:cNvPr>
          <p:cNvSpPr>
            <a:spLocks noGrp="1"/>
          </p:cNvSpPr>
          <p:nvPr>
            <p:ph type="title"/>
          </p:nvPr>
        </p:nvSpPr>
        <p:spPr/>
        <p:txBody>
          <a:bodyPr/>
          <a:lstStyle/>
          <a:p>
            <a:r>
              <a:rPr lang="en-US" dirty="0"/>
              <a:t>COMPETITION</a:t>
            </a:r>
            <a:endParaRPr lang="ru-RU" dirty="0"/>
          </a:p>
        </p:txBody>
      </p:sp>
      <p:sp>
        <p:nvSpPr>
          <p:cNvPr id="5" name="Subtitle 4">
            <a:extLst>
              <a:ext uri="{FF2B5EF4-FFF2-40B4-BE49-F238E27FC236}">
                <a16:creationId xmlns:a16="http://schemas.microsoft.com/office/drawing/2014/main" id="{CA76A69A-04B8-4805-8B86-A6BADBCB6313}"/>
              </a:ext>
            </a:extLst>
          </p:cNvPr>
          <p:cNvSpPr>
            <a:spLocks noGrp="1"/>
          </p:cNvSpPr>
          <p:nvPr>
            <p:ph type="subTitle" idx="15"/>
          </p:nvPr>
        </p:nvSpPr>
        <p:spPr/>
        <p:txBody>
          <a:bodyPr/>
          <a:lstStyle/>
          <a:p>
            <a:r>
              <a:rPr lang="en-US" dirty="0"/>
              <a:t>Your Subtitle Here</a:t>
            </a:r>
            <a:endParaRPr lang="ru-RU" dirty="0"/>
          </a:p>
        </p:txBody>
      </p:sp>
      <p:sp>
        <p:nvSpPr>
          <p:cNvPr id="6" name="Text Placeholder 5">
            <a:extLst>
              <a:ext uri="{FF2B5EF4-FFF2-40B4-BE49-F238E27FC236}">
                <a16:creationId xmlns:a16="http://schemas.microsoft.com/office/drawing/2014/main" id="{C604B26C-3EBF-4E7E-A66F-204FE2AFA0E5}"/>
              </a:ext>
            </a:extLst>
          </p:cNvPr>
          <p:cNvSpPr>
            <a:spLocks noGrp="1"/>
          </p:cNvSpPr>
          <p:nvPr>
            <p:ph type="body" sz="quarter" idx="49"/>
          </p:nvPr>
        </p:nvSpPr>
        <p:spPr>
          <a:xfrm>
            <a:off x="838197" y="2424597"/>
            <a:ext cx="4680000" cy="343264"/>
          </a:xfrm>
        </p:spPr>
        <p:txBody>
          <a:bodyPr/>
          <a:lstStyle/>
          <a:p>
            <a:r>
              <a:rPr lang="en-US" dirty="0"/>
              <a:t>Section 1 Title</a:t>
            </a:r>
            <a:endParaRPr lang="ru-RU" dirty="0"/>
          </a:p>
        </p:txBody>
      </p:sp>
      <p:sp>
        <p:nvSpPr>
          <p:cNvPr id="3" name="Content Placeholder 2">
            <a:extLst>
              <a:ext uri="{FF2B5EF4-FFF2-40B4-BE49-F238E27FC236}">
                <a16:creationId xmlns:a16="http://schemas.microsoft.com/office/drawing/2014/main" id="{277BDC4F-6A83-4642-ABBE-23232B11903C}"/>
              </a:ext>
            </a:extLst>
          </p:cNvPr>
          <p:cNvSpPr>
            <a:spLocks noGrp="1"/>
          </p:cNvSpPr>
          <p:nvPr>
            <p:ph sz="half" idx="1"/>
          </p:nvPr>
        </p:nvSpPr>
        <p:spPr>
          <a:xfrm>
            <a:off x="633656" y="2830155"/>
            <a:ext cx="4899002" cy="2528208"/>
          </a:xfrm>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a:t>
            </a:r>
            <a:br>
              <a:rPr lang="en-US" dirty="0"/>
            </a:br>
            <a:r>
              <a:rPr lang="en-US" dirty="0"/>
              <a:t>Vivamus a tellus.</a:t>
            </a:r>
          </a:p>
          <a:p>
            <a:r>
              <a:rPr lang="en-US" dirty="0"/>
              <a:t>Pellentesque habitant morbi tristique senectus et netus et malesuada fames ac turpis egestas. Proin pharetra nonummy pede. Mauris et orci.</a:t>
            </a:r>
          </a:p>
        </p:txBody>
      </p:sp>
      <p:sp>
        <p:nvSpPr>
          <p:cNvPr id="7" name="Text Placeholder 6">
            <a:extLst>
              <a:ext uri="{FF2B5EF4-FFF2-40B4-BE49-F238E27FC236}">
                <a16:creationId xmlns:a16="http://schemas.microsoft.com/office/drawing/2014/main" id="{9606F369-9547-4F70-BCD9-0A80400ED91A}"/>
              </a:ext>
            </a:extLst>
          </p:cNvPr>
          <p:cNvSpPr>
            <a:spLocks noGrp="1"/>
          </p:cNvSpPr>
          <p:nvPr>
            <p:ph type="body" sz="quarter" idx="52"/>
          </p:nvPr>
        </p:nvSpPr>
        <p:spPr>
          <a:xfrm>
            <a:off x="6694264" y="2424597"/>
            <a:ext cx="4680000" cy="343264"/>
          </a:xfrm>
        </p:spPr>
        <p:txBody>
          <a:bodyPr/>
          <a:lstStyle/>
          <a:p>
            <a:r>
              <a:rPr lang="en-US" dirty="0"/>
              <a:t>Section 2 Title</a:t>
            </a:r>
            <a:endParaRPr lang="ru-RU" dirty="0"/>
          </a:p>
        </p:txBody>
      </p:sp>
      <p:sp>
        <p:nvSpPr>
          <p:cNvPr id="9" name="Content Placeholder 8">
            <a:extLst>
              <a:ext uri="{FF2B5EF4-FFF2-40B4-BE49-F238E27FC236}">
                <a16:creationId xmlns:a16="http://schemas.microsoft.com/office/drawing/2014/main" id="{05287BDD-B957-46A5-B8DE-C477E5FAA179}"/>
              </a:ext>
            </a:extLst>
          </p:cNvPr>
          <p:cNvSpPr>
            <a:spLocks noGrp="1"/>
          </p:cNvSpPr>
          <p:nvPr>
            <p:ph sz="half" idx="57"/>
          </p:nvPr>
        </p:nvSpPr>
        <p:spPr>
          <a:xfrm>
            <a:off x="6475262" y="2830155"/>
            <a:ext cx="4899002" cy="2528208"/>
          </a:xfrm>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a:t>
            </a:r>
            <a:br>
              <a:rPr lang="en-US" dirty="0"/>
            </a:br>
            <a:r>
              <a:rPr lang="en-US" dirty="0"/>
              <a:t>Vivamus a tellus.</a:t>
            </a:r>
          </a:p>
          <a:p>
            <a:r>
              <a:rPr lang="en-US" dirty="0"/>
              <a:t>Pellentesque habitant morbi tristique senectus et netus et malesuada fames ac turpis egestas. Proin pharetra nonummy pede. Mauris et orci.</a:t>
            </a:r>
          </a:p>
        </p:txBody>
      </p:sp>
      <p:pic>
        <p:nvPicPr>
          <p:cNvPr id="11" name="Picture Placeholder 10" descr="Company logo">
            <a:extLst>
              <a:ext uri="{FF2B5EF4-FFF2-40B4-BE49-F238E27FC236}">
                <a16:creationId xmlns:a16="http://schemas.microsoft.com/office/drawing/2014/main" id="{EBD23D27-28A3-4485-AE3D-3340989631AE}"/>
              </a:ext>
            </a:extLst>
          </p:cNvPr>
          <p:cNvPicPr>
            <a:picLocks noGrp="1" noChangeAspect="1"/>
          </p:cNvPicPr>
          <p:nvPr>
            <p:ph type="pic" sz="quarter" idx="56"/>
          </p:nvPr>
        </p:nvPicPr>
        <p:blipFill>
          <a:blip r:embed="rId2">
            <a:extLst>
              <a:ext uri="{96DAC541-7B7A-43D3-8B79-37D633B846F1}">
                <asvg:svgBlip xmlns:asvg="http://schemas.microsoft.com/office/drawing/2016/SVG/main" r:embed="rId3"/>
              </a:ext>
            </a:extLst>
          </a:blip>
          <a:srcRect t="655" b="655"/>
          <a:stretch>
            <a:fillRect/>
          </a:stretch>
        </p:blipFill>
        <p:spPr/>
      </p:pic>
      <p:sp>
        <p:nvSpPr>
          <p:cNvPr id="4" name="Slide Number Placeholder 3">
            <a:extLst>
              <a:ext uri="{FF2B5EF4-FFF2-40B4-BE49-F238E27FC236}">
                <a16:creationId xmlns:a16="http://schemas.microsoft.com/office/drawing/2014/main" id="{BE25EFEB-8E37-456F-9070-5F147B05C57E}"/>
              </a:ext>
            </a:extLst>
          </p:cNvPr>
          <p:cNvSpPr>
            <a:spLocks noGrp="1"/>
          </p:cNvSpPr>
          <p:nvPr>
            <p:ph type="sldNum" sz="quarter" idx="12"/>
          </p:nvPr>
        </p:nvSpPr>
        <p:spPr/>
        <p:txBody>
          <a:bodyPr/>
          <a:lstStyle/>
          <a:p>
            <a:fld id="{F470E458-E7C2-4395-B75D-476A174CEE45}" type="slidenum">
              <a:rPr lang="ru-RU" smtClean="0"/>
              <a:t>17</a:t>
            </a:fld>
            <a:endParaRPr lang="ru-RU"/>
          </a:p>
        </p:txBody>
      </p:sp>
    </p:spTree>
    <p:extLst>
      <p:ext uri="{BB962C8B-B14F-4D97-AF65-F5344CB8AC3E}">
        <p14:creationId xmlns:p14="http://schemas.microsoft.com/office/powerpoint/2010/main" val="2659139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4B0E-7D3D-42E8-9B35-DBAC6E8063A6}"/>
              </a:ext>
            </a:extLst>
          </p:cNvPr>
          <p:cNvSpPr>
            <a:spLocks noGrp="1"/>
          </p:cNvSpPr>
          <p:nvPr>
            <p:ph type="title"/>
          </p:nvPr>
        </p:nvSpPr>
        <p:spPr/>
        <p:txBody>
          <a:bodyPr/>
          <a:lstStyle/>
          <a:p>
            <a:r>
              <a:rPr lang="en-US" dirty="0"/>
              <a:t>COMPETITION SLIDE</a:t>
            </a:r>
            <a:endParaRPr lang="ru-RU" dirty="0"/>
          </a:p>
        </p:txBody>
      </p:sp>
      <p:sp>
        <p:nvSpPr>
          <p:cNvPr id="5" name="Text Placeholder 4">
            <a:extLst>
              <a:ext uri="{FF2B5EF4-FFF2-40B4-BE49-F238E27FC236}">
                <a16:creationId xmlns:a16="http://schemas.microsoft.com/office/drawing/2014/main" id="{D8500BD9-920E-41FE-9B96-86BE96E1B794}"/>
              </a:ext>
            </a:extLst>
          </p:cNvPr>
          <p:cNvSpPr>
            <a:spLocks noGrp="1"/>
          </p:cNvSpPr>
          <p:nvPr>
            <p:ph type="body" sz="quarter" idx="35"/>
          </p:nvPr>
        </p:nvSpPr>
        <p:spPr/>
        <p:txBody>
          <a:bodyPr/>
          <a:lstStyle/>
          <a:p>
            <a:r>
              <a:rPr lang="en-US" dirty="0"/>
              <a:t>More Convenient</a:t>
            </a:r>
            <a:endParaRPr lang="ru-RU" dirty="0"/>
          </a:p>
        </p:txBody>
      </p:sp>
      <p:sp>
        <p:nvSpPr>
          <p:cNvPr id="6" name="Text Placeholder 5">
            <a:extLst>
              <a:ext uri="{FF2B5EF4-FFF2-40B4-BE49-F238E27FC236}">
                <a16:creationId xmlns:a16="http://schemas.microsoft.com/office/drawing/2014/main" id="{06D0FED2-0F00-4E89-8CE6-AD8A7A724058}"/>
              </a:ext>
            </a:extLst>
          </p:cNvPr>
          <p:cNvSpPr>
            <a:spLocks noGrp="1"/>
          </p:cNvSpPr>
          <p:nvPr>
            <p:ph type="body" sz="quarter" idx="36"/>
          </p:nvPr>
        </p:nvSpPr>
        <p:spPr/>
        <p:txBody>
          <a:bodyPr/>
          <a:lstStyle/>
          <a:p>
            <a:r>
              <a:rPr lang="en-US" dirty="0"/>
              <a:t>Less Convenient</a:t>
            </a:r>
            <a:endParaRPr lang="ru-RU" dirty="0"/>
          </a:p>
        </p:txBody>
      </p:sp>
      <p:sp>
        <p:nvSpPr>
          <p:cNvPr id="7" name="Text Placeholder 6">
            <a:extLst>
              <a:ext uri="{FF2B5EF4-FFF2-40B4-BE49-F238E27FC236}">
                <a16:creationId xmlns:a16="http://schemas.microsoft.com/office/drawing/2014/main" id="{0E54CFD7-6E7E-4807-931A-D37D987643BB}"/>
              </a:ext>
            </a:extLst>
          </p:cNvPr>
          <p:cNvSpPr>
            <a:spLocks noGrp="1"/>
          </p:cNvSpPr>
          <p:nvPr>
            <p:ph type="body" sz="quarter" idx="37"/>
          </p:nvPr>
        </p:nvSpPr>
        <p:spPr/>
        <p:txBody>
          <a:bodyPr/>
          <a:lstStyle/>
          <a:p>
            <a:r>
              <a:rPr lang="en-US" dirty="0"/>
              <a:t>More Expensive</a:t>
            </a:r>
            <a:endParaRPr lang="ru-RU" dirty="0"/>
          </a:p>
        </p:txBody>
      </p:sp>
      <p:sp>
        <p:nvSpPr>
          <p:cNvPr id="8" name="Text Placeholder 7">
            <a:extLst>
              <a:ext uri="{FF2B5EF4-FFF2-40B4-BE49-F238E27FC236}">
                <a16:creationId xmlns:a16="http://schemas.microsoft.com/office/drawing/2014/main" id="{C2C3A749-93D5-46CF-8551-0D230DB2102F}"/>
              </a:ext>
            </a:extLst>
          </p:cNvPr>
          <p:cNvSpPr>
            <a:spLocks noGrp="1"/>
          </p:cNvSpPr>
          <p:nvPr>
            <p:ph type="body" sz="quarter" idx="38"/>
          </p:nvPr>
        </p:nvSpPr>
        <p:spPr/>
        <p:txBody>
          <a:bodyPr/>
          <a:lstStyle/>
          <a:p>
            <a:r>
              <a:rPr lang="en-US" dirty="0"/>
              <a:t>Less Expensive</a:t>
            </a:r>
            <a:endParaRPr lang="ru-RU" dirty="0"/>
          </a:p>
        </p:txBody>
      </p:sp>
      <p:sp>
        <p:nvSpPr>
          <p:cNvPr id="10" name="Picture Placeholder 9" descr="Company logo">
            <a:extLst>
              <a:ext uri="{FF2B5EF4-FFF2-40B4-BE49-F238E27FC236}">
                <a16:creationId xmlns:a16="http://schemas.microsoft.com/office/drawing/2014/main" id="{396203EC-02BB-40D3-AE1C-F6B730C11CD1}"/>
              </a:ext>
            </a:extLst>
          </p:cNvPr>
          <p:cNvSpPr>
            <a:spLocks noGrp="1"/>
          </p:cNvSpPr>
          <p:nvPr>
            <p:ph type="pic" sz="quarter" idx="40"/>
          </p:nvPr>
        </p:nvSpPr>
        <p:spPr/>
      </p:sp>
      <p:sp>
        <p:nvSpPr>
          <p:cNvPr id="9" name="Picture Placeholder 8" descr="Company logo">
            <a:extLst>
              <a:ext uri="{FF2B5EF4-FFF2-40B4-BE49-F238E27FC236}">
                <a16:creationId xmlns:a16="http://schemas.microsoft.com/office/drawing/2014/main" id="{8C26C884-9148-4F3F-AC5A-8C4DFA1BEEB6}"/>
              </a:ext>
            </a:extLst>
          </p:cNvPr>
          <p:cNvSpPr>
            <a:spLocks noGrp="1"/>
          </p:cNvSpPr>
          <p:nvPr>
            <p:ph type="pic" sz="quarter" idx="39"/>
          </p:nvPr>
        </p:nvSpPr>
        <p:spPr/>
      </p:sp>
      <p:sp>
        <p:nvSpPr>
          <p:cNvPr id="11" name="Picture Placeholder 10" descr="Company logo">
            <a:extLst>
              <a:ext uri="{FF2B5EF4-FFF2-40B4-BE49-F238E27FC236}">
                <a16:creationId xmlns:a16="http://schemas.microsoft.com/office/drawing/2014/main" id="{2F4F8441-6FA5-4DFA-8EA8-B0D8C49AEEF3}"/>
              </a:ext>
            </a:extLst>
          </p:cNvPr>
          <p:cNvSpPr>
            <a:spLocks noGrp="1"/>
          </p:cNvSpPr>
          <p:nvPr>
            <p:ph type="pic" sz="quarter" idx="41"/>
          </p:nvPr>
        </p:nvSpPr>
        <p:spPr/>
      </p:sp>
      <p:sp>
        <p:nvSpPr>
          <p:cNvPr id="12" name="Picture Placeholder 11" descr="Company logo">
            <a:extLst>
              <a:ext uri="{FF2B5EF4-FFF2-40B4-BE49-F238E27FC236}">
                <a16:creationId xmlns:a16="http://schemas.microsoft.com/office/drawing/2014/main" id="{27479C00-4603-4E2A-B6A5-5F55FCE01B9F}"/>
              </a:ext>
            </a:extLst>
          </p:cNvPr>
          <p:cNvSpPr>
            <a:spLocks noGrp="1"/>
          </p:cNvSpPr>
          <p:nvPr>
            <p:ph type="pic" sz="quarter" idx="42"/>
          </p:nvPr>
        </p:nvSpPr>
        <p:spPr/>
      </p:sp>
      <p:sp>
        <p:nvSpPr>
          <p:cNvPr id="13" name="Picture Placeholder 12" descr="Company logo">
            <a:extLst>
              <a:ext uri="{FF2B5EF4-FFF2-40B4-BE49-F238E27FC236}">
                <a16:creationId xmlns:a16="http://schemas.microsoft.com/office/drawing/2014/main" id="{D20BEFA1-E06F-4420-A2BC-9369CB34A6A6}"/>
              </a:ext>
            </a:extLst>
          </p:cNvPr>
          <p:cNvSpPr>
            <a:spLocks noGrp="1"/>
          </p:cNvSpPr>
          <p:nvPr>
            <p:ph type="pic" sz="quarter" idx="43"/>
          </p:nvPr>
        </p:nvSpPr>
        <p:spPr/>
      </p:sp>
      <p:sp>
        <p:nvSpPr>
          <p:cNvPr id="14" name="Picture Placeholder 13" descr="Company logo">
            <a:extLst>
              <a:ext uri="{FF2B5EF4-FFF2-40B4-BE49-F238E27FC236}">
                <a16:creationId xmlns:a16="http://schemas.microsoft.com/office/drawing/2014/main" id="{1492E670-2A63-4A5B-84F8-40D1D356DD70}"/>
              </a:ext>
            </a:extLst>
          </p:cNvPr>
          <p:cNvSpPr>
            <a:spLocks noGrp="1"/>
          </p:cNvSpPr>
          <p:nvPr>
            <p:ph type="pic" sz="quarter" idx="44"/>
          </p:nvPr>
        </p:nvSpPr>
        <p:spPr/>
      </p:sp>
      <p:pic>
        <p:nvPicPr>
          <p:cNvPr id="19" name="Picture Placeholder 18" descr="Company logo">
            <a:extLst>
              <a:ext uri="{FF2B5EF4-FFF2-40B4-BE49-F238E27FC236}">
                <a16:creationId xmlns:a16="http://schemas.microsoft.com/office/drawing/2014/main" id="{FB8F9300-20E5-4289-88D4-0A487BC94813}"/>
              </a:ext>
            </a:extLst>
          </p:cNvPr>
          <p:cNvPicPr>
            <a:picLocks noGrp="1" noChangeAspect="1"/>
          </p:cNvPicPr>
          <p:nvPr>
            <p:ph type="pic" sz="quarter" idx="45"/>
          </p:nvPr>
        </p:nvPicPr>
        <p:blipFill>
          <a:blip r:embed="rId2">
            <a:extLst>
              <a:ext uri="{96DAC541-7B7A-43D3-8B79-37D633B846F1}">
                <asvg:svgBlip xmlns:asvg="http://schemas.microsoft.com/office/drawing/2016/SVG/main" r:embed="rId3"/>
              </a:ext>
            </a:extLst>
          </a:blip>
          <a:srcRect t="359" b="359"/>
          <a:stretch>
            <a:fillRect/>
          </a:stretch>
        </p:blipFill>
        <p:spPr/>
      </p:pic>
      <p:pic>
        <p:nvPicPr>
          <p:cNvPr id="17" name="Picture Placeholder 16" descr="Company logo">
            <a:extLst>
              <a:ext uri="{FF2B5EF4-FFF2-40B4-BE49-F238E27FC236}">
                <a16:creationId xmlns:a16="http://schemas.microsoft.com/office/drawing/2014/main" id="{A60761E7-A6DB-477C-BA1C-6A991305A07A}"/>
              </a:ext>
            </a:extLst>
          </p:cNvPr>
          <p:cNvPicPr>
            <a:picLocks noGrp="1" noChangeAspect="1"/>
          </p:cNvPicPr>
          <p:nvPr>
            <p:ph type="pic" sz="quarter" idx="56"/>
          </p:nvPr>
        </p:nvPicPr>
        <p:blipFill>
          <a:blip r:embed="rId2">
            <a:extLst>
              <a:ext uri="{96DAC541-7B7A-43D3-8B79-37D633B846F1}">
                <asvg:svgBlip xmlns:asvg="http://schemas.microsoft.com/office/drawing/2016/SVG/main" r:embed="rId3"/>
              </a:ext>
            </a:extLst>
          </a:blip>
          <a:srcRect t="655" b="655"/>
          <a:stretch>
            <a:fillRect/>
          </a:stretch>
        </p:blipFill>
        <p:spPr/>
      </p:pic>
      <p:sp>
        <p:nvSpPr>
          <p:cNvPr id="3" name="Slide Number Placeholder 2">
            <a:extLst>
              <a:ext uri="{FF2B5EF4-FFF2-40B4-BE49-F238E27FC236}">
                <a16:creationId xmlns:a16="http://schemas.microsoft.com/office/drawing/2014/main" id="{4E27A81B-73E9-4778-9413-8ED93DC5A19E}"/>
              </a:ext>
            </a:extLst>
          </p:cNvPr>
          <p:cNvSpPr>
            <a:spLocks noGrp="1"/>
          </p:cNvSpPr>
          <p:nvPr>
            <p:ph type="sldNum" sz="quarter" idx="12"/>
          </p:nvPr>
        </p:nvSpPr>
        <p:spPr/>
        <p:txBody>
          <a:bodyPr/>
          <a:lstStyle/>
          <a:p>
            <a:fld id="{F470E458-E7C2-4395-B75D-476A174CEE45}" type="slidenum">
              <a:rPr lang="ru-RU" smtClean="0"/>
              <a:t>18</a:t>
            </a:fld>
            <a:endParaRPr lang="ru-RU"/>
          </a:p>
        </p:txBody>
      </p:sp>
    </p:spTree>
    <p:extLst>
      <p:ext uri="{BB962C8B-B14F-4D97-AF65-F5344CB8AC3E}">
        <p14:creationId xmlns:p14="http://schemas.microsoft.com/office/powerpoint/2010/main" val="619733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6ABE-4870-48E3-AE47-ED2EA02CC6AD}"/>
              </a:ext>
            </a:extLst>
          </p:cNvPr>
          <p:cNvSpPr>
            <a:spLocks noGrp="1"/>
          </p:cNvSpPr>
          <p:nvPr>
            <p:ph type="title"/>
          </p:nvPr>
        </p:nvSpPr>
        <p:spPr/>
        <p:txBody>
          <a:bodyPr/>
          <a:lstStyle/>
          <a:p>
            <a:r>
              <a:rPr lang="en-US" dirty="0"/>
              <a:t>GROWTH STRATEGY</a:t>
            </a:r>
            <a:endParaRPr lang="ru-RU" dirty="0"/>
          </a:p>
        </p:txBody>
      </p:sp>
      <p:sp>
        <p:nvSpPr>
          <p:cNvPr id="6" name="Text Placeholder 5">
            <a:extLst>
              <a:ext uri="{FF2B5EF4-FFF2-40B4-BE49-F238E27FC236}">
                <a16:creationId xmlns:a16="http://schemas.microsoft.com/office/drawing/2014/main" id="{DF73EE7D-715B-4F0C-BBAE-3F6CEF2EAA38}"/>
              </a:ext>
            </a:extLst>
          </p:cNvPr>
          <p:cNvSpPr>
            <a:spLocks noGrp="1"/>
          </p:cNvSpPr>
          <p:nvPr>
            <p:ph type="body" sz="half" idx="34"/>
          </p:nvPr>
        </p:nvSpPr>
        <p:spPr/>
        <p:txBody>
          <a:bodyPr>
            <a:normAutofit lnSpcReduction="10000"/>
          </a:bodyPr>
          <a:lstStyle/>
          <a:p>
            <a:r>
              <a:rPr lang="en-US" dirty="0"/>
              <a:t>SECTION 1 TITLE</a:t>
            </a:r>
            <a:endParaRPr lang="ru-RU" dirty="0"/>
          </a:p>
        </p:txBody>
      </p:sp>
      <p:sp>
        <p:nvSpPr>
          <p:cNvPr id="7" name="Subtitle 6">
            <a:extLst>
              <a:ext uri="{FF2B5EF4-FFF2-40B4-BE49-F238E27FC236}">
                <a16:creationId xmlns:a16="http://schemas.microsoft.com/office/drawing/2014/main" id="{677202F6-8F9E-4770-9A40-2350B0CFAF0D}"/>
              </a:ext>
            </a:extLst>
          </p:cNvPr>
          <p:cNvSpPr>
            <a:spLocks noGrp="1"/>
          </p:cNvSpPr>
          <p:nvPr>
            <p:ph type="subTitle" idx="1"/>
          </p:nvPr>
        </p:nvSpPr>
        <p:spPr/>
        <p:txBody>
          <a:bodyPr>
            <a:noAutofit/>
          </a:bodyPr>
          <a:lstStyle/>
          <a:p>
            <a:r>
              <a:rPr lang="en-US" dirty="0"/>
              <a:t>Section 1 Subtitle</a:t>
            </a:r>
            <a:endParaRPr lang="ru-RU" dirty="0"/>
          </a:p>
        </p:txBody>
      </p:sp>
      <p:sp>
        <p:nvSpPr>
          <p:cNvPr id="5" name="Text Placeholder 4">
            <a:extLst>
              <a:ext uri="{FF2B5EF4-FFF2-40B4-BE49-F238E27FC236}">
                <a16:creationId xmlns:a16="http://schemas.microsoft.com/office/drawing/2014/main" id="{F9BCF5CE-5EA9-40F1-9E42-36106966FD43}"/>
              </a:ext>
            </a:extLst>
          </p:cNvPr>
          <p:cNvSpPr>
            <a:spLocks noGrp="1"/>
          </p:cNvSpPr>
          <p:nvPr>
            <p:ph type="body" sz="quarter" idx="15"/>
          </p:nvPr>
        </p:nvSpPr>
        <p:spPr/>
        <p:txBody>
          <a:bodyPr>
            <a:normAutofit fontScale="92500" lnSpcReduction="20000"/>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endParaRPr lang="ru-RU" dirty="0"/>
          </a:p>
        </p:txBody>
      </p:sp>
      <p:sp>
        <p:nvSpPr>
          <p:cNvPr id="10" name="Text Placeholder 9">
            <a:extLst>
              <a:ext uri="{FF2B5EF4-FFF2-40B4-BE49-F238E27FC236}">
                <a16:creationId xmlns:a16="http://schemas.microsoft.com/office/drawing/2014/main" id="{DBE8B473-0AA1-4E98-B9C0-5A3D44AF5998}"/>
              </a:ext>
            </a:extLst>
          </p:cNvPr>
          <p:cNvSpPr>
            <a:spLocks noGrp="1"/>
          </p:cNvSpPr>
          <p:nvPr>
            <p:ph type="body" sz="half" idx="60"/>
          </p:nvPr>
        </p:nvSpPr>
        <p:spPr/>
        <p:txBody>
          <a:bodyPr>
            <a:normAutofit lnSpcReduction="10000"/>
          </a:bodyPr>
          <a:lstStyle/>
          <a:p>
            <a:r>
              <a:rPr lang="en-US" dirty="0"/>
              <a:t>SECTION 2 TITLE</a:t>
            </a:r>
            <a:endParaRPr lang="ru-RU" dirty="0"/>
          </a:p>
        </p:txBody>
      </p:sp>
      <p:sp>
        <p:nvSpPr>
          <p:cNvPr id="12" name="Text Placeholder 11">
            <a:extLst>
              <a:ext uri="{FF2B5EF4-FFF2-40B4-BE49-F238E27FC236}">
                <a16:creationId xmlns:a16="http://schemas.microsoft.com/office/drawing/2014/main" id="{2CB1B9B2-128F-445B-A293-28743AAAAB39}"/>
              </a:ext>
            </a:extLst>
          </p:cNvPr>
          <p:cNvSpPr>
            <a:spLocks noGrp="1"/>
          </p:cNvSpPr>
          <p:nvPr>
            <p:ph type="body" sz="quarter" idx="62"/>
          </p:nvPr>
        </p:nvSpPr>
        <p:spPr/>
        <p:txBody>
          <a:bodyPr/>
          <a:lstStyle/>
          <a:p>
            <a:r>
              <a:rPr lang="en-US" dirty="0"/>
              <a:t>Section 2 Subtitle</a:t>
            </a:r>
            <a:endParaRPr lang="ru-RU" dirty="0"/>
          </a:p>
        </p:txBody>
      </p:sp>
      <p:sp>
        <p:nvSpPr>
          <p:cNvPr id="8" name="Text Placeholder 7">
            <a:extLst>
              <a:ext uri="{FF2B5EF4-FFF2-40B4-BE49-F238E27FC236}">
                <a16:creationId xmlns:a16="http://schemas.microsoft.com/office/drawing/2014/main" id="{B7C77058-E6FD-424F-930D-E04F60E90345}"/>
              </a:ext>
            </a:extLst>
          </p:cNvPr>
          <p:cNvSpPr>
            <a:spLocks noGrp="1"/>
          </p:cNvSpPr>
          <p:nvPr>
            <p:ph type="body" sz="quarter" idx="57"/>
          </p:nvPr>
        </p:nvSpPr>
        <p:spPr/>
        <p:txBody>
          <a:bodyPr>
            <a:normAutofit fontScale="92500" lnSpcReduction="20000"/>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11" name="Text Placeholder 10">
            <a:extLst>
              <a:ext uri="{FF2B5EF4-FFF2-40B4-BE49-F238E27FC236}">
                <a16:creationId xmlns:a16="http://schemas.microsoft.com/office/drawing/2014/main" id="{183C1FB1-6510-4278-81B4-18C321411615}"/>
              </a:ext>
            </a:extLst>
          </p:cNvPr>
          <p:cNvSpPr>
            <a:spLocks noGrp="1"/>
          </p:cNvSpPr>
          <p:nvPr>
            <p:ph type="body" sz="half" idx="61"/>
          </p:nvPr>
        </p:nvSpPr>
        <p:spPr/>
        <p:txBody>
          <a:bodyPr>
            <a:normAutofit lnSpcReduction="10000"/>
          </a:bodyPr>
          <a:lstStyle/>
          <a:p>
            <a:r>
              <a:rPr lang="en-US" dirty="0"/>
              <a:t>SECTION 3 TITLE</a:t>
            </a:r>
            <a:endParaRPr lang="ru-RU" dirty="0"/>
          </a:p>
        </p:txBody>
      </p:sp>
      <p:sp>
        <p:nvSpPr>
          <p:cNvPr id="13" name="Text Placeholder 12">
            <a:extLst>
              <a:ext uri="{FF2B5EF4-FFF2-40B4-BE49-F238E27FC236}">
                <a16:creationId xmlns:a16="http://schemas.microsoft.com/office/drawing/2014/main" id="{80BDF6B8-56DD-4770-A458-4C89F5E2E9E4}"/>
              </a:ext>
            </a:extLst>
          </p:cNvPr>
          <p:cNvSpPr>
            <a:spLocks noGrp="1"/>
          </p:cNvSpPr>
          <p:nvPr>
            <p:ph type="body" sz="quarter" idx="63"/>
          </p:nvPr>
        </p:nvSpPr>
        <p:spPr/>
        <p:txBody>
          <a:bodyPr/>
          <a:lstStyle/>
          <a:p>
            <a:r>
              <a:rPr lang="en-US" dirty="0"/>
              <a:t>Section 3 Subtitle</a:t>
            </a:r>
            <a:endParaRPr lang="ru-RU" dirty="0"/>
          </a:p>
        </p:txBody>
      </p:sp>
      <p:sp>
        <p:nvSpPr>
          <p:cNvPr id="9" name="Text Placeholder 8">
            <a:extLst>
              <a:ext uri="{FF2B5EF4-FFF2-40B4-BE49-F238E27FC236}">
                <a16:creationId xmlns:a16="http://schemas.microsoft.com/office/drawing/2014/main" id="{F2EBD8A8-1170-4E7C-B365-BF1B6CF26436}"/>
              </a:ext>
            </a:extLst>
          </p:cNvPr>
          <p:cNvSpPr>
            <a:spLocks noGrp="1"/>
          </p:cNvSpPr>
          <p:nvPr>
            <p:ph type="body" sz="quarter" idx="59"/>
          </p:nvPr>
        </p:nvSpPr>
        <p:spPr/>
        <p:txBody>
          <a:bodyPr>
            <a:normAutofit fontScale="92500" lnSpcReduction="20000"/>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pic>
        <p:nvPicPr>
          <p:cNvPr id="15" name="Picture Placeholder 14" descr="Company logo">
            <a:extLst>
              <a:ext uri="{FF2B5EF4-FFF2-40B4-BE49-F238E27FC236}">
                <a16:creationId xmlns:a16="http://schemas.microsoft.com/office/drawing/2014/main" id="{630EAC36-F761-40CC-8BBD-018A43BC1D34}"/>
              </a:ext>
            </a:extLst>
          </p:cNvPr>
          <p:cNvPicPr>
            <a:picLocks noGrp="1" noChangeAspect="1"/>
          </p:cNvPicPr>
          <p:nvPr>
            <p:ph type="pic" sz="quarter" idx="56"/>
          </p:nvPr>
        </p:nvPicPr>
        <p:blipFill>
          <a:blip r:embed="rId2">
            <a:extLst>
              <a:ext uri="{96DAC541-7B7A-43D3-8B79-37D633B846F1}">
                <asvg:svgBlip xmlns:asvg="http://schemas.microsoft.com/office/drawing/2016/SVG/main" r:embed="rId3"/>
              </a:ext>
            </a:extLst>
          </a:blip>
          <a:srcRect t="655" b="655"/>
          <a:stretch>
            <a:fillRect/>
          </a:stretch>
        </p:blipFill>
        <p:spPr/>
      </p:pic>
      <p:sp>
        <p:nvSpPr>
          <p:cNvPr id="3" name="Slide Number Placeholder 2">
            <a:extLst>
              <a:ext uri="{FF2B5EF4-FFF2-40B4-BE49-F238E27FC236}">
                <a16:creationId xmlns:a16="http://schemas.microsoft.com/office/drawing/2014/main" id="{CBC537DE-195A-4043-B5BF-124CAA94D18D}"/>
              </a:ext>
            </a:extLst>
          </p:cNvPr>
          <p:cNvSpPr>
            <a:spLocks noGrp="1"/>
          </p:cNvSpPr>
          <p:nvPr>
            <p:ph type="sldNum" sz="quarter" idx="12"/>
          </p:nvPr>
        </p:nvSpPr>
        <p:spPr/>
        <p:txBody>
          <a:bodyPr/>
          <a:lstStyle/>
          <a:p>
            <a:fld id="{F470E458-E7C2-4395-B75D-476A174CEE45}" type="slidenum">
              <a:rPr lang="ru-RU" smtClean="0"/>
              <a:t>19</a:t>
            </a:fld>
            <a:endParaRPr lang="ru-RU"/>
          </a:p>
        </p:txBody>
      </p:sp>
    </p:spTree>
    <p:extLst>
      <p:ext uri="{BB962C8B-B14F-4D97-AF65-F5344CB8AC3E}">
        <p14:creationId xmlns:p14="http://schemas.microsoft.com/office/powerpoint/2010/main" val="229432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023858-1A32-4776-924F-C80E5993B75E}"/>
              </a:ext>
            </a:extLst>
          </p:cNvPr>
          <p:cNvSpPr>
            <a:spLocks noGrp="1"/>
          </p:cNvSpPr>
          <p:nvPr>
            <p:ph type="ctrTitle"/>
          </p:nvPr>
        </p:nvSpPr>
        <p:spPr/>
        <p:txBody>
          <a:bodyPr>
            <a:normAutofit fontScale="90000"/>
          </a:bodyPr>
          <a:lstStyle/>
          <a:p>
            <a:r>
              <a:rPr lang="en-US" sz="4000" dirty="0"/>
              <a:t>Craft Brew – </a:t>
            </a:r>
            <a:br>
              <a:rPr lang="en-US" sz="4000" dirty="0"/>
            </a:br>
            <a:r>
              <a:rPr lang="en-US" sz="4000" dirty="0"/>
              <a:t>Market Intelligence</a:t>
            </a:r>
            <a:endParaRPr lang="ru-RU" sz="4000" dirty="0"/>
          </a:p>
        </p:txBody>
      </p:sp>
      <p:sp>
        <p:nvSpPr>
          <p:cNvPr id="3" name="Subtitle 2">
            <a:extLst>
              <a:ext uri="{FF2B5EF4-FFF2-40B4-BE49-F238E27FC236}">
                <a16:creationId xmlns:a16="http://schemas.microsoft.com/office/drawing/2014/main" id="{7C9214AA-7CAA-486F-B94C-0576CD3DC115}"/>
              </a:ext>
            </a:extLst>
          </p:cNvPr>
          <p:cNvSpPr>
            <a:spLocks noGrp="1"/>
          </p:cNvSpPr>
          <p:nvPr>
            <p:ph type="subTitle" idx="15"/>
          </p:nvPr>
        </p:nvSpPr>
        <p:spPr/>
        <p:txBody>
          <a:bodyPr/>
          <a:lstStyle/>
          <a:p>
            <a:r>
              <a:rPr lang="en-US" dirty="0"/>
              <a:t>“Let Data Lead the Way”</a:t>
            </a:r>
            <a:endParaRPr lang="ru-RU" dirty="0"/>
          </a:p>
        </p:txBody>
      </p:sp>
      <p:sp>
        <p:nvSpPr>
          <p:cNvPr id="7" name="Slide Number Placeholder 6">
            <a:extLst>
              <a:ext uri="{FF2B5EF4-FFF2-40B4-BE49-F238E27FC236}">
                <a16:creationId xmlns:a16="http://schemas.microsoft.com/office/drawing/2014/main" id="{51F78032-7158-4F74-BDAC-C1E06036B7A3}"/>
              </a:ext>
            </a:extLst>
          </p:cNvPr>
          <p:cNvSpPr>
            <a:spLocks noGrp="1"/>
          </p:cNvSpPr>
          <p:nvPr>
            <p:ph type="sldNum" sz="quarter" idx="12"/>
          </p:nvPr>
        </p:nvSpPr>
        <p:spPr/>
        <p:txBody>
          <a:bodyPr/>
          <a:lstStyle/>
          <a:p>
            <a:fld id="{F470E458-E7C2-4395-B75D-476A174CEE45}" type="slidenum">
              <a:rPr lang="ru-RU" smtClean="0"/>
              <a:pPr/>
              <a:t>2</a:t>
            </a:fld>
            <a:endParaRPr lang="ru-RU"/>
          </a:p>
        </p:txBody>
      </p:sp>
      <p:grpSp>
        <p:nvGrpSpPr>
          <p:cNvPr id="5" name="Group 4">
            <a:extLst>
              <a:ext uri="{FF2B5EF4-FFF2-40B4-BE49-F238E27FC236}">
                <a16:creationId xmlns:a16="http://schemas.microsoft.com/office/drawing/2014/main" id="{6740062B-ED0E-45B1-B22F-C610AC780858}"/>
              </a:ext>
            </a:extLst>
          </p:cNvPr>
          <p:cNvGrpSpPr/>
          <p:nvPr/>
        </p:nvGrpSpPr>
        <p:grpSpPr>
          <a:xfrm>
            <a:off x="5143616" y="1345271"/>
            <a:ext cx="1672033" cy="1875520"/>
            <a:chOff x="7705122" y="1671698"/>
            <a:chExt cx="3344066" cy="3751039"/>
          </a:xfrm>
        </p:grpSpPr>
        <p:pic>
          <p:nvPicPr>
            <p:cNvPr id="6" name="Picture 6" descr="Image result for craft Brew logo">
              <a:extLst>
                <a:ext uri="{FF2B5EF4-FFF2-40B4-BE49-F238E27FC236}">
                  <a16:creationId xmlns:a16="http://schemas.microsoft.com/office/drawing/2014/main" id="{494E069E-B1B5-432C-9C33-AFADB1FFF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122" y="1671698"/>
              <a:ext cx="3344066" cy="24951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3D55ECA-5E12-442C-B493-4E3CC52BDCBE}"/>
                </a:ext>
              </a:extLst>
            </p:cNvPr>
            <p:cNvPicPr>
              <a:picLocks noChangeAspect="1"/>
            </p:cNvPicPr>
            <p:nvPr/>
          </p:nvPicPr>
          <p:blipFill>
            <a:blip r:embed="rId3"/>
            <a:stretch>
              <a:fillRect/>
            </a:stretch>
          </p:blipFill>
          <p:spPr>
            <a:xfrm>
              <a:off x="7705123" y="4079712"/>
              <a:ext cx="3337760" cy="1343025"/>
            </a:xfrm>
            <a:prstGeom prst="rect">
              <a:avLst/>
            </a:prstGeom>
          </p:spPr>
        </p:pic>
      </p:grpSp>
    </p:spTree>
    <p:extLst>
      <p:ext uri="{BB962C8B-B14F-4D97-AF65-F5344CB8AC3E}">
        <p14:creationId xmlns:p14="http://schemas.microsoft.com/office/powerpoint/2010/main" val="2398228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EB91-CF57-4FA9-BFF4-3111C9799E2D}"/>
              </a:ext>
            </a:extLst>
          </p:cNvPr>
          <p:cNvSpPr>
            <a:spLocks noGrp="1"/>
          </p:cNvSpPr>
          <p:nvPr>
            <p:ph type="title"/>
          </p:nvPr>
        </p:nvSpPr>
        <p:spPr/>
        <p:txBody>
          <a:bodyPr/>
          <a:lstStyle/>
          <a:p>
            <a:r>
              <a:rPr lang="en-US" dirty="0"/>
              <a:t>TRACTION</a:t>
            </a:r>
            <a:endParaRPr lang="ru-RU" dirty="0"/>
          </a:p>
        </p:txBody>
      </p:sp>
      <p:sp>
        <p:nvSpPr>
          <p:cNvPr id="5" name="Text Placeholder 4">
            <a:extLst>
              <a:ext uri="{FF2B5EF4-FFF2-40B4-BE49-F238E27FC236}">
                <a16:creationId xmlns:a16="http://schemas.microsoft.com/office/drawing/2014/main" id="{A005120D-D849-483E-BB6C-91BBEB1B338A}"/>
              </a:ext>
            </a:extLst>
          </p:cNvPr>
          <p:cNvSpPr>
            <a:spLocks noGrp="1"/>
          </p:cNvSpPr>
          <p:nvPr>
            <p:ph type="body" sz="quarter" idx="49"/>
          </p:nvPr>
        </p:nvSpPr>
        <p:spPr>
          <a:xfrm>
            <a:off x="838206" y="1893552"/>
            <a:ext cx="5220000" cy="343264"/>
          </a:xfrm>
        </p:spPr>
        <p:txBody>
          <a:bodyPr/>
          <a:lstStyle/>
          <a:p>
            <a:r>
              <a:rPr lang="en-US" dirty="0"/>
              <a:t>Key Metrics</a:t>
            </a:r>
            <a:endParaRPr lang="ru-RU" dirty="0"/>
          </a:p>
        </p:txBody>
      </p:sp>
      <p:graphicFrame>
        <p:nvGraphicFramePr>
          <p:cNvPr id="11" name="Content Placeholder 10">
            <a:extLst>
              <a:ext uri="{FF2B5EF4-FFF2-40B4-BE49-F238E27FC236}">
                <a16:creationId xmlns:a16="http://schemas.microsoft.com/office/drawing/2014/main" id="{40152035-8784-41EB-8D59-C02CA7F09264}"/>
              </a:ext>
            </a:extLst>
          </p:cNvPr>
          <p:cNvGraphicFramePr>
            <a:graphicFrameLocks noGrp="1"/>
          </p:cNvGraphicFramePr>
          <p:nvPr>
            <p:ph sz="half" idx="1"/>
            <p:extLst>
              <p:ext uri="{D42A27DB-BD31-4B8C-83A1-F6EECF244321}">
                <p14:modId xmlns:p14="http://schemas.microsoft.com/office/powerpoint/2010/main" val="811102531"/>
              </p:ext>
            </p:extLst>
          </p:nvPr>
        </p:nvGraphicFramePr>
        <p:xfrm>
          <a:off x="943518" y="2416267"/>
          <a:ext cx="5480140" cy="2372360"/>
        </p:xfrm>
        <a:graphic>
          <a:graphicData uri="http://schemas.openxmlformats.org/drawingml/2006/table">
            <a:tbl>
              <a:tblPr firstRow="1" bandRow="1">
                <a:tableStyleId>{5C22544A-7EE6-4342-B048-85BDC9FD1C3A}</a:tableStyleId>
              </a:tblPr>
              <a:tblGrid>
                <a:gridCol w="1096028">
                  <a:extLst>
                    <a:ext uri="{9D8B030D-6E8A-4147-A177-3AD203B41FA5}">
                      <a16:colId xmlns:a16="http://schemas.microsoft.com/office/drawing/2014/main" val="1787405499"/>
                    </a:ext>
                  </a:extLst>
                </a:gridCol>
                <a:gridCol w="1096028">
                  <a:extLst>
                    <a:ext uri="{9D8B030D-6E8A-4147-A177-3AD203B41FA5}">
                      <a16:colId xmlns:a16="http://schemas.microsoft.com/office/drawing/2014/main" val="2598168381"/>
                    </a:ext>
                  </a:extLst>
                </a:gridCol>
                <a:gridCol w="1096028">
                  <a:extLst>
                    <a:ext uri="{9D8B030D-6E8A-4147-A177-3AD203B41FA5}">
                      <a16:colId xmlns:a16="http://schemas.microsoft.com/office/drawing/2014/main" val="516535987"/>
                    </a:ext>
                  </a:extLst>
                </a:gridCol>
                <a:gridCol w="1096028">
                  <a:extLst>
                    <a:ext uri="{9D8B030D-6E8A-4147-A177-3AD203B41FA5}">
                      <a16:colId xmlns:a16="http://schemas.microsoft.com/office/drawing/2014/main" val="397867630"/>
                    </a:ext>
                  </a:extLst>
                </a:gridCol>
                <a:gridCol w="1096028">
                  <a:extLst>
                    <a:ext uri="{9D8B030D-6E8A-4147-A177-3AD203B41FA5}">
                      <a16:colId xmlns:a16="http://schemas.microsoft.com/office/drawing/2014/main" val="3346530540"/>
                    </a:ext>
                  </a:extLst>
                </a:gridCol>
              </a:tblGrid>
              <a:tr h="370840">
                <a:tc>
                  <a:txBody>
                    <a:bodyPr/>
                    <a:lstStyle/>
                    <a:p>
                      <a:pPr algn="ctr"/>
                      <a:endParaRPr lang="ru-RU" sz="1400" i="0" dirty="0">
                        <a:latin typeface="+mj-lt"/>
                      </a:endParaRPr>
                    </a:p>
                  </a:txBody>
                  <a:tcPr anchor="ctr">
                    <a:solidFill>
                      <a:srgbClr val="9D0000"/>
                    </a:solidFill>
                  </a:tcPr>
                </a:tc>
                <a:tc>
                  <a:txBody>
                    <a:bodyPr/>
                    <a:lstStyle/>
                    <a:p>
                      <a:pPr algn="ctr"/>
                      <a:r>
                        <a:rPr lang="en-US" sz="1400" b="1" i="0" kern="1200" dirty="0">
                          <a:solidFill>
                            <a:schemeClr val="lt1"/>
                          </a:solidFill>
                          <a:latin typeface="+mj-lt"/>
                          <a:ea typeface="+mn-ea"/>
                          <a:cs typeface="+mn-cs"/>
                        </a:rPr>
                        <a:t>Clients</a:t>
                      </a:r>
                      <a:endParaRPr lang="ru-RU" sz="1400" b="1" i="0" kern="1200" dirty="0">
                        <a:solidFill>
                          <a:schemeClr val="lt1"/>
                        </a:solidFill>
                        <a:latin typeface="+mj-lt"/>
                        <a:ea typeface="+mn-ea"/>
                        <a:cs typeface="+mn-cs"/>
                      </a:endParaRPr>
                    </a:p>
                  </a:txBody>
                  <a:tcPr anchor="ctr">
                    <a:solidFill>
                      <a:srgbClr val="9D0000"/>
                    </a:solidFill>
                  </a:tcPr>
                </a:tc>
                <a:tc>
                  <a:txBody>
                    <a:bodyPr/>
                    <a:lstStyle/>
                    <a:p>
                      <a:pPr algn="ctr"/>
                      <a:r>
                        <a:rPr lang="en-US" sz="1400" b="1" i="0" kern="1200" dirty="0">
                          <a:solidFill>
                            <a:schemeClr val="lt1"/>
                          </a:solidFill>
                          <a:latin typeface="+mj-lt"/>
                          <a:ea typeface="+mn-ea"/>
                          <a:cs typeface="+mn-cs"/>
                        </a:rPr>
                        <a:t>Orders</a:t>
                      </a:r>
                      <a:endParaRPr lang="ru-RU" sz="1400" b="1" i="0" kern="1200" dirty="0">
                        <a:solidFill>
                          <a:schemeClr val="lt1"/>
                        </a:solidFill>
                        <a:latin typeface="+mj-lt"/>
                        <a:ea typeface="+mn-ea"/>
                        <a:cs typeface="+mn-cs"/>
                      </a:endParaRPr>
                    </a:p>
                  </a:txBody>
                  <a:tcPr anchor="ctr">
                    <a:solidFill>
                      <a:srgbClr val="9D0000"/>
                    </a:solidFill>
                  </a:tcPr>
                </a:tc>
                <a:tc>
                  <a:txBody>
                    <a:bodyPr/>
                    <a:lstStyle/>
                    <a:p>
                      <a:pPr algn="ctr"/>
                      <a:r>
                        <a:rPr lang="en-US" sz="1400" b="1" i="0" kern="1200" dirty="0">
                          <a:solidFill>
                            <a:schemeClr val="lt1"/>
                          </a:solidFill>
                          <a:latin typeface="+mj-lt"/>
                          <a:ea typeface="+mn-ea"/>
                          <a:cs typeface="+mn-cs"/>
                        </a:rPr>
                        <a:t>Gross Revenue</a:t>
                      </a:r>
                      <a:endParaRPr lang="ru-RU" sz="1400" b="1" i="0" kern="1200" dirty="0">
                        <a:solidFill>
                          <a:schemeClr val="lt1"/>
                        </a:solidFill>
                        <a:latin typeface="+mj-lt"/>
                        <a:ea typeface="+mn-ea"/>
                        <a:cs typeface="+mn-cs"/>
                      </a:endParaRPr>
                    </a:p>
                  </a:txBody>
                  <a:tcPr anchor="ctr">
                    <a:solidFill>
                      <a:srgbClr val="9D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kern="1200" noProof="0" dirty="0">
                          <a:solidFill>
                            <a:schemeClr val="lt1"/>
                          </a:solidFill>
                          <a:latin typeface="+mj-lt"/>
                          <a:ea typeface="+mn-ea"/>
                          <a:cs typeface="+mn-cs"/>
                        </a:rPr>
                        <a:t>Net Revenue</a:t>
                      </a:r>
                      <a:endParaRPr lang="ru-RU" sz="1400" b="1" i="0" kern="1200" noProof="0" dirty="0">
                        <a:solidFill>
                          <a:schemeClr val="lt1"/>
                        </a:solidFill>
                        <a:latin typeface="+mj-lt"/>
                        <a:ea typeface="+mn-ea"/>
                        <a:cs typeface="+mn-cs"/>
                      </a:endParaRPr>
                    </a:p>
                  </a:txBody>
                  <a:tcPr anchor="ctr">
                    <a:solidFill>
                      <a:srgbClr val="9D0000"/>
                    </a:solidFill>
                  </a:tcPr>
                </a:tc>
                <a:extLst>
                  <a:ext uri="{0D108BD9-81ED-4DB2-BD59-A6C34878D82A}">
                    <a16:rowId xmlns:a16="http://schemas.microsoft.com/office/drawing/2014/main" val="2673239030"/>
                  </a:ext>
                </a:extLst>
              </a:tr>
              <a:tr h="370840">
                <a:tc>
                  <a:txBody>
                    <a:bodyPr/>
                    <a:lstStyle/>
                    <a:p>
                      <a:pPr algn="ctr"/>
                      <a:r>
                        <a:rPr kumimoji="0" lang="ru-RU" sz="1400" b="1" i="0" u="none" strike="noStrike" kern="1200" cap="none" spc="0" normalizeH="0" baseline="0" dirty="0">
                          <a:ln>
                            <a:noFill/>
                          </a:ln>
                          <a:solidFill>
                            <a:srgbClr val="FCEDD4"/>
                          </a:solidFill>
                          <a:effectLst/>
                          <a:uLnTx/>
                          <a:uFillTx/>
                          <a:latin typeface="+mj-lt"/>
                          <a:ea typeface="+mn-ea"/>
                          <a:cs typeface="+mn-cs"/>
                        </a:rPr>
                        <a:t>20</a:t>
                      </a:r>
                      <a:r>
                        <a:rPr kumimoji="0" lang="en-US" sz="1400" b="1" i="0" u="none" strike="noStrike" kern="1200" cap="none" spc="0" normalizeH="0" baseline="0" dirty="0">
                          <a:ln>
                            <a:noFill/>
                          </a:ln>
                          <a:solidFill>
                            <a:srgbClr val="FCEDD4"/>
                          </a:solidFill>
                          <a:effectLst/>
                          <a:uLnTx/>
                          <a:uFillTx/>
                          <a:latin typeface="+mj-lt"/>
                          <a:ea typeface="+mn-ea"/>
                          <a:cs typeface="+mn-cs"/>
                        </a:rPr>
                        <a:t>X</a:t>
                      </a:r>
                      <a:r>
                        <a:rPr kumimoji="0" lang="en-US" sz="1400" b="1" i="0" u="none" strike="noStrike" kern="1200" cap="none" spc="0" normalizeH="0" baseline="0" dirty="0">
                          <a:ln>
                            <a:noFill/>
                          </a:ln>
                          <a:solidFill>
                            <a:srgbClr val="FCEDD4"/>
                          </a:solidFill>
                          <a:effectLst/>
                          <a:uLnTx/>
                          <a:uFillTx/>
                          <a:latin typeface="Adobe Garamond Pro"/>
                          <a:ea typeface="+mn-ea"/>
                          <a:cs typeface="+mn-cs"/>
                        </a:rPr>
                        <a:t>X</a:t>
                      </a:r>
                      <a:endParaRPr kumimoji="0" lang="ru-RU" sz="1400" b="1" i="0" u="none" strike="noStrike" kern="1200" cap="none" spc="0" normalizeH="0" baseline="0" dirty="0">
                        <a:ln>
                          <a:noFill/>
                        </a:ln>
                        <a:solidFill>
                          <a:srgbClr val="FCEDD4"/>
                        </a:solidFill>
                        <a:effectLst/>
                        <a:uLnTx/>
                        <a:uFillTx/>
                        <a:latin typeface="+mj-lt"/>
                        <a:ea typeface="+mn-ea"/>
                        <a:cs typeface="+mn-cs"/>
                      </a:endParaRPr>
                    </a:p>
                  </a:txBody>
                  <a:tcPr anchor="ctr">
                    <a:solidFill>
                      <a:srgbClr val="8D6347"/>
                    </a:solidFill>
                  </a:tcPr>
                </a:tc>
                <a:tc>
                  <a:txBody>
                    <a:bodyPr/>
                    <a:lstStyle/>
                    <a:p>
                      <a:pPr algn="r"/>
                      <a:r>
                        <a:rPr lang="en-US" sz="1400" b="0" i="0" dirty="0">
                          <a:solidFill>
                            <a:srgbClr val="8D6347"/>
                          </a:solidFill>
                          <a:latin typeface="+mn-lt"/>
                          <a:cs typeface="Segoe UI Light" panose="020B0502040204020203" pitchFamily="34" charset="0"/>
                        </a:rPr>
                        <a:t>10</a:t>
                      </a:r>
                      <a:endParaRPr lang="ru-RU" sz="1400" b="0" i="0" dirty="0">
                        <a:solidFill>
                          <a:srgbClr val="8D6347"/>
                        </a:solidFill>
                        <a:latin typeface="+mn-lt"/>
                        <a:cs typeface="Segoe UI Light" panose="020B0502040204020203" pitchFamily="34" charset="0"/>
                      </a:endParaRPr>
                    </a:p>
                  </a:txBody>
                  <a:tcPr anchor="ctr">
                    <a:solidFill>
                      <a:srgbClr val="FFF6E7"/>
                    </a:solidFill>
                  </a:tcPr>
                </a:tc>
                <a:tc>
                  <a:txBody>
                    <a:bodyPr/>
                    <a:lstStyle/>
                    <a:p>
                      <a:pPr algn="r"/>
                      <a:r>
                        <a:rPr lang="en-US" sz="1400" b="0" i="0" dirty="0">
                          <a:solidFill>
                            <a:srgbClr val="8D6347"/>
                          </a:solidFill>
                          <a:latin typeface="+mn-lt"/>
                          <a:cs typeface="Segoe UI Light" panose="020B0502040204020203" pitchFamily="34" charset="0"/>
                        </a:rPr>
                        <a:t>100</a:t>
                      </a:r>
                      <a:endParaRPr lang="ru-RU" sz="1400" b="0" i="0" dirty="0">
                        <a:solidFill>
                          <a:srgbClr val="8D6347"/>
                        </a:solidFill>
                        <a:latin typeface="+mn-lt"/>
                        <a:cs typeface="Segoe UI Light" panose="020B0502040204020203" pitchFamily="34" charset="0"/>
                      </a:endParaRPr>
                    </a:p>
                  </a:txBody>
                  <a:tcPr anchor="ctr">
                    <a:solidFill>
                      <a:srgbClr val="FFF6E7"/>
                    </a:solidFill>
                  </a:tcPr>
                </a:tc>
                <a:tc>
                  <a:txBody>
                    <a:bodyPr/>
                    <a:lstStyle/>
                    <a:p>
                      <a:pPr algn="r"/>
                      <a:r>
                        <a:rPr lang="en-US" sz="1400" b="0" i="0" dirty="0">
                          <a:solidFill>
                            <a:srgbClr val="8D6347"/>
                          </a:solidFill>
                          <a:latin typeface="+mn-lt"/>
                          <a:cs typeface="Segoe UI Light" panose="020B0502040204020203" pitchFamily="34" charset="0"/>
                        </a:rPr>
                        <a:t>$ 10,000</a:t>
                      </a:r>
                      <a:endParaRPr lang="ru-RU" sz="1400" b="0" i="0" dirty="0">
                        <a:solidFill>
                          <a:srgbClr val="8D6347"/>
                        </a:solidFill>
                        <a:latin typeface="+mn-lt"/>
                        <a:cs typeface="Segoe UI Light" panose="020B0502040204020203" pitchFamily="34" charset="0"/>
                      </a:endParaRPr>
                    </a:p>
                  </a:txBody>
                  <a:tcPr anchor="ctr">
                    <a:solidFill>
                      <a:srgbClr val="FFF6E7"/>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rPr>
                        <a:t>$ 7,000</a:t>
                      </a:r>
                      <a:endParaRPr kumimoji="0" lang="ru-RU"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endParaRPr>
                    </a:p>
                  </a:txBody>
                  <a:tcPr anchor="ctr">
                    <a:solidFill>
                      <a:srgbClr val="FFF6E7"/>
                    </a:solidFill>
                  </a:tcPr>
                </a:tc>
                <a:extLst>
                  <a:ext uri="{0D108BD9-81ED-4DB2-BD59-A6C34878D82A}">
                    <a16:rowId xmlns:a16="http://schemas.microsoft.com/office/drawing/2014/main" val="299645828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srgbClr val="FCEDD4"/>
                          </a:solidFill>
                          <a:effectLst/>
                          <a:uLnTx/>
                          <a:uFillTx/>
                          <a:latin typeface="+mj-lt"/>
                          <a:ea typeface="+mn-ea"/>
                          <a:cs typeface="+mn-cs"/>
                        </a:rPr>
                        <a:t>20</a:t>
                      </a:r>
                      <a:r>
                        <a:rPr kumimoji="0" lang="en-US" sz="1400" b="1" i="0" u="none" strike="noStrike" kern="1200" cap="none" spc="0" normalizeH="0" baseline="0" noProof="0" dirty="0">
                          <a:ln>
                            <a:noFill/>
                          </a:ln>
                          <a:solidFill>
                            <a:srgbClr val="FCEDD4"/>
                          </a:solidFill>
                          <a:effectLst/>
                          <a:uLnTx/>
                          <a:uFillTx/>
                          <a:latin typeface="Adobe Garamond Pro"/>
                          <a:ea typeface="+mn-ea"/>
                          <a:cs typeface="+mn-cs"/>
                        </a:rPr>
                        <a:t>XX</a:t>
                      </a:r>
                      <a:endParaRPr kumimoji="0" lang="ru-RU" sz="1400" b="1" i="0" u="none" strike="noStrike" kern="1200" cap="none" spc="0" normalizeH="0" baseline="0" noProof="0" dirty="0">
                        <a:ln>
                          <a:noFill/>
                        </a:ln>
                        <a:solidFill>
                          <a:srgbClr val="FCEDD4"/>
                        </a:solidFill>
                        <a:effectLst/>
                        <a:uLnTx/>
                        <a:uFillTx/>
                        <a:latin typeface="+mj-lt"/>
                        <a:ea typeface="+mn-ea"/>
                        <a:cs typeface="+mn-cs"/>
                      </a:endParaRPr>
                    </a:p>
                  </a:txBody>
                  <a:tcPr anchor="ctr">
                    <a:solidFill>
                      <a:srgbClr val="855939"/>
                    </a:solidFill>
                  </a:tcPr>
                </a:tc>
                <a:tc>
                  <a:txBody>
                    <a:bodyPr/>
                    <a:lstStyle/>
                    <a:p>
                      <a:pPr algn="r"/>
                      <a:r>
                        <a:rPr lang="en-US" sz="1400" b="0" i="0" dirty="0">
                          <a:solidFill>
                            <a:srgbClr val="8D6347"/>
                          </a:solidFill>
                          <a:latin typeface="+mn-lt"/>
                          <a:cs typeface="Segoe UI Light" panose="020B0502040204020203" pitchFamily="34" charset="0"/>
                        </a:rPr>
                        <a:t>20</a:t>
                      </a:r>
                      <a:endParaRPr lang="ru-RU" sz="1400" b="0" i="0" dirty="0">
                        <a:solidFill>
                          <a:srgbClr val="8D6347"/>
                        </a:solidFill>
                        <a:latin typeface="+mn-lt"/>
                        <a:cs typeface="Segoe UI Light" panose="020B0502040204020203" pitchFamily="34" charset="0"/>
                      </a:endParaRPr>
                    </a:p>
                  </a:txBody>
                  <a:tcPr anchor="ctr">
                    <a:noFill/>
                  </a:tcPr>
                </a:tc>
                <a:tc>
                  <a:txBody>
                    <a:bodyPr/>
                    <a:lstStyle/>
                    <a:p>
                      <a:pPr algn="r"/>
                      <a:r>
                        <a:rPr lang="en-US" sz="1400" b="0" i="0" dirty="0">
                          <a:solidFill>
                            <a:srgbClr val="8D6347"/>
                          </a:solidFill>
                          <a:latin typeface="+mn-lt"/>
                          <a:cs typeface="Segoe UI Light" panose="020B0502040204020203" pitchFamily="34" charset="0"/>
                        </a:rPr>
                        <a:t>200</a:t>
                      </a:r>
                      <a:endParaRPr lang="ru-RU" sz="1400" b="0" i="0" dirty="0">
                        <a:solidFill>
                          <a:srgbClr val="8D6347"/>
                        </a:solidFill>
                        <a:latin typeface="+mn-lt"/>
                        <a:cs typeface="Segoe UI Light" panose="020B0502040204020203" pitchFamily="34" charset="0"/>
                      </a:endParaRPr>
                    </a:p>
                  </a:txBody>
                  <a:tcPr anchor="c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rPr>
                        <a:t>$ 20,000</a:t>
                      </a:r>
                      <a:endParaRPr kumimoji="0" lang="ru-RU"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endParaRPr>
                    </a:p>
                  </a:txBody>
                  <a:tcPr anchor="c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rPr>
                        <a:t>$ 16,000</a:t>
                      </a:r>
                      <a:endParaRPr kumimoji="0" lang="ru-RU"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endParaRPr>
                    </a:p>
                  </a:txBody>
                  <a:tcPr anchor="ctr">
                    <a:noFill/>
                  </a:tcPr>
                </a:tc>
                <a:extLst>
                  <a:ext uri="{0D108BD9-81ED-4DB2-BD59-A6C34878D82A}">
                    <a16:rowId xmlns:a16="http://schemas.microsoft.com/office/drawing/2014/main" val="2279949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srgbClr val="FCEDD4"/>
                          </a:solidFill>
                          <a:effectLst/>
                          <a:uLnTx/>
                          <a:uFillTx/>
                          <a:latin typeface="+mj-lt"/>
                          <a:ea typeface="+mn-ea"/>
                          <a:cs typeface="+mn-cs"/>
                        </a:rPr>
                        <a:t>20</a:t>
                      </a:r>
                      <a:r>
                        <a:rPr kumimoji="0" lang="en-US" sz="1400" b="1" i="0" u="none" strike="noStrike" kern="1200" cap="none" spc="0" normalizeH="0" baseline="0" noProof="0" dirty="0">
                          <a:ln>
                            <a:noFill/>
                          </a:ln>
                          <a:solidFill>
                            <a:srgbClr val="FCEDD4"/>
                          </a:solidFill>
                          <a:effectLst/>
                          <a:uLnTx/>
                          <a:uFillTx/>
                          <a:latin typeface="Adobe Garamond Pro"/>
                          <a:ea typeface="+mn-ea"/>
                          <a:cs typeface="+mn-cs"/>
                        </a:rPr>
                        <a:t>XX</a:t>
                      </a:r>
                      <a:endParaRPr kumimoji="0" lang="ru-RU" sz="1400" b="1" i="0" u="none" strike="noStrike" kern="1200" cap="none" spc="0" normalizeH="0" baseline="0" noProof="0" dirty="0">
                        <a:ln>
                          <a:noFill/>
                        </a:ln>
                        <a:solidFill>
                          <a:srgbClr val="FCEDD4"/>
                        </a:solidFill>
                        <a:effectLst/>
                        <a:uLnTx/>
                        <a:uFillTx/>
                        <a:latin typeface="+mj-lt"/>
                        <a:ea typeface="+mn-ea"/>
                        <a:cs typeface="+mn-cs"/>
                      </a:endParaRPr>
                    </a:p>
                  </a:txBody>
                  <a:tcPr anchor="ctr">
                    <a:solidFill>
                      <a:srgbClr val="8D6347"/>
                    </a:solidFill>
                  </a:tcPr>
                </a:tc>
                <a:tc>
                  <a:txBody>
                    <a:bodyPr/>
                    <a:lstStyle/>
                    <a:p>
                      <a:pPr algn="r"/>
                      <a:r>
                        <a:rPr lang="en-US" sz="1400" b="0" i="0" dirty="0">
                          <a:solidFill>
                            <a:srgbClr val="8D6347"/>
                          </a:solidFill>
                          <a:latin typeface="+mn-lt"/>
                          <a:cs typeface="Segoe UI Light" panose="020B0502040204020203" pitchFamily="34" charset="0"/>
                        </a:rPr>
                        <a:t>30</a:t>
                      </a:r>
                      <a:endParaRPr lang="ru-RU" sz="1400" b="0" i="0" dirty="0">
                        <a:solidFill>
                          <a:srgbClr val="8D6347"/>
                        </a:solidFill>
                        <a:latin typeface="+mn-lt"/>
                        <a:cs typeface="Segoe UI Light" panose="020B0502040204020203" pitchFamily="34" charset="0"/>
                      </a:endParaRPr>
                    </a:p>
                  </a:txBody>
                  <a:tcPr anchor="ctr">
                    <a:solidFill>
                      <a:srgbClr val="FFF6E7"/>
                    </a:solidFill>
                  </a:tcPr>
                </a:tc>
                <a:tc>
                  <a:txBody>
                    <a:bodyPr/>
                    <a:lstStyle/>
                    <a:p>
                      <a:pPr algn="r"/>
                      <a:r>
                        <a:rPr lang="en-US" sz="1400" b="0" i="0" dirty="0">
                          <a:solidFill>
                            <a:srgbClr val="8D6347"/>
                          </a:solidFill>
                          <a:latin typeface="+mn-lt"/>
                          <a:cs typeface="Segoe UI Light" panose="020B0502040204020203" pitchFamily="34" charset="0"/>
                        </a:rPr>
                        <a:t>300</a:t>
                      </a:r>
                      <a:endParaRPr lang="ru-RU" sz="1400" b="0" i="0" dirty="0">
                        <a:solidFill>
                          <a:srgbClr val="8D6347"/>
                        </a:solidFill>
                        <a:latin typeface="+mn-lt"/>
                        <a:cs typeface="Segoe UI Light" panose="020B0502040204020203" pitchFamily="34" charset="0"/>
                      </a:endParaRPr>
                    </a:p>
                  </a:txBody>
                  <a:tcPr anchor="ctr">
                    <a:solidFill>
                      <a:srgbClr val="FFF6E7"/>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rPr>
                        <a:t>$ 30,000</a:t>
                      </a:r>
                      <a:endParaRPr kumimoji="0" lang="ru-RU"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endParaRPr>
                    </a:p>
                  </a:txBody>
                  <a:tcPr anchor="ctr">
                    <a:solidFill>
                      <a:srgbClr val="FFF6E7"/>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rPr>
                        <a:t>$ 25,000</a:t>
                      </a:r>
                      <a:endParaRPr kumimoji="0" lang="ru-RU"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endParaRPr>
                    </a:p>
                  </a:txBody>
                  <a:tcPr anchor="ctr">
                    <a:solidFill>
                      <a:srgbClr val="FFF6E7"/>
                    </a:solidFill>
                  </a:tcPr>
                </a:tc>
                <a:extLst>
                  <a:ext uri="{0D108BD9-81ED-4DB2-BD59-A6C34878D82A}">
                    <a16:rowId xmlns:a16="http://schemas.microsoft.com/office/drawing/2014/main" val="27435847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srgbClr val="FCEDD4"/>
                          </a:solidFill>
                          <a:effectLst/>
                          <a:uLnTx/>
                          <a:uFillTx/>
                          <a:latin typeface="+mj-lt"/>
                          <a:ea typeface="+mn-ea"/>
                          <a:cs typeface="+mn-cs"/>
                        </a:rPr>
                        <a:t>20</a:t>
                      </a:r>
                      <a:r>
                        <a:rPr kumimoji="0" lang="en-US" sz="1400" b="1" i="0" u="none" strike="noStrike" kern="1200" cap="none" spc="0" normalizeH="0" baseline="0" noProof="0" dirty="0">
                          <a:ln>
                            <a:noFill/>
                          </a:ln>
                          <a:solidFill>
                            <a:srgbClr val="FCEDD4"/>
                          </a:solidFill>
                          <a:effectLst/>
                          <a:uLnTx/>
                          <a:uFillTx/>
                          <a:latin typeface="Adobe Garamond Pro"/>
                          <a:ea typeface="+mn-ea"/>
                          <a:cs typeface="+mn-cs"/>
                        </a:rPr>
                        <a:t>XX</a:t>
                      </a:r>
                      <a:endParaRPr kumimoji="0" lang="ru-RU" sz="1400" b="1" i="0" u="none" strike="noStrike" kern="1200" cap="none" spc="0" normalizeH="0" baseline="0" noProof="0" dirty="0">
                        <a:ln>
                          <a:noFill/>
                        </a:ln>
                        <a:solidFill>
                          <a:srgbClr val="FCEDD4"/>
                        </a:solidFill>
                        <a:effectLst/>
                        <a:uLnTx/>
                        <a:uFillTx/>
                        <a:latin typeface="+mj-lt"/>
                        <a:ea typeface="+mn-ea"/>
                        <a:cs typeface="+mn-cs"/>
                      </a:endParaRPr>
                    </a:p>
                  </a:txBody>
                  <a:tcPr anchor="ctr">
                    <a:solidFill>
                      <a:srgbClr val="855939"/>
                    </a:solidFill>
                  </a:tcPr>
                </a:tc>
                <a:tc>
                  <a:txBody>
                    <a:bodyPr/>
                    <a:lstStyle/>
                    <a:p>
                      <a:pPr algn="r"/>
                      <a:r>
                        <a:rPr lang="en-US" sz="1400" b="0" i="0" dirty="0">
                          <a:solidFill>
                            <a:srgbClr val="8D6347"/>
                          </a:solidFill>
                          <a:latin typeface="+mn-lt"/>
                          <a:cs typeface="Segoe UI Light" panose="020B0502040204020203" pitchFamily="34" charset="0"/>
                        </a:rPr>
                        <a:t>40</a:t>
                      </a:r>
                      <a:endParaRPr lang="ru-RU" sz="1400" b="0" i="0" dirty="0">
                        <a:solidFill>
                          <a:srgbClr val="8D6347"/>
                        </a:solidFill>
                        <a:latin typeface="+mn-lt"/>
                        <a:cs typeface="Segoe UI Light" panose="020B0502040204020203" pitchFamily="34" charset="0"/>
                      </a:endParaRPr>
                    </a:p>
                  </a:txBody>
                  <a:tcPr anchor="ctr">
                    <a:noFill/>
                  </a:tcPr>
                </a:tc>
                <a:tc>
                  <a:txBody>
                    <a:bodyPr/>
                    <a:lstStyle/>
                    <a:p>
                      <a:pPr algn="r"/>
                      <a:r>
                        <a:rPr lang="en-US" sz="1400" b="0" i="0" dirty="0">
                          <a:solidFill>
                            <a:srgbClr val="8D6347"/>
                          </a:solidFill>
                          <a:latin typeface="+mn-lt"/>
                          <a:cs typeface="Segoe UI Light" panose="020B0502040204020203" pitchFamily="34" charset="0"/>
                        </a:rPr>
                        <a:t>400</a:t>
                      </a:r>
                      <a:endParaRPr lang="ru-RU" sz="1400" b="0" i="0" dirty="0">
                        <a:solidFill>
                          <a:srgbClr val="8D6347"/>
                        </a:solidFill>
                        <a:latin typeface="+mn-lt"/>
                        <a:cs typeface="Segoe UI Light" panose="020B0502040204020203" pitchFamily="34" charset="0"/>
                      </a:endParaRPr>
                    </a:p>
                  </a:txBody>
                  <a:tcPr anchor="c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rPr>
                        <a:t>$ 40,000</a:t>
                      </a:r>
                      <a:endParaRPr kumimoji="0" lang="ru-RU"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endParaRPr>
                    </a:p>
                  </a:txBody>
                  <a:tcPr anchor="c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rPr>
                        <a:t>$ 30,000</a:t>
                      </a:r>
                      <a:endParaRPr kumimoji="0" lang="ru-RU"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endParaRPr>
                    </a:p>
                  </a:txBody>
                  <a:tcPr anchor="ctr">
                    <a:noFill/>
                  </a:tcPr>
                </a:tc>
                <a:extLst>
                  <a:ext uri="{0D108BD9-81ED-4DB2-BD59-A6C34878D82A}">
                    <a16:rowId xmlns:a16="http://schemas.microsoft.com/office/drawing/2014/main" val="23431633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srgbClr val="FCEDD4"/>
                          </a:solidFill>
                          <a:effectLst/>
                          <a:uLnTx/>
                          <a:uFillTx/>
                          <a:latin typeface="+mj-lt"/>
                          <a:ea typeface="+mn-ea"/>
                          <a:cs typeface="+mn-cs"/>
                        </a:rPr>
                        <a:t>20</a:t>
                      </a:r>
                      <a:r>
                        <a:rPr kumimoji="0" lang="en-US" sz="1400" b="1" i="0" u="none" strike="noStrike" kern="1200" cap="none" spc="0" normalizeH="0" baseline="0" noProof="0" dirty="0">
                          <a:ln>
                            <a:noFill/>
                          </a:ln>
                          <a:solidFill>
                            <a:srgbClr val="FCEDD4"/>
                          </a:solidFill>
                          <a:effectLst/>
                          <a:uLnTx/>
                          <a:uFillTx/>
                          <a:latin typeface="Adobe Garamond Pro"/>
                          <a:ea typeface="+mn-ea"/>
                          <a:cs typeface="+mn-cs"/>
                        </a:rPr>
                        <a:t>XX</a:t>
                      </a:r>
                      <a:endParaRPr kumimoji="0" lang="ru-RU" sz="1400" b="1" i="0" u="none" strike="noStrike" kern="1200" cap="none" spc="0" normalizeH="0" baseline="0" noProof="0" dirty="0">
                        <a:ln>
                          <a:noFill/>
                        </a:ln>
                        <a:solidFill>
                          <a:srgbClr val="FCEDD4"/>
                        </a:solidFill>
                        <a:effectLst/>
                        <a:uLnTx/>
                        <a:uFillTx/>
                        <a:latin typeface="+mj-lt"/>
                        <a:ea typeface="+mn-ea"/>
                        <a:cs typeface="+mn-cs"/>
                      </a:endParaRPr>
                    </a:p>
                  </a:txBody>
                  <a:tcPr anchor="ctr">
                    <a:solidFill>
                      <a:srgbClr val="8D6347"/>
                    </a:solidFill>
                  </a:tcPr>
                </a:tc>
                <a:tc>
                  <a:txBody>
                    <a:bodyPr/>
                    <a:lstStyle/>
                    <a:p>
                      <a:pPr algn="r"/>
                      <a:r>
                        <a:rPr lang="en-US" sz="1400" b="0" i="0" dirty="0">
                          <a:solidFill>
                            <a:srgbClr val="8D6347"/>
                          </a:solidFill>
                          <a:latin typeface="+mn-lt"/>
                          <a:cs typeface="Segoe UI Light" panose="020B0502040204020203" pitchFamily="34" charset="0"/>
                        </a:rPr>
                        <a:t>50</a:t>
                      </a:r>
                      <a:endParaRPr lang="ru-RU" sz="1400" b="0" i="0" dirty="0">
                        <a:solidFill>
                          <a:srgbClr val="8D6347"/>
                        </a:solidFill>
                        <a:latin typeface="+mn-lt"/>
                        <a:cs typeface="Segoe UI Light" panose="020B0502040204020203" pitchFamily="34" charset="0"/>
                      </a:endParaRPr>
                    </a:p>
                  </a:txBody>
                  <a:tcPr anchor="ctr">
                    <a:solidFill>
                      <a:srgbClr val="FFF6E7"/>
                    </a:solidFill>
                  </a:tcPr>
                </a:tc>
                <a:tc>
                  <a:txBody>
                    <a:bodyPr/>
                    <a:lstStyle/>
                    <a:p>
                      <a:pPr algn="r"/>
                      <a:r>
                        <a:rPr lang="en-US" sz="1400" b="0" i="0" dirty="0">
                          <a:solidFill>
                            <a:srgbClr val="8D6347"/>
                          </a:solidFill>
                          <a:latin typeface="+mn-lt"/>
                          <a:cs typeface="Segoe UI Light" panose="020B0502040204020203" pitchFamily="34" charset="0"/>
                        </a:rPr>
                        <a:t>500</a:t>
                      </a:r>
                      <a:endParaRPr lang="ru-RU" sz="1400" b="0" i="0" dirty="0">
                        <a:solidFill>
                          <a:srgbClr val="8D6347"/>
                        </a:solidFill>
                        <a:latin typeface="+mn-lt"/>
                        <a:cs typeface="Segoe UI Light" panose="020B0502040204020203" pitchFamily="34" charset="0"/>
                      </a:endParaRPr>
                    </a:p>
                  </a:txBody>
                  <a:tcPr anchor="ctr">
                    <a:solidFill>
                      <a:srgbClr val="FFF6E7"/>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rPr>
                        <a:t>$ 50,000</a:t>
                      </a:r>
                      <a:endParaRPr kumimoji="0" lang="ru-RU"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endParaRPr>
                    </a:p>
                  </a:txBody>
                  <a:tcPr anchor="ctr">
                    <a:solidFill>
                      <a:srgbClr val="FFF6E7"/>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rPr>
                        <a:t>$ 40,000</a:t>
                      </a:r>
                      <a:endParaRPr kumimoji="0" lang="ru-RU" sz="1400" b="0" i="0" u="none" strike="noStrike" kern="1200" cap="none" spc="0" normalizeH="0" baseline="0" noProof="0" dirty="0">
                        <a:ln>
                          <a:noFill/>
                        </a:ln>
                        <a:solidFill>
                          <a:srgbClr val="8D6347"/>
                        </a:solidFill>
                        <a:effectLst/>
                        <a:uLnTx/>
                        <a:uFillTx/>
                        <a:latin typeface="Segoe UI"/>
                        <a:ea typeface="+mn-ea"/>
                        <a:cs typeface="Segoe UI Light" panose="020B0502040204020203" pitchFamily="34" charset="0"/>
                      </a:endParaRPr>
                    </a:p>
                  </a:txBody>
                  <a:tcPr anchor="ctr">
                    <a:solidFill>
                      <a:srgbClr val="FFF6E7"/>
                    </a:solidFill>
                  </a:tcPr>
                </a:tc>
                <a:extLst>
                  <a:ext uri="{0D108BD9-81ED-4DB2-BD59-A6C34878D82A}">
                    <a16:rowId xmlns:a16="http://schemas.microsoft.com/office/drawing/2014/main" val="938658192"/>
                  </a:ext>
                </a:extLst>
              </a:tr>
            </a:tbl>
          </a:graphicData>
        </a:graphic>
      </p:graphicFrame>
      <p:sp>
        <p:nvSpPr>
          <p:cNvPr id="6" name="Text Placeholder 5">
            <a:extLst>
              <a:ext uri="{FF2B5EF4-FFF2-40B4-BE49-F238E27FC236}">
                <a16:creationId xmlns:a16="http://schemas.microsoft.com/office/drawing/2014/main" id="{42EAD4B7-DE07-4DB2-AC82-4872934A8779}"/>
              </a:ext>
            </a:extLst>
          </p:cNvPr>
          <p:cNvSpPr>
            <a:spLocks noGrp="1"/>
          </p:cNvSpPr>
          <p:nvPr>
            <p:ph type="body" sz="quarter" idx="52"/>
          </p:nvPr>
        </p:nvSpPr>
        <p:spPr>
          <a:xfrm>
            <a:off x="6917622" y="1893552"/>
            <a:ext cx="4492016" cy="400994"/>
          </a:xfrm>
        </p:spPr>
        <p:txBody>
          <a:bodyPr/>
          <a:lstStyle/>
          <a:p>
            <a:r>
              <a:rPr lang="en-US" dirty="0"/>
              <a:t>Revenue by Year</a:t>
            </a:r>
            <a:endParaRPr lang="ru-RU" dirty="0"/>
          </a:p>
        </p:txBody>
      </p:sp>
      <p:graphicFrame>
        <p:nvGraphicFramePr>
          <p:cNvPr id="14" name="Content Placeholder 13" descr="Chart">
            <a:extLst>
              <a:ext uri="{FF2B5EF4-FFF2-40B4-BE49-F238E27FC236}">
                <a16:creationId xmlns:a16="http://schemas.microsoft.com/office/drawing/2014/main" id="{7D8930C9-2110-4A81-93B3-6B4477D7AB66}"/>
              </a:ext>
            </a:extLst>
          </p:cNvPr>
          <p:cNvGraphicFramePr>
            <a:graphicFrameLocks noGrp="1"/>
          </p:cNvGraphicFramePr>
          <p:nvPr>
            <p:ph sz="half" idx="57"/>
            <p:extLst>
              <p:ext uri="{D42A27DB-BD31-4B8C-83A1-F6EECF244321}">
                <p14:modId xmlns:p14="http://schemas.microsoft.com/office/powerpoint/2010/main" val="3014350507"/>
              </p:ext>
            </p:extLst>
          </p:nvPr>
        </p:nvGraphicFramePr>
        <p:xfrm>
          <a:off x="6921871" y="2294546"/>
          <a:ext cx="4600702" cy="2881036"/>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Placeholder 9" descr="Company logo">
            <a:extLst>
              <a:ext uri="{FF2B5EF4-FFF2-40B4-BE49-F238E27FC236}">
                <a16:creationId xmlns:a16="http://schemas.microsoft.com/office/drawing/2014/main" id="{55D2E66B-1EB2-4EE3-8B3F-AA334ACA0543}"/>
              </a:ext>
            </a:extLst>
          </p:cNvPr>
          <p:cNvPicPr>
            <a:picLocks noGrp="1" noChangeAspect="1"/>
          </p:cNvPicPr>
          <p:nvPr>
            <p:ph type="pic" sz="quarter" idx="56"/>
          </p:nvPr>
        </p:nvPicPr>
        <p:blipFill>
          <a:blip r:embed="rId3">
            <a:extLst>
              <a:ext uri="{96DAC541-7B7A-43D3-8B79-37D633B846F1}">
                <asvg:svgBlip xmlns:asvg="http://schemas.microsoft.com/office/drawing/2016/SVG/main" r:embed="rId4"/>
              </a:ext>
            </a:extLst>
          </a:blip>
          <a:srcRect t="655" b="655"/>
          <a:stretch>
            <a:fillRect/>
          </a:stretch>
        </p:blipFill>
        <p:spPr/>
      </p:pic>
      <p:sp>
        <p:nvSpPr>
          <p:cNvPr id="4" name="Slide Number Placeholder 3">
            <a:extLst>
              <a:ext uri="{FF2B5EF4-FFF2-40B4-BE49-F238E27FC236}">
                <a16:creationId xmlns:a16="http://schemas.microsoft.com/office/drawing/2014/main" id="{2D116CE0-41F4-4C5B-99E1-D5EB03B90437}"/>
              </a:ext>
            </a:extLst>
          </p:cNvPr>
          <p:cNvSpPr>
            <a:spLocks noGrp="1"/>
          </p:cNvSpPr>
          <p:nvPr>
            <p:ph type="sldNum" sz="quarter" idx="12"/>
          </p:nvPr>
        </p:nvSpPr>
        <p:spPr/>
        <p:txBody>
          <a:bodyPr/>
          <a:lstStyle/>
          <a:p>
            <a:fld id="{F470E458-E7C2-4395-B75D-476A174CEE45}" type="slidenum">
              <a:rPr lang="ru-RU" smtClean="0"/>
              <a:t>20</a:t>
            </a:fld>
            <a:endParaRPr lang="ru-RU"/>
          </a:p>
        </p:txBody>
      </p:sp>
    </p:spTree>
    <p:extLst>
      <p:ext uri="{BB962C8B-B14F-4D97-AF65-F5344CB8AC3E}">
        <p14:creationId xmlns:p14="http://schemas.microsoft.com/office/powerpoint/2010/main" val="3734287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BA8EF-BB79-496B-BDCB-D7B0EA27E9B2}"/>
              </a:ext>
            </a:extLst>
          </p:cNvPr>
          <p:cNvSpPr>
            <a:spLocks noGrp="1"/>
          </p:cNvSpPr>
          <p:nvPr>
            <p:ph type="title"/>
          </p:nvPr>
        </p:nvSpPr>
        <p:spPr/>
        <p:txBody>
          <a:bodyPr/>
          <a:lstStyle/>
          <a:p>
            <a:r>
              <a:rPr lang="en-US" dirty="0"/>
              <a:t>TIMELINE</a:t>
            </a:r>
            <a:endParaRPr lang="ru-RU" dirty="0"/>
          </a:p>
        </p:txBody>
      </p:sp>
      <p:sp>
        <p:nvSpPr>
          <p:cNvPr id="4" name="Subtitle 3">
            <a:extLst>
              <a:ext uri="{FF2B5EF4-FFF2-40B4-BE49-F238E27FC236}">
                <a16:creationId xmlns:a16="http://schemas.microsoft.com/office/drawing/2014/main" id="{AC5FF02E-6EA5-485E-9ACC-BE0A77CACFDB}"/>
              </a:ext>
            </a:extLst>
          </p:cNvPr>
          <p:cNvSpPr>
            <a:spLocks noGrp="1"/>
          </p:cNvSpPr>
          <p:nvPr>
            <p:ph type="subTitle" idx="15"/>
          </p:nvPr>
        </p:nvSpPr>
        <p:spPr/>
        <p:txBody>
          <a:bodyPr/>
          <a:lstStyle/>
          <a:p>
            <a:r>
              <a:rPr lang="en-US" dirty="0"/>
              <a:t>Your Subtitle Here</a:t>
            </a:r>
            <a:endParaRPr lang="ru-RU" dirty="0"/>
          </a:p>
        </p:txBody>
      </p:sp>
      <p:sp>
        <p:nvSpPr>
          <p:cNvPr id="8" name="Text Placeholder 7">
            <a:extLst>
              <a:ext uri="{FF2B5EF4-FFF2-40B4-BE49-F238E27FC236}">
                <a16:creationId xmlns:a16="http://schemas.microsoft.com/office/drawing/2014/main" id="{822EAD1C-2E2B-45B8-AC27-3017CA0A5E44}"/>
              </a:ext>
            </a:extLst>
          </p:cNvPr>
          <p:cNvSpPr>
            <a:spLocks noGrp="1"/>
          </p:cNvSpPr>
          <p:nvPr>
            <p:ph type="body" sz="half" idx="42"/>
          </p:nvPr>
        </p:nvSpPr>
        <p:spPr/>
        <p:txBody>
          <a:bodyPr/>
          <a:lstStyle/>
          <a:p>
            <a:r>
              <a:rPr lang="en-US" dirty="0"/>
              <a:t>YEAR</a:t>
            </a:r>
            <a:endParaRPr lang="ru-RU" dirty="0"/>
          </a:p>
        </p:txBody>
      </p:sp>
      <p:sp>
        <p:nvSpPr>
          <p:cNvPr id="9" name="Text Placeholder 8">
            <a:extLst>
              <a:ext uri="{FF2B5EF4-FFF2-40B4-BE49-F238E27FC236}">
                <a16:creationId xmlns:a16="http://schemas.microsoft.com/office/drawing/2014/main" id="{C25A7720-FC34-4F1B-8D65-70BB3089B846}"/>
              </a:ext>
            </a:extLst>
          </p:cNvPr>
          <p:cNvSpPr>
            <a:spLocks noGrp="1"/>
          </p:cNvSpPr>
          <p:nvPr>
            <p:ph type="body" sz="half" idx="43"/>
          </p:nvPr>
        </p:nvSpPr>
        <p:spPr/>
        <p:txBody>
          <a:bodyPr/>
          <a:lstStyle/>
          <a:p>
            <a:r>
              <a:rPr lang="en-US" dirty="0"/>
              <a:t>month</a:t>
            </a:r>
            <a:endParaRPr lang="ru-RU" dirty="0"/>
          </a:p>
        </p:txBody>
      </p:sp>
      <p:sp>
        <p:nvSpPr>
          <p:cNvPr id="7" name="Text Placeholder 6">
            <a:extLst>
              <a:ext uri="{FF2B5EF4-FFF2-40B4-BE49-F238E27FC236}">
                <a16:creationId xmlns:a16="http://schemas.microsoft.com/office/drawing/2014/main" id="{477292B3-2F30-41D9-B605-ABFC370B7891}"/>
              </a:ext>
            </a:extLst>
          </p:cNvPr>
          <p:cNvSpPr>
            <a:spLocks noGrp="1"/>
          </p:cNvSpPr>
          <p:nvPr>
            <p:ph type="body" sz="half" idx="34"/>
          </p:nvPr>
        </p:nvSpPr>
        <p:spPr/>
        <p:txBody>
          <a:bodyPr/>
          <a:lstStyle/>
          <a:p>
            <a:r>
              <a:rPr lang="en-US" dirty="0"/>
              <a:t>Point 1 Title</a:t>
            </a:r>
            <a:endParaRPr lang="ru-RU" dirty="0"/>
          </a:p>
        </p:txBody>
      </p:sp>
      <p:sp>
        <p:nvSpPr>
          <p:cNvPr id="6" name="Text Placeholder 5">
            <a:extLst>
              <a:ext uri="{FF2B5EF4-FFF2-40B4-BE49-F238E27FC236}">
                <a16:creationId xmlns:a16="http://schemas.microsoft.com/office/drawing/2014/main" id="{DC771A6E-8BBB-4F0C-A3C5-12B90C51FD92}"/>
              </a:ext>
            </a:extLst>
          </p:cNvPr>
          <p:cNvSpPr>
            <a:spLocks noGrp="1"/>
          </p:cNvSpPr>
          <p:nvPr>
            <p:ph type="body" sz="half" idx="2"/>
          </p:nvPr>
        </p:nvSpPr>
        <p:spPr/>
        <p:txBody>
          <a:bodyPr>
            <a:normAutofit/>
          </a:bodyPr>
          <a:lstStyle/>
          <a:p>
            <a:r>
              <a:rPr lang="en-US" dirty="0"/>
              <a:t>Lorem ipsum dolor sit amet, consectetuer adipiscing elit. </a:t>
            </a:r>
            <a:endParaRPr lang="ru-RU" dirty="0"/>
          </a:p>
        </p:txBody>
      </p:sp>
      <p:sp>
        <p:nvSpPr>
          <p:cNvPr id="12" name="Text Placeholder 11">
            <a:extLst>
              <a:ext uri="{FF2B5EF4-FFF2-40B4-BE49-F238E27FC236}">
                <a16:creationId xmlns:a16="http://schemas.microsoft.com/office/drawing/2014/main" id="{45D36FDD-CE76-42DC-BA27-015E14364970}"/>
              </a:ext>
            </a:extLst>
          </p:cNvPr>
          <p:cNvSpPr>
            <a:spLocks noGrp="1"/>
          </p:cNvSpPr>
          <p:nvPr>
            <p:ph type="body" sz="half" idx="50"/>
          </p:nvPr>
        </p:nvSpPr>
        <p:spPr/>
        <p:txBody>
          <a:bodyPr/>
          <a:lstStyle/>
          <a:p>
            <a:r>
              <a:rPr lang="en-US" dirty="0"/>
              <a:t>YEAR</a:t>
            </a:r>
            <a:endParaRPr lang="ru-RU" dirty="0"/>
          </a:p>
        </p:txBody>
      </p:sp>
      <p:sp>
        <p:nvSpPr>
          <p:cNvPr id="13" name="Text Placeholder 12">
            <a:extLst>
              <a:ext uri="{FF2B5EF4-FFF2-40B4-BE49-F238E27FC236}">
                <a16:creationId xmlns:a16="http://schemas.microsoft.com/office/drawing/2014/main" id="{8231EC71-BB20-44A8-A4F1-E0063A19052D}"/>
              </a:ext>
            </a:extLst>
          </p:cNvPr>
          <p:cNvSpPr>
            <a:spLocks noGrp="1"/>
          </p:cNvSpPr>
          <p:nvPr>
            <p:ph type="body" sz="half" idx="51"/>
          </p:nvPr>
        </p:nvSpPr>
        <p:spPr/>
        <p:txBody>
          <a:bodyPr/>
          <a:lstStyle/>
          <a:p>
            <a:r>
              <a:rPr lang="en-US" dirty="0"/>
              <a:t>month</a:t>
            </a:r>
            <a:endParaRPr lang="ru-RU" dirty="0"/>
          </a:p>
        </p:txBody>
      </p:sp>
      <p:sp>
        <p:nvSpPr>
          <p:cNvPr id="21" name="Text Placeholder 20">
            <a:extLst>
              <a:ext uri="{FF2B5EF4-FFF2-40B4-BE49-F238E27FC236}">
                <a16:creationId xmlns:a16="http://schemas.microsoft.com/office/drawing/2014/main" id="{39B0401A-1AD7-428B-8650-C1CF85C4A716}"/>
              </a:ext>
            </a:extLst>
          </p:cNvPr>
          <p:cNvSpPr>
            <a:spLocks noGrp="1"/>
          </p:cNvSpPr>
          <p:nvPr>
            <p:ph type="body" sz="half" idx="60"/>
          </p:nvPr>
        </p:nvSpPr>
        <p:spPr/>
        <p:txBody>
          <a:bodyPr/>
          <a:lstStyle/>
          <a:p>
            <a:r>
              <a:rPr lang="en-US" dirty="0"/>
              <a:t>Point 2 Title</a:t>
            </a:r>
            <a:endParaRPr lang="ru-RU" dirty="0"/>
          </a:p>
        </p:txBody>
      </p:sp>
      <p:sp>
        <p:nvSpPr>
          <p:cNvPr id="20" name="Text Placeholder 19">
            <a:extLst>
              <a:ext uri="{FF2B5EF4-FFF2-40B4-BE49-F238E27FC236}">
                <a16:creationId xmlns:a16="http://schemas.microsoft.com/office/drawing/2014/main" id="{2B7C69F6-DEB5-477D-8357-29FA66FE78C3}"/>
              </a:ext>
            </a:extLst>
          </p:cNvPr>
          <p:cNvSpPr>
            <a:spLocks noGrp="1"/>
          </p:cNvSpPr>
          <p:nvPr>
            <p:ph type="body" sz="half" idx="59"/>
          </p:nvPr>
        </p:nvSpPr>
        <p:spPr/>
        <p:txBody>
          <a:bodyPr/>
          <a:lstStyle/>
          <a:p>
            <a:r>
              <a:rPr lang="en-US" dirty="0"/>
              <a:t>Lorem ipsum dolor sit amet, consectetuer adipiscing elit. </a:t>
            </a:r>
            <a:endParaRPr lang="ru-RU" dirty="0"/>
          </a:p>
        </p:txBody>
      </p:sp>
      <p:sp>
        <p:nvSpPr>
          <p:cNvPr id="14" name="Text Placeholder 13">
            <a:extLst>
              <a:ext uri="{FF2B5EF4-FFF2-40B4-BE49-F238E27FC236}">
                <a16:creationId xmlns:a16="http://schemas.microsoft.com/office/drawing/2014/main" id="{04514188-6AC8-48F7-B125-E76CAAF74E43}"/>
              </a:ext>
            </a:extLst>
          </p:cNvPr>
          <p:cNvSpPr>
            <a:spLocks noGrp="1"/>
          </p:cNvSpPr>
          <p:nvPr>
            <p:ph type="body" sz="half" idx="52"/>
          </p:nvPr>
        </p:nvSpPr>
        <p:spPr/>
        <p:txBody>
          <a:bodyPr/>
          <a:lstStyle/>
          <a:p>
            <a:r>
              <a:rPr lang="en-US" dirty="0"/>
              <a:t>YEAR</a:t>
            </a:r>
            <a:endParaRPr lang="ru-RU" dirty="0"/>
          </a:p>
        </p:txBody>
      </p:sp>
      <p:sp>
        <p:nvSpPr>
          <p:cNvPr id="15" name="Text Placeholder 14">
            <a:extLst>
              <a:ext uri="{FF2B5EF4-FFF2-40B4-BE49-F238E27FC236}">
                <a16:creationId xmlns:a16="http://schemas.microsoft.com/office/drawing/2014/main" id="{0D469ECC-2BA3-43ED-8E2F-EB25512A464B}"/>
              </a:ext>
            </a:extLst>
          </p:cNvPr>
          <p:cNvSpPr>
            <a:spLocks noGrp="1"/>
          </p:cNvSpPr>
          <p:nvPr>
            <p:ph type="body" sz="half" idx="53"/>
          </p:nvPr>
        </p:nvSpPr>
        <p:spPr/>
        <p:txBody>
          <a:bodyPr/>
          <a:lstStyle/>
          <a:p>
            <a:r>
              <a:rPr lang="en-US" dirty="0"/>
              <a:t>month</a:t>
            </a:r>
            <a:endParaRPr lang="ru-RU" dirty="0"/>
          </a:p>
        </p:txBody>
      </p:sp>
      <p:sp>
        <p:nvSpPr>
          <p:cNvPr id="23" name="Text Placeholder 22">
            <a:extLst>
              <a:ext uri="{FF2B5EF4-FFF2-40B4-BE49-F238E27FC236}">
                <a16:creationId xmlns:a16="http://schemas.microsoft.com/office/drawing/2014/main" id="{12A8ED58-9C37-4635-8248-4C2FB626D0ED}"/>
              </a:ext>
            </a:extLst>
          </p:cNvPr>
          <p:cNvSpPr>
            <a:spLocks noGrp="1"/>
          </p:cNvSpPr>
          <p:nvPr>
            <p:ph type="body" sz="half" idx="62"/>
          </p:nvPr>
        </p:nvSpPr>
        <p:spPr/>
        <p:txBody>
          <a:bodyPr/>
          <a:lstStyle/>
          <a:p>
            <a:r>
              <a:rPr lang="en-US" dirty="0"/>
              <a:t>Point 3 Title</a:t>
            </a:r>
            <a:endParaRPr lang="ru-RU" dirty="0"/>
          </a:p>
        </p:txBody>
      </p:sp>
      <p:sp>
        <p:nvSpPr>
          <p:cNvPr id="22" name="Text Placeholder 21">
            <a:extLst>
              <a:ext uri="{FF2B5EF4-FFF2-40B4-BE49-F238E27FC236}">
                <a16:creationId xmlns:a16="http://schemas.microsoft.com/office/drawing/2014/main" id="{B66059B7-0D74-40D6-81EF-3DE7A9681CCB}"/>
              </a:ext>
            </a:extLst>
          </p:cNvPr>
          <p:cNvSpPr>
            <a:spLocks noGrp="1"/>
          </p:cNvSpPr>
          <p:nvPr>
            <p:ph type="body" sz="half" idx="61"/>
          </p:nvPr>
        </p:nvSpPr>
        <p:spPr/>
        <p:txBody>
          <a:bodyPr/>
          <a:lstStyle/>
          <a:p>
            <a:r>
              <a:rPr lang="en-US" dirty="0"/>
              <a:t>Lorem ipsum dolor sit amet, consectetuer adipiscing elit. </a:t>
            </a:r>
            <a:endParaRPr lang="ru-RU" dirty="0"/>
          </a:p>
        </p:txBody>
      </p:sp>
      <p:sp>
        <p:nvSpPr>
          <p:cNvPr id="16" name="Text Placeholder 15">
            <a:extLst>
              <a:ext uri="{FF2B5EF4-FFF2-40B4-BE49-F238E27FC236}">
                <a16:creationId xmlns:a16="http://schemas.microsoft.com/office/drawing/2014/main" id="{0A5EBD2E-C39B-4E4E-B86F-78E33BE949D0}"/>
              </a:ext>
            </a:extLst>
          </p:cNvPr>
          <p:cNvSpPr>
            <a:spLocks noGrp="1"/>
          </p:cNvSpPr>
          <p:nvPr>
            <p:ph type="body" sz="half" idx="54"/>
          </p:nvPr>
        </p:nvSpPr>
        <p:spPr/>
        <p:txBody>
          <a:bodyPr/>
          <a:lstStyle/>
          <a:p>
            <a:r>
              <a:rPr lang="en-US" dirty="0"/>
              <a:t>YEAR</a:t>
            </a:r>
            <a:endParaRPr lang="ru-RU" dirty="0"/>
          </a:p>
        </p:txBody>
      </p:sp>
      <p:sp>
        <p:nvSpPr>
          <p:cNvPr id="17" name="Text Placeholder 16">
            <a:extLst>
              <a:ext uri="{FF2B5EF4-FFF2-40B4-BE49-F238E27FC236}">
                <a16:creationId xmlns:a16="http://schemas.microsoft.com/office/drawing/2014/main" id="{9C2FE401-CD79-4BE3-BFA1-4AE23E5EE5C0}"/>
              </a:ext>
            </a:extLst>
          </p:cNvPr>
          <p:cNvSpPr>
            <a:spLocks noGrp="1"/>
          </p:cNvSpPr>
          <p:nvPr>
            <p:ph type="body" sz="half" idx="55"/>
          </p:nvPr>
        </p:nvSpPr>
        <p:spPr/>
        <p:txBody>
          <a:bodyPr/>
          <a:lstStyle/>
          <a:p>
            <a:r>
              <a:rPr lang="en-US" dirty="0"/>
              <a:t>month</a:t>
            </a:r>
            <a:endParaRPr lang="ru-RU" dirty="0"/>
          </a:p>
        </p:txBody>
      </p:sp>
      <p:sp>
        <p:nvSpPr>
          <p:cNvPr id="25" name="Text Placeholder 24">
            <a:extLst>
              <a:ext uri="{FF2B5EF4-FFF2-40B4-BE49-F238E27FC236}">
                <a16:creationId xmlns:a16="http://schemas.microsoft.com/office/drawing/2014/main" id="{9D1B7D3B-0CDD-4C21-A7AC-1AB6CCE181D1}"/>
              </a:ext>
            </a:extLst>
          </p:cNvPr>
          <p:cNvSpPr>
            <a:spLocks noGrp="1"/>
          </p:cNvSpPr>
          <p:nvPr>
            <p:ph type="body" sz="half" idx="64"/>
          </p:nvPr>
        </p:nvSpPr>
        <p:spPr/>
        <p:txBody>
          <a:bodyPr/>
          <a:lstStyle/>
          <a:p>
            <a:r>
              <a:rPr lang="en-US" dirty="0"/>
              <a:t>Point 4 Title</a:t>
            </a:r>
            <a:endParaRPr lang="ru-RU" dirty="0"/>
          </a:p>
        </p:txBody>
      </p:sp>
      <p:sp>
        <p:nvSpPr>
          <p:cNvPr id="24" name="Text Placeholder 23">
            <a:extLst>
              <a:ext uri="{FF2B5EF4-FFF2-40B4-BE49-F238E27FC236}">
                <a16:creationId xmlns:a16="http://schemas.microsoft.com/office/drawing/2014/main" id="{C5D17E8B-D872-426A-850E-A358990ED3B0}"/>
              </a:ext>
            </a:extLst>
          </p:cNvPr>
          <p:cNvSpPr>
            <a:spLocks noGrp="1"/>
          </p:cNvSpPr>
          <p:nvPr>
            <p:ph type="body" sz="half" idx="63"/>
          </p:nvPr>
        </p:nvSpPr>
        <p:spPr/>
        <p:txBody>
          <a:bodyPr/>
          <a:lstStyle/>
          <a:p>
            <a:r>
              <a:rPr lang="en-US" dirty="0"/>
              <a:t>Lorem ipsum dolor sit amet, consectetuer adipiscing elit. </a:t>
            </a:r>
            <a:endParaRPr lang="ru-RU" dirty="0"/>
          </a:p>
        </p:txBody>
      </p:sp>
      <p:sp>
        <p:nvSpPr>
          <p:cNvPr id="10" name="Text Placeholder 9">
            <a:extLst>
              <a:ext uri="{FF2B5EF4-FFF2-40B4-BE49-F238E27FC236}">
                <a16:creationId xmlns:a16="http://schemas.microsoft.com/office/drawing/2014/main" id="{08A3FE01-1351-44F6-96F0-AEB4637B32DC}"/>
              </a:ext>
            </a:extLst>
          </p:cNvPr>
          <p:cNvSpPr>
            <a:spLocks noGrp="1"/>
          </p:cNvSpPr>
          <p:nvPr>
            <p:ph type="body" sz="half" idx="48"/>
          </p:nvPr>
        </p:nvSpPr>
        <p:spPr/>
        <p:txBody>
          <a:bodyPr/>
          <a:lstStyle/>
          <a:p>
            <a:r>
              <a:rPr lang="en-US" dirty="0"/>
              <a:t>YEAR</a:t>
            </a:r>
            <a:endParaRPr lang="ru-RU" dirty="0"/>
          </a:p>
        </p:txBody>
      </p:sp>
      <p:sp>
        <p:nvSpPr>
          <p:cNvPr id="11" name="Text Placeholder 10">
            <a:extLst>
              <a:ext uri="{FF2B5EF4-FFF2-40B4-BE49-F238E27FC236}">
                <a16:creationId xmlns:a16="http://schemas.microsoft.com/office/drawing/2014/main" id="{61C84588-3C83-49CF-B6C0-11040AD9B195}"/>
              </a:ext>
            </a:extLst>
          </p:cNvPr>
          <p:cNvSpPr>
            <a:spLocks noGrp="1"/>
          </p:cNvSpPr>
          <p:nvPr>
            <p:ph type="body" sz="half" idx="49"/>
          </p:nvPr>
        </p:nvSpPr>
        <p:spPr/>
        <p:txBody>
          <a:bodyPr/>
          <a:lstStyle/>
          <a:p>
            <a:r>
              <a:rPr lang="en-US" dirty="0"/>
              <a:t>month</a:t>
            </a:r>
            <a:endParaRPr lang="ru-RU" dirty="0"/>
          </a:p>
        </p:txBody>
      </p:sp>
      <p:sp>
        <p:nvSpPr>
          <p:cNvPr id="19" name="Text Placeholder 18">
            <a:extLst>
              <a:ext uri="{FF2B5EF4-FFF2-40B4-BE49-F238E27FC236}">
                <a16:creationId xmlns:a16="http://schemas.microsoft.com/office/drawing/2014/main" id="{B743DB92-F799-4859-B31D-2F2615C5E2B5}"/>
              </a:ext>
            </a:extLst>
          </p:cNvPr>
          <p:cNvSpPr>
            <a:spLocks noGrp="1"/>
          </p:cNvSpPr>
          <p:nvPr>
            <p:ph type="body" sz="half" idx="58"/>
          </p:nvPr>
        </p:nvSpPr>
        <p:spPr/>
        <p:txBody>
          <a:bodyPr/>
          <a:lstStyle/>
          <a:p>
            <a:r>
              <a:rPr lang="en-US" dirty="0"/>
              <a:t>Point 5 Title</a:t>
            </a:r>
            <a:endParaRPr lang="ru-RU" dirty="0"/>
          </a:p>
        </p:txBody>
      </p:sp>
      <p:sp>
        <p:nvSpPr>
          <p:cNvPr id="18" name="Text Placeholder 17">
            <a:extLst>
              <a:ext uri="{FF2B5EF4-FFF2-40B4-BE49-F238E27FC236}">
                <a16:creationId xmlns:a16="http://schemas.microsoft.com/office/drawing/2014/main" id="{AEE62498-709A-48EE-B092-1921D0EAAE30}"/>
              </a:ext>
            </a:extLst>
          </p:cNvPr>
          <p:cNvSpPr>
            <a:spLocks noGrp="1"/>
          </p:cNvSpPr>
          <p:nvPr>
            <p:ph type="body" sz="half" idx="57"/>
          </p:nvPr>
        </p:nvSpPr>
        <p:spPr/>
        <p:txBody>
          <a:bodyPr/>
          <a:lstStyle/>
          <a:p>
            <a:r>
              <a:rPr lang="en-US" dirty="0"/>
              <a:t>Lorem ipsum dolor sit amet, consectetuer adipiscing elit. </a:t>
            </a:r>
            <a:endParaRPr lang="ru-RU" dirty="0"/>
          </a:p>
        </p:txBody>
      </p:sp>
      <p:pic>
        <p:nvPicPr>
          <p:cNvPr id="27" name="Picture Placeholder 26" descr="Company logo">
            <a:extLst>
              <a:ext uri="{FF2B5EF4-FFF2-40B4-BE49-F238E27FC236}">
                <a16:creationId xmlns:a16="http://schemas.microsoft.com/office/drawing/2014/main" id="{D2874A04-DD0E-49E8-9C3D-314551347897}"/>
              </a:ext>
            </a:extLst>
          </p:cNvPr>
          <p:cNvPicPr>
            <a:picLocks noGrp="1" noChangeAspect="1"/>
          </p:cNvPicPr>
          <p:nvPr>
            <p:ph type="pic" sz="quarter" idx="56"/>
          </p:nvPr>
        </p:nvPicPr>
        <p:blipFill>
          <a:blip r:embed="rId2">
            <a:extLst>
              <a:ext uri="{96DAC541-7B7A-43D3-8B79-37D633B846F1}">
                <asvg:svgBlip xmlns:asvg="http://schemas.microsoft.com/office/drawing/2016/SVG/main" r:embed="rId3"/>
              </a:ext>
            </a:extLst>
          </a:blip>
          <a:srcRect t="655" b="655"/>
          <a:stretch>
            <a:fillRect/>
          </a:stretch>
        </p:blipFill>
        <p:spPr/>
      </p:pic>
      <p:sp>
        <p:nvSpPr>
          <p:cNvPr id="3" name="Slide Number Placeholder 2">
            <a:extLst>
              <a:ext uri="{FF2B5EF4-FFF2-40B4-BE49-F238E27FC236}">
                <a16:creationId xmlns:a16="http://schemas.microsoft.com/office/drawing/2014/main" id="{21E03582-55FC-48E1-AF04-61EC8D4AA900}"/>
              </a:ext>
            </a:extLst>
          </p:cNvPr>
          <p:cNvSpPr>
            <a:spLocks noGrp="1"/>
          </p:cNvSpPr>
          <p:nvPr>
            <p:ph type="sldNum" sz="quarter" idx="12"/>
          </p:nvPr>
        </p:nvSpPr>
        <p:spPr/>
        <p:txBody>
          <a:bodyPr/>
          <a:lstStyle/>
          <a:p>
            <a:fld id="{F470E458-E7C2-4395-B75D-476A174CEE45}" type="slidenum">
              <a:rPr lang="ru-RU" smtClean="0"/>
              <a:t>21</a:t>
            </a:fld>
            <a:endParaRPr lang="ru-RU"/>
          </a:p>
        </p:txBody>
      </p:sp>
    </p:spTree>
    <p:extLst>
      <p:ext uri="{BB962C8B-B14F-4D97-AF65-F5344CB8AC3E}">
        <p14:creationId xmlns:p14="http://schemas.microsoft.com/office/powerpoint/2010/main" val="4016413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C40534-9364-4C7E-AFFC-8F5542B58084}"/>
              </a:ext>
            </a:extLst>
          </p:cNvPr>
          <p:cNvSpPr>
            <a:spLocks noGrp="1"/>
          </p:cNvSpPr>
          <p:nvPr>
            <p:ph type="title"/>
          </p:nvPr>
        </p:nvSpPr>
        <p:spPr>
          <a:xfrm>
            <a:off x="838206" y="516762"/>
            <a:ext cx="10515600" cy="704696"/>
          </a:xfrm>
        </p:spPr>
        <p:txBody>
          <a:bodyPr/>
          <a:lstStyle/>
          <a:p>
            <a:r>
              <a:rPr lang="en-US" dirty="0"/>
              <a:t>FINANCIALS</a:t>
            </a:r>
            <a:endParaRPr lang="ru-RU" dirty="0"/>
          </a:p>
        </p:txBody>
      </p:sp>
      <p:graphicFrame>
        <p:nvGraphicFramePr>
          <p:cNvPr id="6" name="Content Placeholder 5">
            <a:extLst>
              <a:ext uri="{FF2B5EF4-FFF2-40B4-BE49-F238E27FC236}">
                <a16:creationId xmlns:a16="http://schemas.microsoft.com/office/drawing/2014/main" id="{A256359B-2615-4A78-88AD-A84C95730AF7}"/>
              </a:ext>
            </a:extLst>
          </p:cNvPr>
          <p:cNvGraphicFramePr>
            <a:graphicFrameLocks noGrp="1"/>
          </p:cNvGraphicFramePr>
          <p:nvPr>
            <p:ph sz="half" idx="1"/>
            <p:extLst>
              <p:ext uri="{D42A27DB-BD31-4B8C-83A1-F6EECF244321}">
                <p14:modId xmlns:p14="http://schemas.microsoft.com/office/powerpoint/2010/main" val="4128622551"/>
              </p:ext>
            </p:extLst>
          </p:nvPr>
        </p:nvGraphicFramePr>
        <p:xfrm>
          <a:off x="2005811" y="1300581"/>
          <a:ext cx="8372882" cy="4480560"/>
        </p:xfrm>
        <a:graphic>
          <a:graphicData uri="http://schemas.openxmlformats.org/drawingml/2006/table">
            <a:tbl>
              <a:tblPr firstRow="1" bandRow="1">
                <a:tableStyleId>{5C22544A-7EE6-4342-B048-85BDC9FD1C3A}</a:tableStyleId>
              </a:tblPr>
              <a:tblGrid>
                <a:gridCol w="2216882">
                  <a:extLst>
                    <a:ext uri="{9D8B030D-6E8A-4147-A177-3AD203B41FA5}">
                      <a16:colId xmlns:a16="http://schemas.microsoft.com/office/drawing/2014/main" val="1594918328"/>
                    </a:ext>
                  </a:extLst>
                </a:gridCol>
                <a:gridCol w="1764000">
                  <a:extLst>
                    <a:ext uri="{9D8B030D-6E8A-4147-A177-3AD203B41FA5}">
                      <a16:colId xmlns:a16="http://schemas.microsoft.com/office/drawing/2014/main" val="68770544"/>
                    </a:ext>
                  </a:extLst>
                </a:gridCol>
                <a:gridCol w="1764000">
                  <a:extLst>
                    <a:ext uri="{9D8B030D-6E8A-4147-A177-3AD203B41FA5}">
                      <a16:colId xmlns:a16="http://schemas.microsoft.com/office/drawing/2014/main" val="2386523858"/>
                    </a:ext>
                  </a:extLst>
                </a:gridCol>
                <a:gridCol w="1764000">
                  <a:extLst>
                    <a:ext uri="{9D8B030D-6E8A-4147-A177-3AD203B41FA5}">
                      <a16:colId xmlns:a16="http://schemas.microsoft.com/office/drawing/2014/main" val="1364794444"/>
                    </a:ext>
                  </a:extLst>
                </a:gridCol>
                <a:gridCol w="864000">
                  <a:extLst>
                    <a:ext uri="{9D8B030D-6E8A-4147-A177-3AD203B41FA5}">
                      <a16:colId xmlns:a16="http://schemas.microsoft.com/office/drawing/2014/main" val="2564561195"/>
                    </a:ext>
                  </a:extLst>
                </a:gridCol>
              </a:tblGrid>
              <a:tr h="292910">
                <a:tc>
                  <a:txBody>
                    <a:bodyPr/>
                    <a:lstStyle/>
                    <a:p>
                      <a:pPr marL="0" algn="l" defTabSz="914400" rtl="0" eaLnBrk="1" latinLnBrk="0" hangingPunct="1"/>
                      <a:endParaRPr lang="ru-RU" sz="1400" b="1" i="0" kern="1200" dirty="0">
                        <a:solidFill>
                          <a:schemeClr val="lt1"/>
                        </a:solidFill>
                        <a:latin typeface="+mj-lt"/>
                        <a:ea typeface="+mn-ea"/>
                        <a:cs typeface="+mn-cs"/>
                      </a:endParaRPr>
                    </a:p>
                  </a:txBody>
                  <a:tcPr>
                    <a:solidFill>
                      <a:srgbClr val="9D0000"/>
                    </a:solidFill>
                  </a:tcPr>
                </a:tc>
                <a:tc>
                  <a:txBody>
                    <a:bodyPr/>
                    <a:lstStyle/>
                    <a:p>
                      <a:pPr marL="0" algn="r" defTabSz="914400" rtl="0" eaLnBrk="1" latinLnBrk="0" hangingPunct="1"/>
                      <a:r>
                        <a:rPr lang="en-US" sz="1400" b="1" i="0" kern="1200" dirty="0">
                          <a:solidFill>
                            <a:schemeClr val="lt1"/>
                          </a:solidFill>
                          <a:latin typeface="+mj-lt"/>
                          <a:ea typeface="+mn-ea"/>
                          <a:cs typeface="+mn-cs"/>
                        </a:rPr>
                        <a:t>YEAR 1</a:t>
                      </a:r>
                      <a:endParaRPr lang="ru-RU" sz="1400" b="1" i="0" kern="1200" dirty="0">
                        <a:solidFill>
                          <a:schemeClr val="lt1"/>
                        </a:solidFill>
                        <a:latin typeface="+mj-lt"/>
                        <a:ea typeface="+mn-ea"/>
                        <a:cs typeface="+mn-cs"/>
                      </a:endParaRPr>
                    </a:p>
                  </a:txBody>
                  <a:tcPr>
                    <a:solidFill>
                      <a:srgbClr val="9D0000"/>
                    </a:solidFill>
                  </a:tcPr>
                </a:tc>
                <a:tc>
                  <a:txBody>
                    <a:bodyPr/>
                    <a:lstStyle/>
                    <a:p>
                      <a:pPr marL="0" algn="r" defTabSz="914400" rtl="0" eaLnBrk="1" latinLnBrk="0" hangingPunct="1"/>
                      <a:r>
                        <a:rPr lang="en-US" sz="1400" b="1" i="0" kern="1200" dirty="0">
                          <a:solidFill>
                            <a:schemeClr val="lt1"/>
                          </a:solidFill>
                          <a:latin typeface="+mj-lt"/>
                          <a:ea typeface="+mn-ea"/>
                          <a:cs typeface="+mn-cs"/>
                        </a:rPr>
                        <a:t>YEAR 2</a:t>
                      </a:r>
                      <a:endParaRPr lang="ru-RU" sz="1400" b="1" i="0" kern="1200" dirty="0">
                        <a:solidFill>
                          <a:schemeClr val="lt1"/>
                        </a:solidFill>
                        <a:latin typeface="+mj-lt"/>
                        <a:ea typeface="+mn-ea"/>
                        <a:cs typeface="+mn-cs"/>
                      </a:endParaRPr>
                    </a:p>
                  </a:txBody>
                  <a:tcPr>
                    <a:solidFill>
                      <a:srgbClr val="9D0000"/>
                    </a:solidFill>
                  </a:tcPr>
                </a:tc>
                <a:tc>
                  <a:txBody>
                    <a:bodyPr/>
                    <a:lstStyle/>
                    <a:p>
                      <a:pPr marL="0" algn="r" defTabSz="914400" rtl="0" eaLnBrk="1" latinLnBrk="0" hangingPunct="1"/>
                      <a:r>
                        <a:rPr lang="en-US" sz="1400" b="1" i="0" kern="1200" dirty="0">
                          <a:solidFill>
                            <a:schemeClr val="lt1"/>
                          </a:solidFill>
                          <a:latin typeface="+mj-lt"/>
                          <a:ea typeface="+mn-ea"/>
                          <a:cs typeface="+mn-cs"/>
                        </a:rPr>
                        <a:t>YEAR 3</a:t>
                      </a:r>
                      <a:endParaRPr lang="ru-RU" sz="1400" b="1" i="0" kern="1200" dirty="0">
                        <a:solidFill>
                          <a:schemeClr val="lt1"/>
                        </a:solidFill>
                        <a:latin typeface="+mj-lt"/>
                        <a:ea typeface="+mn-ea"/>
                        <a:cs typeface="+mn-cs"/>
                      </a:endParaRPr>
                    </a:p>
                  </a:txBody>
                  <a:tcPr>
                    <a:solidFill>
                      <a:srgbClr val="9D0000"/>
                    </a:solidFill>
                  </a:tcPr>
                </a:tc>
                <a:tc>
                  <a:txBody>
                    <a:bodyPr/>
                    <a:lstStyle/>
                    <a:p>
                      <a:pPr marL="0" algn="r" defTabSz="914400" rtl="0" eaLnBrk="1" latinLnBrk="0" hangingPunct="1"/>
                      <a:endParaRPr lang="ru-RU" sz="1400" b="1" i="0" kern="1200" dirty="0">
                        <a:solidFill>
                          <a:schemeClr val="lt1"/>
                        </a:solidFill>
                        <a:latin typeface="+mj-lt"/>
                        <a:ea typeface="+mn-ea"/>
                        <a:cs typeface="+mn-cs"/>
                      </a:endParaRPr>
                    </a:p>
                  </a:txBody>
                  <a:tcPr>
                    <a:noFill/>
                  </a:tcPr>
                </a:tc>
                <a:extLst>
                  <a:ext uri="{0D108BD9-81ED-4DB2-BD59-A6C34878D82A}">
                    <a16:rowId xmlns:a16="http://schemas.microsoft.com/office/drawing/2014/main" val="3575523599"/>
                  </a:ext>
                </a:extLst>
              </a:tr>
              <a:tr h="292910">
                <a:tc>
                  <a:txBody>
                    <a:bodyPr/>
                    <a:lstStyle/>
                    <a:p>
                      <a:pPr marL="0" algn="l" defTabSz="914400" rtl="0" eaLnBrk="1" latinLnBrk="0" hangingPunct="1"/>
                      <a:r>
                        <a:rPr lang="en-US" sz="1400" b="1" i="0" kern="1200" dirty="0">
                          <a:solidFill>
                            <a:schemeClr val="lt1"/>
                          </a:solidFill>
                          <a:latin typeface="+mj-lt"/>
                          <a:ea typeface="+mn-ea"/>
                          <a:cs typeface="+mn-cs"/>
                        </a:rPr>
                        <a:t>Users</a:t>
                      </a:r>
                      <a:endParaRPr lang="ru-RU" sz="1400" b="1" i="0" kern="1200" dirty="0">
                        <a:solidFill>
                          <a:schemeClr val="lt1"/>
                        </a:solidFill>
                        <a:latin typeface="+mj-lt"/>
                        <a:ea typeface="+mn-ea"/>
                        <a:cs typeface="+mn-cs"/>
                      </a:endParaRPr>
                    </a:p>
                  </a:txBody>
                  <a:tcPr>
                    <a:solidFill>
                      <a:srgbClr val="8D6347"/>
                    </a:solidFill>
                  </a:tcPr>
                </a:tc>
                <a:tc>
                  <a:txBody>
                    <a:bodyPr/>
                    <a:lstStyle/>
                    <a:p>
                      <a:pPr marL="0" algn="r" defTabSz="914400" rtl="0" eaLnBrk="1" latinLnBrk="0" hangingPunct="1"/>
                      <a:r>
                        <a:rPr lang="en-US" sz="1200" b="0" i="0" kern="1200" dirty="0">
                          <a:solidFill>
                            <a:srgbClr val="8D6347"/>
                          </a:solidFill>
                          <a:latin typeface="+mn-lt"/>
                          <a:ea typeface="+mn-ea"/>
                          <a:cs typeface="+mn-cs"/>
                        </a:rPr>
                        <a:t>50,000</a:t>
                      </a:r>
                      <a:endParaRPr lang="ru-RU" sz="1200" b="0" i="0" kern="1200" dirty="0">
                        <a:solidFill>
                          <a:srgbClr val="8D6347"/>
                        </a:solidFill>
                        <a:latin typeface="+mn-lt"/>
                        <a:ea typeface="+mn-ea"/>
                        <a:cs typeface="+mn-cs"/>
                      </a:endParaRPr>
                    </a:p>
                  </a:txBody>
                  <a:tcPr>
                    <a:solidFill>
                      <a:srgbClr val="FFF6E7"/>
                    </a:solidFill>
                  </a:tcPr>
                </a:tc>
                <a:tc>
                  <a:txBody>
                    <a:bodyPr/>
                    <a:lstStyle/>
                    <a:p>
                      <a:pPr marL="0" algn="r" defTabSz="914400" rtl="0" eaLnBrk="1" latinLnBrk="0" hangingPunct="1"/>
                      <a:r>
                        <a:rPr lang="en-US" sz="1200" b="0" i="0" kern="1200" dirty="0">
                          <a:solidFill>
                            <a:srgbClr val="8D6347"/>
                          </a:solidFill>
                          <a:latin typeface="+mn-lt"/>
                          <a:ea typeface="+mn-ea"/>
                          <a:cs typeface="+mn-cs"/>
                        </a:rPr>
                        <a:t>400,000</a:t>
                      </a:r>
                      <a:endParaRPr lang="ru-RU" sz="1200" b="0" i="0" kern="1200" dirty="0">
                        <a:solidFill>
                          <a:srgbClr val="8D6347"/>
                        </a:solidFill>
                        <a:latin typeface="+mn-lt"/>
                        <a:ea typeface="+mn-ea"/>
                        <a:cs typeface="+mn-cs"/>
                      </a:endParaRPr>
                    </a:p>
                  </a:txBody>
                  <a:tcPr>
                    <a:solidFill>
                      <a:srgbClr val="FFF6E7"/>
                    </a:solidFill>
                  </a:tcPr>
                </a:tc>
                <a:tc>
                  <a:txBody>
                    <a:bodyPr/>
                    <a:lstStyle/>
                    <a:p>
                      <a:pPr marL="0" algn="r" defTabSz="914400" rtl="0" eaLnBrk="1" latinLnBrk="0" hangingPunct="1"/>
                      <a:r>
                        <a:rPr lang="en-US" sz="1200" b="0" i="0" kern="1200" dirty="0">
                          <a:solidFill>
                            <a:srgbClr val="8D6347"/>
                          </a:solidFill>
                          <a:latin typeface="+mn-lt"/>
                          <a:ea typeface="+mn-ea"/>
                          <a:cs typeface="+mn-cs"/>
                        </a:rPr>
                        <a:t>1,600,000</a:t>
                      </a:r>
                      <a:endParaRPr lang="ru-RU" sz="1200" b="0" i="0" kern="1200" dirty="0">
                        <a:solidFill>
                          <a:srgbClr val="8D6347"/>
                        </a:solidFill>
                        <a:latin typeface="+mn-lt"/>
                        <a:ea typeface="+mn-ea"/>
                        <a:cs typeface="+mn-cs"/>
                      </a:endParaRPr>
                    </a:p>
                  </a:txBody>
                  <a:tcPr>
                    <a:solidFill>
                      <a:srgbClr val="FFF6E7"/>
                    </a:solidFill>
                  </a:tcPr>
                </a:tc>
                <a:tc>
                  <a:txBody>
                    <a:bodyPr/>
                    <a:lstStyle/>
                    <a:p>
                      <a:pPr marL="0" algn="ctr" defTabSz="914400" rtl="0" eaLnBrk="1" latinLnBrk="0" hangingPunct="1"/>
                      <a:endParaRPr lang="ru-RU" sz="1200" b="0" i="0" kern="1200" dirty="0">
                        <a:solidFill>
                          <a:srgbClr val="8D6347"/>
                        </a:solidFill>
                        <a:latin typeface="+mn-lt"/>
                        <a:ea typeface="+mn-ea"/>
                        <a:cs typeface="+mn-cs"/>
                      </a:endParaRPr>
                    </a:p>
                  </a:txBody>
                  <a:tcPr>
                    <a:noFill/>
                  </a:tcPr>
                </a:tc>
                <a:extLst>
                  <a:ext uri="{0D108BD9-81ED-4DB2-BD59-A6C34878D82A}">
                    <a16:rowId xmlns:a16="http://schemas.microsoft.com/office/drawing/2014/main" val="3629130832"/>
                  </a:ext>
                </a:extLst>
              </a:tr>
              <a:tr h="292910">
                <a:tc>
                  <a:txBody>
                    <a:bodyPr/>
                    <a:lstStyle/>
                    <a:p>
                      <a:pPr marL="0" algn="l" defTabSz="914400" rtl="0" eaLnBrk="1" latinLnBrk="0" hangingPunct="1"/>
                      <a:r>
                        <a:rPr lang="en-US" sz="1400" b="1" i="0" kern="1200" dirty="0">
                          <a:solidFill>
                            <a:schemeClr val="lt1"/>
                          </a:solidFill>
                          <a:latin typeface="+mj-lt"/>
                          <a:ea typeface="+mn-ea"/>
                          <a:cs typeface="+mn-cs"/>
                        </a:rPr>
                        <a:t>Jobs</a:t>
                      </a:r>
                      <a:endParaRPr lang="ru-RU" sz="1400" b="1" i="0" kern="1200" dirty="0">
                        <a:solidFill>
                          <a:schemeClr val="lt1"/>
                        </a:solidFill>
                        <a:latin typeface="+mj-lt"/>
                        <a:ea typeface="+mn-ea"/>
                        <a:cs typeface="+mn-cs"/>
                      </a:endParaRPr>
                    </a:p>
                  </a:txBody>
                  <a:tcPr>
                    <a:solidFill>
                      <a:srgbClr val="855939"/>
                    </a:solidFill>
                  </a:tcPr>
                </a:tc>
                <a:tc>
                  <a:txBody>
                    <a:bodyPr/>
                    <a:lstStyle/>
                    <a:p>
                      <a:pPr marL="0" algn="r" defTabSz="914400" rtl="0" eaLnBrk="1" latinLnBrk="0" hangingPunct="1"/>
                      <a:r>
                        <a:rPr lang="en-US" sz="1200" b="0" i="0" kern="1200" dirty="0">
                          <a:solidFill>
                            <a:srgbClr val="8D6347"/>
                          </a:solidFill>
                          <a:latin typeface="+mn-lt"/>
                          <a:ea typeface="+mn-ea"/>
                          <a:cs typeface="+mn-cs"/>
                        </a:rPr>
                        <a:t>500,000</a:t>
                      </a:r>
                      <a:endParaRPr lang="ru-RU" sz="1200" b="0" i="0" kern="1200" dirty="0">
                        <a:solidFill>
                          <a:srgbClr val="8D6347"/>
                        </a:solidFill>
                        <a:latin typeface="+mn-lt"/>
                        <a:ea typeface="+mn-ea"/>
                        <a:cs typeface="+mn-cs"/>
                      </a:endParaRPr>
                    </a:p>
                  </a:txBody>
                  <a:tcPr>
                    <a:noFill/>
                  </a:tcPr>
                </a:tc>
                <a:tc>
                  <a:txBody>
                    <a:bodyPr/>
                    <a:lstStyle/>
                    <a:p>
                      <a:pPr marL="0" algn="r" defTabSz="914400" rtl="0" eaLnBrk="1" latinLnBrk="0" hangingPunct="1"/>
                      <a:r>
                        <a:rPr lang="en-US" sz="1200" b="0" i="0" kern="1200" dirty="0">
                          <a:solidFill>
                            <a:srgbClr val="8D6347"/>
                          </a:solidFill>
                          <a:latin typeface="+mn-lt"/>
                          <a:ea typeface="+mn-ea"/>
                          <a:cs typeface="+mn-cs"/>
                        </a:rPr>
                        <a:t>4,000,000</a:t>
                      </a:r>
                      <a:endParaRPr lang="ru-RU" sz="1200" b="0" i="0" kern="1200" dirty="0">
                        <a:solidFill>
                          <a:srgbClr val="8D6347"/>
                        </a:solidFill>
                        <a:latin typeface="+mn-lt"/>
                        <a:ea typeface="+mn-ea"/>
                        <a:cs typeface="+mn-cs"/>
                      </a:endParaRPr>
                    </a:p>
                  </a:txBody>
                  <a:tcPr>
                    <a:noFill/>
                  </a:tcPr>
                </a:tc>
                <a:tc>
                  <a:txBody>
                    <a:bodyPr/>
                    <a:lstStyle/>
                    <a:p>
                      <a:pPr marL="0" algn="r" defTabSz="914400" rtl="0" eaLnBrk="1" latinLnBrk="0" hangingPunct="1"/>
                      <a:r>
                        <a:rPr lang="en-US" sz="1200" b="0" i="0" kern="1200" dirty="0">
                          <a:solidFill>
                            <a:srgbClr val="8D6347"/>
                          </a:solidFill>
                          <a:latin typeface="+mn-lt"/>
                          <a:ea typeface="+mn-ea"/>
                          <a:cs typeface="+mn-cs"/>
                        </a:rPr>
                        <a:t>16,000,000</a:t>
                      </a:r>
                      <a:endParaRPr lang="ru-RU" sz="1200" b="0" i="0" kern="1200" dirty="0">
                        <a:solidFill>
                          <a:srgbClr val="8D6347"/>
                        </a:solidFill>
                        <a:latin typeface="+mn-lt"/>
                        <a:ea typeface="+mn-ea"/>
                        <a:cs typeface="+mn-cs"/>
                      </a:endParaRPr>
                    </a:p>
                  </a:txBody>
                  <a:tcPr>
                    <a:noFill/>
                  </a:tcPr>
                </a:tc>
                <a:tc>
                  <a:txBody>
                    <a:bodyPr/>
                    <a:lstStyle/>
                    <a:p>
                      <a:pPr marL="0" algn="ctr" defTabSz="914400" rtl="0" eaLnBrk="1" latinLnBrk="0" hangingPunct="1"/>
                      <a:endParaRPr lang="ru-RU" sz="1200" b="0" i="0" kern="1200" dirty="0">
                        <a:solidFill>
                          <a:srgbClr val="8D6347"/>
                        </a:solidFill>
                        <a:latin typeface="+mn-lt"/>
                        <a:ea typeface="+mn-ea"/>
                        <a:cs typeface="+mn-cs"/>
                      </a:endParaRPr>
                    </a:p>
                  </a:txBody>
                  <a:tcPr>
                    <a:noFill/>
                  </a:tcPr>
                </a:tc>
                <a:extLst>
                  <a:ext uri="{0D108BD9-81ED-4DB2-BD59-A6C34878D82A}">
                    <a16:rowId xmlns:a16="http://schemas.microsoft.com/office/drawing/2014/main" val="938260557"/>
                  </a:ext>
                </a:extLst>
              </a:tr>
              <a:tr h="292910">
                <a:tc>
                  <a:txBody>
                    <a:bodyPr/>
                    <a:lstStyle/>
                    <a:p>
                      <a:pPr marL="0" algn="l" defTabSz="914400" rtl="0" eaLnBrk="1" latinLnBrk="0" hangingPunct="1"/>
                      <a:r>
                        <a:rPr lang="en-US" sz="1400" b="1" i="0" kern="1200" dirty="0">
                          <a:solidFill>
                            <a:schemeClr val="lt1"/>
                          </a:solidFill>
                          <a:latin typeface="+mj-lt"/>
                          <a:ea typeface="+mn-ea"/>
                          <a:cs typeface="+mn-cs"/>
                        </a:rPr>
                        <a:t>Average price per job</a:t>
                      </a:r>
                      <a:endParaRPr lang="ru-RU" sz="1400" b="1" i="0" kern="1200" dirty="0">
                        <a:solidFill>
                          <a:schemeClr val="lt1"/>
                        </a:solidFill>
                        <a:latin typeface="+mj-lt"/>
                        <a:ea typeface="+mn-ea"/>
                        <a:cs typeface="+mn-cs"/>
                      </a:endParaRPr>
                    </a:p>
                  </a:txBody>
                  <a:tcPr>
                    <a:solidFill>
                      <a:srgbClr val="8D6347"/>
                    </a:solidFill>
                  </a:tcPr>
                </a:tc>
                <a:tc>
                  <a:txBody>
                    <a:bodyPr/>
                    <a:lstStyle/>
                    <a:p>
                      <a:pPr marL="0" algn="r" defTabSz="914400" rtl="0" eaLnBrk="1" latinLnBrk="0" hangingPunct="1"/>
                      <a:r>
                        <a:rPr lang="en-US" sz="1200" b="0" i="0" kern="1200" dirty="0">
                          <a:solidFill>
                            <a:srgbClr val="8D6347"/>
                          </a:solidFill>
                          <a:latin typeface="+mn-lt"/>
                          <a:ea typeface="+mn-ea"/>
                          <a:cs typeface="+mn-cs"/>
                        </a:rPr>
                        <a:t>75</a:t>
                      </a:r>
                      <a:endParaRPr lang="ru-RU" sz="1200" b="0" i="0" kern="1200" dirty="0">
                        <a:solidFill>
                          <a:srgbClr val="8D6347"/>
                        </a:solidFill>
                        <a:latin typeface="+mn-lt"/>
                        <a:ea typeface="+mn-ea"/>
                        <a:cs typeface="+mn-cs"/>
                      </a:endParaRPr>
                    </a:p>
                  </a:txBody>
                  <a:tcPr>
                    <a:solidFill>
                      <a:srgbClr val="FFF6E7"/>
                    </a:solidFill>
                  </a:tcPr>
                </a:tc>
                <a:tc>
                  <a:txBody>
                    <a:bodyPr/>
                    <a:lstStyle/>
                    <a:p>
                      <a:pPr marL="0" algn="r" defTabSz="914400" rtl="0" eaLnBrk="1" latinLnBrk="0" hangingPunct="1"/>
                      <a:r>
                        <a:rPr lang="en-US" sz="1200" b="0" i="0" kern="1200" dirty="0">
                          <a:solidFill>
                            <a:srgbClr val="8D6347"/>
                          </a:solidFill>
                          <a:latin typeface="+mn-lt"/>
                          <a:ea typeface="+mn-ea"/>
                          <a:cs typeface="+mn-cs"/>
                        </a:rPr>
                        <a:t>80</a:t>
                      </a:r>
                      <a:endParaRPr lang="ru-RU" sz="1200" b="0" i="0" kern="1200" dirty="0">
                        <a:solidFill>
                          <a:srgbClr val="8D6347"/>
                        </a:solidFill>
                        <a:latin typeface="+mn-lt"/>
                        <a:ea typeface="+mn-ea"/>
                        <a:cs typeface="+mn-cs"/>
                      </a:endParaRPr>
                    </a:p>
                  </a:txBody>
                  <a:tcPr>
                    <a:solidFill>
                      <a:srgbClr val="FFF6E7"/>
                    </a:solidFill>
                  </a:tcPr>
                </a:tc>
                <a:tc>
                  <a:txBody>
                    <a:bodyPr/>
                    <a:lstStyle/>
                    <a:p>
                      <a:pPr marL="0" algn="r" defTabSz="914400" rtl="0" eaLnBrk="1" latinLnBrk="0" hangingPunct="1"/>
                      <a:r>
                        <a:rPr lang="en-US" sz="1200" b="0" i="0" kern="1200" dirty="0">
                          <a:solidFill>
                            <a:srgbClr val="8D6347"/>
                          </a:solidFill>
                          <a:latin typeface="+mn-lt"/>
                          <a:ea typeface="+mn-ea"/>
                          <a:cs typeface="+mn-cs"/>
                        </a:rPr>
                        <a:t>90</a:t>
                      </a:r>
                      <a:endParaRPr lang="ru-RU" sz="1200" b="0" i="0" kern="1200" dirty="0">
                        <a:solidFill>
                          <a:srgbClr val="8D6347"/>
                        </a:solidFill>
                        <a:latin typeface="+mn-lt"/>
                        <a:ea typeface="+mn-ea"/>
                        <a:cs typeface="+mn-cs"/>
                      </a:endParaRPr>
                    </a:p>
                  </a:txBody>
                  <a:tcPr>
                    <a:solidFill>
                      <a:srgbClr val="FFF6E7"/>
                    </a:solidFill>
                  </a:tcPr>
                </a:tc>
                <a:tc>
                  <a:txBody>
                    <a:bodyPr/>
                    <a:lstStyle/>
                    <a:p>
                      <a:pPr marL="0" algn="ctr" defTabSz="914400" rtl="0" eaLnBrk="1" latinLnBrk="0" hangingPunct="1"/>
                      <a:endParaRPr lang="ru-RU" sz="1200" b="0" i="0" kern="1200" dirty="0">
                        <a:solidFill>
                          <a:srgbClr val="8D6347"/>
                        </a:solidFill>
                        <a:latin typeface="+mn-lt"/>
                        <a:ea typeface="+mn-ea"/>
                        <a:cs typeface="+mn-cs"/>
                      </a:endParaRPr>
                    </a:p>
                  </a:txBody>
                  <a:tcPr>
                    <a:noFill/>
                  </a:tcPr>
                </a:tc>
                <a:extLst>
                  <a:ext uri="{0D108BD9-81ED-4DB2-BD59-A6C34878D82A}">
                    <a16:rowId xmlns:a16="http://schemas.microsoft.com/office/drawing/2014/main" val="1037461547"/>
                  </a:ext>
                </a:extLst>
              </a:tr>
              <a:tr h="409271">
                <a:tc>
                  <a:txBody>
                    <a:bodyPr/>
                    <a:lstStyle/>
                    <a:p>
                      <a:pPr marL="0" algn="l" defTabSz="914400" rtl="0" eaLnBrk="1" latinLnBrk="0" hangingPunct="1"/>
                      <a:r>
                        <a:rPr lang="en-US" sz="1400" b="1" i="0" kern="1200" dirty="0">
                          <a:solidFill>
                            <a:schemeClr val="lt1"/>
                          </a:solidFill>
                          <a:latin typeface="+mj-lt"/>
                          <a:ea typeface="+mn-ea"/>
                          <a:cs typeface="+mn-cs"/>
                        </a:rPr>
                        <a:t>COMPANY REVENUE @15%</a:t>
                      </a:r>
                      <a:endParaRPr lang="ru-RU" sz="1400" b="1" i="0" kern="1200" dirty="0">
                        <a:solidFill>
                          <a:schemeClr val="lt1"/>
                        </a:solidFill>
                        <a:latin typeface="+mj-lt"/>
                        <a:ea typeface="+mn-ea"/>
                        <a:cs typeface="+mn-cs"/>
                      </a:endParaRPr>
                    </a:p>
                  </a:txBody>
                  <a:tcPr>
                    <a:solidFill>
                      <a:srgbClr val="855939"/>
                    </a:solidFill>
                  </a:tcPr>
                </a:tc>
                <a:tc>
                  <a:txBody>
                    <a:bodyPr/>
                    <a:lstStyle/>
                    <a:p>
                      <a:pPr marL="0" algn="r" defTabSz="914400" rtl="0" eaLnBrk="1" latinLnBrk="0" hangingPunct="1"/>
                      <a:r>
                        <a:rPr lang="en-US" sz="1200" b="0" i="0" kern="1200" dirty="0">
                          <a:solidFill>
                            <a:srgbClr val="8D6347"/>
                          </a:solidFill>
                          <a:latin typeface="+mn-lt"/>
                          <a:ea typeface="+mn-ea"/>
                          <a:cs typeface="+mn-cs"/>
                        </a:rPr>
                        <a:t>5,625,000</a:t>
                      </a:r>
                      <a:endParaRPr lang="ru-RU" sz="1200" b="0" i="0" kern="1200" dirty="0">
                        <a:solidFill>
                          <a:srgbClr val="8D6347"/>
                        </a:solidFill>
                        <a:latin typeface="+mn-lt"/>
                        <a:ea typeface="+mn-ea"/>
                        <a:cs typeface="+mn-cs"/>
                      </a:endParaRPr>
                    </a:p>
                  </a:txBody>
                  <a:tcPr>
                    <a:noFill/>
                  </a:tcPr>
                </a:tc>
                <a:tc>
                  <a:txBody>
                    <a:bodyPr/>
                    <a:lstStyle/>
                    <a:p>
                      <a:pPr marL="0" algn="r" defTabSz="914400" rtl="0" eaLnBrk="1" latinLnBrk="0" hangingPunct="1"/>
                      <a:r>
                        <a:rPr lang="en-US" sz="1200" b="0" i="0" kern="1200" dirty="0">
                          <a:solidFill>
                            <a:srgbClr val="8D6347"/>
                          </a:solidFill>
                          <a:latin typeface="+mn-lt"/>
                          <a:ea typeface="+mn-ea"/>
                          <a:cs typeface="+mn-cs"/>
                        </a:rPr>
                        <a:t>48,000,000</a:t>
                      </a:r>
                      <a:endParaRPr lang="ru-RU" sz="1200" b="0" i="0" kern="1200" dirty="0">
                        <a:solidFill>
                          <a:srgbClr val="8D6347"/>
                        </a:solidFill>
                        <a:latin typeface="+mn-lt"/>
                        <a:ea typeface="+mn-ea"/>
                        <a:cs typeface="+mn-cs"/>
                      </a:endParaRPr>
                    </a:p>
                  </a:txBody>
                  <a:tcPr>
                    <a:noFill/>
                  </a:tcPr>
                </a:tc>
                <a:tc>
                  <a:txBody>
                    <a:bodyPr/>
                    <a:lstStyle/>
                    <a:p>
                      <a:pPr marL="0" algn="r" defTabSz="914400" rtl="0" eaLnBrk="1" latinLnBrk="0" hangingPunct="1"/>
                      <a:r>
                        <a:rPr lang="en-US" sz="1200" b="0" i="0" kern="1200" dirty="0">
                          <a:solidFill>
                            <a:srgbClr val="8D6347"/>
                          </a:solidFill>
                          <a:latin typeface="+mn-lt"/>
                          <a:ea typeface="+mn-ea"/>
                          <a:cs typeface="+mn-cs"/>
                        </a:rPr>
                        <a:t>216,000,000</a:t>
                      </a:r>
                      <a:endParaRPr lang="ru-RU" sz="1200" b="0" i="0" kern="1200" dirty="0">
                        <a:solidFill>
                          <a:srgbClr val="8D6347"/>
                        </a:solidFill>
                        <a:latin typeface="+mn-lt"/>
                        <a:ea typeface="+mn-ea"/>
                        <a:cs typeface="+mn-cs"/>
                      </a:endParaRPr>
                    </a:p>
                  </a:txBody>
                  <a:tcPr>
                    <a:noFill/>
                  </a:tcPr>
                </a:tc>
                <a:tc>
                  <a:txBody>
                    <a:bodyPr/>
                    <a:lstStyle/>
                    <a:p>
                      <a:pPr marL="0" algn="ctr" defTabSz="914400" rtl="0" eaLnBrk="1" latinLnBrk="0" hangingPunct="1"/>
                      <a:endParaRPr lang="ru-RU" sz="1200" b="0" i="0" kern="1200" dirty="0">
                        <a:solidFill>
                          <a:srgbClr val="8D6347"/>
                        </a:solidFill>
                        <a:latin typeface="+mn-lt"/>
                        <a:ea typeface="+mn-ea"/>
                        <a:cs typeface="+mn-cs"/>
                      </a:endParaRPr>
                    </a:p>
                  </a:txBody>
                  <a:tcPr>
                    <a:noFill/>
                  </a:tcPr>
                </a:tc>
                <a:extLst>
                  <a:ext uri="{0D108BD9-81ED-4DB2-BD59-A6C34878D82A}">
                    <a16:rowId xmlns:a16="http://schemas.microsoft.com/office/drawing/2014/main" val="4064098295"/>
                  </a:ext>
                </a:extLst>
              </a:tr>
              <a:tr h="292910">
                <a:tc>
                  <a:txBody>
                    <a:bodyPr/>
                    <a:lstStyle/>
                    <a:p>
                      <a:pPr marL="0" algn="l" defTabSz="914400" rtl="0" eaLnBrk="1" latinLnBrk="0" hangingPunct="1"/>
                      <a:r>
                        <a:rPr lang="en-US" sz="1400" b="1" i="0" kern="1200" dirty="0">
                          <a:solidFill>
                            <a:schemeClr val="lt1"/>
                          </a:solidFill>
                          <a:latin typeface="+mj-lt"/>
                          <a:ea typeface="+mn-ea"/>
                          <a:cs typeface="+mn-cs"/>
                        </a:rPr>
                        <a:t>- Cost of Revenue</a:t>
                      </a:r>
                      <a:endParaRPr lang="ru-RU" sz="1400" b="1" i="0" kern="1200" dirty="0">
                        <a:solidFill>
                          <a:schemeClr val="lt1"/>
                        </a:solidFill>
                        <a:latin typeface="+mj-lt"/>
                        <a:ea typeface="+mn-ea"/>
                        <a:cs typeface="+mn-cs"/>
                      </a:endParaRPr>
                    </a:p>
                  </a:txBody>
                  <a:tcPr>
                    <a:solidFill>
                      <a:srgbClr val="8D6347"/>
                    </a:solidFill>
                  </a:tcPr>
                </a:tc>
                <a:tc>
                  <a:txBody>
                    <a:bodyPr/>
                    <a:lstStyle/>
                    <a:p>
                      <a:pPr marL="0" algn="r" defTabSz="914400" rtl="0" eaLnBrk="1" latinLnBrk="0" hangingPunct="1"/>
                      <a:r>
                        <a:rPr lang="en-US" sz="1200" b="0" i="0" kern="1200" dirty="0">
                          <a:solidFill>
                            <a:srgbClr val="8D6347"/>
                          </a:solidFill>
                          <a:latin typeface="+mn-lt"/>
                          <a:ea typeface="+mn-ea"/>
                          <a:cs typeface="+mn-cs"/>
                        </a:rPr>
                        <a:t>0</a:t>
                      </a:r>
                      <a:endParaRPr lang="ru-RU" sz="1200" b="0" i="0" kern="1200" dirty="0">
                        <a:solidFill>
                          <a:srgbClr val="8D6347"/>
                        </a:solidFill>
                        <a:latin typeface="+mn-lt"/>
                        <a:ea typeface="+mn-ea"/>
                        <a:cs typeface="+mn-cs"/>
                      </a:endParaRPr>
                    </a:p>
                  </a:txBody>
                  <a:tcPr>
                    <a:solidFill>
                      <a:srgbClr val="FFF6E7"/>
                    </a:solidFill>
                  </a:tcPr>
                </a:tc>
                <a:tc>
                  <a:txBody>
                    <a:bodyPr/>
                    <a:lstStyle/>
                    <a:p>
                      <a:pPr marL="0" algn="r" defTabSz="914400" rtl="0" eaLnBrk="1" latinLnBrk="0" hangingPunct="1"/>
                      <a:r>
                        <a:rPr lang="en-US" sz="1200" b="0" i="0" kern="1200" dirty="0">
                          <a:solidFill>
                            <a:srgbClr val="8D6347"/>
                          </a:solidFill>
                          <a:latin typeface="+mn-lt"/>
                          <a:ea typeface="+mn-ea"/>
                          <a:cs typeface="+mn-cs"/>
                        </a:rPr>
                        <a:t>0</a:t>
                      </a:r>
                      <a:endParaRPr lang="ru-RU" sz="1200" b="0" i="0" kern="1200" dirty="0">
                        <a:solidFill>
                          <a:srgbClr val="8D6347"/>
                        </a:solidFill>
                        <a:latin typeface="+mn-lt"/>
                        <a:ea typeface="+mn-ea"/>
                        <a:cs typeface="+mn-cs"/>
                      </a:endParaRPr>
                    </a:p>
                  </a:txBody>
                  <a:tcPr>
                    <a:solidFill>
                      <a:srgbClr val="FFF6E7"/>
                    </a:solidFill>
                  </a:tcPr>
                </a:tc>
                <a:tc>
                  <a:txBody>
                    <a:bodyPr/>
                    <a:lstStyle/>
                    <a:p>
                      <a:pPr marL="0" algn="r" defTabSz="914400" rtl="0" eaLnBrk="1" latinLnBrk="0" hangingPunct="1"/>
                      <a:r>
                        <a:rPr lang="en-US" sz="1200" b="0" i="0" kern="1200" dirty="0">
                          <a:solidFill>
                            <a:srgbClr val="8D6347"/>
                          </a:solidFill>
                          <a:latin typeface="+mn-lt"/>
                          <a:ea typeface="+mn-ea"/>
                          <a:cs typeface="+mn-cs"/>
                        </a:rPr>
                        <a:t>0</a:t>
                      </a:r>
                      <a:endParaRPr lang="ru-RU" sz="1200" b="0" i="0" kern="1200" dirty="0">
                        <a:solidFill>
                          <a:srgbClr val="8D6347"/>
                        </a:solidFill>
                        <a:latin typeface="+mn-lt"/>
                        <a:ea typeface="+mn-ea"/>
                        <a:cs typeface="+mn-cs"/>
                      </a:endParaRPr>
                    </a:p>
                  </a:txBody>
                  <a:tcPr>
                    <a:solidFill>
                      <a:srgbClr val="FFF6E7"/>
                    </a:solidFill>
                  </a:tcPr>
                </a:tc>
                <a:tc>
                  <a:txBody>
                    <a:bodyPr/>
                    <a:lstStyle/>
                    <a:p>
                      <a:pPr marL="0" algn="ctr" defTabSz="914400" rtl="0" eaLnBrk="1" latinLnBrk="0" hangingPunct="1"/>
                      <a:endParaRPr lang="ru-RU" sz="1200" b="0" i="0" kern="1200" dirty="0">
                        <a:solidFill>
                          <a:srgbClr val="8D6347"/>
                        </a:solidFill>
                        <a:latin typeface="+mn-lt"/>
                        <a:ea typeface="+mn-ea"/>
                        <a:cs typeface="+mn-cs"/>
                      </a:endParaRPr>
                    </a:p>
                  </a:txBody>
                  <a:tcPr>
                    <a:noFill/>
                  </a:tcPr>
                </a:tc>
                <a:extLst>
                  <a:ext uri="{0D108BD9-81ED-4DB2-BD59-A6C34878D82A}">
                    <a16:rowId xmlns:a16="http://schemas.microsoft.com/office/drawing/2014/main" val="2520716248"/>
                  </a:ext>
                </a:extLst>
              </a:tr>
              <a:tr h="292910">
                <a:tc>
                  <a:txBody>
                    <a:bodyPr/>
                    <a:lstStyle/>
                    <a:p>
                      <a:pPr marL="0" algn="l" defTabSz="914400" rtl="0" eaLnBrk="1" latinLnBrk="0" hangingPunct="1"/>
                      <a:r>
                        <a:rPr lang="en-US" sz="1400" b="1" i="0" kern="1200" dirty="0">
                          <a:solidFill>
                            <a:schemeClr val="lt1"/>
                          </a:solidFill>
                          <a:latin typeface="+mj-lt"/>
                          <a:ea typeface="+mn-ea"/>
                          <a:cs typeface="+mn-cs"/>
                        </a:rPr>
                        <a:t>Gross Profit</a:t>
                      </a:r>
                      <a:endParaRPr lang="ru-RU" sz="1400" b="1" i="0" kern="1200" dirty="0">
                        <a:solidFill>
                          <a:schemeClr val="lt1"/>
                        </a:solidFill>
                        <a:latin typeface="+mj-lt"/>
                        <a:ea typeface="+mn-ea"/>
                        <a:cs typeface="+mn-cs"/>
                      </a:endParaRPr>
                    </a:p>
                  </a:txBody>
                  <a:tcPr>
                    <a:solidFill>
                      <a:srgbClr val="855939"/>
                    </a:solidFill>
                  </a:tcPr>
                </a:tc>
                <a:tc>
                  <a:txBody>
                    <a:bodyPr/>
                    <a:lstStyle/>
                    <a:p>
                      <a:pPr marL="0" algn="r" defTabSz="914400" rtl="0" eaLnBrk="1" latinLnBrk="0" hangingPunct="1"/>
                      <a:r>
                        <a:rPr lang="en-US" sz="1200" b="0" i="0" kern="1200" dirty="0">
                          <a:solidFill>
                            <a:srgbClr val="8D6347"/>
                          </a:solidFill>
                          <a:latin typeface="+mn-lt"/>
                          <a:ea typeface="+mn-ea"/>
                          <a:cs typeface="+mn-cs"/>
                        </a:rPr>
                        <a:t>5,625,000</a:t>
                      </a:r>
                      <a:endParaRPr lang="ru-RU" sz="1200" b="0" i="0" kern="1200" dirty="0">
                        <a:solidFill>
                          <a:srgbClr val="8D6347"/>
                        </a:solidFill>
                        <a:latin typeface="+mn-lt"/>
                        <a:ea typeface="+mn-ea"/>
                        <a:cs typeface="+mn-cs"/>
                      </a:endParaRPr>
                    </a:p>
                  </a:txBody>
                  <a:tcPr>
                    <a:noFill/>
                  </a:tcPr>
                </a:tc>
                <a:tc>
                  <a:txBody>
                    <a:bodyPr/>
                    <a:lstStyle/>
                    <a:p>
                      <a:pPr marL="0" algn="r" defTabSz="914400" rtl="0" eaLnBrk="1" latinLnBrk="0" hangingPunct="1"/>
                      <a:r>
                        <a:rPr lang="en-US" sz="1200" b="0" i="0" kern="1200" dirty="0">
                          <a:solidFill>
                            <a:srgbClr val="8D6347"/>
                          </a:solidFill>
                          <a:latin typeface="+mn-lt"/>
                          <a:ea typeface="+mn-ea"/>
                          <a:cs typeface="+mn-cs"/>
                        </a:rPr>
                        <a:t>48,000,000</a:t>
                      </a:r>
                      <a:endParaRPr lang="ru-RU" sz="1200" b="0" i="0" kern="1200" dirty="0">
                        <a:solidFill>
                          <a:srgbClr val="8D6347"/>
                        </a:solidFill>
                        <a:latin typeface="+mn-lt"/>
                        <a:ea typeface="+mn-ea"/>
                        <a:cs typeface="+mn-cs"/>
                      </a:endParaRPr>
                    </a:p>
                  </a:txBody>
                  <a:tcPr>
                    <a:noFill/>
                  </a:tcPr>
                </a:tc>
                <a:tc>
                  <a:txBody>
                    <a:bodyPr/>
                    <a:lstStyle/>
                    <a:p>
                      <a:pPr marL="0" algn="r" defTabSz="914400" rtl="0" eaLnBrk="1" latinLnBrk="0" hangingPunct="1"/>
                      <a:r>
                        <a:rPr lang="en-US" sz="1200" b="0" i="0" kern="1200" dirty="0">
                          <a:solidFill>
                            <a:srgbClr val="8D6347"/>
                          </a:solidFill>
                          <a:latin typeface="+mn-lt"/>
                          <a:ea typeface="+mn-ea"/>
                          <a:cs typeface="+mn-cs"/>
                        </a:rPr>
                        <a:t>216,000,000</a:t>
                      </a:r>
                      <a:endParaRPr lang="ru-RU" sz="1200" b="0" i="0" kern="1200" dirty="0">
                        <a:solidFill>
                          <a:srgbClr val="8D6347"/>
                        </a:solidFill>
                        <a:latin typeface="+mn-lt"/>
                        <a:ea typeface="+mn-ea"/>
                        <a:cs typeface="+mn-cs"/>
                      </a:endParaRPr>
                    </a:p>
                  </a:txBody>
                  <a:tcPr>
                    <a:noFill/>
                  </a:tcPr>
                </a:tc>
                <a:tc>
                  <a:txBody>
                    <a:bodyPr/>
                    <a:lstStyle/>
                    <a:p>
                      <a:pPr marL="0" algn="ctr" defTabSz="914400" rtl="0" eaLnBrk="1" latinLnBrk="0" hangingPunct="1"/>
                      <a:endParaRPr lang="ru-RU" sz="1200" b="0" i="0" kern="1200" dirty="0">
                        <a:solidFill>
                          <a:srgbClr val="8D6347"/>
                        </a:solidFill>
                        <a:latin typeface="+mn-lt"/>
                        <a:ea typeface="+mn-ea"/>
                        <a:cs typeface="+mn-cs"/>
                      </a:endParaRPr>
                    </a:p>
                  </a:txBody>
                  <a:tcPr>
                    <a:noFill/>
                  </a:tcPr>
                </a:tc>
                <a:extLst>
                  <a:ext uri="{0D108BD9-81ED-4DB2-BD59-A6C34878D82A}">
                    <a16:rowId xmlns:a16="http://schemas.microsoft.com/office/drawing/2014/main" val="2781055899"/>
                  </a:ext>
                </a:extLst>
              </a:tr>
              <a:tr h="292910">
                <a:tc>
                  <a:txBody>
                    <a:bodyPr/>
                    <a:lstStyle/>
                    <a:p>
                      <a:pPr marL="0" algn="l" defTabSz="914400" rtl="0" eaLnBrk="1" latinLnBrk="0" hangingPunct="1"/>
                      <a:r>
                        <a:rPr lang="en-US" sz="1400" b="1" i="0" kern="1200" dirty="0">
                          <a:solidFill>
                            <a:schemeClr val="lt1"/>
                          </a:solidFill>
                          <a:latin typeface="+mj-lt"/>
                          <a:ea typeface="+mn-ea"/>
                          <a:cs typeface="+mn-cs"/>
                        </a:rPr>
                        <a:t>OPEX</a:t>
                      </a:r>
                      <a:endParaRPr lang="ru-RU" sz="1400" b="1" i="0" kern="1200" dirty="0">
                        <a:solidFill>
                          <a:schemeClr val="lt1"/>
                        </a:solidFill>
                        <a:latin typeface="+mj-lt"/>
                        <a:ea typeface="+mn-ea"/>
                        <a:cs typeface="+mn-cs"/>
                      </a:endParaRPr>
                    </a:p>
                  </a:txBody>
                  <a:tcPr>
                    <a:solidFill>
                      <a:srgbClr val="60370F"/>
                    </a:solidFill>
                  </a:tcPr>
                </a:tc>
                <a:tc>
                  <a:txBody>
                    <a:bodyPr/>
                    <a:lstStyle/>
                    <a:p>
                      <a:pPr marL="0" algn="r" defTabSz="914400" rtl="0" eaLnBrk="1" latinLnBrk="0" hangingPunct="1"/>
                      <a:endParaRPr lang="ru-RU" sz="1200" b="0" i="0" kern="1200" dirty="0">
                        <a:solidFill>
                          <a:srgbClr val="8D6347"/>
                        </a:solidFill>
                        <a:latin typeface="+mn-lt"/>
                        <a:ea typeface="+mn-ea"/>
                        <a:cs typeface="+mn-cs"/>
                      </a:endParaRPr>
                    </a:p>
                  </a:txBody>
                  <a:tcPr>
                    <a:solidFill>
                      <a:srgbClr val="FFF6E7"/>
                    </a:solidFill>
                  </a:tcPr>
                </a:tc>
                <a:tc>
                  <a:txBody>
                    <a:bodyPr/>
                    <a:lstStyle/>
                    <a:p>
                      <a:pPr marL="0" algn="r" defTabSz="914400" rtl="0" eaLnBrk="1" latinLnBrk="0" hangingPunct="1"/>
                      <a:endParaRPr lang="ru-RU" sz="1200" b="0" i="0" kern="1200" dirty="0">
                        <a:solidFill>
                          <a:srgbClr val="8D6347"/>
                        </a:solidFill>
                        <a:latin typeface="+mn-lt"/>
                        <a:ea typeface="+mn-ea"/>
                        <a:cs typeface="+mn-cs"/>
                      </a:endParaRPr>
                    </a:p>
                  </a:txBody>
                  <a:tcPr>
                    <a:solidFill>
                      <a:srgbClr val="FFF6E7"/>
                    </a:solidFill>
                  </a:tcPr>
                </a:tc>
                <a:tc>
                  <a:txBody>
                    <a:bodyPr/>
                    <a:lstStyle/>
                    <a:p>
                      <a:pPr marL="0" algn="r" defTabSz="914400" rtl="0" eaLnBrk="1" latinLnBrk="0" hangingPunct="1"/>
                      <a:endParaRPr lang="ru-RU" sz="1200" b="0" i="0" kern="1200" dirty="0">
                        <a:solidFill>
                          <a:srgbClr val="8D6347"/>
                        </a:solidFill>
                        <a:latin typeface="+mn-lt"/>
                        <a:ea typeface="+mn-ea"/>
                        <a:cs typeface="+mn-cs"/>
                      </a:endParaRPr>
                    </a:p>
                  </a:txBody>
                  <a:tcPr>
                    <a:solidFill>
                      <a:srgbClr val="FFF6E7"/>
                    </a:solidFill>
                  </a:tcPr>
                </a:tc>
                <a:tc>
                  <a:txBody>
                    <a:bodyPr/>
                    <a:lstStyle/>
                    <a:p>
                      <a:pPr marL="0" algn="ctr" defTabSz="914400" rtl="0" eaLnBrk="1" latinLnBrk="0" hangingPunct="1"/>
                      <a:endParaRPr lang="ru-RU" sz="1200" b="0" i="0" kern="1200" dirty="0">
                        <a:solidFill>
                          <a:srgbClr val="8D6347"/>
                        </a:solidFill>
                        <a:latin typeface="+mn-lt"/>
                        <a:ea typeface="+mn-ea"/>
                        <a:cs typeface="+mn-cs"/>
                      </a:endParaRPr>
                    </a:p>
                  </a:txBody>
                  <a:tcPr>
                    <a:noFill/>
                  </a:tcPr>
                </a:tc>
                <a:extLst>
                  <a:ext uri="{0D108BD9-81ED-4DB2-BD59-A6C34878D82A}">
                    <a16:rowId xmlns:a16="http://schemas.microsoft.com/office/drawing/2014/main" val="2240683586"/>
                  </a:ext>
                </a:extLst>
              </a:tr>
              <a:tr h="292910">
                <a:tc>
                  <a:txBody>
                    <a:bodyPr/>
                    <a:lstStyle/>
                    <a:p>
                      <a:pPr marL="0" algn="l" defTabSz="914400" rtl="0" eaLnBrk="1" latinLnBrk="0" hangingPunct="1"/>
                      <a:r>
                        <a:rPr lang="en-US" sz="1400" b="1" i="0" kern="1200" dirty="0">
                          <a:solidFill>
                            <a:schemeClr val="lt1"/>
                          </a:solidFill>
                          <a:latin typeface="+mj-lt"/>
                          <a:ea typeface="+mn-ea"/>
                          <a:cs typeface="+mn-cs"/>
                        </a:rPr>
                        <a:t>- Sales &amp; Marketing</a:t>
                      </a:r>
                      <a:endParaRPr lang="ru-RU" sz="1400" b="1" i="0" kern="1200" dirty="0">
                        <a:solidFill>
                          <a:schemeClr val="lt1"/>
                        </a:solidFill>
                        <a:latin typeface="+mj-lt"/>
                        <a:ea typeface="+mn-ea"/>
                        <a:cs typeface="+mn-cs"/>
                      </a:endParaRPr>
                    </a:p>
                  </a:txBody>
                  <a:tcPr>
                    <a:solidFill>
                      <a:srgbClr val="855939"/>
                    </a:solidFill>
                  </a:tcPr>
                </a:tc>
                <a:tc>
                  <a:txBody>
                    <a:bodyPr/>
                    <a:lstStyle/>
                    <a:p>
                      <a:pPr marL="0" algn="r" defTabSz="914400" rtl="0" eaLnBrk="1" latinLnBrk="0" hangingPunct="1"/>
                      <a:r>
                        <a:rPr lang="en-US" sz="1200" b="0" i="0" kern="1200" dirty="0">
                          <a:solidFill>
                            <a:srgbClr val="8D6347"/>
                          </a:solidFill>
                          <a:latin typeface="+mn-lt"/>
                          <a:ea typeface="+mn-ea"/>
                          <a:cs typeface="+mn-cs"/>
                        </a:rPr>
                        <a:t>5,062,500</a:t>
                      </a:r>
                      <a:endParaRPr lang="ru-RU" sz="1200" b="0" i="0" kern="1200" dirty="0">
                        <a:solidFill>
                          <a:srgbClr val="8D6347"/>
                        </a:solidFill>
                        <a:latin typeface="+mn-lt"/>
                        <a:ea typeface="+mn-ea"/>
                        <a:cs typeface="+mn-cs"/>
                      </a:endParaRPr>
                    </a:p>
                  </a:txBody>
                  <a:tcPr>
                    <a:noFill/>
                  </a:tcPr>
                </a:tc>
                <a:tc>
                  <a:txBody>
                    <a:bodyPr/>
                    <a:lstStyle/>
                    <a:p>
                      <a:pPr marL="0" algn="r" defTabSz="914400" rtl="0" eaLnBrk="1" latinLnBrk="0" hangingPunct="1"/>
                      <a:r>
                        <a:rPr lang="en-US" sz="1200" b="0" i="0" kern="1200" dirty="0">
                          <a:solidFill>
                            <a:srgbClr val="8D6347"/>
                          </a:solidFill>
                          <a:latin typeface="+mn-lt"/>
                          <a:ea typeface="+mn-ea"/>
                          <a:cs typeface="+mn-cs"/>
                        </a:rPr>
                        <a:t>38,400,000</a:t>
                      </a:r>
                      <a:endParaRPr lang="ru-RU" sz="1200" b="0" i="0" kern="1200" dirty="0">
                        <a:solidFill>
                          <a:srgbClr val="8D6347"/>
                        </a:solidFill>
                        <a:latin typeface="+mn-lt"/>
                        <a:ea typeface="+mn-ea"/>
                        <a:cs typeface="+mn-cs"/>
                      </a:endParaRPr>
                    </a:p>
                  </a:txBody>
                  <a:tcPr>
                    <a:noFill/>
                  </a:tcPr>
                </a:tc>
                <a:tc>
                  <a:txBody>
                    <a:bodyPr/>
                    <a:lstStyle/>
                    <a:p>
                      <a:pPr marL="0" algn="r" defTabSz="914400" rtl="0" eaLnBrk="1" latinLnBrk="0" hangingPunct="1"/>
                      <a:r>
                        <a:rPr lang="en-US" sz="1200" b="0" i="0" kern="1200" dirty="0">
                          <a:solidFill>
                            <a:srgbClr val="8D6347"/>
                          </a:solidFill>
                          <a:latin typeface="+mn-lt"/>
                          <a:ea typeface="+mn-ea"/>
                          <a:cs typeface="+mn-cs"/>
                        </a:rPr>
                        <a:t>151,200,000</a:t>
                      </a:r>
                      <a:endParaRPr lang="ru-RU" sz="1200" b="0" i="0" kern="1200" dirty="0">
                        <a:solidFill>
                          <a:srgbClr val="8D6347"/>
                        </a:solidFill>
                        <a:latin typeface="+mn-lt"/>
                        <a:ea typeface="+mn-ea"/>
                        <a:cs typeface="+mn-cs"/>
                      </a:endParaRPr>
                    </a:p>
                  </a:txBody>
                  <a:tcPr>
                    <a:noFill/>
                  </a:tcPr>
                </a:tc>
                <a:tc>
                  <a:txBody>
                    <a:bodyPr/>
                    <a:lstStyle/>
                    <a:p>
                      <a:pPr marL="0" algn="ctr" defTabSz="914400" rtl="0" eaLnBrk="1" latinLnBrk="0" hangingPunct="1"/>
                      <a:r>
                        <a:rPr lang="en-US" sz="1200" b="0" i="0" kern="1200" dirty="0">
                          <a:solidFill>
                            <a:srgbClr val="8D6347"/>
                          </a:solidFill>
                          <a:latin typeface="+mn-lt"/>
                          <a:ea typeface="+mn-ea"/>
                          <a:cs typeface="+mn-cs"/>
                        </a:rPr>
                        <a:t>70%</a:t>
                      </a:r>
                      <a:endParaRPr lang="ru-RU" sz="1200" b="0" i="0" kern="1200" dirty="0">
                        <a:solidFill>
                          <a:srgbClr val="8D6347"/>
                        </a:solidFill>
                        <a:latin typeface="+mn-lt"/>
                        <a:ea typeface="+mn-ea"/>
                        <a:cs typeface="+mn-cs"/>
                      </a:endParaRPr>
                    </a:p>
                  </a:txBody>
                  <a:tcPr>
                    <a:noFill/>
                  </a:tcPr>
                </a:tc>
                <a:extLst>
                  <a:ext uri="{0D108BD9-81ED-4DB2-BD59-A6C34878D82A}">
                    <a16:rowId xmlns:a16="http://schemas.microsoft.com/office/drawing/2014/main" val="2739779741"/>
                  </a:ext>
                </a:extLst>
              </a:tr>
              <a:tr h="292910">
                <a:tc>
                  <a:txBody>
                    <a:bodyPr/>
                    <a:lstStyle/>
                    <a:p>
                      <a:pPr marL="0" algn="l" defTabSz="914400" rtl="0" eaLnBrk="1" latinLnBrk="0" hangingPunct="1"/>
                      <a:r>
                        <a:rPr lang="en-US" sz="1400" b="1" i="0" kern="1200" dirty="0">
                          <a:solidFill>
                            <a:schemeClr val="lt1"/>
                          </a:solidFill>
                          <a:latin typeface="+mj-lt"/>
                          <a:ea typeface="+mn-ea"/>
                          <a:cs typeface="+mn-cs"/>
                        </a:rPr>
                        <a:t>- Customer Service</a:t>
                      </a:r>
                      <a:endParaRPr lang="ru-RU" sz="1400" b="1" i="0" kern="1200" dirty="0">
                        <a:solidFill>
                          <a:schemeClr val="lt1"/>
                        </a:solidFill>
                        <a:latin typeface="+mj-lt"/>
                        <a:ea typeface="+mn-ea"/>
                        <a:cs typeface="+mn-cs"/>
                      </a:endParaRPr>
                    </a:p>
                  </a:txBody>
                  <a:tcPr>
                    <a:solidFill>
                      <a:srgbClr val="8D6347"/>
                    </a:solidFill>
                  </a:tcPr>
                </a:tc>
                <a:tc>
                  <a:txBody>
                    <a:bodyPr/>
                    <a:lstStyle/>
                    <a:p>
                      <a:pPr marL="0" algn="r" defTabSz="914400" rtl="0" eaLnBrk="1" latinLnBrk="0" hangingPunct="1"/>
                      <a:r>
                        <a:rPr lang="en-US" sz="1200" b="0" i="0" kern="1200" dirty="0">
                          <a:solidFill>
                            <a:srgbClr val="8D6347"/>
                          </a:solidFill>
                          <a:latin typeface="+mn-lt"/>
                          <a:ea typeface="+mn-ea"/>
                          <a:cs typeface="+mn-cs"/>
                        </a:rPr>
                        <a:t>1,687,500</a:t>
                      </a:r>
                      <a:endParaRPr lang="ru-RU" sz="1200" b="0" i="0" kern="1200" dirty="0">
                        <a:solidFill>
                          <a:srgbClr val="8D6347"/>
                        </a:solidFill>
                        <a:latin typeface="+mn-lt"/>
                        <a:ea typeface="+mn-ea"/>
                        <a:cs typeface="+mn-cs"/>
                      </a:endParaRPr>
                    </a:p>
                  </a:txBody>
                  <a:tcPr>
                    <a:solidFill>
                      <a:srgbClr val="FFF6E7"/>
                    </a:solidFill>
                  </a:tcPr>
                </a:tc>
                <a:tc>
                  <a:txBody>
                    <a:bodyPr/>
                    <a:lstStyle/>
                    <a:p>
                      <a:pPr marL="0" algn="r" defTabSz="914400" rtl="0" eaLnBrk="1" latinLnBrk="0" hangingPunct="1"/>
                      <a:r>
                        <a:rPr lang="en-US" sz="1200" b="0" i="0" kern="1200" dirty="0">
                          <a:solidFill>
                            <a:srgbClr val="8D6347"/>
                          </a:solidFill>
                          <a:latin typeface="+mn-lt"/>
                          <a:ea typeface="+mn-ea"/>
                          <a:cs typeface="+mn-cs"/>
                        </a:rPr>
                        <a:t>9,600,000</a:t>
                      </a:r>
                      <a:endParaRPr lang="ru-RU" sz="1200" b="0" i="0" kern="1200" dirty="0">
                        <a:solidFill>
                          <a:srgbClr val="8D6347"/>
                        </a:solidFill>
                        <a:latin typeface="+mn-lt"/>
                        <a:ea typeface="+mn-ea"/>
                        <a:cs typeface="+mn-cs"/>
                      </a:endParaRPr>
                    </a:p>
                  </a:txBody>
                  <a:tcPr>
                    <a:solidFill>
                      <a:srgbClr val="FFF6E7"/>
                    </a:solidFill>
                  </a:tcPr>
                </a:tc>
                <a:tc>
                  <a:txBody>
                    <a:bodyPr/>
                    <a:lstStyle/>
                    <a:p>
                      <a:pPr marL="0" algn="r" defTabSz="914400" rtl="0" eaLnBrk="1" latinLnBrk="0" hangingPunct="1"/>
                      <a:r>
                        <a:rPr lang="en-US" sz="1200" b="0" i="0" kern="1200" dirty="0">
                          <a:solidFill>
                            <a:srgbClr val="8D6347"/>
                          </a:solidFill>
                          <a:latin typeface="+mn-lt"/>
                          <a:ea typeface="+mn-ea"/>
                          <a:cs typeface="+mn-cs"/>
                        </a:rPr>
                        <a:t>21,600,000</a:t>
                      </a:r>
                      <a:endParaRPr lang="ru-RU" sz="1200" b="0" i="0" kern="1200" dirty="0">
                        <a:solidFill>
                          <a:srgbClr val="8D6347"/>
                        </a:solidFill>
                        <a:latin typeface="+mn-lt"/>
                        <a:ea typeface="+mn-ea"/>
                        <a:cs typeface="+mn-cs"/>
                      </a:endParaRPr>
                    </a:p>
                  </a:txBody>
                  <a:tcPr>
                    <a:solidFill>
                      <a:srgbClr val="FFF6E7"/>
                    </a:solidFill>
                  </a:tcPr>
                </a:tc>
                <a:tc>
                  <a:txBody>
                    <a:bodyPr/>
                    <a:lstStyle/>
                    <a:p>
                      <a:pPr marL="0" algn="ctr" defTabSz="914400" rtl="0" eaLnBrk="1" latinLnBrk="0" hangingPunct="1"/>
                      <a:r>
                        <a:rPr lang="en-US" sz="1200" b="0" i="0" kern="1200" dirty="0">
                          <a:solidFill>
                            <a:srgbClr val="8D6347"/>
                          </a:solidFill>
                          <a:latin typeface="+mn-lt"/>
                          <a:ea typeface="+mn-ea"/>
                          <a:cs typeface="+mn-cs"/>
                        </a:rPr>
                        <a:t>10%</a:t>
                      </a:r>
                      <a:endParaRPr lang="ru-RU" sz="1200" b="0" i="0" kern="1200" dirty="0">
                        <a:solidFill>
                          <a:srgbClr val="8D6347"/>
                        </a:solidFill>
                        <a:latin typeface="+mn-lt"/>
                        <a:ea typeface="+mn-ea"/>
                        <a:cs typeface="+mn-cs"/>
                      </a:endParaRPr>
                    </a:p>
                  </a:txBody>
                  <a:tcPr>
                    <a:noFill/>
                  </a:tcPr>
                </a:tc>
                <a:extLst>
                  <a:ext uri="{0D108BD9-81ED-4DB2-BD59-A6C34878D82A}">
                    <a16:rowId xmlns:a16="http://schemas.microsoft.com/office/drawing/2014/main" val="3789820273"/>
                  </a:ext>
                </a:extLst>
              </a:tr>
              <a:tr h="292910">
                <a:tc>
                  <a:txBody>
                    <a:bodyPr/>
                    <a:lstStyle/>
                    <a:p>
                      <a:pPr marL="0" algn="l" defTabSz="914400" rtl="0" eaLnBrk="1" latinLnBrk="0" hangingPunct="1"/>
                      <a:r>
                        <a:rPr lang="en-US" sz="1400" b="1" i="0" kern="1200" dirty="0">
                          <a:solidFill>
                            <a:schemeClr val="lt1"/>
                          </a:solidFill>
                          <a:latin typeface="+mj-lt"/>
                          <a:ea typeface="+mn-ea"/>
                          <a:cs typeface="+mn-cs"/>
                        </a:rPr>
                        <a:t>- Product Development</a:t>
                      </a:r>
                      <a:endParaRPr lang="ru-RU" sz="1400" b="1" i="0" kern="1200" dirty="0">
                        <a:solidFill>
                          <a:schemeClr val="lt1"/>
                        </a:solidFill>
                        <a:latin typeface="+mj-lt"/>
                        <a:ea typeface="+mn-ea"/>
                        <a:cs typeface="+mn-cs"/>
                      </a:endParaRPr>
                    </a:p>
                  </a:txBody>
                  <a:tcPr>
                    <a:solidFill>
                      <a:srgbClr val="855939"/>
                    </a:solidFill>
                  </a:tcPr>
                </a:tc>
                <a:tc>
                  <a:txBody>
                    <a:bodyPr/>
                    <a:lstStyle/>
                    <a:p>
                      <a:pPr marL="0" algn="r" defTabSz="914400" rtl="0" eaLnBrk="1" latinLnBrk="0" hangingPunct="1"/>
                      <a:r>
                        <a:rPr lang="en-US" sz="1200" b="0" i="0" kern="1200" dirty="0">
                          <a:solidFill>
                            <a:srgbClr val="8D6347"/>
                          </a:solidFill>
                          <a:latin typeface="+mn-lt"/>
                          <a:ea typeface="+mn-ea"/>
                          <a:cs typeface="+mn-cs"/>
                        </a:rPr>
                        <a:t>562,500</a:t>
                      </a:r>
                      <a:endParaRPr lang="ru-RU" sz="1200" b="0" i="0" kern="1200" dirty="0">
                        <a:solidFill>
                          <a:srgbClr val="8D6347"/>
                        </a:solidFill>
                        <a:latin typeface="+mn-lt"/>
                        <a:ea typeface="+mn-ea"/>
                        <a:cs typeface="+mn-cs"/>
                      </a:endParaRPr>
                    </a:p>
                  </a:txBody>
                  <a:tcPr>
                    <a:noFill/>
                  </a:tcPr>
                </a:tc>
                <a:tc>
                  <a:txBody>
                    <a:bodyPr/>
                    <a:lstStyle/>
                    <a:p>
                      <a:pPr marL="0" algn="r" defTabSz="914400" rtl="0" eaLnBrk="1" latinLnBrk="0" hangingPunct="1"/>
                      <a:r>
                        <a:rPr lang="en-US" sz="1200" b="0" i="0" kern="1200" dirty="0">
                          <a:solidFill>
                            <a:srgbClr val="8D6347"/>
                          </a:solidFill>
                          <a:latin typeface="+mn-lt"/>
                          <a:ea typeface="+mn-ea"/>
                          <a:cs typeface="+mn-cs"/>
                        </a:rPr>
                        <a:t>2,400,000</a:t>
                      </a:r>
                      <a:endParaRPr lang="ru-RU" sz="1200" b="0" i="0" kern="1200" dirty="0">
                        <a:solidFill>
                          <a:srgbClr val="8D6347"/>
                        </a:solidFill>
                        <a:latin typeface="+mn-lt"/>
                        <a:ea typeface="+mn-ea"/>
                        <a:cs typeface="+mn-cs"/>
                      </a:endParaRPr>
                    </a:p>
                  </a:txBody>
                  <a:tcPr>
                    <a:noFill/>
                  </a:tcPr>
                </a:tc>
                <a:tc>
                  <a:txBody>
                    <a:bodyPr/>
                    <a:lstStyle/>
                    <a:p>
                      <a:pPr marL="0" algn="r" defTabSz="914400" rtl="0" eaLnBrk="1" latinLnBrk="0" hangingPunct="1"/>
                      <a:r>
                        <a:rPr lang="en-US" sz="1200" b="0" i="0" kern="1200" dirty="0">
                          <a:solidFill>
                            <a:srgbClr val="8D6347"/>
                          </a:solidFill>
                          <a:latin typeface="+mn-lt"/>
                          <a:ea typeface="+mn-ea"/>
                          <a:cs typeface="+mn-cs"/>
                        </a:rPr>
                        <a:t>10,800,000</a:t>
                      </a:r>
                      <a:endParaRPr lang="ru-RU" sz="1200" b="0" i="0" kern="1200" dirty="0">
                        <a:solidFill>
                          <a:srgbClr val="8D6347"/>
                        </a:solidFill>
                        <a:latin typeface="+mn-lt"/>
                        <a:ea typeface="+mn-ea"/>
                        <a:cs typeface="+mn-cs"/>
                      </a:endParaRPr>
                    </a:p>
                  </a:txBody>
                  <a:tcPr>
                    <a:noFill/>
                  </a:tcPr>
                </a:tc>
                <a:tc>
                  <a:txBody>
                    <a:bodyPr/>
                    <a:lstStyle/>
                    <a:p>
                      <a:pPr marL="0" algn="ctr" defTabSz="914400" rtl="0" eaLnBrk="1" latinLnBrk="0" hangingPunct="1"/>
                      <a:r>
                        <a:rPr lang="en-US" sz="1200" b="0" i="0" kern="1200" dirty="0">
                          <a:solidFill>
                            <a:srgbClr val="8D6347"/>
                          </a:solidFill>
                          <a:latin typeface="+mn-lt"/>
                          <a:ea typeface="+mn-ea"/>
                          <a:cs typeface="+mn-cs"/>
                        </a:rPr>
                        <a:t>5%</a:t>
                      </a:r>
                      <a:endParaRPr lang="ru-RU" sz="1200" b="0" i="0" kern="1200" dirty="0">
                        <a:solidFill>
                          <a:srgbClr val="8D6347"/>
                        </a:solidFill>
                        <a:latin typeface="+mn-lt"/>
                        <a:ea typeface="+mn-ea"/>
                        <a:cs typeface="+mn-cs"/>
                      </a:endParaRPr>
                    </a:p>
                  </a:txBody>
                  <a:tcPr>
                    <a:noFill/>
                  </a:tcPr>
                </a:tc>
                <a:extLst>
                  <a:ext uri="{0D108BD9-81ED-4DB2-BD59-A6C34878D82A}">
                    <a16:rowId xmlns:a16="http://schemas.microsoft.com/office/drawing/2014/main" val="1062086642"/>
                  </a:ext>
                </a:extLst>
              </a:tr>
              <a:tr h="292910">
                <a:tc>
                  <a:txBody>
                    <a:bodyPr/>
                    <a:lstStyle/>
                    <a:p>
                      <a:pPr marL="0" algn="l" defTabSz="914400" rtl="0" eaLnBrk="1" latinLnBrk="0" hangingPunct="1"/>
                      <a:r>
                        <a:rPr lang="en-US" sz="1400" b="1" i="0" kern="1200" dirty="0">
                          <a:solidFill>
                            <a:schemeClr val="lt1"/>
                          </a:solidFill>
                          <a:latin typeface="+mj-lt"/>
                          <a:ea typeface="+mn-ea"/>
                          <a:cs typeface="+mn-cs"/>
                        </a:rPr>
                        <a:t>- Misc.</a:t>
                      </a:r>
                      <a:endParaRPr lang="ru-RU" sz="1400" b="1" i="0" kern="1200" dirty="0">
                        <a:solidFill>
                          <a:schemeClr val="lt1"/>
                        </a:solidFill>
                        <a:latin typeface="+mj-lt"/>
                        <a:ea typeface="+mn-ea"/>
                        <a:cs typeface="+mn-cs"/>
                      </a:endParaRPr>
                    </a:p>
                  </a:txBody>
                  <a:tcPr>
                    <a:solidFill>
                      <a:srgbClr val="8D6347"/>
                    </a:solidFill>
                  </a:tcPr>
                </a:tc>
                <a:tc>
                  <a:txBody>
                    <a:bodyPr/>
                    <a:lstStyle/>
                    <a:p>
                      <a:pPr marL="0" algn="r" defTabSz="914400" rtl="0" eaLnBrk="1" latinLnBrk="0" hangingPunct="1"/>
                      <a:r>
                        <a:rPr lang="en-US" sz="1200" b="0" i="0" kern="1200" dirty="0">
                          <a:solidFill>
                            <a:srgbClr val="8D6347"/>
                          </a:solidFill>
                          <a:latin typeface="+mn-lt"/>
                          <a:ea typeface="+mn-ea"/>
                          <a:cs typeface="+mn-cs"/>
                        </a:rPr>
                        <a:t>281,250</a:t>
                      </a:r>
                      <a:endParaRPr lang="ru-RU" sz="1200" b="0" i="0" kern="1200" dirty="0">
                        <a:solidFill>
                          <a:srgbClr val="8D6347"/>
                        </a:solidFill>
                        <a:latin typeface="+mn-lt"/>
                        <a:ea typeface="+mn-ea"/>
                        <a:cs typeface="+mn-cs"/>
                      </a:endParaRPr>
                    </a:p>
                  </a:txBody>
                  <a:tcPr>
                    <a:solidFill>
                      <a:srgbClr val="FFF6E7"/>
                    </a:solidFill>
                  </a:tcPr>
                </a:tc>
                <a:tc>
                  <a:txBody>
                    <a:bodyPr/>
                    <a:lstStyle/>
                    <a:p>
                      <a:pPr marL="0" algn="r" defTabSz="914400" rtl="0" eaLnBrk="1" latinLnBrk="0" hangingPunct="1"/>
                      <a:r>
                        <a:rPr lang="en-US" sz="1200" b="0" i="0" kern="1200" dirty="0">
                          <a:solidFill>
                            <a:srgbClr val="8D6347"/>
                          </a:solidFill>
                          <a:latin typeface="+mn-lt"/>
                          <a:ea typeface="+mn-ea"/>
                          <a:cs typeface="+mn-cs"/>
                        </a:rPr>
                        <a:t>2,400,000</a:t>
                      </a:r>
                      <a:endParaRPr lang="ru-RU" sz="1200" b="0" i="0" kern="1200" dirty="0">
                        <a:solidFill>
                          <a:srgbClr val="8D6347"/>
                        </a:solidFill>
                        <a:latin typeface="+mn-lt"/>
                        <a:ea typeface="+mn-ea"/>
                        <a:cs typeface="+mn-cs"/>
                      </a:endParaRPr>
                    </a:p>
                  </a:txBody>
                  <a:tcPr>
                    <a:solidFill>
                      <a:srgbClr val="FFF6E7"/>
                    </a:solidFill>
                  </a:tcPr>
                </a:tc>
                <a:tc>
                  <a:txBody>
                    <a:bodyPr/>
                    <a:lstStyle/>
                    <a:p>
                      <a:pPr marL="0" algn="r" defTabSz="914400" rtl="0" eaLnBrk="1" latinLnBrk="0" hangingPunct="1"/>
                      <a:r>
                        <a:rPr lang="en-US" sz="1200" b="0" i="0" kern="1200" dirty="0">
                          <a:solidFill>
                            <a:srgbClr val="8D6347"/>
                          </a:solidFill>
                          <a:latin typeface="+mn-lt"/>
                          <a:ea typeface="+mn-ea"/>
                          <a:cs typeface="+mn-cs"/>
                        </a:rPr>
                        <a:t>4,320,000</a:t>
                      </a:r>
                      <a:endParaRPr lang="ru-RU" sz="1200" b="0" i="0" kern="1200" dirty="0">
                        <a:solidFill>
                          <a:srgbClr val="8D6347"/>
                        </a:solidFill>
                        <a:latin typeface="+mn-lt"/>
                        <a:ea typeface="+mn-ea"/>
                        <a:cs typeface="+mn-cs"/>
                      </a:endParaRPr>
                    </a:p>
                  </a:txBody>
                  <a:tcPr>
                    <a:solidFill>
                      <a:srgbClr val="FFF6E7"/>
                    </a:solidFill>
                  </a:tcPr>
                </a:tc>
                <a:tc>
                  <a:txBody>
                    <a:bodyPr/>
                    <a:lstStyle/>
                    <a:p>
                      <a:pPr marL="0" algn="ctr" defTabSz="914400" rtl="0" eaLnBrk="1" latinLnBrk="0" hangingPunct="1"/>
                      <a:r>
                        <a:rPr lang="en-US" sz="1200" b="0" i="0" kern="1200" dirty="0">
                          <a:solidFill>
                            <a:srgbClr val="8D6347"/>
                          </a:solidFill>
                          <a:latin typeface="+mn-lt"/>
                          <a:ea typeface="+mn-ea"/>
                          <a:cs typeface="+mn-cs"/>
                        </a:rPr>
                        <a:t>2%</a:t>
                      </a:r>
                      <a:endParaRPr lang="ru-RU" sz="1200" b="0" i="0" kern="1200" dirty="0">
                        <a:solidFill>
                          <a:srgbClr val="8D6347"/>
                        </a:solidFill>
                        <a:latin typeface="+mn-lt"/>
                        <a:ea typeface="+mn-ea"/>
                        <a:cs typeface="+mn-cs"/>
                      </a:endParaRPr>
                    </a:p>
                  </a:txBody>
                  <a:tcPr>
                    <a:noFill/>
                  </a:tcPr>
                </a:tc>
                <a:extLst>
                  <a:ext uri="{0D108BD9-81ED-4DB2-BD59-A6C34878D82A}">
                    <a16:rowId xmlns:a16="http://schemas.microsoft.com/office/drawing/2014/main" val="1952012089"/>
                  </a:ext>
                </a:extLst>
              </a:tr>
              <a:tr h="292910">
                <a:tc>
                  <a:txBody>
                    <a:bodyPr/>
                    <a:lstStyle/>
                    <a:p>
                      <a:pPr marL="0" algn="l" defTabSz="914400" rtl="0" eaLnBrk="1" latinLnBrk="0" hangingPunct="1"/>
                      <a:r>
                        <a:rPr lang="en-US" sz="1400" b="1" i="0" kern="1200" dirty="0">
                          <a:solidFill>
                            <a:schemeClr val="lt1"/>
                          </a:solidFill>
                          <a:latin typeface="+mj-lt"/>
                          <a:ea typeface="+mn-ea"/>
                          <a:cs typeface="+mn-cs"/>
                        </a:rPr>
                        <a:t>TOTAL OPEX</a:t>
                      </a:r>
                      <a:endParaRPr lang="ru-RU" sz="1400" b="1" i="0" kern="1200" dirty="0">
                        <a:solidFill>
                          <a:schemeClr val="lt1"/>
                        </a:solidFill>
                        <a:latin typeface="+mj-lt"/>
                        <a:ea typeface="+mn-ea"/>
                        <a:cs typeface="+mn-cs"/>
                      </a:endParaRPr>
                    </a:p>
                  </a:txBody>
                  <a:tcPr>
                    <a:solidFill>
                      <a:srgbClr val="855939"/>
                    </a:solidFill>
                  </a:tcPr>
                </a:tc>
                <a:tc>
                  <a:txBody>
                    <a:bodyPr/>
                    <a:lstStyle/>
                    <a:p>
                      <a:pPr marL="0" algn="r" defTabSz="914400" rtl="0" eaLnBrk="1" latinLnBrk="0" hangingPunct="1"/>
                      <a:r>
                        <a:rPr lang="en-US" sz="1200" b="0" i="0" kern="1200" dirty="0">
                          <a:solidFill>
                            <a:srgbClr val="8D6347"/>
                          </a:solidFill>
                          <a:latin typeface="+mn-lt"/>
                          <a:ea typeface="+mn-ea"/>
                          <a:cs typeface="+mn-cs"/>
                        </a:rPr>
                        <a:t>7,596,750</a:t>
                      </a:r>
                      <a:endParaRPr lang="ru-RU" sz="1200" b="0" i="0" kern="1200" dirty="0">
                        <a:solidFill>
                          <a:srgbClr val="8D6347"/>
                        </a:solidFill>
                        <a:latin typeface="+mn-lt"/>
                        <a:ea typeface="+mn-ea"/>
                        <a:cs typeface="+mn-cs"/>
                      </a:endParaRPr>
                    </a:p>
                  </a:txBody>
                  <a:tcPr>
                    <a:noFill/>
                  </a:tcPr>
                </a:tc>
                <a:tc>
                  <a:txBody>
                    <a:bodyPr/>
                    <a:lstStyle/>
                    <a:p>
                      <a:pPr marL="0" algn="r" defTabSz="914400" rtl="0" eaLnBrk="1" latinLnBrk="0" hangingPunct="1"/>
                      <a:r>
                        <a:rPr lang="en-US" sz="1200" b="0" i="0" kern="1200" dirty="0">
                          <a:solidFill>
                            <a:srgbClr val="8D6347"/>
                          </a:solidFill>
                          <a:latin typeface="+mn-lt"/>
                          <a:ea typeface="+mn-ea"/>
                          <a:cs typeface="+mn-cs"/>
                        </a:rPr>
                        <a:t>52,800,000</a:t>
                      </a:r>
                      <a:endParaRPr lang="ru-RU" sz="1200" b="0" i="0" kern="1200" dirty="0">
                        <a:solidFill>
                          <a:srgbClr val="8D6347"/>
                        </a:solidFill>
                        <a:latin typeface="+mn-lt"/>
                        <a:ea typeface="+mn-ea"/>
                        <a:cs typeface="+mn-cs"/>
                      </a:endParaRPr>
                    </a:p>
                  </a:txBody>
                  <a:tcPr>
                    <a:noFill/>
                  </a:tcPr>
                </a:tc>
                <a:tc>
                  <a:txBody>
                    <a:bodyPr/>
                    <a:lstStyle/>
                    <a:p>
                      <a:pPr marL="0" algn="r" defTabSz="914400" rtl="0" eaLnBrk="1" latinLnBrk="0" hangingPunct="1"/>
                      <a:r>
                        <a:rPr lang="en-US" sz="1200" b="0" i="0" kern="1200" dirty="0">
                          <a:solidFill>
                            <a:srgbClr val="8D6347"/>
                          </a:solidFill>
                          <a:latin typeface="+mn-lt"/>
                          <a:ea typeface="+mn-ea"/>
                          <a:cs typeface="+mn-cs"/>
                        </a:rPr>
                        <a:t>187,920,000</a:t>
                      </a:r>
                      <a:endParaRPr lang="ru-RU" sz="1200" b="0" i="0" kern="1200" dirty="0">
                        <a:solidFill>
                          <a:srgbClr val="8D6347"/>
                        </a:solidFill>
                        <a:latin typeface="+mn-lt"/>
                        <a:ea typeface="+mn-ea"/>
                        <a:cs typeface="+mn-cs"/>
                      </a:endParaRPr>
                    </a:p>
                  </a:txBody>
                  <a:tcPr>
                    <a:noFill/>
                  </a:tcPr>
                </a:tc>
                <a:tc>
                  <a:txBody>
                    <a:bodyPr/>
                    <a:lstStyle/>
                    <a:p>
                      <a:pPr marL="0" algn="ctr" defTabSz="914400" rtl="0" eaLnBrk="1" latinLnBrk="0" hangingPunct="1"/>
                      <a:endParaRPr lang="ru-RU" sz="1200" b="0" i="0" kern="1200" dirty="0">
                        <a:solidFill>
                          <a:srgbClr val="8D6347"/>
                        </a:solidFill>
                        <a:latin typeface="+mn-lt"/>
                        <a:ea typeface="+mn-ea"/>
                        <a:cs typeface="+mn-cs"/>
                      </a:endParaRPr>
                    </a:p>
                  </a:txBody>
                  <a:tcPr>
                    <a:noFill/>
                  </a:tcPr>
                </a:tc>
                <a:extLst>
                  <a:ext uri="{0D108BD9-81ED-4DB2-BD59-A6C34878D82A}">
                    <a16:rowId xmlns:a16="http://schemas.microsoft.com/office/drawing/2014/main" val="666585001"/>
                  </a:ext>
                </a:extLst>
              </a:tr>
              <a:tr h="292910">
                <a:tc>
                  <a:txBody>
                    <a:bodyPr/>
                    <a:lstStyle/>
                    <a:p>
                      <a:pPr marL="0" algn="l" defTabSz="914400" rtl="0" eaLnBrk="1" latinLnBrk="0" hangingPunct="1"/>
                      <a:r>
                        <a:rPr lang="en-US" sz="1400" b="1" i="0" kern="1200" dirty="0">
                          <a:solidFill>
                            <a:srgbClr val="8D6347"/>
                          </a:solidFill>
                          <a:latin typeface="+mj-lt"/>
                          <a:ea typeface="+mn-ea"/>
                          <a:cs typeface="+mn-cs"/>
                        </a:rPr>
                        <a:t>EBIT</a:t>
                      </a:r>
                      <a:endParaRPr lang="ru-RU" sz="1400" b="1" i="0" kern="1200" dirty="0">
                        <a:solidFill>
                          <a:srgbClr val="8D6347"/>
                        </a:solidFill>
                        <a:latin typeface="+mj-lt"/>
                        <a:ea typeface="+mn-ea"/>
                        <a:cs typeface="+mn-cs"/>
                      </a:endParaRPr>
                    </a:p>
                  </a:txBody>
                  <a:tcPr>
                    <a:solidFill>
                      <a:srgbClr val="FFF6E7"/>
                    </a:solidFill>
                  </a:tcPr>
                </a:tc>
                <a:tc>
                  <a:txBody>
                    <a:bodyPr/>
                    <a:lstStyle/>
                    <a:p>
                      <a:pPr marL="0" algn="r" defTabSz="914400" rtl="0" eaLnBrk="1" latinLnBrk="0" hangingPunct="1"/>
                      <a:r>
                        <a:rPr lang="en-US" sz="1200" b="1" i="0" kern="1200" dirty="0">
                          <a:solidFill>
                            <a:srgbClr val="9D0000"/>
                          </a:solidFill>
                          <a:latin typeface="+mn-lt"/>
                          <a:ea typeface="+mn-ea"/>
                          <a:cs typeface="+mn-cs"/>
                        </a:rPr>
                        <a:t>-1,968,750</a:t>
                      </a:r>
                      <a:endParaRPr lang="ru-RU" sz="1200" b="1" i="0" kern="1200" dirty="0">
                        <a:solidFill>
                          <a:srgbClr val="9D0000"/>
                        </a:solidFill>
                        <a:latin typeface="+mn-lt"/>
                        <a:ea typeface="+mn-ea"/>
                        <a:cs typeface="+mn-cs"/>
                      </a:endParaRPr>
                    </a:p>
                  </a:txBody>
                  <a:tcPr>
                    <a:solidFill>
                      <a:srgbClr val="FFF6E7"/>
                    </a:solidFill>
                  </a:tcPr>
                </a:tc>
                <a:tc>
                  <a:txBody>
                    <a:bodyPr/>
                    <a:lstStyle/>
                    <a:p>
                      <a:pPr marL="0" algn="r" defTabSz="914400" rtl="0" eaLnBrk="1" latinLnBrk="0" hangingPunct="1"/>
                      <a:r>
                        <a:rPr lang="en-US" sz="1200" b="1" i="0" kern="1200" dirty="0">
                          <a:solidFill>
                            <a:srgbClr val="9D0000"/>
                          </a:solidFill>
                          <a:latin typeface="+mn-lt"/>
                          <a:ea typeface="+mn-ea"/>
                          <a:cs typeface="+mn-cs"/>
                        </a:rPr>
                        <a:t>-4,800,000</a:t>
                      </a:r>
                      <a:endParaRPr lang="ru-RU" sz="1200" b="1" i="0" kern="1200" dirty="0">
                        <a:solidFill>
                          <a:srgbClr val="9D0000"/>
                        </a:solidFill>
                        <a:latin typeface="+mn-lt"/>
                        <a:ea typeface="+mn-ea"/>
                        <a:cs typeface="+mn-cs"/>
                      </a:endParaRPr>
                    </a:p>
                  </a:txBody>
                  <a:tcPr>
                    <a:solidFill>
                      <a:srgbClr val="FFF6E7"/>
                    </a:solidFill>
                  </a:tcPr>
                </a:tc>
                <a:tc>
                  <a:txBody>
                    <a:bodyPr/>
                    <a:lstStyle/>
                    <a:p>
                      <a:pPr marL="0" algn="r" defTabSz="914400" rtl="0" eaLnBrk="1" latinLnBrk="0" hangingPunct="1"/>
                      <a:r>
                        <a:rPr lang="en-US" sz="1200" b="1" i="0" kern="1200" dirty="0">
                          <a:solidFill>
                            <a:srgbClr val="577423"/>
                          </a:solidFill>
                          <a:latin typeface="+mn-lt"/>
                          <a:ea typeface="+mn-ea"/>
                          <a:cs typeface="+mn-cs"/>
                        </a:rPr>
                        <a:t>28,080,000</a:t>
                      </a:r>
                      <a:endParaRPr lang="ru-RU" sz="1200" b="1" i="0" kern="1200" dirty="0">
                        <a:solidFill>
                          <a:srgbClr val="577423"/>
                        </a:solidFill>
                        <a:latin typeface="+mn-lt"/>
                        <a:ea typeface="+mn-ea"/>
                        <a:cs typeface="+mn-cs"/>
                      </a:endParaRPr>
                    </a:p>
                  </a:txBody>
                  <a:tcPr>
                    <a:solidFill>
                      <a:srgbClr val="FFF6E7"/>
                    </a:solidFill>
                  </a:tcPr>
                </a:tc>
                <a:tc>
                  <a:txBody>
                    <a:bodyPr/>
                    <a:lstStyle/>
                    <a:p>
                      <a:pPr marL="0" algn="ctr" defTabSz="914400" rtl="0" eaLnBrk="1" latinLnBrk="0" hangingPunct="1"/>
                      <a:r>
                        <a:rPr lang="en-US" sz="1200" b="0" i="0" kern="1200" dirty="0">
                          <a:solidFill>
                            <a:srgbClr val="8D6347"/>
                          </a:solidFill>
                          <a:latin typeface="+mn-lt"/>
                          <a:ea typeface="+mn-ea"/>
                          <a:cs typeface="+mn-cs"/>
                        </a:rPr>
                        <a:t>13%</a:t>
                      </a:r>
                      <a:endParaRPr lang="ru-RU" sz="1200" b="0" i="0" kern="1200" dirty="0">
                        <a:solidFill>
                          <a:srgbClr val="8D6347"/>
                        </a:solidFill>
                        <a:latin typeface="+mn-lt"/>
                        <a:ea typeface="+mn-ea"/>
                        <a:cs typeface="+mn-cs"/>
                      </a:endParaRPr>
                    </a:p>
                  </a:txBody>
                  <a:tcPr>
                    <a:noFill/>
                  </a:tcPr>
                </a:tc>
                <a:extLst>
                  <a:ext uri="{0D108BD9-81ED-4DB2-BD59-A6C34878D82A}">
                    <a16:rowId xmlns:a16="http://schemas.microsoft.com/office/drawing/2014/main" val="1473146963"/>
                  </a:ext>
                </a:extLst>
              </a:tr>
            </a:tbl>
          </a:graphicData>
        </a:graphic>
      </p:graphicFrame>
      <p:pic>
        <p:nvPicPr>
          <p:cNvPr id="8" name="Picture Placeholder 7" descr="Company logo">
            <a:extLst>
              <a:ext uri="{FF2B5EF4-FFF2-40B4-BE49-F238E27FC236}">
                <a16:creationId xmlns:a16="http://schemas.microsoft.com/office/drawing/2014/main" id="{A07521AB-F7A8-47D4-A6F7-33CBBF24FAF2}"/>
              </a:ext>
            </a:extLst>
          </p:cNvPr>
          <p:cNvPicPr>
            <a:picLocks noGrp="1" noChangeAspect="1"/>
          </p:cNvPicPr>
          <p:nvPr>
            <p:ph type="pic" sz="quarter" idx="56"/>
          </p:nvPr>
        </p:nvPicPr>
        <p:blipFill>
          <a:blip r:embed="rId2">
            <a:extLst>
              <a:ext uri="{96DAC541-7B7A-43D3-8B79-37D633B846F1}">
                <asvg:svgBlip xmlns:asvg="http://schemas.microsoft.com/office/drawing/2016/SVG/main" r:embed="rId3"/>
              </a:ext>
            </a:extLst>
          </a:blip>
          <a:srcRect t="655" b="655"/>
          <a:stretch>
            <a:fillRect/>
          </a:stretch>
        </p:blipFill>
        <p:spPr/>
      </p:pic>
      <p:sp>
        <p:nvSpPr>
          <p:cNvPr id="4" name="Slide Number Placeholder 3">
            <a:extLst>
              <a:ext uri="{FF2B5EF4-FFF2-40B4-BE49-F238E27FC236}">
                <a16:creationId xmlns:a16="http://schemas.microsoft.com/office/drawing/2014/main" id="{0276BD5B-F5EC-4E4F-A135-C4D3B7D66BD7}"/>
              </a:ext>
            </a:extLst>
          </p:cNvPr>
          <p:cNvSpPr>
            <a:spLocks noGrp="1"/>
          </p:cNvSpPr>
          <p:nvPr>
            <p:ph type="sldNum" sz="quarter" idx="12"/>
          </p:nvPr>
        </p:nvSpPr>
        <p:spPr/>
        <p:txBody>
          <a:bodyPr/>
          <a:lstStyle/>
          <a:p>
            <a:fld id="{F470E458-E7C2-4395-B75D-476A174CEE45}" type="slidenum">
              <a:rPr lang="ru-RU" smtClean="0"/>
              <a:t>22</a:t>
            </a:fld>
            <a:endParaRPr lang="ru-RU"/>
          </a:p>
        </p:txBody>
      </p:sp>
    </p:spTree>
    <p:extLst>
      <p:ext uri="{BB962C8B-B14F-4D97-AF65-F5344CB8AC3E}">
        <p14:creationId xmlns:p14="http://schemas.microsoft.com/office/powerpoint/2010/main" val="902808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93A7-03E2-400D-86A8-F53E910FD23F}"/>
              </a:ext>
            </a:extLst>
          </p:cNvPr>
          <p:cNvSpPr>
            <a:spLocks noGrp="1"/>
          </p:cNvSpPr>
          <p:nvPr>
            <p:ph type="title"/>
          </p:nvPr>
        </p:nvSpPr>
        <p:spPr/>
        <p:txBody>
          <a:bodyPr/>
          <a:lstStyle/>
          <a:p>
            <a:r>
              <a:rPr lang="en-US" dirty="0"/>
              <a:t>TEAM</a:t>
            </a:r>
            <a:endParaRPr lang="ru-RU" dirty="0"/>
          </a:p>
        </p:txBody>
      </p:sp>
      <p:sp>
        <p:nvSpPr>
          <p:cNvPr id="3" name="Slide Number Placeholder 2">
            <a:extLst>
              <a:ext uri="{FF2B5EF4-FFF2-40B4-BE49-F238E27FC236}">
                <a16:creationId xmlns:a16="http://schemas.microsoft.com/office/drawing/2014/main" id="{18614649-6761-4D88-9C42-995B3C8A760F}"/>
              </a:ext>
            </a:extLst>
          </p:cNvPr>
          <p:cNvSpPr>
            <a:spLocks noGrp="1"/>
          </p:cNvSpPr>
          <p:nvPr>
            <p:ph type="sldNum" sz="quarter" idx="12"/>
          </p:nvPr>
        </p:nvSpPr>
        <p:spPr/>
        <p:txBody>
          <a:bodyPr/>
          <a:lstStyle/>
          <a:p>
            <a:fld id="{F470E458-E7C2-4395-B75D-476A174CEE45}" type="slidenum">
              <a:rPr lang="ru-RU" smtClean="0"/>
              <a:pPr/>
              <a:t>23</a:t>
            </a:fld>
            <a:endParaRPr lang="ru-RU"/>
          </a:p>
        </p:txBody>
      </p:sp>
      <p:pic>
        <p:nvPicPr>
          <p:cNvPr id="24" name="Picture Placeholder 23" descr="Company logo">
            <a:extLst>
              <a:ext uri="{FF2B5EF4-FFF2-40B4-BE49-F238E27FC236}">
                <a16:creationId xmlns:a16="http://schemas.microsoft.com/office/drawing/2014/main" id="{0C039F4E-E387-4A62-8338-A6F38453DD27}"/>
              </a:ext>
            </a:extLst>
          </p:cNvPr>
          <p:cNvPicPr>
            <a:picLocks noGrp="1" noChangeAspect="1"/>
          </p:cNvPicPr>
          <p:nvPr>
            <p:ph type="pic" sz="quarter" idx="56"/>
          </p:nvPr>
        </p:nvPicPr>
        <p:blipFill>
          <a:blip r:embed="rId2">
            <a:extLst>
              <a:ext uri="{96DAC541-7B7A-43D3-8B79-37D633B846F1}">
                <asvg:svgBlip xmlns:asvg="http://schemas.microsoft.com/office/drawing/2016/SVG/main" r:embed="rId3"/>
              </a:ext>
            </a:extLst>
          </a:blip>
          <a:srcRect t="655" b="655"/>
          <a:stretch>
            <a:fillRect/>
          </a:stretch>
        </p:blipFill>
        <p:spPr/>
      </p:pic>
      <p:sp>
        <p:nvSpPr>
          <p:cNvPr id="5" name="Text Placeholder 4">
            <a:extLst>
              <a:ext uri="{FF2B5EF4-FFF2-40B4-BE49-F238E27FC236}">
                <a16:creationId xmlns:a16="http://schemas.microsoft.com/office/drawing/2014/main" id="{FD7B14D4-2CFC-426A-B1FB-B995ECEE77C9}"/>
              </a:ext>
            </a:extLst>
          </p:cNvPr>
          <p:cNvSpPr>
            <a:spLocks noGrp="1"/>
          </p:cNvSpPr>
          <p:nvPr>
            <p:ph type="body" sz="half" idx="2"/>
          </p:nvPr>
        </p:nvSpPr>
        <p:spPr/>
        <p:txBody>
          <a:bodyPr/>
          <a:lstStyle/>
          <a:p>
            <a:r>
              <a:rPr lang="en-US" dirty="0"/>
              <a:t>Lorem ipsum dolor sit amet, consectetuer adipiscing elit. Maecenas porttitor congue massa. </a:t>
            </a:r>
            <a:endParaRPr lang="ru-RU" dirty="0"/>
          </a:p>
        </p:txBody>
      </p:sp>
      <p:sp>
        <p:nvSpPr>
          <p:cNvPr id="6" name="Text Placeholder 5">
            <a:extLst>
              <a:ext uri="{FF2B5EF4-FFF2-40B4-BE49-F238E27FC236}">
                <a16:creationId xmlns:a16="http://schemas.microsoft.com/office/drawing/2014/main" id="{5D5A541C-9380-443A-8DAA-CA2DC784CD4D}"/>
              </a:ext>
            </a:extLst>
          </p:cNvPr>
          <p:cNvSpPr>
            <a:spLocks noGrp="1"/>
          </p:cNvSpPr>
          <p:nvPr>
            <p:ph type="body" sz="half" idx="34"/>
          </p:nvPr>
        </p:nvSpPr>
        <p:spPr/>
        <p:txBody>
          <a:bodyPr/>
          <a:lstStyle/>
          <a:p>
            <a:r>
              <a:rPr lang="en-US" dirty="0"/>
              <a:t>Victoria Lindqvist </a:t>
            </a:r>
            <a:endParaRPr lang="ru-RU" dirty="0"/>
          </a:p>
        </p:txBody>
      </p:sp>
      <p:sp>
        <p:nvSpPr>
          <p:cNvPr id="7" name="Text Placeholder 6">
            <a:extLst>
              <a:ext uri="{FF2B5EF4-FFF2-40B4-BE49-F238E27FC236}">
                <a16:creationId xmlns:a16="http://schemas.microsoft.com/office/drawing/2014/main" id="{51E1F49C-E48A-4726-B0A9-521567175EE0}"/>
              </a:ext>
            </a:extLst>
          </p:cNvPr>
          <p:cNvSpPr>
            <a:spLocks noGrp="1"/>
          </p:cNvSpPr>
          <p:nvPr>
            <p:ph type="body" sz="half" idx="43"/>
          </p:nvPr>
        </p:nvSpPr>
        <p:spPr/>
        <p:txBody>
          <a:bodyPr/>
          <a:lstStyle/>
          <a:p>
            <a:r>
              <a:rPr lang="en-US" dirty="0"/>
              <a:t>Team Member Title</a:t>
            </a:r>
            <a:endParaRPr lang="ru-RU" dirty="0"/>
          </a:p>
        </p:txBody>
      </p:sp>
      <p:sp>
        <p:nvSpPr>
          <p:cNvPr id="8" name="Text Placeholder 7">
            <a:extLst>
              <a:ext uri="{FF2B5EF4-FFF2-40B4-BE49-F238E27FC236}">
                <a16:creationId xmlns:a16="http://schemas.microsoft.com/office/drawing/2014/main" id="{03A60FA0-9B9D-427D-8527-7C31F69DE989}"/>
              </a:ext>
            </a:extLst>
          </p:cNvPr>
          <p:cNvSpPr>
            <a:spLocks noGrp="1"/>
          </p:cNvSpPr>
          <p:nvPr>
            <p:ph type="body" sz="half" idx="67"/>
          </p:nvPr>
        </p:nvSpPr>
        <p:spPr/>
        <p:txBody>
          <a:bodyPr/>
          <a:lstStyle/>
          <a:p>
            <a:r>
              <a:rPr lang="en-US" dirty="0"/>
              <a:t>Lorem ipsum dolor sit amet, consectetuer adipiscing elit. Maecenas porttitor congue massa. </a:t>
            </a:r>
            <a:endParaRPr lang="ru-RU" dirty="0"/>
          </a:p>
        </p:txBody>
      </p:sp>
      <p:sp>
        <p:nvSpPr>
          <p:cNvPr id="9" name="Text Placeholder 8">
            <a:extLst>
              <a:ext uri="{FF2B5EF4-FFF2-40B4-BE49-F238E27FC236}">
                <a16:creationId xmlns:a16="http://schemas.microsoft.com/office/drawing/2014/main" id="{4420C9F7-8E73-4F0B-BAB1-887D96E70272}"/>
              </a:ext>
            </a:extLst>
          </p:cNvPr>
          <p:cNvSpPr>
            <a:spLocks noGrp="1"/>
          </p:cNvSpPr>
          <p:nvPr>
            <p:ph type="body" sz="half" idx="69"/>
          </p:nvPr>
        </p:nvSpPr>
        <p:spPr/>
        <p:txBody>
          <a:bodyPr/>
          <a:lstStyle/>
          <a:p>
            <a:r>
              <a:rPr lang="en-US" dirty="0"/>
              <a:t>Team Member Title</a:t>
            </a:r>
            <a:endParaRPr lang="ru-RU" dirty="0"/>
          </a:p>
        </p:txBody>
      </p:sp>
      <p:sp>
        <p:nvSpPr>
          <p:cNvPr id="10" name="Text Placeholder 9">
            <a:extLst>
              <a:ext uri="{FF2B5EF4-FFF2-40B4-BE49-F238E27FC236}">
                <a16:creationId xmlns:a16="http://schemas.microsoft.com/office/drawing/2014/main" id="{17D69A87-EAD0-456A-BA80-374C3F4497C6}"/>
              </a:ext>
            </a:extLst>
          </p:cNvPr>
          <p:cNvSpPr>
            <a:spLocks noGrp="1"/>
          </p:cNvSpPr>
          <p:nvPr>
            <p:ph type="body" sz="half" idx="70"/>
          </p:nvPr>
        </p:nvSpPr>
        <p:spPr/>
        <p:txBody>
          <a:bodyPr/>
          <a:lstStyle/>
          <a:p>
            <a:r>
              <a:rPr lang="en-US" dirty="0"/>
              <a:t>Lorem ipsum dolor sit amet, consectetuer adipiscing elit. Maecenas porttitor congue massa. </a:t>
            </a:r>
            <a:endParaRPr lang="ru-RU" dirty="0"/>
          </a:p>
        </p:txBody>
      </p:sp>
      <p:sp>
        <p:nvSpPr>
          <p:cNvPr id="11" name="Text Placeholder 10">
            <a:extLst>
              <a:ext uri="{FF2B5EF4-FFF2-40B4-BE49-F238E27FC236}">
                <a16:creationId xmlns:a16="http://schemas.microsoft.com/office/drawing/2014/main" id="{2291C4EC-49A3-4D58-B164-EACC1141AC23}"/>
              </a:ext>
            </a:extLst>
          </p:cNvPr>
          <p:cNvSpPr>
            <a:spLocks noGrp="1"/>
          </p:cNvSpPr>
          <p:nvPr>
            <p:ph type="body" sz="half" idx="72"/>
          </p:nvPr>
        </p:nvSpPr>
        <p:spPr/>
        <p:txBody>
          <a:bodyPr/>
          <a:lstStyle/>
          <a:p>
            <a:r>
              <a:rPr lang="en-US" dirty="0"/>
              <a:t>Team Member Title</a:t>
            </a:r>
            <a:endParaRPr lang="ru-RU" dirty="0"/>
          </a:p>
        </p:txBody>
      </p:sp>
      <p:pic>
        <p:nvPicPr>
          <p:cNvPr id="18" name="Picture Placeholder 17" descr="Team member photo">
            <a:extLst>
              <a:ext uri="{FF2B5EF4-FFF2-40B4-BE49-F238E27FC236}">
                <a16:creationId xmlns:a16="http://schemas.microsoft.com/office/drawing/2014/main" id="{41B753EE-A977-4FCA-8E79-67176A9B121F}"/>
              </a:ext>
            </a:extLst>
          </p:cNvPr>
          <p:cNvPicPr>
            <a:picLocks noGrp="1" noChangeAspect="1"/>
          </p:cNvPicPr>
          <p:nvPr>
            <p:ph type="pic" sz="quarter" idx="73"/>
          </p:nvPr>
        </p:nvPicPr>
        <p:blipFill>
          <a:blip r:embed="rId4"/>
          <a:srcRect/>
          <a:stretch>
            <a:fillRect/>
          </a:stretch>
        </p:blipFill>
        <p:spPr/>
      </p:pic>
      <p:pic>
        <p:nvPicPr>
          <p:cNvPr id="20" name="Picture Placeholder 19" descr="Team member photo">
            <a:extLst>
              <a:ext uri="{FF2B5EF4-FFF2-40B4-BE49-F238E27FC236}">
                <a16:creationId xmlns:a16="http://schemas.microsoft.com/office/drawing/2014/main" id="{A9CC36C1-B9AF-48DD-BDA2-4BA082296862}"/>
              </a:ext>
            </a:extLst>
          </p:cNvPr>
          <p:cNvPicPr>
            <a:picLocks noGrp="1" noChangeAspect="1"/>
          </p:cNvPicPr>
          <p:nvPr>
            <p:ph type="pic" sz="quarter" idx="74"/>
          </p:nvPr>
        </p:nvPicPr>
        <p:blipFill>
          <a:blip r:embed="rId5"/>
          <a:srcRect l="54" r="54"/>
          <a:stretch>
            <a:fillRect/>
          </a:stretch>
        </p:blipFill>
        <p:spPr/>
      </p:pic>
      <p:pic>
        <p:nvPicPr>
          <p:cNvPr id="22" name="Picture Placeholder 21" descr="Team member photo">
            <a:extLst>
              <a:ext uri="{FF2B5EF4-FFF2-40B4-BE49-F238E27FC236}">
                <a16:creationId xmlns:a16="http://schemas.microsoft.com/office/drawing/2014/main" id="{8129DF77-C3E8-4734-BD23-C8A50B8A18BA}"/>
              </a:ext>
            </a:extLst>
          </p:cNvPr>
          <p:cNvPicPr>
            <a:picLocks noGrp="1" noChangeAspect="1"/>
          </p:cNvPicPr>
          <p:nvPr>
            <p:ph type="pic" sz="quarter" idx="75"/>
          </p:nvPr>
        </p:nvPicPr>
        <p:blipFill>
          <a:blip r:embed="rId6"/>
          <a:srcRect/>
          <a:stretch>
            <a:fillRect/>
          </a:stretch>
        </p:blipFill>
        <p:spPr/>
      </p:pic>
      <p:sp>
        <p:nvSpPr>
          <p:cNvPr id="15" name="Text Placeholder 14">
            <a:extLst>
              <a:ext uri="{FF2B5EF4-FFF2-40B4-BE49-F238E27FC236}">
                <a16:creationId xmlns:a16="http://schemas.microsoft.com/office/drawing/2014/main" id="{A8096C7F-F8C1-4963-99C5-24529B757D76}"/>
              </a:ext>
            </a:extLst>
          </p:cNvPr>
          <p:cNvSpPr>
            <a:spLocks noGrp="1"/>
          </p:cNvSpPr>
          <p:nvPr>
            <p:ph type="body" sz="half" idx="68"/>
          </p:nvPr>
        </p:nvSpPr>
        <p:spPr/>
        <p:txBody>
          <a:bodyPr/>
          <a:lstStyle/>
          <a:p>
            <a:r>
              <a:rPr lang="en-US" dirty="0"/>
              <a:t>August Bergqvist </a:t>
            </a:r>
          </a:p>
        </p:txBody>
      </p:sp>
      <p:sp>
        <p:nvSpPr>
          <p:cNvPr id="16" name="Text Placeholder 15">
            <a:extLst>
              <a:ext uri="{FF2B5EF4-FFF2-40B4-BE49-F238E27FC236}">
                <a16:creationId xmlns:a16="http://schemas.microsoft.com/office/drawing/2014/main" id="{4424D176-A931-4EFC-8D8E-07A49113C98E}"/>
              </a:ext>
            </a:extLst>
          </p:cNvPr>
          <p:cNvSpPr>
            <a:spLocks noGrp="1"/>
          </p:cNvSpPr>
          <p:nvPr>
            <p:ph type="body" sz="half" idx="71"/>
          </p:nvPr>
        </p:nvSpPr>
        <p:spPr/>
        <p:txBody>
          <a:bodyPr/>
          <a:lstStyle/>
          <a:p>
            <a:r>
              <a:rPr lang="en-US" dirty="0"/>
              <a:t>Allan Mattsson </a:t>
            </a:r>
          </a:p>
        </p:txBody>
      </p:sp>
    </p:spTree>
    <p:extLst>
      <p:ext uri="{BB962C8B-B14F-4D97-AF65-F5344CB8AC3E}">
        <p14:creationId xmlns:p14="http://schemas.microsoft.com/office/powerpoint/2010/main" val="1786533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C49D-C8E2-41F0-98F7-6C47DD5F85EB}"/>
              </a:ext>
            </a:extLst>
          </p:cNvPr>
          <p:cNvSpPr>
            <a:spLocks noGrp="1"/>
          </p:cNvSpPr>
          <p:nvPr>
            <p:ph type="title"/>
          </p:nvPr>
        </p:nvSpPr>
        <p:spPr/>
        <p:txBody>
          <a:bodyPr/>
          <a:lstStyle/>
          <a:p>
            <a:r>
              <a:rPr lang="en-US" dirty="0"/>
              <a:t>TEAM SLIDE</a:t>
            </a:r>
            <a:endParaRPr lang="ru-RU" dirty="0"/>
          </a:p>
        </p:txBody>
      </p:sp>
      <p:sp>
        <p:nvSpPr>
          <p:cNvPr id="4" name="Subtitle 3">
            <a:extLst>
              <a:ext uri="{FF2B5EF4-FFF2-40B4-BE49-F238E27FC236}">
                <a16:creationId xmlns:a16="http://schemas.microsoft.com/office/drawing/2014/main" id="{35DD3624-5E2E-4149-8C49-0CCB8017D44E}"/>
              </a:ext>
            </a:extLst>
          </p:cNvPr>
          <p:cNvSpPr>
            <a:spLocks noGrp="1"/>
          </p:cNvSpPr>
          <p:nvPr>
            <p:ph type="subTitle" idx="15"/>
          </p:nvPr>
        </p:nvSpPr>
        <p:spPr/>
        <p:txBody>
          <a:bodyPr/>
          <a:lstStyle/>
          <a:p>
            <a:r>
              <a:rPr lang="en-US" dirty="0"/>
              <a:t>Your Subtitle Here</a:t>
            </a:r>
            <a:endParaRPr lang="ru-RU" dirty="0"/>
          </a:p>
        </p:txBody>
      </p:sp>
      <p:pic>
        <p:nvPicPr>
          <p:cNvPr id="29" name="Picture Placeholder 28" descr="Team member photo">
            <a:extLst>
              <a:ext uri="{FF2B5EF4-FFF2-40B4-BE49-F238E27FC236}">
                <a16:creationId xmlns:a16="http://schemas.microsoft.com/office/drawing/2014/main" id="{91FDCB17-C9F7-4C9C-AB56-71F3A9F732E4}"/>
              </a:ext>
            </a:extLst>
          </p:cNvPr>
          <p:cNvPicPr>
            <a:picLocks noGrp="1" noChangeAspect="1"/>
          </p:cNvPicPr>
          <p:nvPr>
            <p:ph type="pic" sz="quarter" idx="82"/>
          </p:nvPr>
        </p:nvPicPr>
        <p:blipFill>
          <a:blip r:embed="rId2"/>
          <a:srcRect/>
          <a:stretch>
            <a:fillRect/>
          </a:stretch>
        </p:blipFill>
        <p:spPr/>
      </p:pic>
      <p:sp>
        <p:nvSpPr>
          <p:cNvPr id="6" name="Text Placeholder 5">
            <a:extLst>
              <a:ext uri="{FF2B5EF4-FFF2-40B4-BE49-F238E27FC236}">
                <a16:creationId xmlns:a16="http://schemas.microsoft.com/office/drawing/2014/main" id="{EE0A84A6-1EE2-4793-A5F3-12361AD24648}"/>
              </a:ext>
            </a:extLst>
          </p:cNvPr>
          <p:cNvSpPr>
            <a:spLocks noGrp="1"/>
          </p:cNvSpPr>
          <p:nvPr>
            <p:ph type="body" sz="half" idx="34"/>
          </p:nvPr>
        </p:nvSpPr>
        <p:spPr/>
        <p:txBody>
          <a:bodyPr/>
          <a:lstStyle/>
          <a:p>
            <a:r>
              <a:rPr lang="en-US" dirty="0"/>
              <a:t>Victoria Lindqvist </a:t>
            </a:r>
            <a:endParaRPr lang="ru-RU" dirty="0"/>
          </a:p>
        </p:txBody>
      </p:sp>
      <p:sp>
        <p:nvSpPr>
          <p:cNvPr id="7" name="Text Placeholder 6">
            <a:extLst>
              <a:ext uri="{FF2B5EF4-FFF2-40B4-BE49-F238E27FC236}">
                <a16:creationId xmlns:a16="http://schemas.microsoft.com/office/drawing/2014/main" id="{7679E4AF-C234-4DCE-A0B5-C8F929392474}"/>
              </a:ext>
            </a:extLst>
          </p:cNvPr>
          <p:cNvSpPr>
            <a:spLocks noGrp="1"/>
          </p:cNvSpPr>
          <p:nvPr>
            <p:ph type="body" sz="half" idx="66"/>
          </p:nvPr>
        </p:nvSpPr>
        <p:spPr/>
        <p:txBody>
          <a:bodyPr/>
          <a:lstStyle/>
          <a:p>
            <a:r>
              <a:rPr lang="en-US" dirty="0"/>
              <a:t>Team Member Title</a:t>
            </a:r>
            <a:endParaRPr lang="ru-RU" dirty="0"/>
          </a:p>
        </p:txBody>
      </p:sp>
      <p:pic>
        <p:nvPicPr>
          <p:cNvPr id="33" name="Picture Placeholder 32" descr="Team member photo">
            <a:extLst>
              <a:ext uri="{FF2B5EF4-FFF2-40B4-BE49-F238E27FC236}">
                <a16:creationId xmlns:a16="http://schemas.microsoft.com/office/drawing/2014/main" id="{D09C6404-AC28-42D9-8F22-DF4054FA0860}"/>
              </a:ext>
            </a:extLst>
          </p:cNvPr>
          <p:cNvPicPr>
            <a:picLocks noGrp="1" noChangeAspect="1"/>
          </p:cNvPicPr>
          <p:nvPr>
            <p:ph type="pic" sz="quarter" idx="86"/>
          </p:nvPr>
        </p:nvPicPr>
        <p:blipFill>
          <a:blip r:embed="rId3"/>
          <a:srcRect t="72" b="72"/>
          <a:stretch>
            <a:fillRect/>
          </a:stretch>
        </p:blipFill>
        <p:spPr/>
      </p:pic>
      <p:sp>
        <p:nvSpPr>
          <p:cNvPr id="10" name="Text Placeholder 9">
            <a:extLst>
              <a:ext uri="{FF2B5EF4-FFF2-40B4-BE49-F238E27FC236}">
                <a16:creationId xmlns:a16="http://schemas.microsoft.com/office/drawing/2014/main" id="{9244963F-D949-4524-9472-569AC6CF9F24}"/>
              </a:ext>
            </a:extLst>
          </p:cNvPr>
          <p:cNvSpPr>
            <a:spLocks noGrp="1"/>
          </p:cNvSpPr>
          <p:nvPr>
            <p:ph type="body" sz="half" idx="70"/>
          </p:nvPr>
        </p:nvSpPr>
        <p:spPr/>
        <p:txBody>
          <a:bodyPr/>
          <a:lstStyle/>
          <a:p>
            <a:r>
              <a:rPr lang="en-US" dirty="0"/>
              <a:t>August </a:t>
            </a:r>
            <a:br>
              <a:rPr lang="en-US" dirty="0"/>
            </a:br>
            <a:r>
              <a:rPr lang="en-US" dirty="0"/>
              <a:t>Bergqvist </a:t>
            </a:r>
          </a:p>
        </p:txBody>
      </p:sp>
      <p:sp>
        <p:nvSpPr>
          <p:cNvPr id="11" name="Text Placeholder 10">
            <a:extLst>
              <a:ext uri="{FF2B5EF4-FFF2-40B4-BE49-F238E27FC236}">
                <a16:creationId xmlns:a16="http://schemas.microsoft.com/office/drawing/2014/main" id="{1F10B1A0-4D88-4A60-A9AB-F3B1B8A7B6F0}"/>
              </a:ext>
            </a:extLst>
          </p:cNvPr>
          <p:cNvSpPr>
            <a:spLocks noGrp="1"/>
          </p:cNvSpPr>
          <p:nvPr>
            <p:ph type="body" sz="half" idx="72"/>
          </p:nvPr>
        </p:nvSpPr>
        <p:spPr/>
        <p:txBody>
          <a:bodyPr/>
          <a:lstStyle/>
          <a:p>
            <a:r>
              <a:rPr lang="en-US" dirty="0"/>
              <a:t>Team Member Title</a:t>
            </a:r>
            <a:endParaRPr lang="ru-RU" dirty="0"/>
          </a:p>
        </p:txBody>
      </p:sp>
      <p:pic>
        <p:nvPicPr>
          <p:cNvPr id="37" name="Picture Placeholder 36" descr="Team member photo">
            <a:extLst>
              <a:ext uri="{FF2B5EF4-FFF2-40B4-BE49-F238E27FC236}">
                <a16:creationId xmlns:a16="http://schemas.microsoft.com/office/drawing/2014/main" id="{6E11D8A4-78C7-4650-A91E-9FD05D76AFA2}"/>
              </a:ext>
            </a:extLst>
          </p:cNvPr>
          <p:cNvPicPr>
            <a:picLocks noGrp="1" noChangeAspect="1"/>
          </p:cNvPicPr>
          <p:nvPr>
            <p:ph type="pic" sz="quarter" idx="84"/>
          </p:nvPr>
        </p:nvPicPr>
        <p:blipFill>
          <a:blip r:embed="rId4"/>
          <a:srcRect t="72" b="72"/>
          <a:stretch>
            <a:fillRect/>
          </a:stretch>
        </p:blipFill>
        <p:spPr/>
      </p:pic>
      <p:sp>
        <p:nvSpPr>
          <p:cNvPr id="14" name="Text Placeholder 13">
            <a:extLst>
              <a:ext uri="{FF2B5EF4-FFF2-40B4-BE49-F238E27FC236}">
                <a16:creationId xmlns:a16="http://schemas.microsoft.com/office/drawing/2014/main" id="{4C9D3548-8585-44DC-982C-58FF10C87C7D}"/>
              </a:ext>
            </a:extLst>
          </p:cNvPr>
          <p:cNvSpPr>
            <a:spLocks noGrp="1"/>
          </p:cNvSpPr>
          <p:nvPr>
            <p:ph type="body" sz="half" idx="76"/>
          </p:nvPr>
        </p:nvSpPr>
        <p:spPr/>
        <p:txBody>
          <a:bodyPr/>
          <a:lstStyle/>
          <a:p>
            <a:r>
              <a:rPr lang="en-US" dirty="0"/>
              <a:t>Allan </a:t>
            </a:r>
            <a:br>
              <a:rPr lang="en-US" dirty="0"/>
            </a:br>
            <a:r>
              <a:rPr lang="en-US" dirty="0"/>
              <a:t>Mattsson</a:t>
            </a:r>
            <a:endParaRPr lang="ru-RU" dirty="0"/>
          </a:p>
        </p:txBody>
      </p:sp>
      <p:sp>
        <p:nvSpPr>
          <p:cNvPr id="16" name="Text Placeholder 15">
            <a:extLst>
              <a:ext uri="{FF2B5EF4-FFF2-40B4-BE49-F238E27FC236}">
                <a16:creationId xmlns:a16="http://schemas.microsoft.com/office/drawing/2014/main" id="{F72BEE87-1B7A-4057-B7D8-C16B5198BF8B}"/>
              </a:ext>
            </a:extLst>
          </p:cNvPr>
          <p:cNvSpPr>
            <a:spLocks noGrp="1"/>
          </p:cNvSpPr>
          <p:nvPr>
            <p:ph type="body" sz="half" idx="78"/>
          </p:nvPr>
        </p:nvSpPr>
        <p:spPr/>
        <p:txBody>
          <a:bodyPr/>
          <a:lstStyle/>
          <a:p>
            <a:r>
              <a:rPr lang="en-US" dirty="0"/>
              <a:t>Team Member Title</a:t>
            </a:r>
            <a:endParaRPr lang="ru-RU" dirty="0"/>
          </a:p>
        </p:txBody>
      </p:sp>
      <p:pic>
        <p:nvPicPr>
          <p:cNvPr id="31" name="Picture Placeholder 30" descr="Team member photo">
            <a:extLst>
              <a:ext uri="{FF2B5EF4-FFF2-40B4-BE49-F238E27FC236}">
                <a16:creationId xmlns:a16="http://schemas.microsoft.com/office/drawing/2014/main" id="{16A837B0-D47D-42C5-94BE-E229C1A95AC2}"/>
              </a:ext>
            </a:extLst>
          </p:cNvPr>
          <p:cNvPicPr>
            <a:picLocks noGrp="1" noChangeAspect="1"/>
          </p:cNvPicPr>
          <p:nvPr>
            <p:ph type="pic" sz="quarter" idx="83"/>
          </p:nvPr>
        </p:nvPicPr>
        <p:blipFill>
          <a:blip r:embed="rId2"/>
          <a:srcRect/>
          <a:stretch>
            <a:fillRect/>
          </a:stretch>
        </p:blipFill>
        <p:spPr/>
      </p:pic>
      <p:sp>
        <p:nvSpPr>
          <p:cNvPr id="8" name="Text Placeholder 7">
            <a:extLst>
              <a:ext uri="{FF2B5EF4-FFF2-40B4-BE49-F238E27FC236}">
                <a16:creationId xmlns:a16="http://schemas.microsoft.com/office/drawing/2014/main" id="{0F64E4E9-0083-42D8-80F8-2D2093F85A12}"/>
              </a:ext>
            </a:extLst>
          </p:cNvPr>
          <p:cNvSpPr>
            <a:spLocks noGrp="1"/>
          </p:cNvSpPr>
          <p:nvPr>
            <p:ph type="body" sz="half" idx="67"/>
          </p:nvPr>
        </p:nvSpPr>
        <p:spPr/>
        <p:txBody>
          <a:bodyPr/>
          <a:lstStyle/>
          <a:p>
            <a:r>
              <a:rPr lang="en-US" dirty="0"/>
              <a:t>Victoria Lindqvist </a:t>
            </a:r>
            <a:endParaRPr lang="ru-RU" dirty="0"/>
          </a:p>
        </p:txBody>
      </p:sp>
      <p:sp>
        <p:nvSpPr>
          <p:cNvPr id="9" name="Text Placeholder 8">
            <a:extLst>
              <a:ext uri="{FF2B5EF4-FFF2-40B4-BE49-F238E27FC236}">
                <a16:creationId xmlns:a16="http://schemas.microsoft.com/office/drawing/2014/main" id="{AF307485-C590-412A-AC5D-861143E3D912}"/>
              </a:ext>
            </a:extLst>
          </p:cNvPr>
          <p:cNvSpPr>
            <a:spLocks noGrp="1"/>
          </p:cNvSpPr>
          <p:nvPr>
            <p:ph type="body" sz="half" idx="69"/>
          </p:nvPr>
        </p:nvSpPr>
        <p:spPr/>
        <p:txBody>
          <a:bodyPr/>
          <a:lstStyle/>
          <a:p>
            <a:r>
              <a:rPr lang="en-US" dirty="0"/>
              <a:t>Team Member Title</a:t>
            </a:r>
            <a:endParaRPr lang="ru-RU" dirty="0"/>
          </a:p>
        </p:txBody>
      </p:sp>
      <p:pic>
        <p:nvPicPr>
          <p:cNvPr id="35" name="Picture Placeholder 34" descr="Team member photo">
            <a:extLst>
              <a:ext uri="{FF2B5EF4-FFF2-40B4-BE49-F238E27FC236}">
                <a16:creationId xmlns:a16="http://schemas.microsoft.com/office/drawing/2014/main" id="{1A3F424A-74ED-4491-BF42-F667B8A11B1D}"/>
              </a:ext>
            </a:extLst>
          </p:cNvPr>
          <p:cNvPicPr>
            <a:picLocks noGrp="1" noChangeAspect="1"/>
          </p:cNvPicPr>
          <p:nvPr>
            <p:ph type="pic" sz="quarter" idx="87"/>
          </p:nvPr>
        </p:nvPicPr>
        <p:blipFill>
          <a:blip r:embed="rId3"/>
          <a:srcRect l="72" r="72"/>
          <a:stretch>
            <a:fillRect/>
          </a:stretch>
        </p:blipFill>
        <p:spPr/>
      </p:pic>
      <p:sp>
        <p:nvSpPr>
          <p:cNvPr id="12" name="Text Placeholder 11">
            <a:extLst>
              <a:ext uri="{FF2B5EF4-FFF2-40B4-BE49-F238E27FC236}">
                <a16:creationId xmlns:a16="http://schemas.microsoft.com/office/drawing/2014/main" id="{7800A375-222C-4905-B9C3-C452F1CC48DB}"/>
              </a:ext>
            </a:extLst>
          </p:cNvPr>
          <p:cNvSpPr>
            <a:spLocks noGrp="1"/>
          </p:cNvSpPr>
          <p:nvPr>
            <p:ph type="body" sz="half" idx="73"/>
          </p:nvPr>
        </p:nvSpPr>
        <p:spPr/>
        <p:txBody>
          <a:bodyPr/>
          <a:lstStyle/>
          <a:p>
            <a:r>
              <a:rPr lang="en-US" dirty="0"/>
              <a:t>August </a:t>
            </a:r>
            <a:br>
              <a:rPr lang="en-US" dirty="0"/>
            </a:br>
            <a:r>
              <a:rPr lang="en-US" dirty="0"/>
              <a:t>Bergqvist </a:t>
            </a:r>
          </a:p>
        </p:txBody>
      </p:sp>
      <p:sp>
        <p:nvSpPr>
          <p:cNvPr id="13" name="Text Placeholder 12">
            <a:extLst>
              <a:ext uri="{FF2B5EF4-FFF2-40B4-BE49-F238E27FC236}">
                <a16:creationId xmlns:a16="http://schemas.microsoft.com/office/drawing/2014/main" id="{1781FC90-45BE-40D9-8EC9-850BD037D3C0}"/>
              </a:ext>
            </a:extLst>
          </p:cNvPr>
          <p:cNvSpPr>
            <a:spLocks noGrp="1"/>
          </p:cNvSpPr>
          <p:nvPr>
            <p:ph type="body" sz="half" idx="75"/>
          </p:nvPr>
        </p:nvSpPr>
        <p:spPr/>
        <p:txBody>
          <a:bodyPr/>
          <a:lstStyle/>
          <a:p>
            <a:r>
              <a:rPr lang="en-US" dirty="0"/>
              <a:t>Team Member Title</a:t>
            </a:r>
            <a:endParaRPr lang="ru-RU" dirty="0"/>
          </a:p>
        </p:txBody>
      </p:sp>
      <p:pic>
        <p:nvPicPr>
          <p:cNvPr id="39" name="Picture Placeholder 38" descr="Team member photo">
            <a:extLst>
              <a:ext uri="{FF2B5EF4-FFF2-40B4-BE49-F238E27FC236}">
                <a16:creationId xmlns:a16="http://schemas.microsoft.com/office/drawing/2014/main" id="{DF4D505F-51A8-4065-B89C-42DF008BAD28}"/>
              </a:ext>
            </a:extLst>
          </p:cNvPr>
          <p:cNvPicPr>
            <a:picLocks noGrp="1" noChangeAspect="1"/>
          </p:cNvPicPr>
          <p:nvPr>
            <p:ph type="pic" sz="quarter" idx="85"/>
          </p:nvPr>
        </p:nvPicPr>
        <p:blipFill>
          <a:blip r:embed="rId4"/>
          <a:srcRect/>
          <a:stretch>
            <a:fillRect/>
          </a:stretch>
        </p:blipFill>
        <p:spPr/>
      </p:pic>
      <p:sp>
        <p:nvSpPr>
          <p:cNvPr id="17" name="Text Placeholder 16">
            <a:extLst>
              <a:ext uri="{FF2B5EF4-FFF2-40B4-BE49-F238E27FC236}">
                <a16:creationId xmlns:a16="http://schemas.microsoft.com/office/drawing/2014/main" id="{03E0E708-BA19-4FCD-85C6-96C90762AA7D}"/>
              </a:ext>
            </a:extLst>
          </p:cNvPr>
          <p:cNvSpPr>
            <a:spLocks noGrp="1"/>
          </p:cNvSpPr>
          <p:nvPr>
            <p:ph type="body" sz="half" idx="79"/>
          </p:nvPr>
        </p:nvSpPr>
        <p:spPr/>
        <p:txBody>
          <a:bodyPr/>
          <a:lstStyle/>
          <a:p>
            <a:r>
              <a:rPr lang="en-US" dirty="0"/>
              <a:t>Allan </a:t>
            </a:r>
            <a:br>
              <a:rPr lang="en-US" dirty="0"/>
            </a:br>
            <a:r>
              <a:rPr lang="en-US" dirty="0"/>
              <a:t>Mattsson</a:t>
            </a:r>
            <a:endParaRPr lang="ru-RU" dirty="0"/>
          </a:p>
        </p:txBody>
      </p:sp>
      <p:sp>
        <p:nvSpPr>
          <p:cNvPr id="19" name="Text Placeholder 18">
            <a:extLst>
              <a:ext uri="{FF2B5EF4-FFF2-40B4-BE49-F238E27FC236}">
                <a16:creationId xmlns:a16="http://schemas.microsoft.com/office/drawing/2014/main" id="{FD33D1A0-C543-4B1B-8BE2-36182E0D6F6E}"/>
              </a:ext>
            </a:extLst>
          </p:cNvPr>
          <p:cNvSpPr>
            <a:spLocks noGrp="1"/>
          </p:cNvSpPr>
          <p:nvPr>
            <p:ph type="body" sz="half" idx="81"/>
          </p:nvPr>
        </p:nvSpPr>
        <p:spPr/>
        <p:txBody>
          <a:bodyPr/>
          <a:lstStyle/>
          <a:p>
            <a:r>
              <a:rPr lang="en-US" dirty="0"/>
              <a:t>Team Member Title</a:t>
            </a:r>
            <a:endParaRPr lang="ru-RU" dirty="0"/>
          </a:p>
        </p:txBody>
      </p:sp>
      <p:pic>
        <p:nvPicPr>
          <p:cNvPr id="27" name="Picture Placeholder 26" descr="Company logo">
            <a:extLst>
              <a:ext uri="{FF2B5EF4-FFF2-40B4-BE49-F238E27FC236}">
                <a16:creationId xmlns:a16="http://schemas.microsoft.com/office/drawing/2014/main" id="{ECA86910-BD5C-44F0-AE5F-0C7666AE3051}"/>
              </a:ext>
            </a:extLst>
          </p:cNvPr>
          <p:cNvPicPr>
            <a:picLocks noGrp="1" noChangeAspect="1"/>
          </p:cNvPicPr>
          <p:nvPr>
            <p:ph type="pic" sz="quarter" idx="56"/>
          </p:nvPr>
        </p:nvPicPr>
        <p:blipFill>
          <a:blip r:embed="rId5">
            <a:extLst>
              <a:ext uri="{96DAC541-7B7A-43D3-8B79-37D633B846F1}">
                <asvg:svgBlip xmlns:asvg="http://schemas.microsoft.com/office/drawing/2016/SVG/main" r:embed="rId6"/>
              </a:ext>
            </a:extLst>
          </a:blip>
          <a:srcRect t="655" b="655"/>
          <a:stretch>
            <a:fillRect/>
          </a:stretch>
        </p:blipFill>
        <p:spPr/>
      </p:pic>
      <p:sp>
        <p:nvSpPr>
          <p:cNvPr id="3" name="Slide Number Placeholder 2">
            <a:extLst>
              <a:ext uri="{FF2B5EF4-FFF2-40B4-BE49-F238E27FC236}">
                <a16:creationId xmlns:a16="http://schemas.microsoft.com/office/drawing/2014/main" id="{307FD2D7-ACB1-4AE4-974A-496173D118CC}"/>
              </a:ext>
            </a:extLst>
          </p:cNvPr>
          <p:cNvSpPr>
            <a:spLocks noGrp="1"/>
          </p:cNvSpPr>
          <p:nvPr>
            <p:ph type="sldNum" sz="quarter" idx="12"/>
          </p:nvPr>
        </p:nvSpPr>
        <p:spPr/>
        <p:txBody>
          <a:bodyPr/>
          <a:lstStyle/>
          <a:p>
            <a:fld id="{F470E458-E7C2-4395-B75D-476A174CEE45}" type="slidenum">
              <a:rPr lang="ru-RU" smtClean="0"/>
              <a:pPr/>
              <a:t>24</a:t>
            </a:fld>
            <a:endParaRPr lang="ru-RU"/>
          </a:p>
        </p:txBody>
      </p:sp>
    </p:spTree>
    <p:extLst>
      <p:ext uri="{BB962C8B-B14F-4D97-AF65-F5344CB8AC3E}">
        <p14:creationId xmlns:p14="http://schemas.microsoft.com/office/powerpoint/2010/main" val="2007438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A93E-9AAD-40C5-B481-026C9B5608EC}"/>
              </a:ext>
            </a:extLst>
          </p:cNvPr>
          <p:cNvSpPr>
            <a:spLocks noGrp="1"/>
          </p:cNvSpPr>
          <p:nvPr>
            <p:ph type="title"/>
          </p:nvPr>
        </p:nvSpPr>
        <p:spPr/>
        <p:txBody>
          <a:bodyPr/>
          <a:lstStyle/>
          <a:p>
            <a:r>
              <a:rPr lang="en-US" dirty="0"/>
              <a:t>FUNDING</a:t>
            </a:r>
            <a:endParaRPr lang="ru-RU" dirty="0"/>
          </a:p>
        </p:txBody>
      </p:sp>
      <p:sp>
        <p:nvSpPr>
          <p:cNvPr id="4" name="Subtitle 3">
            <a:extLst>
              <a:ext uri="{FF2B5EF4-FFF2-40B4-BE49-F238E27FC236}">
                <a16:creationId xmlns:a16="http://schemas.microsoft.com/office/drawing/2014/main" id="{E46E523F-7FBE-414E-911F-7908A85EB0AB}"/>
              </a:ext>
            </a:extLst>
          </p:cNvPr>
          <p:cNvSpPr>
            <a:spLocks noGrp="1"/>
          </p:cNvSpPr>
          <p:nvPr>
            <p:ph type="subTitle" idx="15"/>
          </p:nvPr>
        </p:nvSpPr>
        <p:spPr/>
        <p:txBody>
          <a:bodyPr/>
          <a:lstStyle/>
          <a:p>
            <a:r>
              <a:rPr lang="en-US" dirty="0"/>
              <a:t>Your Subtitle Here</a:t>
            </a:r>
            <a:endParaRPr lang="ru-RU" dirty="0"/>
          </a:p>
        </p:txBody>
      </p:sp>
      <p:sp>
        <p:nvSpPr>
          <p:cNvPr id="6" name="Text Placeholder 5">
            <a:extLst>
              <a:ext uri="{FF2B5EF4-FFF2-40B4-BE49-F238E27FC236}">
                <a16:creationId xmlns:a16="http://schemas.microsoft.com/office/drawing/2014/main" id="{79D53084-CB5F-4516-98FF-21D08741DBA8}"/>
              </a:ext>
            </a:extLst>
          </p:cNvPr>
          <p:cNvSpPr>
            <a:spLocks noGrp="1"/>
          </p:cNvSpPr>
          <p:nvPr>
            <p:ph type="body" sz="half" idx="34"/>
          </p:nvPr>
        </p:nvSpPr>
        <p:spPr/>
        <p:txBody>
          <a:bodyPr/>
          <a:lstStyle/>
          <a:p>
            <a:r>
              <a:rPr lang="en-US" dirty="0"/>
              <a:t>$ 2,000,000</a:t>
            </a:r>
            <a:endParaRPr lang="ru-RU" dirty="0"/>
          </a:p>
        </p:txBody>
      </p:sp>
      <p:sp>
        <p:nvSpPr>
          <p:cNvPr id="7" name="Text Placeholder 6">
            <a:extLst>
              <a:ext uri="{FF2B5EF4-FFF2-40B4-BE49-F238E27FC236}">
                <a16:creationId xmlns:a16="http://schemas.microsoft.com/office/drawing/2014/main" id="{FCCBBB63-776E-4A5C-B7A6-8F1D718A4405}"/>
              </a:ext>
            </a:extLst>
          </p:cNvPr>
          <p:cNvSpPr>
            <a:spLocks noGrp="1"/>
          </p:cNvSpPr>
          <p:nvPr>
            <p:ph type="body" sz="half" idx="66"/>
          </p:nvPr>
        </p:nvSpPr>
        <p:spPr/>
        <p:txBody>
          <a:bodyPr/>
          <a:lstStyle/>
          <a:p>
            <a:r>
              <a:rPr lang="en-US" dirty="0"/>
              <a:t>Category 1</a:t>
            </a:r>
            <a:endParaRPr lang="ru-RU" dirty="0"/>
          </a:p>
        </p:txBody>
      </p:sp>
      <p:sp>
        <p:nvSpPr>
          <p:cNvPr id="8" name="Text Placeholder 7">
            <a:extLst>
              <a:ext uri="{FF2B5EF4-FFF2-40B4-BE49-F238E27FC236}">
                <a16:creationId xmlns:a16="http://schemas.microsoft.com/office/drawing/2014/main" id="{3EAB8D62-6706-4CD0-A545-86E3F3E3C322}"/>
              </a:ext>
            </a:extLst>
          </p:cNvPr>
          <p:cNvSpPr>
            <a:spLocks noGrp="1"/>
          </p:cNvSpPr>
          <p:nvPr>
            <p:ph type="body" sz="half" idx="83"/>
          </p:nvPr>
        </p:nvSpPr>
        <p:spPr/>
        <p:txBody>
          <a:bodyPr/>
          <a:lstStyle/>
          <a:p>
            <a:r>
              <a:rPr lang="en-US" dirty="0"/>
              <a:t>$ 2,000,000</a:t>
            </a:r>
            <a:endParaRPr lang="ru-RU" dirty="0"/>
          </a:p>
        </p:txBody>
      </p:sp>
      <p:sp>
        <p:nvSpPr>
          <p:cNvPr id="9" name="Text Placeholder 8">
            <a:extLst>
              <a:ext uri="{FF2B5EF4-FFF2-40B4-BE49-F238E27FC236}">
                <a16:creationId xmlns:a16="http://schemas.microsoft.com/office/drawing/2014/main" id="{2F25CA46-4421-4FA5-BDEB-FF697B78FFF5}"/>
              </a:ext>
            </a:extLst>
          </p:cNvPr>
          <p:cNvSpPr>
            <a:spLocks noGrp="1"/>
          </p:cNvSpPr>
          <p:nvPr>
            <p:ph type="body" sz="half" idx="86"/>
          </p:nvPr>
        </p:nvSpPr>
        <p:spPr/>
        <p:txBody>
          <a:bodyPr/>
          <a:lstStyle/>
          <a:p>
            <a:r>
              <a:rPr lang="en-US" dirty="0"/>
              <a:t>Category 2</a:t>
            </a:r>
            <a:endParaRPr lang="ru-RU" dirty="0"/>
          </a:p>
        </p:txBody>
      </p:sp>
      <p:graphicFrame>
        <p:nvGraphicFramePr>
          <p:cNvPr id="19" name="Chart Placeholder 20" descr="Pie diagram">
            <a:extLst>
              <a:ext uri="{FF2B5EF4-FFF2-40B4-BE49-F238E27FC236}">
                <a16:creationId xmlns:a16="http://schemas.microsoft.com/office/drawing/2014/main" id="{21CA0B60-C64C-438D-A8E5-05DF8EF8D389}"/>
              </a:ext>
            </a:extLst>
          </p:cNvPr>
          <p:cNvGraphicFramePr>
            <a:graphicFrameLocks noGrp="1"/>
          </p:cNvGraphicFramePr>
          <p:nvPr>
            <p:ph type="chart" sz="quarter" idx="82"/>
            <p:extLst>
              <p:ext uri="{D42A27DB-BD31-4B8C-83A1-F6EECF244321}">
                <p14:modId xmlns:p14="http://schemas.microsoft.com/office/powerpoint/2010/main" val="3890977984"/>
              </p:ext>
            </p:extLst>
          </p:nvPr>
        </p:nvGraphicFramePr>
        <p:xfrm>
          <a:off x="3595426" y="2192343"/>
          <a:ext cx="5001148" cy="3749151"/>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Placeholder 9">
            <a:extLst>
              <a:ext uri="{FF2B5EF4-FFF2-40B4-BE49-F238E27FC236}">
                <a16:creationId xmlns:a16="http://schemas.microsoft.com/office/drawing/2014/main" id="{41938D89-1256-4708-9D84-74D6B96541F5}"/>
              </a:ext>
            </a:extLst>
          </p:cNvPr>
          <p:cNvSpPr>
            <a:spLocks noGrp="1"/>
          </p:cNvSpPr>
          <p:nvPr>
            <p:ph type="body" sz="half" idx="87"/>
          </p:nvPr>
        </p:nvSpPr>
        <p:spPr/>
        <p:txBody>
          <a:bodyPr/>
          <a:lstStyle/>
          <a:p>
            <a:r>
              <a:rPr lang="en-US" dirty="0"/>
              <a:t>$ 1,500,000</a:t>
            </a:r>
            <a:endParaRPr lang="ru-RU" dirty="0"/>
          </a:p>
        </p:txBody>
      </p:sp>
      <p:sp>
        <p:nvSpPr>
          <p:cNvPr id="11" name="Text Placeholder 10">
            <a:extLst>
              <a:ext uri="{FF2B5EF4-FFF2-40B4-BE49-F238E27FC236}">
                <a16:creationId xmlns:a16="http://schemas.microsoft.com/office/drawing/2014/main" id="{2DA41FDE-3695-4900-AFA8-0279599F981E}"/>
              </a:ext>
            </a:extLst>
          </p:cNvPr>
          <p:cNvSpPr>
            <a:spLocks noGrp="1"/>
          </p:cNvSpPr>
          <p:nvPr>
            <p:ph type="body" sz="half" idx="88"/>
          </p:nvPr>
        </p:nvSpPr>
        <p:spPr/>
        <p:txBody>
          <a:bodyPr/>
          <a:lstStyle/>
          <a:p>
            <a:r>
              <a:rPr lang="en-US" dirty="0"/>
              <a:t>Category 3</a:t>
            </a:r>
            <a:endParaRPr lang="ru-RU" dirty="0"/>
          </a:p>
        </p:txBody>
      </p:sp>
      <p:sp>
        <p:nvSpPr>
          <p:cNvPr id="12" name="Text Placeholder 11">
            <a:extLst>
              <a:ext uri="{FF2B5EF4-FFF2-40B4-BE49-F238E27FC236}">
                <a16:creationId xmlns:a16="http://schemas.microsoft.com/office/drawing/2014/main" id="{93E2B1EC-2F2C-422B-888D-5674FF85E51D}"/>
              </a:ext>
            </a:extLst>
          </p:cNvPr>
          <p:cNvSpPr>
            <a:spLocks noGrp="1"/>
          </p:cNvSpPr>
          <p:nvPr>
            <p:ph type="body" sz="half" idx="89"/>
          </p:nvPr>
        </p:nvSpPr>
        <p:spPr/>
        <p:txBody>
          <a:bodyPr/>
          <a:lstStyle/>
          <a:p>
            <a:r>
              <a:rPr lang="en-US" dirty="0"/>
              <a:t>$ 2,500,000</a:t>
            </a:r>
            <a:endParaRPr lang="ru-RU" dirty="0"/>
          </a:p>
        </p:txBody>
      </p:sp>
      <p:sp>
        <p:nvSpPr>
          <p:cNvPr id="13" name="Text Placeholder 12">
            <a:extLst>
              <a:ext uri="{FF2B5EF4-FFF2-40B4-BE49-F238E27FC236}">
                <a16:creationId xmlns:a16="http://schemas.microsoft.com/office/drawing/2014/main" id="{D2863B50-C214-4ED1-8DF8-F7A1377508A0}"/>
              </a:ext>
            </a:extLst>
          </p:cNvPr>
          <p:cNvSpPr>
            <a:spLocks noGrp="1"/>
          </p:cNvSpPr>
          <p:nvPr>
            <p:ph type="body" sz="half" idx="90"/>
          </p:nvPr>
        </p:nvSpPr>
        <p:spPr/>
        <p:txBody>
          <a:bodyPr/>
          <a:lstStyle/>
          <a:p>
            <a:r>
              <a:rPr lang="en-US" dirty="0"/>
              <a:t>Category 4</a:t>
            </a:r>
            <a:endParaRPr lang="ru-RU" dirty="0"/>
          </a:p>
        </p:txBody>
      </p:sp>
      <p:sp>
        <p:nvSpPr>
          <p:cNvPr id="14" name="Text Placeholder 13">
            <a:extLst>
              <a:ext uri="{FF2B5EF4-FFF2-40B4-BE49-F238E27FC236}">
                <a16:creationId xmlns:a16="http://schemas.microsoft.com/office/drawing/2014/main" id="{8C0CD511-1753-44BC-9F43-56DC5CF9DEBD}"/>
              </a:ext>
            </a:extLst>
          </p:cNvPr>
          <p:cNvSpPr>
            <a:spLocks noGrp="1"/>
          </p:cNvSpPr>
          <p:nvPr>
            <p:ph type="body" sz="half" idx="91"/>
          </p:nvPr>
        </p:nvSpPr>
        <p:spPr/>
        <p:txBody>
          <a:bodyPr/>
          <a:lstStyle/>
          <a:p>
            <a:r>
              <a:rPr lang="en-US" dirty="0"/>
              <a:t>$ 3,200,000</a:t>
            </a:r>
            <a:endParaRPr lang="ru-RU" dirty="0"/>
          </a:p>
        </p:txBody>
      </p:sp>
      <p:sp>
        <p:nvSpPr>
          <p:cNvPr id="15" name="Text Placeholder 14">
            <a:extLst>
              <a:ext uri="{FF2B5EF4-FFF2-40B4-BE49-F238E27FC236}">
                <a16:creationId xmlns:a16="http://schemas.microsoft.com/office/drawing/2014/main" id="{63684FB6-9E85-4B37-B408-2FEEDA953F51}"/>
              </a:ext>
            </a:extLst>
          </p:cNvPr>
          <p:cNvSpPr>
            <a:spLocks noGrp="1"/>
          </p:cNvSpPr>
          <p:nvPr>
            <p:ph type="body" sz="half" idx="92"/>
          </p:nvPr>
        </p:nvSpPr>
        <p:spPr/>
        <p:txBody>
          <a:bodyPr/>
          <a:lstStyle/>
          <a:p>
            <a:r>
              <a:rPr lang="en-US" dirty="0"/>
              <a:t>Category 5</a:t>
            </a:r>
            <a:endParaRPr lang="ru-RU" dirty="0"/>
          </a:p>
        </p:txBody>
      </p:sp>
      <p:pic>
        <p:nvPicPr>
          <p:cNvPr id="21" name="Picture Placeholder 20" descr="Company logo">
            <a:extLst>
              <a:ext uri="{FF2B5EF4-FFF2-40B4-BE49-F238E27FC236}">
                <a16:creationId xmlns:a16="http://schemas.microsoft.com/office/drawing/2014/main" id="{5C89D787-5349-4628-BAB0-D83998089C69}"/>
              </a:ext>
            </a:extLst>
          </p:cNvPr>
          <p:cNvPicPr>
            <a:picLocks noGrp="1" noChangeAspect="1"/>
          </p:cNvPicPr>
          <p:nvPr>
            <p:ph type="pic" sz="quarter" idx="56"/>
          </p:nvPr>
        </p:nvPicPr>
        <p:blipFill>
          <a:blip r:embed="rId3">
            <a:extLst>
              <a:ext uri="{96DAC541-7B7A-43D3-8B79-37D633B846F1}">
                <asvg:svgBlip xmlns:asvg="http://schemas.microsoft.com/office/drawing/2016/SVG/main" r:embed="rId4"/>
              </a:ext>
            </a:extLst>
          </a:blip>
          <a:srcRect t="655" b="655"/>
          <a:stretch>
            <a:fillRect/>
          </a:stretch>
        </p:blipFill>
        <p:spPr/>
      </p:pic>
      <p:sp>
        <p:nvSpPr>
          <p:cNvPr id="3" name="Slide Number Placeholder 2">
            <a:extLst>
              <a:ext uri="{FF2B5EF4-FFF2-40B4-BE49-F238E27FC236}">
                <a16:creationId xmlns:a16="http://schemas.microsoft.com/office/drawing/2014/main" id="{25D93747-9BDE-4EE1-9789-99DA062457BE}"/>
              </a:ext>
            </a:extLst>
          </p:cNvPr>
          <p:cNvSpPr>
            <a:spLocks noGrp="1"/>
          </p:cNvSpPr>
          <p:nvPr>
            <p:ph type="sldNum" sz="quarter" idx="12"/>
          </p:nvPr>
        </p:nvSpPr>
        <p:spPr/>
        <p:txBody>
          <a:bodyPr/>
          <a:lstStyle/>
          <a:p>
            <a:fld id="{F470E458-E7C2-4395-B75D-476A174CEE45}" type="slidenum">
              <a:rPr lang="ru-RU" smtClean="0"/>
              <a:t>25</a:t>
            </a:fld>
            <a:endParaRPr lang="ru-RU"/>
          </a:p>
        </p:txBody>
      </p:sp>
    </p:spTree>
    <p:extLst>
      <p:ext uri="{BB962C8B-B14F-4D97-AF65-F5344CB8AC3E}">
        <p14:creationId xmlns:p14="http://schemas.microsoft.com/office/powerpoint/2010/main" val="831277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464C-DCD9-4842-AC70-1334BEF5749C}"/>
              </a:ext>
            </a:extLst>
          </p:cNvPr>
          <p:cNvSpPr>
            <a:spLocks noGrp="1"/>
          </p:cNvSpPr>
          <p:nvPr>
            <p:ph type="title"/>
          </p:nvPr>
        </p:nvSpPr>
        <p:spPr/>
        <p:txBody>
          <a:bodyPr/>
          <a:lstStyle/>
          <a:p>
            <a:r>
              <a:rPr lang="en-US" dirty="0"/>
              <a:t>SUMMARY</a:t>
            </a:r>
            <a:endParaRPr lang="ru-RU" dirty="0"/>
          </a:p>
        </p:txBody>
      </p:sp>
      <p:sp>
        <p:nvSpPr>
          <p:cNvPr id="3" name="Content Placeholder 2">
            <a:extLst>
              <a:ext uri="{FF2B5EF4-FFF2-40B4-BE49-F238E27FC236}">
                <a16:creationId xmlns:a16="http://schemas.microsoft.com/office/drawing/2014/main" id="{FD7FE9D3-D856-47C4-86AC-8C47A5515F98}"/>
              </a:ext>
            </a:extLst>
          </p:cNvPr>
          <p:cNvSpPr>
            <a:spLocks noGrp="1"/>
          </p:cNvSpPr>
          <p:nvPr>
            <p:ph idx="1"/>
          </p:nvPr>
        </p:nvSpPr>
        <p:spPr/>
        <p:txBody>
          <a:bodyPr>
            <a:normAutofit fontScale="92500" lnSpcReduction="10000"/>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pic>
        <p:nvPicPr>
          <p:cNvPr id="7" name="Picture Placeholder 6" descr="Company logo">
            <a:extLst>
              <a:ext uri="{FF2B5EF4-FFF2-40B4-BE49-F238E27FC236}">
                <a16:creationId xmlns:a16="http://schemas.microsoft.com/office/drawing/2014/main" id="{FE710387-80E8-4D9A-9BE6-B1D06155DAE4}"/>
              </a:ext>
            </a:extLst>
          </p:cNvPr>
          <p:cNvPicPr>
            <a:picLocks noGrp="1" noChangeAspect="1"/>
          </p:cNvPicPr>
          <p:nvPr>
            <p:ph type="pic" sz="quarter" idx="45"/>
          </p:nvPr>
        </p:nvPicPr>
        <p:blipFill>
          <a:blip r:embed="rId2">
            <a:extLst>
              <a:ext uri="{96DAC541-7B7A-43D3-8B79-37D633B846F1}">
                <asvg:svgBlip xmlns:asvg="http://schemas.microsoft.com/office/drawing/2016/SVG/main" r:embed="rId3"/>
              </a:ext>
            </a:extLst>
          </a:blip>
          <a:srcRect t="655" b="655"/>
          <a:stretch>
            <a:fillRect/>
          </a:stretch>
        </p:blipFill>
        <p:spPr/>
      </p:pic>
      <p:sp>
        <p:nvSpPr>
          <p:cNvPr id="4" name="Slide Number Placeholder 3">
            <a:extLst>
              <a:ext uri="{FF2B5EF4-FFF2-40B4-BE49-F238E27FC236}">
                <a16:creationId xmlns:a16="http://schemas.microsoft.com/office/drawing/2014/main" id="{D339EBD6-39BC-4CB1-B4BC-1F2F68882A86}"/>
              </a:ext>
            </a:extLst>
          </p:cNvPr>
          <p:cNvSpPr>
            <a:spLocks noGrp="1"/>
          </p:cNvSpPr>
          <p:nvPr>
            <p:ph type="sldNum" sz="quarter" idx="12"/>
          </p:nvPr>
        </p:nvSpPr>
        <p:spPr/>
        <p:txBody>
          <a:bodyPr/>
          <a:lstStyle/>
          <a:p>
            <a:fld id="{F470E458-E7C2-4395-B75D-476A174CEE45}" type="slidenum">
              <a:rPr lang="ru-RU" smtClean="0"/>
              <a:t>26</a:t>
            </a:fld>
            <a:endParaRPr lang="ru-RU"/>
          </a:p>
        </p:txBody>
      </p:sp>
    </p:spTree>
    <p:extLst>
      <p:ext uri="{BB962C8B-B14F-4D97-AF65-F5344CB8AC3E}">
        <p14:creationId xmlns:p14="http://schemas.microsoft.com/office/powerpoint/2010/main" val="1117104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4C0176-F748-42D4-A25B-71F0C054D3BB}"/>
              </a:ext>
            </a:extLst>
          </p:cNvPr>
          <p:cNvSpPr>
            <a:spLocks noGrp="1"/>
          </p:cNvSpPr>
          <p:nvPr>
            <p:ph type="title"/>
          </p:nvPr>
        </p:nvSpPr>
        <p:spPr/>
        <p:txBody>
          <a:bodyPr/>
          <a:lstStyle/>
          <a:p>
            <a:r>
              <a:rPr lang="en-US" dirty="0"/>
              <a:t>THANK YOU!</a:t>
            </a:r>
            <a:endParaRPr lang="ru-RU" dirty="0"/>
          </a:p>
        </p:txBody>
      </p:sp>
      <p:pic>
        <p:nvPicPr>
          <p:cNvPr id="11" name="Picture Placeholder 10" descr="Company logo">
            <a:extLst>
              <a:ext uri="{FF2B5EF4-FFF2-40B4-BE49-F238E27FC236}">
                <a16:creationId xmlns:a16="http://schemas.microsoft.com/office/drawing/2014/main" id="{37A67548-9FAF-4DCB-A2DD-3F1B63C13595}"/>
              </a:ext>
            </a:extLst>
          </p:cNvPr>
          <p:cNvPicPr>
            <a:picLocks noGrp="1" noChangeAspect="1"/>
          </p:cNvPicPr>
          <p:nvPr>
            <p:ph type="pic" sz="quarter" idx="15"/>
          </p:nvPr>
        </p:nvPicPr>
        <p:blipFill>
          <a:blip r:embed="rId2">
            <a:extLst>
              <a:ext uri="{96DAC541-7B7A-43D3-8B79-37D633B846F1}">
                <asvg:svgBlip xmlns:asvg="http://schemas.microsoft.com/office/drawing/2016/SVG/main" r:embed="rId3"/>
              </a:ext>
            </a:extLst>
          </a:blip>
          <a:srcRect t="237" b="237"/>
          <a:stretch>
            <a:fillRect/>
          </a:stretch>
        </p:blipFill>
        <p:spPr/>
      </p:pic>
      <p:sp>
        <p:nvSpPr>
          <p:cNvPr id="5" name="Text Placeholder 4">
            <a:extLst>
              <a:ext uri="{FF2B5EF4-FFF2-40B4-BE49-F238E27FC236}">
                <a16:creationId xmlns:a16="http://schemas.microsoft.com/office/drawing/2014/main" id="{C9857702-D4F7-460C-9B02-C07897E60321}"/>
              </a:ext>
            </a:extLst>
          </p:cNvPr>
          <p:cNvSpPr>
            <a:spLocks noGrp="1"/>
          </p:cNvSpPr>
          <p:nvPr>
            <p:ph type="body" sz="quarter" idx="16"/>
          </p:nvPr>
        </p:nvSpPr>
        <p:spPr/>
        <p:txBody>
          <a:bodyPr/>
          <a:lstStyle/>
          <a:p>
            <a:r>
              <a:rPr lang="en-US" dirty="0"/>
              <a:t>Speaker Name</a:t>
            </a:r>
            <a:endParaRPr lang="ru-RU" dirty="0"/>
          </a:p>
        </p:txBody>
      </p:sp>
      <p:sp>
        <p:nvSpPr>
          <p:cNvPr id="6" name="Text Placeholder 5">
            <a:extLst>
              <a:ext uri="{FF2B5EF4-FFF2-40B4-BE49-F238E27FC236}">
                <a16:creationId xmlns:a16="http://schemas.microsoft.com/office/drawing/2014/main" id="{9E8064C2-698C-4F56-B604-A2A8AE3D7C21}"/>
              </a:ext>
            </a:extLst>
          </p:cNvPr>
          <p:cNvSpPr>
            <a:spLocks noGrp="1"/>
          </p:cNvSpPr>
          <p:nvPr>
            <p:ph type="body" sz="quarter" idx="17"/>
          </p:nvPr>
        </p:nvSpPr>
        <p:spPr/>
        <p:txBody>
          <a:bodyPr/>
          <a:lstStyle/>
          <a:p>
            <a:r>
              <a:rPr lang="en-US" dirty="0"/>
              <a:t>Email:</a:t>
            </a:r>
            <a:endParaRPr lang="ru-RU" dirty="0"/>
          </a:p>
        </p:txBody>
      </p:sp>
      <p:sp>
        <p:nvSpPr>
          <p:cNvPr id="7" name="Text Placeholder 6">
            <a:extLst>
              <a:ext uri="{FF2B5EF4-FFF2-40B4-BE49-F238E27FC236}">
                <a16:creationId xmlns:a16="http://schemas.microsoft.com/office/drawing/2014/main" id="{910D1CE3-B979-4C3E-A3BF-4C200D062B58}"/>
              </a:ext>
            </a:extLst>
          </p:cNvPr>
          <p:cNvSpPr>
            <a:spLocks noGrp="1"/>
          </p:cNvSpPr>
          <p:nvPr>
            <p:ph type="body" sz="quarter" idx="18"/>
          </p:nvPr>
        </p:nvSpPr>
        <p:spPr>
          <a:xfrm>
            <a:off x="6570540" y="4551902"/>
            <a:ext cx="4896000" cy="373961"/>
          </a:xfrm>
        </p:spPr>
        <p:txBody>
          <a:bodyPr/>
          <a:lstStyle/>
          <a:p>
            <a:r>
              <a:rPr lang="en-US" dirty="0"/>
              <a:t>speakermail@website.com</a:t>
            </a:r>
            <a:endParaRPr lang="ru-RU" dirty="0"/>
          </a:p>
        </p:txBody>
      </p:sp>
      <p:sp>
        <p:nvSpPr>
          <p:cNvPr id="8" name="Text Placeholder 7">
            <a:extLst>
              <a:ext uri="{FF2B5EF4-FFF2-40B4-BE49-F238E27FC236}">
                <a16:creationId xmlns:a16="http://schemas.microsoft.com/office/drawing/2014/main" id="{56D36886-65A3-42CD-990B-789C9200A4BB}"/>
              </a:ext>
            </a:extLst>
          </p:cNvPr>
          <p:cNvSpPr>
            <a:spLocks noGrp="1"/>
          </p:cNvSpPr>
          <p:nvPr>
            <p:ph type="body" sz="quarter" idx="19"/>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id="{E641CB99-F65E-4FA5-89A7-CDA63B042DA4}"/>
              </a:ext>
            </a:extLst>
          </p:cNvPr>
          <p:cNvSpPr>
            <a:spLocks noGrp="1"/>
          </p:cNvSpPr>
          <p:nvPr>
            <p:ph type="body" sz="quarter" idx="20"/>
          </p:nvPr>
        </p:nvSpPr>
        <p:spPr/>
        <p:txBody>
          <a:bodyPr/>
          <a:lstStyle/>
          <a:p>
            <a:r>
              <a:rPr lang="en-US" dirty="0"/>
              <a:t>+7 888 999-000-11</a:t>
            </a:r>
            <a:endParaRPr lang="ru-RU" dirty="0"/>
          </a:p>
        </p:txBody>
      </p:sp>
    </p:spTree>
    <p:extLst>
      <p:ext uri="{BB962C8B-B14F-4D97-AF65-F5344CB8AC3E}">
        <p14:creationId xmlns:p14="http://schemas.microsoft.com/office/powerpoint/2010/main" val="3456809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C51C-7BBF-4B92-A610-4EB86DB947C1}"/>
              </a:ext>
            </a:extLst>
          </p:cNvPr>
          <p:cNvSpPr>
            <a:spLocks noGrp="1"/>
          </p:cNvSpPr>
          <p:nvPr>
            <p:ph type="title"/>
          </p:nvPr>
        </p:nvSpPr>
        <p:spPr/>
        <p:txBody>
          <a:bodyPr/>
          <a:lstStyle/>
          <a:p>
            <a:r>
              <a:rPr lang="en-US" dirty="0"/>
              <a:t>APPENDIX</a:t>
            </a:r>
            <a:endParaRPr lang="ru-RU" dirty="0"/>
          </a:p>
        </p:txBody>
      </p:sp>
      <p:pic>
        <p:nvPicPr>
          <p:cNvPr id="6" name="Picture Placeholder 5" descr="Company logo">
            <a:extLst>
              <a:ext uri="{FF2B5EF4-FFF2-40B4-BE49-F238E27FC236}">
                <a16:creationId xmlns:a16="http://schemas.microsoft.com/office/drawing/2014/main" id="{1EB0BE86-C0C0-45E0-9655-3007C5E3437A}"/>
              </a:ext>
            </a:extLst>
          </p:cNvPr>
          <p:cNvPicPr>
            <a:picLocks noGrp="1" noChangeAspect="1"/>
          </p:cNvPicPr>
          <p:nvPr>
            <p:ph type="pic" sz="quarter" idx="56"/>
          </p:nvPr>
        </p:nvPicPr>
        <p:blipFill>
          <a:blip r:embed="rId2">
            <a:extLst>
              <a:ext uri="{96DAC541-7B7A-43D3-8B79-37D633B846F1}">
                <asvg:svgBlip xmlns:asvg="http://schemas.microsoft.com/office/drawing/2016/SVG/main" r:embed="rId3"/>
              </a:ext>
            </a:extLst>
          </a:blip>
          <a:srcRect t="655" b="655"/>
          <a:stretch>
            <a:fillRect/>
          </a:stretch>
        </p:blipFill>
        <p:spPr/>
      </p:pic>
      <p:sp>
        <p:nvSpPr>
          <p:cNvPr id="3" name="Slide Number Placeholder 2">
            <a:extLst>
              <a:ext uri="{FF2B5EF4-FFF2-40B4-BE49-F238E27FC236}">
                <a16:creationId xmlns:a16="http://schemas.microsoft.com/office/drawing/2014/main" id="{9888199C-D9BD-40C2-9DB3-4653E8723F2C}"/>
              </a:ext>
            </a:extLst>
          </p:cNvPr>
          <p:cNvSpPr>
            <a:spLocks noGrp="1"/>
          </p:cNvSpPr>
          <p:nvPr>
            <p:ph type="sldNum" sz="quarter" idx="12"/>
          </p:nvPr>
        </p:nvSpPr>
        <p:spPr/>
        <p:txBody>
          <a:bodyPr/>
          <a:lstStyle/>
          <a:p>
            <a:fld id="{F470E458-E7C2-4395-B75D-476A174CEE45}" type="slidenum">
              <a:rPr lang="ru-RU" smtClean="0"/>
              <a:t>28</a:t>
            </a:fld>
            <a:endParaRPr lang="ru-RU"/>
          </a:p>
        </p:txBody>
      </p:sp>
    </p:spTree>
    <p:extLst>
      <p:ext uri="{BB962C8B-B14F-4D97-AF65-F5344CB8AC3E}">
        <p14:creationId xmlns:p14="http://schemas.microsoft.com/office/powerpoint/2010/main" val="513765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25BC-69B0-445F-BFD2-A15B19076A42}"/>
              </a:ext>
            </a:extLst>
          </p:cNvPr>
          <p:cNvSpPr>
            <a:spLocks noGrp="1"/>
          </p:cNvSpPr>
          <p:nvPr>
            <p:ph type="title"/>
          </p:nvPr>
        </p:nvSpPr>
        <p:spPr/>
        <p:txBody>
          <a:bodyPr/>
          <a:lstStyle/>
          <a:p>
            <a:r>
              <a:rPr lang="en-US" dirty="0"/>
              <a:t>TESTIMONIALS</a:t>
            </a:r>
            <a:endParaRPr lang="ru-RU" dirty="0"/>
          </a:p>
        </p:txBody>
      </p:sp>
      <p:pic>
        <p:nvPicPr>
          <p:cNvPr id="14" name="Picture Placeholder 13" descr="Team Member Photo">
            <a:extLst>
              <a:ext uri="{FF2B5EF4-FFF2-40B4-BE49-F238E27FC236}">
                <a16:creationId xmlns:a16="http://schemas.microsoft.com/office/drawing/2014/main" id="{059D5751-27E7-4925-AB76-804F79AA00B4}"/>
              </a:ext>
            </a:extLst>
          </p:cNvPr>
          <p:cNvPicPr>
            <a:picLocks noGrp="1" noChangeAspect="1"/>
          </p:cNvPicPr>
          <p:nvPr>
            <p:ph type="pic" sz="quarter" idx="75"/>
          </p:nvPr>
        </p:nvPicPr>
        <p:blipFill>
          <a:blip r:embed="rId2"/>
          <a:srcRect l="68" r="68"/>
          <a:stretch>
            <a:fillRect/>
          </a:stretch>
        </p:blipFill>
        <p:spPr/>
      </p:pic>
      <p:sp>
        <p:nvSpPr>
          <p:cNvPr id="6" name="Text Placeholder 5">
            <a:extLst>
              <a:ext uri="{FF2B5EF4-FFF2-40B4-BE49-F238E27FC236}">
                <a16:creationId xmlns:a16="http://schemas.microsoft.com/office/drawing/2014/main" id="{D6C8D665-9380-46B9-A760-DCB9A3B90DD9}"/>
              </a:ext>
            </a:extLst>
          </p:cNvPr>
          <p:cNvSpPr>
            <a:spLocks noGrp="1"/>
          </p:cNvSpPr>
          <p:nvPr>
            <p:ph type="body" sz="half" idx="66"/>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endParaRPr lang="ru-RU" dirty="0"/>
          </a:p>
        </p:txBody>
      </p:sp>
      <p:sp>
        <p:nvSpPr>
          <p:cNvPr id="5" name="Text Placeholder 4">
            <a:extLst>
              <a:ext uri="{FF2B5EF4-FFF2-40B4-BE49-F238E27FC236}">
                <a16:creationId xmlns:a16="http://schemas.microsoft.com/office/drawing/2014/main" id="{65C812AB-966C-4E11-AF78-4BAA00918E90}"/>
              </a:ext>
            </a:extLst>
          </p:cNvPr>
          <p:cNvSpPr>
            <a:spLocks noGrp="1"/>
          </p:cNvSpPr>
          <p:nvPr>
            <p:ph type="body" sz="half" idx="34"/>
          </p:nvPr>
        </p:nvSpPr>
        <p:spPr/>
        <p:txBody>
          <a:bodyPr/>
          <a:lstStyle/>
          <a:p>
            <a:r>
              <a:rPr lang="en-US" dirty="0"/>
              <a:t>Person 1 Name</a:t>
            </a:r>
            <a:endParaRPr lang="ru-RU" dirty="0"/>
          </a:p>
        </p:txBody>
      </p:sp>
      <p:sp>
        <p:nvSpPr>
          <p:cNvPr id="7" name="Text Placeholder 6">
            <a:extLst>
              <a:ext uri="{FF2B5EF4-FFF2-40B4-BE49-F238E27FC236}">
                <a16:creationId xmlns:a16="http://schemas.microsoft.com/office/drawing/2014/main" id="{A6468D69-D7B1-4C4C-A8EA-F6AA1CF82777}"/>
              </a:ext>
            </a:extLst>
          </p:cNvPr>
          <p:cNvSpPr>
            <a:spLocks noGrp="1"/>
          </p:cNvSpPr>
          <p:nvPr>
            <p:ph type="body" sz="half" idx="67"/>
          </p:nvPr>
        </p:nvSpPr>
        <p:spPr/>
        <p:txBody>
          <a:bodyPr/>
          <a:lstStyle/>
          <a:p>
            <a:r>
              <a:rPr lang="en-US" dirty="0"/>
              <a:t>Company, Title</a:t>
            </a:r>
            <a:endParaRPr lang="ru-RU" dirty="0"/>
          </a:p>
        </p:txBody>
      </p:sp>
      <p:pic>
        <p:nvPicPr>
          <p:cNvPr id="16" name="Picture Placeholder 15" descr="Team Member Photo">
            <a:extLst>
              <a:ext uri="{FF2B5EF4-FFF2-40B4-BE49-F238E27FC236}">
                <a16:creationId xmlns:a16="http://schemas.microsoft.com/office/drawing/2014/main" id="{AB7D0785-2D2D-40B2-88BF-4AA6B35F3B3D}"/>
              </a:ext>
            </a:extLst>
          </p:cNvPr>
          <p:cNvPicPr>
            <a:picLocks noGrp="1" noChangeAspect="1"/>
          </p:cNvPicPr>
          <p:nvPr>
            <p:ph type="pic" sz="quarter" idx="76"/>
          </p:nvPr>
        </p:nvPicPr>
        <p:blipFill>
          <a:blip r:embed="rId3"/>
          <a:srcRect/>
          <a:stretch>
            <a:fillRect/>
          </a:stretch>
        </p:blipFill>
        <p:spPr/>
      </p:pic>
      <p:sp>
        <p:nvSpPr>
          <p:cNvPr id="9" name="Text Placeholder 8">
            <a:extLst>
              <a:ext uri="{FF2B5EF4-FFF2-40B4-BE49-F238E27FC236}">
                <a16:creationId xmlns:a16="http://schemas.microsoft.com/office/drawing/2014/main" id="{8203336D-67A1-400E-809C-737392F0F91A}"/>
              </a:ext>
            </a:extLst>
          </p:cNvPr>
          <p:cNvSpPr>
            <a:spLocks noGrp="1"/>
          </p:cNvSpPr>
          <p:nvPr>
            <p:ph type="body" sz="half" idx="7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endParaRPr lang="ru-RU" dirty="0"/>
          </a:p>
        </p:txBody>
      </p:sp>
      <p:sp>
        <p:nvSpPr>
          <p:cNvPr id="8" name="Text Placeholder 7">
            <a:extLst>
              <a:ext uri="{FF2B5EF4-FFF2-40B4-BE49-F238E27FC236}">
                <a16:creationId xmlns:a16="http://schemas.microsoft.com/office/drawing/2014/main" id="{5EDB349D-74AB-44E3-ABF9-966D44661932}"/>
              </a:ext>
            </a:extLst>
          </p:cNvPr>
          <p:cNvSpPr>
            <a:spLocks noGrp="1"/>
          </p:cNvSpPr>
          <p:nvPr>
            <p:ph type="body" sz="half" idx="68"/>
          </p:nvPr>
        </p:nvSpPr>
        <p:spPr/>
        <p:txBody>
          <a:bodyPr/>
          <a:lstStyle/>
          <a:p>
            <a:r>
              <a:rPr lang="en-US" dirty="0"/>
              <a:t>Person 2 Name</a:t>
            </a:r>
            <a:endParaRPr lang="ru-RU" dirty="0"/>
          </a:p>
        </p:txBody>
      </p:sp>
      <p:sp>
        <p:nvSpPr>
          <p:cNvPr id="10" name="Text Placeholder 9">
            <a:extLst>
              <a:ext uri="{FF2B5EF4-FFF2-40B4-BE49-F238E27FC236}">
                <a16:creationId xmlns:a16="http://schemas.microsoft.com/office/drawing/2014/main" id="{2613B2A7-1A42-4B06-A44D-E442D3A6C717}"/>
              </a:ext>
            </a:extLst>
          </p:cNvPr>
          <p:cNvSpPr>
            <a:spLocks noGrp="1"/>
          </p:cNvSpPr>
          <p:nvPr>
            <p:ph type="body" sz="half" idx="71"/>
          </p:nvPr>
        </p:nvSpPr>
        <p:spPr/>
        <p:txBody>
          <a:bodyPr/>
          <a:lstStyle/>
          <a:p>
            <a:r>
              <a:rPr lang="en-US" dirty="0"/>
              <a:t>Company, Title</a:t>
            </a:r>
            <a:endParaRPr lang="ru-RU" dirty="0"/>
          </a:p>
        </p:txBody>
      </p:sp>
      <p:pic>
        <p:nvPicPr>
          <p:cNvPr id="18" name="Picture Placeholder 17" descr="Company logo">
            <a:extLst>
              <a:ext uri="{FF2B5EF4-FFF2-40B4-BE49-F238E27FC236}">
                <a16:creationId xmlns:a16="http://schemas.microsoft.com/office/drawing/2014/main" id="{922DBC55-8825-40E0-84FA-34F0B4A4801F}"/>
              </a:ext>
            </a:extLst>
          </p:cNvPr>
          <p:cNvPicPr>
            <a:picLocks noGrp="1" noChangeAspect="1"/>
          </p:cNvPicPr>
          <p:nvPr>
            <p:ph type="pic" sz="quarter" idx="56"/>
          </p:nvPr>
        </p:nvPicPr>
        <p:blipFill>
          <a:blip r:embed="rId4">
            <a:extLst>
              <a:ext uri="{96DAC541-7B7A-43D3-8B79-37D633B846F1}">
                <asvg:svgBlip xmlns:asvg="http://schemas.microsoft.com/office/drawing/2016/SVG/main" r:embed="rId5"/>
              </a:ext>
            </a:extLst>
          </a:blip>
          <a:srcRect t="655" b="655"/>
          <a:stretch>
            <a:fillRect/>
          </a:stretch>
        </p:blipFill>
        <p:spPr>
          <a:xfrm>
            <a:off x="943519" y="5736021"/>
            <a:ext cx="824400" cy="571500"/>
          </a:xfrm>
        </p:spPr>
      </p:pic>
      <p:sp>
        <p:nvSpPr>
          <p:cNvPr id="3" name="Slide Number Placeholder 2">
            <a:extLst>
              <a:ext uri="{FF2B5EF4-FFF2-40B4-BE49-F238E27FC236}">
                <a16:creationId xmlns:a16="http://schemas.microsoft.com/office/drawing/2014/main" id="{0E420A27-18AB-4F8F-8EA5-A1A4E28F37B9}"/>
              </a:ext>
            </a:extLst>
          </p:cNvPr>
          <p:cNvSpPr>
            <a:spLocks noGrp="1"/>
          </p:cNvSpPr>
          <p:nvPr>
            <p:ph type="sldNum" sz="quarter" idx="12"/>
          </p:nvPr>
        </p:nvSpPr>
        <p:spPr/>
        <p:txBody>
          <a:bodyPr/>
          <a:lstStyle/>
          <a:p>
            <a:fld id="{F470E458-E7C2-4395-B75D-476A174CEE45}" type="slidenum">
              <a:rPr lang="ru-RU" smtClean="0"/>
              <a:t>29</a:t>
            </a:fld>
            <a:endParaRPr lang="ru-RU"/>
          </a:p>
        </p:txBody>
      </p:sp>
    </p:spTree>
    <p:extLst>
      <p:ext uri="{BB962C8B-B14F-4D97-AF65-F5344CB8AC3E}">
        <p14:creationId xmlns:p14="http://schemas.microsoft.com/office/powerpoint/2010/main" val="292455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C0C4-7B6C-4E9A-8274-2FC40023F4D6}"/>
              </a:ext>
            </a:extLst>
          </p:cNvPr>
          <p:cNvSpPr>
            <a:spLocks noGrp="1"/>
          </p:cNvSpPr>
          <p:nvPr>
            <p:ph type="title"/>
          </p:nvPr>
        </p:nvSpPr>
        <p:spPr/>
        <p:txBody>
          <a:bodyPr/>
          <a:lstStyle/>
          <a:p>
            <a:r>
              <a:rPr lang="en-US" dirty="0"/>
              <a:t>ABOUT US</a:t>
            </a:r>
            <a:endParaRPr lang="ru-RU" dirty="0"/>
          </a:p>
        </p:txBody>
      </p:sp>
      <p:sp>
        <p:nvSpPr>
          <p:cNvPr id="3" name="Text Placeholder 2">
            <a:extLst>
              <a:ext uri="{FF2B5EF4-FFF2-40B4-BE49-F238E27FC236}">
                <a16:creationId xmlns:a16="http://schemas.microsoft.com/office/drawing/2014/main" id="{C05A4E51-65D1-4F1C-B66B-51A1E5DC03B9}"/>
              </a:ext>
            </a:extLst>
          </p:cNvPr>
          <p:cNvSpPr>
            <a:spLocks noGrp="1"/>
          </p:cNvSpPr>
          <p:nvPr>
            <p:ph type="body" idx="1"/>
          </p:nvPr>
        </p:nvSpPr>
        <p:spPr/>
        <p:txBody>
          <a:bodyPr>
            <a:normAutofit/>
          </a:bodyPr>
          <a:lstStyle/>
          <a:p>
            <a:r>
              <a:rPr lang="en-US" dirty="0"/>
              <a:t>Ganesh –</a:t>
            </a:r>
          </a:p>
          <a:p>
            <a:r>
              <a:rPr lang="en-US" dirty="0"/>
              <a:t>Jeff – </a:t>
            </a:r>
          </a:p>
          <a:p>
            <a:endParaRPr lang="en-US" dirty="0"/>
          </a:p>
          <a:p>
            <a:r>
              <a:rPr lang="en-US" dirty="0"/>
              <a:t>Leading Data Scientist who tutored under world renown Data Scientist, Jacquelyn Cheun.</a:t>
            </a:r>
          </a:p>
        </p:txBody>
      </p:sp>
      <p:sp>
        <p:nvSpPr>
          <p:cNvPr id="5" name="Slide Number Placeholder 4">
            <a:extLst>
              <a:ext uri="{FF2B5EF4-FFF2-40B4-BE49-F238E27FC236}">
                <a16:creationId xmlns:a16="http://schemas.microsoft.com/office/drawing/2014/main" id="{F09C25A8-B8DD-4EB6-91B0-C2BB5DA7F8D1}"/>
              </a:ext>
            </a:extLst>
          </p:cNvPr>
          <p:cNvSpPr>
            <a:spLocks noGrp="1"/>
          </p:cNvSpPr>
          <p:nvPr>
            <p:ph type="sldNum" sz="quarter" idx="12"/>
          </p:nvPr>
        </p:nvSpPr>
        <p:spPr>
          <a:xfrm>
            <a:off x="11042882" y="5976001"/>
            <a:ext cx="366756" cy="365125"/>
          </a:xfrm>
        </p:spPr>
        <p:txBody>
          <a:bodyPr/>
          <a:lstStyle/>
          <a:p>
            <a:r>
              <a:rPr lang="en-US" dirty="0">
                <a:solidFill>
                  <a:srgbClr val="FFFFFF"/>
                </a:solidFill>
              </a:rPr>
              <a:t>0</a:t>
            </a:r>
            <a:fld id="{F470E458-E7C2-4395-B75D-476A174CEE45}" type="slidenum">
              <a:rPr lang="ru-RU" smtClean="0">
                <a:solidFill>
                  <a:srgbClr val="FFFFFF"/>
                </a:solidFill>
              </a:rPr>
              <a:pPr/>
              <a:t>3</a:t>
            </a:fld>
            <a:endParaRPr lang="ru-RU" dirty="0">
              <a:solidFill>
                <a:srgbClr val="FFFFFF"/>
              </a:solidFill>
            </a:endParaRPr>
          </a:p>
        </p:txBody>
      </p:sp>
      <p:pic>
        <p:nvPicPr>
          <p:cNvPr id="11" name="Picture Placeholder 10">
            <a:extLst>
              <a:ext uri="{FF2B5EF4-FFF2-40B4-BE49-F238E27FC236}">
                <a16:creationId xmlns:a16="http://schemas.microsoft.com/office/drawing/2014/main" id="{C7E92CCE-D5FB-465C-A354-47F9B29CDEC0}"/>
              </a:ext>
            </a:extLst>
          </p:cNvPr>
          <p:cNvPicPr>
            <a:picLocks noGrp="1" noChangeAspect="1"/>
          </p:cNvPicPr>
          <p:nvPr>
            <p:ph type="pic" sz="quarter" idx="45"/>
          </p:nvPr>
        </p:nvPicPr>
        <p:blipFill>
          <a:blip r:embed="rId2"/>
          <a:srcRect t="19385" b="19385"/>
          <a:stretch>
            <a:fillRect/>
          </a:stretch>
        </p:blipFill>
        <p:spPr>
          <a:xfrm>
            <a:off x="943519" y="5736020"/>
            <a:ext cx="872876" cy="605105"/>
          </a:xfrm>
        </p:spPr>
      </p:pic>
    </p:spTree>
    <p:extLst>
      <p:ext uri="{BB962C8B-B14F-4D97-AF65-F5344CB8AC3E}">
        <p14:creationId xmlns:p14="http://schemas.microsoft.com/office/powerpoint/2010/main" val="1303718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0997-E006-463A-9350-DD3AC560877D}"/>
              </a:ext>
            </a:extLst>
          </p:cNvPr>
          <p:cNvSpPr>
            <a:spLocks noGrp="1"/>
          </p:cNvSpPr>
          <p:nvPr>
            <p:ph type="title"/>
          </p:nvPr>
        </p:nvSpPr>
        <p:spPr/>
        <p:txBody>
          <a:bodyPr/>
          <a:lstStyle/>
          <a:p>
            <a:r>
              <a:rPr lang="en-US" dirty="0"/>
              <a:t>CASE STUDY</a:t>
            </a:r>
            <a:endParaRPr lang="ru-RU" dirty="0"/>
          </a:p>
        </p:txBody>
      </p:sp>
      <p:sp>
        <p:nvSpPr>
          <p:cNvPr id="4" name="Subtitle 3">
            <a:extLst>
              <a:ext uri="{FF2B5EF4-FFF2-40B4-BE49-F238E27FC236}">
                <a16:creationId xmlns:a16="http://schemas.microsoft.com/office/drawing/2014/main" id="{300E0EF3-BAF0-4374-A9FC-F74CF69E8C75}"/>
              </a:ext>
            </a:extLst>
          </p:cNvPr>
          <p:cNvSpPr>
            <a:spLocks noGrp="1"/>
          </p:cNvSpPr>
          <p:nvPr>
            <p:ph type="subTitle" idx="15"/>
          </p:nvPr>
        </p:nvSpPr>
        <p:spPr/>
        <p:txBody>
          <a:bodyPr/>
          <a:lstStyle/>
          <a:p>
            <a:r>
              <a:rPr lang="en-US" dirty="0"/>
              <a:t>Your Subtitle Here</a:t>
            </a:r>
            <a:endParaRPr lang="ru-RU" dirty="0"/>
          </a:p>
        </p:txBody>
      </p:sp>
      <p:sp>
        <p:nvSpPr>
          <p:cNvPr id="6" name="Text Placeholder 5">
            <a:extLst>
              <a:ext uri="{FF2B5EF4-FFF2-40B4-BE49-F238E27FC236}">
                <a16:creationId xmlns:a16="http://schemas.microsoft.com/office/drawing/2014/main" id="{3AB40AA1-2AEE-4C96-9B5A-4FF878388833}"/>
              </a:ext>
            </a:extLst>
          </p:cNvPr>
          <p:cNvSpPr>
            <a:spLocks noGrp="1"/>
          </p:cNvSpPr>
          <p:nvPr>
            <p:ph type="body" sz="half" idx="9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sp>
        <p:nvSpPr>
          <p:cNvPr id="7" name="Text Placeholder 6">
            <a:extLst>
              <a:ext uri="{FF2B5EF4-FFF2-40B4-BE49-F238E27FC236}">
                <a16:creationId xmlns:a16="http://schemas.microsoft.com/office/drawing/2014/main" id="{4D412DCA-756A-4F42-A884-5BB7B8146B0E}"/>
              </a:ext>
            </a:extLst>
          </p:cNvPr>
          <p:cNvSpPr>
            <a:spLocks noGrp="1"/>
          </p:cNvSpPr>
          <p:nvPr>
            <p:ph type="body" sz="quarter" idx="91"/>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pic>
        <p:nvPicPr>
          <p:cNvPr id="9" name="Picture Placeholder 8" descr="Company logo">
            <a:extLst>
              <a:ext uri="{FF2B5EF4-FFF2-40B4-BE49-F238E27FC236}">
                <a16:creationId xmlns:a16="http://schemas.microsoft.com/office/drawing/2014/main" id="{92E2D809-44CE-48B7-A53A-77C4E3C84598}"/>
              </a:ext>
            </a:extLst>
          </p:cNvPr>
          <p:cNvPicPr>
            <a:picLocks noGrp="1" noChangeAspect="1"/>
          </p:cNvPicPr>
          <p:nvPr>
            <p:ph type="pic" sz="quarter" idx="56"/>
          </p:nvPr>
        </p:nvPicPr>
        <p:blipFill>
          <a:blip r:embed="rId2">
            <a:extLst>
              <a:ext uri="{96DAC541-7B7A-43D3-8B79-37D633B846F1}">
                <asvg:svgBlip xmlns:asvg="http://schemas.microsoft.com/office/drawing/2016/SVG/main" r:embed="rId3"/>
              </a:ext>
            </a:extLst>
          </a:blip>
          <a:srcRect t="655" b="655"/>
          <a:stretch>
            <a:fillRect/>
          </a:stretch>
        </p:blipFill>
        <p:spPr/>
      </p:pic>
      <p:sp>
        <p:nvSpPr>
          <p:cNvPr id="3" name="Slide Number Placeholder 2">
            <a:extLst>
              <a:ext uri="{FF2B5EF4-FFF2-40B4-BE49-F238E27FC236}">
                <a16:creationId xmlns:a16="http://schemas.microsoft.com/office/drawing/2014/main" id="{ABC1465D-5BE7-401D-85EE-AFA945557E9D}"/>
              </a:ext>
            </a:extLst>
          </p:cNvPr>
          <p:cNvSpPr>
            <a:spLocks noGrp="1"/>
          </p:cNvSpPr>
          <p:nvPr>
            <p:ph type="sldNum" sz="quarter" idx="12"/>
          </p:nvPr>
        </p:nvSpPr>
        <p:spPr/>
        <p:txBody>
          <a:bodyPr/>
          <a:lstStyle/>
          <a:p>
            <a:fld id="{F470E458-E7C2-4395-B75D-476A174CEE45}" type="slidenum">
              <a:rPr lang="ru-RU" smtClean="0"/>
              <a:t>30</a:t>
            </a:fld>
            <a:endParaRPr lang="ru-RU"/>
          </a:p>
        </p:txBody>
      </p:sp>
    </p:spTree>
    <p:extLst>
      <p:ext uri="{BB962C8B-B14F-4D97-AF65-F5344CB8AC3E}">
        <p14:creationId xmlns:p14="http://schemas.microsoft.com/office/powerpoint/2010/main" val="2059341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4C5E-3B2A-43D9-9831-21B334FDD4EE}"/>
              </a:ext>
            </a:extLst>
          </p:cNvPr>
          <p:cNvSpPr>
            <a:spLocks noGrp="1"/>
          </p:cNvSpPr>
          <p:nvPr>
            <p:ph type="title"/>
          </p:nvPr>
        </p:nvSpPr>
        <p:spPr/>
        <p:txBody>
          <a:bodyPr/>
          <a:lstStyle/>
          <a:p>
            <a:r>
              <a:rPr lang="en-US" dirty="0"/>
              <a:t>MOBILE VERSION</a:t>
            </a:r>
            <a:endParaRPr lang="ru-RU" dirty="0"/>
          </a:p>
        </p:txBody>
      </p:sp>
      <p:pic>
        <p:nvPicPr>
          <p:cNvPr id="18" name="Picture Placeholder 17" descr="Glass icon">
            <a:extLst>
              <a:ext uri="{FF2B5EF4-FFF2-40B4-BE49-F238E27FC236}">
                <a16:creationId xmlns:a16="http://schemas.microsoft.com/office/drawing/2014/main" id="{461AE029-2675-4B7C-8A3E-3E83CD2E6D7A}"/>
              </a:ext>
            </a:extLst>
          </p:cNvPr>
          <p:cNvPicPr>
            <a:picLocks noGrp="1" noChangeAspect="1"/>
          </p:cNvPicPr>
          <p:nvPr>
            <p:ph type="pic" sz="quarter" idx="75"/>
          </p:nvPr>
        </p:nvPicPr>
        <p:blipFill rotWithShape="1">
          <a:blip r:embed="rId2">
            <a:extLst>
              <a:ext uri="{96DAC541-7B7A-43D3-8B79-37D633B846F1}">
                <asvg:svgBlip xmlns:asvg="http://schemas.microsoft.com/office/drawing/2016/SVG/main" r:embed="rId3"/>
              </a:ext>
            </a:extLst>
          </a:blip>
          <a:srcRect l="-59476" t="-22171" r="-59476" b="-28834"/>
          <a:stretch/>
        </p:blipFill>
        <p:spPr>
          <a:xfrm>
            <a:off x="950378" y="1999033"/>
            <a:ext cx="504000" cy="504000"/>
          </a:xfrm>
        </p:spPr>
      </p:pic>
      <p:sp>
        <p:nvSpPr>
          <p:cNvPr id="8" name="Text Placeholder 7">
            <a:extLst>
              <a:ext uri="{FF2B5EF4-FFF2-40B4-BE49-F238E27FC236}">
                <a16:creationId xmlns:a16="http://schemas.microsoft.com/office/drawing/2014/main" id="{FA62956D-A53E-41C4-9C91-5135106734F4}"/>
              </a:ext>
            </a:extLst>
          </p:cNvPr>
          <p:cNvSpPr>
            <a:spLocks noGrp="1"/>
          </p:cNvSpPr>
          <p:nvPr>
            <p:ph type="body" sz="half" idx="34"/>
          </p:nvPr>
        </p:nvSpPr>
        <p:spPr/>
        <p:txBody>
          <a:bodyPr>
            <a:normAutofit fontScale="92500" lnSpcReduction="10000"/>
          </a:bodyPr>
          <a:lstStyle/>
          <a:p>
            <a:r>
              <a:rPr lang="en-US" dirty="0"/>
              <a:t>Feature  Title</a:t>
            </a:r>
            <a:endParaRPr lang="ru-RU" dirty="0"/>
          </a:p>
        </p:txBody>
      </p:sp>
      <p:sp>
        <p:nvSpPr>
          <p:cNvPr id="7" name="Text Placeholder 6">
            <a:extLst>
              <a:ext uri="{FF2B5EF4-FFF2-40B4-BE49-F238E27FC236}">
                <a16:creationId xmlns:a16="http://schemas.microsoft.com/office/drawing/2014/main" id="{D7912CF7-BD21-418C-807D-9CBACF28B6C5}"/>
              </a:ext>
            </a:extLst>
          </p:cNvPr>
          <p:cNvSpPr>
            <a:spLocks noGrp="1"/>
          </p:cNvSpPr>
          <p:nvPr>
            <p:ph type="body" sz="half" idx="2"/>
          </p:nvPr>
        </p:nvSpPr>
        <p:spPr>
          <a:xfrm>
            <a:off x="770400" y="3031284"/>
            <a:ext cx="2385242" cy="1712618"/>
          </a:xfrm>
        </p:spPr>
        <p:txBody>
          <a:bodyPr>
            <a:normAutofit/>
          </a:bodyPr>
          <a:lstStyle/>
          <a:p>
            <a:pPr>
              <a:spcBef>
                <a:spcPts val="0"/>
              </a:spcBef>
            </a:pPr>
            <a:r>
              <a:rPr lang="en-US" dirty="0"/>
              <a:t>Lorem ipsum dolor sit amet, consectetuer adipiscing elit. Maecenas porttitor congue massa. </a:t>
            </a:r>
            <a:endParaRPr lang="ru-RU" dirty="0"/>
          </a:p>
        </p:txBody>
      </p:sp>
      <p:pic>
        <p:nvPicPr>
          <p:cNvPr id="24" name="Picture Placeholder 23" descr="Glass image">
            <a:extLst>
              <a:ext uri="{FF2B5EF4-FFF2-40B4-BE49-F238E27FC236}">
                <a16:creationId xmlns:a16="http://schemas.microsoft.com/office/drawing/2014/main" id="{2CBBBA6A-3F68-4A85-A537-BB655731E494}"/>
              </a:ext>
            </a:extLst>
          </p:cNvPr>
          <p:cNvPicPr>
            <a:picLocks noGrp="1" noChangeAspect="1"/>
          </p:cNvPicPr>
          <p:nvPr>
            <p:ph type="pic" sz="quarter" idx="41"/>
          </p:nvPr>
        </p:nvPicPr>
        <p:blipFill>
          <a:blip r:embed="rId4"/>
          <a:srcRect l="214" r="214"/>
          <a:stretch>
            <a:fillRect/>
          </a:stretch>
        </p:blipFill>
        <p:spPr/>
      </p:pic>
      <p:pic>
        <p:nvPicPr>
          <p:cNvPr id="22" name="Picture Placeholder 21" descr="Pizza image">
            <a:extLst>
              <a:ext uri="{FF2B5EF4-FFF2-40B4-BE49-F238E27FC236}">
                <a16:creationId xmlns:a16="http://schemas.microsoft.com/office/drawing/2014/main" id="{FEA0670A-379A-44F4-AE1A-EE9363E7FA91}"/>
              </a:ext>
            </a:extLst>
          </p:cNvPr>
          <p:cNvPicPr>
            <a:picLocks noGrp="1" noChangeAspect="1"/>
          </p:cNvPicPr>
          <p:nvPr>
            <p:ph type="pic" sz="quarter" idx="40"/>
          </p:nvPr>
        </p:nvPicPr>
        <p:blipFill>
          <a:blip r:embed="rId5"/>
          <a:srcRect l="10083" r="10083"/>
          <a:stretch>
            <a:fillRect/>
          </a:stretch>
        </p:blipFill>
        <p:spPr/>
      </p:pic>
      <p:pic>
        <p:nvPicPr>
          <p:cNvPr id="20" name="Picture Placeholder 19" descr="Cloche icon">
            <a:extLst>
              <a:ext uri="{FF2B5EF4-FFF2-40B4-BE49-F238E27FC236}">
                <a16:creationId xmlns:a16="http://schemas.microsoft.com/office/drawing/2014/main" id="{27C31D1B-7F26-4D47-A81C-BB6D7F4C88D0}"/>
              </a:ext>
            </a:extLst>
          </p:cNvPr>
          <p:cNvPicPr>
            <a:picLocks noGrp="1" noChangeAspect="1"/>
          </p:cNvPicPr>
          <p:nvPr>
            <p:ph type="pic" sz="quarter" idx="75"/>
          </p:nvPr>
        </p:nvPicPr>
        <p:blipFill rotWithShape="1">
          <a:blip r:embed="rId6">
            <a:extLst>
              <a:ext uri="{96DAC541-7B7A-43D3-8B79-37D633B846F1}">
                <asvg:svgBlip xmlns:asvg="http://schemas.microsoft.com/office/drawing/2016/SVG/main" r:embed="rId7"/>
              </a:ext>
            </a:extLst>
          </a:blip>
          <a:srcRect l="-11708" t="-31638" r="-11708" b="-43992"/>
          <a:stretch/>
        </p:blipFill>
        <p:spPr>
          <a:xfrm>
            <a:off x="9170239" y="1999033"/>
            <a:ext cx="504000" cy="504000"/>
          </a:xfrm>
        </p:spPr>
      </p:pic>
      <p:sp>
        <p:nvSpPr>
          <p:cNvPr id="10" name="Text Placeholder 9">
            <a:extLst>
              <a:ext uri="{FF2B5EF4-FFF2-40B4-BE49-F238E27FC236}">
                <a16:creationId xmlns:a16="http://schemas.microsoft.com/office/drawing/2014/main" id="{8C24B971-69DB-45D3-9772-37DC78D632BB}"/>
              </a:ext>
            </a:extLst>
          </p:cNvPr>
          <p:cNvSpPr>
            <a:spLocks noGrp="1"/>
          </p:cNvSpPr>
          <p:nvPr>
            <p:ph type="body" sz="half" idx="37"/>
          </p:nvPr>
        </p:nvSpPr>
        <p:spPr/>
        <p:txBody>
          <a:bodyPr>
            <a:normAutofit fontScale="92500" lnSpcReduction="10000"/>
          </a:bodyPr>
          <a:lstStyle/>
          <a:p>
            <a:r>
              <a:rPr lang="en-US" dirty="0"/>
              <a:t>Feature  Title</a:t>
            </a:r>
            <a:endParaRPr lang="ru-RU" dirty="0"/>
          </a:p>
        </p:txBody>
      </p:sp>
      <p:sp>
        <p:nvSpPr>
          <p:cNvPr id="9" name="Text Placeholder 8">
            <a:extLst>
              <a:ext uri="{FF2B5EF4-FFF2-40B4-BE49-F238E27FC236}">
                <a16:creationId xmlns:a16="http://schemas.microsoft.com/office/drawing/2014/main" id="{AF67DB2B-7061-4EAA-A48A-1351D788CE8E}"/>
              </a:ext>
            </a:extLst>
          </p:cNvPr>
          <p:cNvSpPr>
            <a:spLocks noGrp="1"/>
          </p:cNvSpPr>
          <p:nvPr>
            <p:ph type="body" sz="half" idx="35"/>
          </p:nvPr>
        </p:nvSpPr>
        <p:spPr>
          <a:xfrm>
            <a:off x="9083451" y="3031284"/>
            <a:ext cx="2451052" cy="1712618"/>
          </a:xfrm>
        </p:spPr>
        <p:txBody>
          <a:bodyPr/>
          <a:lstStyle/>
          <a:p>
            <a:pPr>
              <a:spcBef>
                <a:spcPts val="0"/>
              </a:spcBef>
            </a:pPr>
            <a:r>
              <a:rPr lang="en-US" dirty="0"/>
              <a:t>Lorem ipsum dolor sit amet, consectetuer adipiscing elit. Maecenas porttitor congue massa. </a:t>
            </a:r>
            <a:endParaRPr lang="ru-RU" dirty="0"/>
          </a:p>
        </p:txBody>
      </p:sp>
      <p:pic>
        <p:nvPicPr>
          <p:cNvPr id="14" name="Picture Placeholder 13" descr="Company logo">
            <a:extLst>
              <a:ext uri="{FF2B5EF4-FFF2-40B4-BE49-F238E27FC236}">
                <a16:creationId xmlns:a16="http://schemas.microsoft.com/office/drawing/2014/main" id="{D01E9234-2F57-43AA-92F7-69146348A157}"/>
              </a:ext>
            </a:extLst>
          </p:cNvPr>
          <p:cNvPicPr>
            <a:picLocks noGrp="1" noChangeAspect="1"/>
          </p:cNvPicPr>
          <p:nvPr>
            <p:ph type="pic" sz="quarter" idx="56"/>
          </p:nvPr>
        </p:nvPicPr>
        <p:blipFill>
          <a:blip r:embed="rId8">
            <a:extLst>
              <a:ext uri="{96DAC541-7B7A-43D3-8B79-37D633B846F1}">
                <asvg:svgBlip xmlns:asvg="http://schemas.microsoft.com/office/drawing/2016/SVG/main" r:embed="rId9"/>
              </a:ext>
            </a:extLst>
          </a:blip>
          <a:srcRect t="655" b="655"/>
          <a:stretch>
            <a:fillRect/>
          </a:stretch>
        </p:blipFill>
        <p:spPr/>
      </p:pic>
      <p:sp>
        <p:nvSpPr>
          <p:cNvPr id="3" name="Slide Number Placeholder 2">
            <a:extLst>
              <a:ext uri="{FF2B5EF4-FFF2-40B4-BE49-F238E27FC236}">
                <a16:creationId xmlns:a16="http://schemas.microsoft.com/office/drawing/2014/main" id="{3C86B592-478F-4AED-AA32-BDC3DFC86558}"/>
              </a:ext>
            </a:extLst>
          </p:cNvPr>
          <p:cNvSpPr>
            <a:spLocks noGrp="1"/>
          </p:cNvSpPr>
          <p:nvPr>
            <p:ph type="sldNum" sz="quarter" idx="12"/>
          </p:nvPr>
        </p:nvSpPr>
        <p:spPr/>
        <p:txBody>
          <a:bodyPr/>
          <a:lstStyle/>
          <a:p>
            <a:fld id="{F470E458-E7C2-4395-B75D-476A174CEE45}" type="slidenum">
              <a:rPr lang="ru-RU" smtClean="0"/>
              <a:t>31</a:t>
            </a:fld>
            <a:endParaRPr lang="ru-RU"/>
          </a:p>
        </p:txBody>
      </p:sp>
    </p:spTree>
    <p:extLst>
      <p:ext uri="{BB962C8B-B14F-4D97-AF65-F5344CB8AC3E}">
        <p14:creationId xmlns:p14="http://schemas.microsoft.com/office/powerpoint/2010/main" val="3538062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DF9BD501-882A-43F3-9632-90172CA48955}"/>
              </a:ext>
            </a:extLst>
          </p:cNvPr>
          <p:cNvSpPr>
            <a:spLocks noGrp="1"/>
          </p:cNvSpPr>
          <p:nvPr>
            <p:ph type="sldNum" sz="quarter" idx="12"/>
          </p:nvPr>
        </p:nvSpPr>
        <p:spPr/>
        <p:txBody>
          <a:bodyPr/>
          <a:lstStyle/>
          <a:p>
            <a:fld id="{F470E458-E7C2-4395-B75D-476A174CEE45}" type="slidenum">
              <a:rPr lang="ru-RU" smtClean="0"/>
              <a:t>32</a:t>
            </a:fld>
            <a:endParaRPr lang="ru-RU"/>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FF02-C55C-4A6B-AF02-6DB462D7D069}"/>
              </a:ext>
            </a:extLst>
          </p:cNvPr>
          <p:cNvSpPr>
            <a:spLocks noGrp="1"/>
          </p:cNvSpPr>
          <p:nvPr>
            <p:ph type="title"/>
          </p:nvPr>
        </p:nvSpPr>
        <p:spPr/>
        <p:txBody>
          <a:bodyPr/>
          <a:lstStyle/>
          <a:p>
            <a:r>
              <a:rPr lang="en-US" dirty="0"/>
              <a:t>PROBLEM</a:t>
            </a:r>
            <a:endParaRPr lang="ru-RU" dirty="0"/>
          </a:p>
        </p:txBody>
      </p:sp>
      <p:sp>
        <p:nvSpPr>
          <p:cNvPr id="3" name="Content Placeholder 2">
            <a:extLst>
              <a:ext uri="{FF2B5EF4-FFF2-40B4-BE49-F238E27FC236}">
                <a16:creationId xmlns:a16="http://schemas.microsoft.com/office/drawing/2014/main" id="{9A9DA2D1-994D-4AB7-87F1-A6FB5D623E01}"/>
              </a:ext>
            </a:extLst>
          </p:cNvPr>
          <p:cNvSpPr>
            <a:spLocks noGrp="1"/>
          </p:cNvSpPr>
          <p:nvPr>
            <p:ph idx="1"/>
          </p:nvPr>
        </p:nvSpPr>
        <p:spPr/>
        <p:txBody>
          <a:bodyPr>
            <a:normAutofit fontScale="92500"/>
          </a:bodyPr>
          <a:lstStyle/>
          <a:p>
            <a:r>
              <a:rPr lang="en-US" dirty="0"/>
              <a:t>GJ Brewhouse, is a startup microbrewery that is researching the existing ‘craft brew’ market in the US. They have raised funds that will allow them to grow and they want to survey the landscape to identify space to fill a niche.</a:t>
            </a:r>
          </a:p>
          <a:p>
            <a:r>
              <a:rPr lang="en-US" dirty="0"/>
              <a:t>GJ Brewhouse has commissioned market research from leading Data Scientist, Ganesh and Jeff, who tutored under world renown Data Scientist, Jacquelyn Cheun.</a:t>
            </a:r>
          </a:p>
        </p:txBody>
      </p:sp>
      <p:sp>
        <p:nvSpPr>
          <p:cNvPr id="4" name="Slide Number Placeholder 3">
            <a:extLst>
              <a:ext uri="{FF2B5EF4-FFF2-40B4-BE49-F238E27FC236}">
                <a16:creationId xmlns:a16="http://schemas.microsoft.com/office/drawing/2014/main" id="{B7959B0A-E19C-45C1-981D-1B62B169FBAC}"/>
              </a:ext>
            </a:extLst>
          </p:cNvPr>
          <p:cNvSpPr>
            <a:spLocks noGrp="1"/>
          </p:cNvSpPr>
          <p:nvPr>
            <p:ph type="sldNum" sz="quarter" idx="12"/>
          </p:nvPr>
        </p:nvSpPr>
        <p:spPr/>
        <p:txBody>
          <a:bodyPr/>
          <a:lstStyle/>
          <a:p>
            <a:r>
              <a:rPr lang="en-US" dirty="0"/>
              <a:t>0</a:t>
            </a:r>
            <a:fld id="{F470E458-E7C2-4395-B75D-476A174CEE45}" type="slidenum">
              <a:rPr lang="ru-RU" smtClean="0"/>
              <a:t>4</a:t>
            </a:fld>
            <a:endParaRPr lang="ru-RU" dirty="0"/>
          </a:p>
        </p:txBody>
      </p:sp>
      <p:sp>
        <p:nvSpPr>
          <p:cNvPr id="6" name="Picture Placeholder 5">
            <a:extLst>
              <a:ext uri="{FF2B5EF4-FFF2-40B4-BE49-F238E27FC236}">
                <a16:creationId xmlns:a16="http://schemas.microsoft.com/office/drawing/2014/main" id="{26F104EF-53E8-4A70-8C66-ABE43EB718A7}"/>
              </a:ext>
            </a:extLst>
          </p:cNvPr>
          <p:cNvSpPr>
            <a:spLocks noGrp="1"/>
          </p:cNvSpPr>
          <p:nvPr>
            <p:ph type="pic" sz="quarter" idx="45"/>
          </p:nvPr>
        </p:nvSpPr>
        <p:spPr/>
      </p:sp>
      <p:pic>
        <p:nvPicPr>
          <p:cNvPr id="8" name="Picture Placeholder 10">
            <a:extLst>
              <a:ext uri="{FF2B5EF4-FFF2-40B4-BE49-F238E27FC236}">
                <a16:creationId xmlns:a16="http://schemas.microsoft.com/office/drawing/2014/main" id="{FC9B95C8-3B25-4C70-A8BB-531BA3E159A7}"/>
              </a:ext>
            </a:extLst>
          </p:cNvPr>
          <p:cNvPicPr>
            <a:picLocks noChangeAspect="1"/>
          </p:cNvPicPr>
          <p:nvPr/>
        </p:nvPicPr>
        <p:blipFill>
          <a:blip r:embed="rId2"/>
          <a:srcRect t="19385" b="19385"/>
          <a:stretch>
            <a:fillRect/>
          </a:stretch>
        </p:blipFill>
        <p:spPr>
          <a:xfrm>
            <a:off x="943519" y="5736020"/>
            <a:ext cx="872876" cy="605105"/>
          </a:xfrm>
          <a:prstGeom prst="rect">
            <a:avLst/>
          </a:prstGeom>
        </p:spPr>
      </p:pic>
    </p:spTree>
    <p:extLst>
      <p:ext uri="{BB962C8B-B14F-4D97-AF65-F5344CB8AC3E}">
        <p14:creationId xmlns:p14="http://schemas.microsoft.com/office/powerpoint/2010/main" val="1984231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F39A-E118-43F8-815F-43859C4AC7C8}"/>
              </a:ext>
            </a:extLst>
          </p:cNvPr>
          <p:cNvSpPr>
            <a:spLocks noGrp="1"/>
          </p:cNvSpPr>
          <p:nvPr>
            <p:ph type="title"/>
          </p:nvPr>
        </p:nvSpPr>
        <p:spPr/>
        <p:txBody>
          <a:bodyPr/>
          <a:lstStyle/>
          <a:p>
            <a:r>
              <a:rPr lang="en-US" dirty="0"/>
              <a:t>SOLUTION</a:t>
            </a:r>
            <a:br>
              <a:rPr lang="en-US" dirty="0"/>
            </a:br>
            <a:r>
              <a:rPr lang="en-US" i="1" dirty="0"/>
              <a:t>Advanced Analytics</a:t>
            </a:r>
            <a:endParaRPr lang="ru-RU" i="1" dirty="0"/>
          </a:p>
        </p:txBody>
      </p:sp>
      <p:sp>
        <p:nvSpPr>
          <p:cNvPr id="5" name="Content Placeholder 4">
            <a:extLst>
              <a:ext uri="{FF2B5EF4-FFF2-40B4-BE49-F238E27FC236}">
                <a16:creationId xmlns:a16="http://schemas.microsoft.com/office/drawing/2014/main" id="{00CF1DCA-E4B9-4FEB-8B5A-00A83758B771}"/>
              </a:ext>
            </a:extLst>
          </p:cNvPr>
          <p:cNvSpPr>
            <a:spLocks noGrp="1"/>
          </p:cNvSpPr>
          <p:nvPr>
            <p:ph idx="1"/>
          </p:nvPr>
        </p:nvSpPr>
        <p:spPr/>
        <p:txBody>
          <a:bodyPr>
            <a:normAutofit fontScale="92500" lnSpcReduction="20000"/>
          </a:bodyPr>
          <a:lstStyle/>
          <a:p>
            <a:r>
              <a:rPr lang="en-US" dirty="0"/>
              <a:t>R</a:t>
            </a:r>
          </a:p>
          <a:p>
            <a:pPr lvl="1"/>
            <a:r>
              <a:rPr lang="en-US" dirty="0"/>
              <a:t>Open-source library packages used:</a:t>
            </a:r>
          </a:p>
          <a:p>
            <a:pPr marL="573300" lvl="2" indent="-342900"/>
            <a:r>
              <a:rPr lang="en-US" dirty="0"/>
              <a:t>	</a:t>
            </a:r>
            <a:r>
              <a:rPr lang="en-US" dirty="0" err="1"/>
              <a:t>plyr</a:t>
            </a:r>
            <a:endParaRPr lang="en-US" dirty="0"/>
          </a:p>
          <a:p>
            <a:pPr marL="573300" lvl="2" indent="-342900"/>
            <a:r>
              <a:rPr lang="en-US" dirty="0"/>
              <a:t>	</a:t>
            </a:r>
            <a:r>
              <a:rPr lang="en-US" dirty="0" err="1"/>
              <a:t>tidyr</a:t>
            </a:r>
            <a:endParaRPr lang="en-US" dirty="0"/>
          </a:p>
          <a:p>
            <a:pPr marL="573300" lvl="2" indent="-342900"/>
            <a:r>
              <a:rPr lang="en-US" dirty="0"/>
              <a:t>	</a:t>
            </a:r>
            <a:r>
              <a:rPr lang="en-US" dirty="0" err="1"/>
              <a:t>dplyr</a:t>
            </a:r>
            <a:endParaRPr lang="en-US" dirty="0"/>
          </a:p>
          <a:p>
            <a:pPr marL="573300" lvl="2" indent="-342900"/>
            <a:r>
              <a:rPr lang="en-US" dirty="0"/>
              <a:t>	base</a:t>
            </a:r>
          </a:p>
          <a:p>
            <a:pPr marL="573300" lvl="2" indent="-342900"/>
            <a:r>
              <a:rPr lang="en-US" dirty="0"/>
              <a:t>	ggplot2</a:t>
            </a:r>
          </a:p>
          <a:p>
            <a:pPr lvl="2" indent="0">
              <a:buNone/>
            </a:pPr>
            <a:endParaRPr lang="en-US" dirty="0"/>
          </a:p>
          <a:p>
            <a:r>
              <a:rPr lang="en-US" dirty="0"/>
              <a:t>Tableau</a:t>
            </a:r>
          </a:p>
          <a:p>
            <a:pPr marL="1800" indent="0">
              <a:buNone/>
            </a:pPr>
            <a:endParaRPr lang="ru-RU" dirty="0"/>
          </a:p>
        </p:txBody>
      </p:sp>
      <p:pic>
        <p:nvPicPr>
          <p:cNvPr id="8" name="Picture Placeholder 7" descr="Company logo">
            <a:extLst>
              <a:ext uri="{FF2B5EF4-FFF2-40B4-BE49-F238E27FC236}">
                <a16:creationId xmlns:a16="http://schemas.microsoft.com/office/drawing/2014/main" id="{70AD00E5-DB51-48B6-BBD8-998B937D358B}"/>
              </a:ext>
            </a:extLst>
          </p:cNvPr>
          <p:cNvPicPr>
            <a:picLocks noGrp="1" noChangeAspect="1"/>
          </p:cNvPicPr>
          <p:nvPr>
            <p:ph type="pic" sz="quarter" idx="45"/>
          </p:nvPr>
        </p:nvPicPr>
        <p:blipFill>
          <a:blip r:embed="rId2">
            <a:extLst>
              <a:ext uri="{96DAC541-7B7A-43D3-8B79-37D633B846F1}">
                <asvg:svgBlip xmlns:asvg="http://schemas.microsoft.com/office/drawing/2016/SVG/main" r:embed="rId3"/>
              </a:ext>
            </a:extLst>
          </a:blip>
          <a:srcRect t="655" b="655"/>
          <a:stretch>
            <a:fillRect/>
          </a:stretch>
        </p:blipFill>
        <p:spPr/>
      </p:pic>
      <p:sp>
        <p:nvSpPr>
          <p:cNvPr id="3" name="Slide Number Placeholder 2">
            <a:extLst>
              <a:ext uri="{FF2B5EF4-FFF2-40B4-BE49-F238E27FC236}">
                <a16:creationId xmlns:a16="http://schemas.microsoft.com/office/drawing/2014/main" id="{63CEC3D2-2C7A-4B7D-AE77-495AD272EB80}"/>
              </a:ext>
            </a:extLst>
          </p:cNvPr>
          <p:cNvSpPr>
            <a:spLocks noGrp="1"/>
          </p:cNvSpPr>
          <p:nvPr>
            <p:ph type="sldNum" sz="quarter" idx="12"/>
          </p:nvPr>
        </p:nvSpPr>
        <p:spPr/>
        <p:txBody>
          <a:bodyPr/>
          <a:lstStyle/>
          <a:p>
            <a:r>
              <a:rPr lang="en-US" dirty="0"/>
              <a:t>0</a:t>
            </a:r>
            <a:fld id="{F470E458-E7C2-4395-B75D-476A174CEE45}" type="slidenum">
              <a:rPr lang="ru-RU" smtClean="0"/>
              <a:pPr/>
              <a:t>5</a:t>
            </a:fld>
            <a:endParaRPr lang="ru-RU" dirty="0"/>
          </a:p>
        </p:txBody>
      </p:sp>
      <p:pic>
        <p:nvPicPr>
          <p:cNvPr id="6" name="Picture Placeholder 10">
            <a:extLst>
              <a:ext uri="{FF2B5EF4-FFF2-40B4-BE49-F238E27FC236}">
                <a16:creationId xmlns:a16="http://schemas.microsoft.com/office/drawing/2014/main" id="{D671853C-B259-4E1E-A96C-04200CFAEDAA}"/>
              </a:ext>
            </a:extLst>
          </p:cNvPr>
          <p:cNvPicPr>
            <a:picLocks noChangeAspect="1"/>
          </p:cNvPicPr>
          <p:nvPr/>
        </p:nvPicPr>
        <p:blipFill>
          <a:blip r:embed="rId4"/>
          <a:srcRect t="19385" b="19385"/>
          <a:stretch>
            <a:fillRect/>
          </a:stretch>
        </p:blipFill>
        <p:spPr>
          <a:xfrm>
            <a:off x="943519" y="5736020"/>
            <a:ext cx="872876" cy="605105"/>
          </a:xfrm>
          <a:prstGeom prst="rect">
            <a:avLst/>
          </a:prstGeom>
        </p:spPr>
      </p:pic>
    </p:spTree>
    <p:extLst>
      <p:ext uri="{BB962C8B-B14F-4D97-AF65-F5344CB8AC3E}">
        <p14:creationId xmlns:p14="http://schemas.microsoft.com/office/powerpoint/2010/main" val="270433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81B0-2191-45BC-9905-2E1C78EB939C}"/>
              </a:ext>
            </a:extLst>
          </p:cNvPr>
          <p:cNvSpPr>
            <a:spLocks noGrp="1"/>
          </p:cNvSpPr>
          <p:nvPr>
            <p:ph type="title"/>
          </p:nvPr>
        </p:nvSpPr>
        <p:spPr>
          <a:xfrm>
            <a:off x="838200" y="189314"/>
            <a:ext cx="10515600" cy="856343"/>
          </a:xfrm>
        </p:spPr>
        <p:txBody>
          <a:bodyPr/>
          <a:lstStyle/>
          <a:p>
            <a:r>
              <a:rPr lang="en-US" dirty="0"/>
              <a:t>Results</a:t>
            </a:r>
            <a:endParaRPr lang="ru-RU" dirty="0"/>
          </a:p>
        </p:txBody>
      </p:sp>
      <p:sp>
        <p:nvSpPr>
          <p:cNvPr id="8" name="Subtitle 7">
            <a:extLst>
              <a:ext uri="{FF2B5EF4-FFF2-40B4-BE49-F238E27FC236}">
                <a16:creationId xmlns:a16="http://schemas.microsoft.com/office/drawing/2014/main" id="{FF3B8616-1339-49B7-9484-5BA1C898AEAA}"/>
              </a:ext>
            </a:extLst>
          </p:cNvPr>
          <p:cNvSpPr>
            <a:spLocks noGrp="1"/>
          </p:cNvSpPr>
          <p:nvPr>
            <p:ph type="subTitle" idx="15"/>
          </p:nvPr>
        </p:nvSpPr>
        <p:spPr>
          <a:xfrm>
            <a:off x="1009659" y="1045657"/>
            <a:ext cx="10515600" cy="526312"/>
          </a:xfrm>
        </p:spPr>
        <p:txBody>
          <a:bodyPr>
            <a:normAutofit/>
          </a:bodyPr>
          <a:lstStyle/>
          <a:p>
            <a:r>
              <a:rPr lang="en-US" dirty="0"/>
              <a:t>“Let Data Lead the Way”</a:t>
            </a:r>
          </a:p>
        </p:txBody>
      </p:sp>
      <p:pic>
        <p:nvPicPr>
          <p:cNvPr id="21" name="Picture Placeholder 20" descr="Glass icon">
            <a:extLst>
              <a:ext uri="{FF2B5EF4-FFF2-40B4-BE49-F238E27FC236}">
                <a16:creationId xmlns:a16="http://schemas.microsoft.com/office/drawing/2014/main" id="{5210F475-2002-4AE9-A0FF-DCBCA11294CF}"/>
              </a:ext>
            </a:extLst>
          </p:cNvPr>
          <p:cNvPicPr>
            <a:picLocks noGrp="1" noChangeAspect="1"/>
          </p:cNvPicPr>
          <p:nvPr>
            <p:ph type="pic" sz="quarter" idx="4294967295"/>
          </p:nvPr>
        </p:nvPicPr>
        <p:blipFill rotWithShape="1">
          <a:blip r:embed="rId2">
            <a:extLst>
              <a:ext uri="{96DAC541-7B7A-43D3-8B79-37D633B846F1}">
                <asvg:svgBlip xmlns:asvg="http://schemas.microsoft.com/office/drawing/2016/SVG/main" r:embed="rId3"/>
              </a:ext>
            </a:extLst>
          </a:blip>
          <a:srcRect l="-56449" t="-20014" r="-56449" b="-26812"/>
          <a:stretch/>
        </p:blipFill>
        <p:spPr>
          <a:xfrm>
            <a:off x="1009659" y="2174845"/>
            <a:ext cx="504000" cy="504000"/>
          </a:xfrm>
        </p:spPr>
      </p:pic>
      <p:sp>
        <p:nvSpPr>
          <p:cNvPr id="10" name="Text Placeholder 9">
            <a:extLst>
              <a:ext uri="{FF2B5EF4-FFF2-40B4-BE49-F238E27FC236}">
                <a16:creationId xmlns:a16="http://schemas.microsoft.com/office/drawing/2014/main" id="{CB8C2489-4C28-4A80-9F6E-875452B0C83B}"/>
              </a:ext>
            </a:extLst>
          </p:cNvPr>
          <p:cNvSpPr>
            <a:spLocks noGrp="1"/>
          </p:cNvSpPr>
          <p:nvPr>
            <p:ph type="body" sz="quarter" idx="49"/>
          </p:nvPr>
        </p:nvSpPr>
        <p:spPr>
          <a:xfrm>
            <a:off x="1630819" y="2006387"/>
            <a:ext cx="3775075" cy="343264"/>
          </a:xfrm>
        </p:spPr>
        <p:txBody>
          <a:bodyPr/>
          <a:lstStyle/>
          <a:p>
            <a:r>
              <a:rPr lang="en-US" dirty="0"/>
              <a:t>Breweries in the States</a:t>
            </a:r>
            <a:endParaRPr lang="ru-RU" dirty="0"/>
          </a:p>
        </p:txBody>
      </p:sp>
      <p:sp>
        <p:nvSpPr>
          <p:cNvPr id="9" name="Text Placeholder 8">
            <a:extLst>
              <a:ext uri="{FF2B5EF4-FFF2-40B4-BE49-F238E27FC236}">
                <a16:creationId xmlns:a16="http://schemas.microsoft.com/office/drawing/2014/main" id="{DDC39B62-BE54-415D-91D1-F2917B1B10B8}"/>
              </a:ext>
            </a:extLst>
          </p:cNvPr>
          <p:cNvSpPr>
            <a:spLocks noGrp="1"/>
          </p:cNvSpPr>
          <p:nvPr>
            <p:ph type="body" sz="quarter" idx="48"/>
          </p:nvPr>
        </p:nvSpPr>
        <p:spPr>
          <a:xfrm>
            <a:off x="1630819" y="2363439"/>
            <a:ext cx="3775075" cy="835297"/>
          </a:xfrm>
        </p:spPr>
        <p:txBody>
          <a:bodyPr/>
          <a:lstStyle/>
          <a:p>
            <a:r>
              <a:rPr lang="en-US" dirty="0"/>
              <a:t>How many breweries are present in each state?</a:t>
            </a:r>
          </a:p>
        </p:txBody>
      </p:sp>
      <p:sp>
        <p:nvSpPr>
          <p:cNvPr id="14" name="Text Placeholder 13">
            <a:extLst>
              <a:ext uri="{FF2B5EF4-FFF2-40B4-BE49-F238E27FC236}">
                <a16:creationId xmlns:a16="http://schemas.microsoft.com/office/drawing/2014/main" id="{E6642833-0C4D-49DE-99DB-E59E9EE7BE48}"/>
              </a:ext>
            </a:extLst>
          </p:cNvPr>
          <p:cNvSpPr>
            <a:spLocks noGrp="1"/>
          </p:cNvSpPr>
          <p:nvPr>
            <p:ph type="body" sz="quarter" idx="53"/>
          </p:nvPr>
        </p:nvSpPr>
        <p:spPr>
          <a:xfrm>
            <a:off x="7122858" y="2006387"/>
            <a:ext cx="3775075" cy="343264"/>
          </a:xfrm>
        </p:spPr>
        <p:txBody>
          <a:bodyPr/>
          <a:lstStyle/>
          <a:p>
            <a:r>
              <a:rPr lang="en-US" dirty="0"/>
              <a:t>Data Snap-Shot</a:t>
            </a:r>
            <a:endParaRPr lang="ru-RU" dirty="0"/>
          </a:p>
        </p:txBody>
      </p:sp>
      <p:sp>
        <p:nvSpPr>
          <p:cNvPr id="13" name="Text Placeholder 12">
            <a:extLst>
              <a:ext uri="{FF2B5EF4-FFF2-40B4-BE49-F238E27FC236}">
                <a16:creationId xmlns:a16="http://schemas.microsoft.com/office/drawing/2014/main" id="{6999C6DE-C119-420D-988D-0EA1E658703C}"/>
              </a:ext>
            </a:extLst>
          </p:cNvPr>
          <p:cNvSpPr>
            <a:spLocks noGrp="1"/>
          </p:cNvSpPr>
          <p:nvPr>
            <p:ph type="body" sz="quarter" idx="52"/>
          </p:nvPr>
        </p:nvSpPr>
        <p:spPr>
          <a:xfrm>
            <a:off x="7122858" y="2363439"/>
            <a:ext cx="3775075" cy="835297"/>
          </a:xfrm>
        </p:spPr>
        <p:txBody>
          <a:bodyPr>
            <a:normAutofit fontScale="92500"/>
          </a:bodyPr>
          <a:lstStyle/>
          <a:p>
            <a:r>
              <a:rPr lang="en-US" dirty="0"/>
              <a:t>Merge beer data with the breweries data. Print the first 6 observations and the last six observations to check the merged file.</a:t>
            </a:r>
          </a:p>
        </p:txBody>
      </p:sp>
      <p:sp>
        <p:nvSpPr>
          <p:cNvPr id="12" name="Text Placeholder 11">
            <a:extLst>
              <a:ext uri="{FF2B5EF4-FFF2-40B4-BE49-F238E27FC236}">
                <a16:creationId xmlns:a16="http://schemas.microsoft.com/office/drawing/2014/main" id="{4C6C93ED-5B50-4336-9413-22836A56194D}"/>
              </a:ext>
            </a:extLst>
          </p:cNvPr>
          <p:cNvSpPr>
            <a:spLocks noGrp="1"/>
          </p:cNvSpPr>
          <p:nvPr>
            <p:ph type="body" sz="quarter" idx="51"/>
          </p:nvPr>
        </p:nvSpPr>
        <p:spPr>
          <a:xfrm>
            <a:off x="1630819" y="3257368"/>
            <a:ext cx="3775075" cy="343264"/>
          </a:xfrm>
        </p:spPr>
        <p:txBody>
          <a:bodyPr/>
          <a:lstStyle/>
          <a:p>
            <a:r>
              <a:rPr lang="en-US" dirty="0"/>
              <a:t>Data Quality</a:t>
            </a:r>
            <a:endParaRPr lang="ru-RU" dirty="0"/>
          </a:p>
        </p:txBody>
      </p:sp>
      <p:sp>
        <p:nvSpPr>
          <p:cNvPr id="11" name="Text Placeholder 10">
            <a:extLst>
              <a:ext uri="{FF2B5EF4-FFF2-40B4-BE49-F238E27FC236}">
                <a16:creationId xmlns:a16="http://schemas.microsoft.com/office/drawing/2014/main" id="{15E286E8-3B5C-407E-B8B8-7B5B8E300465}"/>
              </a:ext>
            </a:extLst>
          </p:cNvPr>
          <p:cNvSpPr>
            <a:spLocks noGrp="1"/>
          </p:cNvSpPr>
          <p:nvPr>
            <p:ph type="body" sz="quarter" idx="50"/>
          </p:nvPr>
        </p:nvSpPr>
        <p:spPr>
          <a:xfrm>
            <a:off x="1630819" y="3614420"/>
            <a:ext cx="3775075" cy="835297"/>
          </a:xfrm>
        </p:spPr>
        <p:txBody>
          <a:bodyPr/>
          <a:lstStyle/>
          <a:p>
            <a:r>
              <a:rPr lang="en-US" dirty="0"/>
              <a:t>Report the number of NA's in each column.</a:t>
            </a:r>
          </a:p>
        </p:txBody>
      </p:sp>
      <p:sp>
        <p:nvSpPr>
          <p:cNvPr id="16" name="Text Placeholder 15">
            <a:extLst>
              <a:ext uri="{FF2B5EF4-FFF2-40B4-BE49-F238E27FC236}">
                <a16:creationId xmlns:a16="http://schemas.microsoft.com/office/drawing/2014/main" id="{B11A4B33-5F58-4E10-89D9-517850C8BD8F}"/>
              </a:ext>
            </a:extLst>
          </p:cNvPr>
          <p:cNvSpPr>
            <a:spLocks noGrp="1"/>
          </p:cNvSpPr>
          <p:nvPr>
            <p:ph type="body" sz="quarter" idx="55"/>
          </p:nvPr>
        </p:nvSpPr>
        <p:spPr>
          <a:xfrm>
            <a:off x="7122858" y="3257368"/>
            <a:ext cx="3775075" cy="343264"/>
          </a:xfrm>
        </p:spPr>
        <p:txBody>
          <a:bodyPr/>
          <a:lstStyle/>
          <a:p>
            <a:r>
              <a:rPr lang="en-US" dirty="0"/>
              <a:t>ABV/IBU</a:t>
            </a:r>
            <a:endParaRPr lang="ru-RU" dirty="0"/>
          </a:p>
        </p:txBody>
      </p:sp>
      <p:sp>
        <p:nvSpPr>
          <p:cNvPr id="15" name="Text Placeholder 14">
            <a:extLst>
              <a:ext uri="{FF2B5EF4-FFF2-40B4-BE49-F238E27FC236}">
                <a16:creationId xmlns:a16="http://schemas.microsoft.com/office/drawing/2014/main" id="{CAFB2275-61A3-4A9B-B84E-FFDA44EEAA04}"/>
              </a:ext>
            </a:extLst>
          </p:cNvPr>
          <p:cNvSpPr>
            <a:spLocks noGrp="1"/>
          </p:cNvSpPr>
          <p:nvPr>
            <p:ph type="body" sz="quarter" idx="54"/>
          </p:nvPr>
        </p:nvSpPr>
        <p:spPr>
          <a:xfrm>
            <a:off x="7122858" y="3614420"/>
            <a:ext cx="3775075" cy="835297"/>
          </a:xfrm>
        </p:spPr>
        <p:txBody>
          <a:bodyPr/>
          <a:lstStyle/>
          <a:p>
            <a:r>
              <a:rPr lang="en-US" dirty="0"/>
              <a:t>Compute the median alcohol content and international bitterness unit for each state. (bar chart)</a:t>
            </a:r>
          </a:p>
        </p:txBody>
      </p:sp>
      <p:sp>
        <p:nvSpPr>
          <p:cNvPr id="3" name="Slide Number Placeholder 2">
            <a:extLst>
              <a:ext uri="{FF2B5EF4-FFF2-40B4-BE49-F238E27FC236}">
                <a16:creationId xmlns:a16="http://schemas.microsoft.com/office/drawing/2014/main" id="{B6128D86-6A24-4EED-BF70-9F13E0CE27F5}"/>
              </a:ext>
            </a:extLst>
          </p:cNvPr>
          <p:cNvSpPr>
            <a:spLocks noGrp="1"/>
          </p:cNvSpPr>
          <p:nvPr>
            <p:ph type="sldNum" sz="quarter" idx="12"/>
          </p:nvPr>
        </p:nvSpPr>
        <p:spPr>
          <a:xfrm>
            <a:off x="11042882" y="5976001"/>
            <a:ext cx="366756" cy="365125"/>
          </a:xfrm>
        </p:spPr>
        <p:txBody>
          <a:bodyPr/>
          <a:lstStyle/>
          <a:p>
            <a:r>
              <a:rPr lang="en-US" dirty="0"/>
              <a:t>0</a:t>
            </a:r>
            <a:fld id="{F470E458-E7C2-4395-B75D-476A174CEE45}" type="slidenum">
              <a:rPr lang="ru-RU" smtClean="0"/>
              <a:t>6</a:t>
            </a:fld>
            <a:endParaRPr lang="ru-RU" dirty="0"/>
          </a:p>
        </p:txBody>
      </p:sp>
      <p:pic>
        <p:nvPicPr>
          <p:cNvPr id="18" name="Picture Placeholder 10">
            <a:extLst>
              <a:ext uri="{FF2B5EF4-FFF2-40B4-BE49-F238E27FC236}">
                <a16:creationId xmlns:a16="http://schemas.microsoft.com/office/drawing/2014/main" id="{673D6CEA-8701-421C-8EA4-1966E505CECD}"/>
              </a:ext>
            </a:extLst>
          </p:cNvPr>
          <p:cNvPicPr>
            <a:picLocks noChangeAspect="1"/>
          </p:cNvPicPr>
          <p:nvPr/>
        </p:nvPicPr>
        <p:blipFill>
          <a:blip r:embed="rId4"/>
          <a:srcRect t="19385" b="19385"/>
          <a:stretch>
            <a:fillRect/>
          </a:stretch>
        </p:blipFill>
        <p:spPr>
          <a:xfrm>
            <a:off x="9319874" y="6063581"/>
            <a:ext cx="872876" cy="605105"/>
          </a:xfrm>
          <a:prstGeom prst="rect">
            <a:avLst/>
          </a:prstGeom>
        </p:spPr>
      </p:pic>
      <p:sp>
        <p:nvSpPr>
          <p:cNvPr id="22" name="Text Placeholder 11">
            <a:extLst>
              <a:ext uri="{FF2B5EF4-FFF2-40B4-BE49-F238E27FC236}">
                <a16:creationId xmlns:a16="http://schemas.microsoft.com/office/drawing/2014/main" id="{A1681CF8-47DD-4D40-9B6B-138D2AE01304}"/>
              </a:ext>
            </a:extLst>
          </p:cNvPr>
          <p:cNvSpPr txBox="1">
            <a:spLocks/>
          </p:cNvSpPr>
          <p:nvPr/>
        </p:nvSpPr>
        <p:spPr>
          <a:xfrm>
            <a:off x="1645821" y="4390744"/>
            <a:ext cx="3775075" cy="3432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600"/>
              </a:spcBef>
              <a:buFont typeface="Arial" panose="020B0604020202020204" pitchFamily="34" charset="0"/>
              <a:buNone/>
              <a:defRPr sz="2400" b="1" i="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Points</a:t>
            </a:r>
            <a:endParaRPr lang="ru-RU" dirty="0"/>
          </a:p>
        </p:txBody>
      </p:sp>
      <p:sp>
        <p:nvSpPr>
          <p:cNvPr id="24" name="Text Placeholder 10">
            <a:extLst>
              <a:ext uri="{FF2B5EF4-FFF2-40B4-BE49-F238E27FC236}">
                <a16:creationId xmlns:a16="http://schemas.microsoft.com/office/drawing/2014/main" id="{DAFFB709-4594-4B16-9985-31BAF1963ED8}"/>
              </a:ext>
            </a:extLst>
          </p:cNvPr>
          <p:cNvSpPr txBox="1">
            <a:spLocks/>
          </p:cNvSpPr>
          <p:nvPr/>
        </p:nvSpPr>
        <p:spPr>
          <a:xfrm>
            <a:off x="1645821" y="4747796"/>
            <a:ext cx="3775075" cy="83529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600"/>
              </a:spcBef>
              <a:buFont typeface="Arial" panose="020B0604020202020204" pitchFamily="34" charset="0"/>
              <a:buNone/>
              <a:defRPr sz="1600" i="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Which state has the maximum alcoholic (ABV) beer? Which state has the most bitter (IBU) beer?</a:t>
            </a:r>
          </a:p>
        </p:txBody>
      </p:sp>
      <p:sp>
        <p:nvSpPr>
          <p:cNvPr id="28" name="Text Placeholder 15">
            <a:extLst>
              <a:ext uri="{FF2B5EF4-FFF2-40B4-BE49-F238E27FC236}">
                <a16:creationId xmlns:a16="http://schemas.microsoft.com/office/drawing/2014/main" id="{F88E8818-FC17-40AE-80EB-9A003AA5957D}"/>
              </a:ext>
            </a:extLst>
          </p:cNvPr>
          <p:cNvSpPr txBox="1">
            <a:spLocks/>
          </p:cNvSpPr>
          <p:nvPr/>
        </p:nvSpPr>
        <p:spPr>
          <a:xfrm>
            <a:off x="7107856" y="4374677"/>
            <a:ext cx="3775075" cy="3432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600"/>
              </a:spcBef>
              <a:buFont typeface="Arial" panose="020B0604020202020204" pitchFamily="34" charset="0"/>
              <a:buNone/>
              <a:defRPr sz="2400" b="1" i="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ABV Statistics</a:t>
            </a:r>
            <a:endParaRPr lang="ru-RU" dirty="0"/>
          </a:p>
        </p:txBody>
      </p:sp>
      <p:sp>
        <p:nvSpPr>
          <p:cNvPr id="29" name="Text Placeholder 14">
            <a:extLst>
              <a:ext uri="{FF2B5EF4-FFF2-40B4-BE49-F238E27FC236}">
                <a16:creationId xmlns:a16="http://schemas.microsoft.com/office/drawing/2014/main" id="{DC7BDDCE-EB21-44A2-B37B-CF21E80E37AA}"/>
              </a:ext>
            </a:extLst>
          </p:cNvPr>
          <p:cNvSpPr txBox="1">
            <a:spLocks/>
          </p:cNvSpPr>
          <p:nvPr/>
        </p:nvSpPr>
        <p:spPr>
          <a:xfrm>
            <a:off x="7026420" y="4774197"/>
            <a:ext cx="3775075" cy="83529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600"/>
              </a:spcBef>
              <a:buFont typeface="Arial" panose="020B0604020202020204" pitchFamily="34" charset="0"/>
              <a:buNone/>
              <a:defRPr sz="1600" i="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Summary statistics for the ABV variable.</a:t>
            </a:r>
          </a:p>
        </p:txBody>
      </p:sp>
      <p:sp>
        <p:nvSpPr>
          <p:cNvPr id="31" name="Text Placeholder 11">
            <a:extLst>
              <a:ext uri="{FF2B5EF4-FFF2-40B4-BE49-F238E27FC236}">
                <a16:creationId xmlns:a16="http://schemas.microsoft.com/office/drawing/2014/main" id="{4EE51388-286D-4EEC-83C6-E483F20C1534}"/>
              </a:ext>
            </a:extLst>
          </p:cNvPr>
          <p:cNvSpPr txBox="1">
            <a:spLocks/>
          </p:cNvSpPr>
          <p:nvPr/>
        </p:nvSpPr>
        <p:spPr>
          <a:xfrm>
            <a:off x="1626549" y="5553924"/>
            <a:ext cx="3775075" cy="3432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600"/>
              </a:spcBef>
              <a:buFont typeface="Arial" panose="020B0604020202020204" pitchFamily="34" charset="0"/>
              <a:buNone/>
              <a:defRPr sz="2400" b="1" i="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Relationship</a:t>
            </a:r>
            <a:endParaRPr lang="ru-RU" dirty="0"/>
          </a:p>
        </p:txBody>
      </p:sp>
      <p:sp>
        <p:nvSpPr>
          <p:cNvPr id="32" name="Text Placeholder 10">
            <a:extLst>
              <a:ext uri="{FF2B5EF4-FFF2-40B4-BE49-F238E27FC236}">
                <a16:creationId xmlns:a16="http://schemas.microsoft.com/office/drawing/2014/main" id="{F3CA2777-9BAE-4ABF-B661-EBA33F683CFB}"/>
              </a:ext>
            </a:extLst>
          </p:cNvPr>
          <p:cNvSpPr txBox="1">
            <a:spLocks/>
          </p:cNvSpPr>
          <p:nvPr/>
        </p:nvSpPr>
        <p:spPr>
          <a:xfrm>
            <a:off x="1592682" y="5910976"/>
            <a:ext cx="3775075" cy="83529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600"/>
              </a:spcBef>
              <a:buFont typeface="Arial" panose="020B0604020202020204" pitchFamily="34" charset="0"/>
              <a:buNone/>
              <a:defRPr sz="1600" i="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Is there an apparent relationship between the bitterness of the beer and its alcoholic content? (scatter plot)</a:t>
            </a:r>
          </a:p>
        </p:txBody>
      </p:sp>
      <p:pic>
        <p:nvPicPr>
          <p:cNvPr id="34" name="Picture Placeholder 20" descr="Glass icon">
            <a:extLst>
              <a:ext uri="{FF2B5EF4-FFF2-40B4-BE49-F238E27FC236}">
                <a16:creationId xmlns:a16="http://schemas.microsoft.com/office/drawing/2014/main" id="{7D509AC5-443B-495E-A8CF-F5964CE0F37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56449" t="-20014" r="-56449" b="-26812"/>
          <a:stretch/>
        </p:blipFill>
        <p:spPr>
          <a:xfrm>
            <a:off x="1003318" y="5578691"/>
            <a:ext cx="504000" cy="504000"/>
          </a:xfrm>
          <a:prstGeom prst="rect">
            <a:avLst/>
          </a:prstGeom>
        </p:spPr>
      </p:pic>
      <p:pic>
        <p:nvPicPr>
          <p:cNvPr id="35" name="Picture Placeholder 20" descr="Glass icon">
            <a:extLst>
              <a:ext uri="{FF2B5EF4-FFF2-40B4-BE49-F238E27FC236}">
                <a16:creationId xmlns:a16="http://schemas.microsoft.com/office/drawing/2014/main" id="{962041DD-E93F-42D5-A9F6-B0E4DA302C7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56449" t="-20014" r="-56449" b="-26812"/>
          <a:stretch/>
        </p:blipFill>
        <p:spPr>
          <a:xfrm>
            <a:off x="1009659" y="3314975"/>
            <a:ext cx="504000" cy="504000"/>
          </a:xfrm>
          <a:prstGeom prst="rect">
            <a:avLst/>
          </a:prstGeom>
        </p:spPr>
      </p:pic>
      <p:pic>
        <p:nvPicPr>
          <p:cNvPr id="36" name="Picture Placeholder 20" descr="Glass icon">
            <a:extLst>
              <a:ext uri="{FF2B5EF4-FFF2-40B4-BE49-F238E27FC236}">
                <a16:creationId xmlns:a16="http://schemas.microsoft.com/office/drawing/2014/main" id="{AF4B673E-8A7A-410D-9273-59BB8A6FEEB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56449" t="-20014" r="-56449" b="-26812"/>
          <a:stretch/>
        </p:blipFill>
        <p:spPr>
          <a:xfrm>
            <a:off x="1009659" y="4495796"/>
            <a:ext cx="504000" cy="504000"/>
          </a:xfrm>
          <a:prstGeom prst="rect">
            <a:avLst/>
          </a:prstGeom>
        </p:spPr>
      </p:pic>
      <p:pic>
        <p:nvPicPr>
          <p:cNvPr id="37" name="Picture Placeholder 20" descr="Glass icon">
            <a:extLst>
              <a:ext uri="{FF2B5EF4-FFF2-40B4-BE49-F238E27FC236}">
                <a16:creationId xmlns:a16="http://schemas.microsoft.com/office/drawing/2014/main" id="{B3126899-4A34-46EF-AB67-EAF0B7F5A78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56449" t="-20014" r="-56449" b="-26812"/>
          <a:stretch/>
        </p:blipFill>
        <p:spPr>
          <a:xfrm>
            <a:off x="6622508" y="4624360"/>
            <a:ext cx="504000" cy="504000"/>
          </a:xfrm>
          <a:prstGeom prst="rect">
            <a:avLst/>
          </a:prstGeom>
        </p:spPr>
      </p:pic>
      <p:pic>
        <p:nvPicPr>
          <p:cNvPr id="38" name="Picture Placeholder 20" descr="Glass icon">
            <a:extLst>
              <a:ext uri="{FF2B5EF4-FFF2-40B4-BE49-F238E27FC236}">
                <a16:creationId xmlns:a16="http://schemas.microsoft.com/office/drawing/2014/main" id="{751AB671-D5B9-48E7-83FB-173E95C16DC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56449" t="-20014" r="-56449" b="-26812"/>
          <a:stretch/>
        </p:blipFill>
        <p:spPr>
          <a:xfrm>
            <a:off x="6618858" y="3324288"/>
            <a:ext cx="504000" cy="504000"/>
          </a:xfrm>
          <a:prstGeom prst="rect">
            <a:avLst/>
          </a:prstGeom>
        </p:spPr>
      </p:pic>
      <p:pic>
        <p:nvPicPr>
          <p:cNvPr id="39" name="Picture Placeholder 20" descr="Glass icon">
            <a:extLst>
              <a:ext uri="{FF2B5EF4-FFF2-40B4-BE49-F238E27FC236}">
                <a16:creationId xmlns:a16="http://schemas.microsoft.com/office/drawing/2014/main" id="{AC75DF49-F1E7-43FE-80DB-435A5BFCF7B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56449" t="-20014" r="-56449" b="-26812"/>
          <a:stretch/>
        </p:blipFill>
        <p:spPr>
          <a:xfrm>
            <a:off x="6618858" y="2177401"/>
            <a:ext cx="504000" cy="504000"/>
          </a:xfrm>
          <a:prstGeom prst="rect">
            <a:avLst/>
          </a:prstGeom>
        </p:spPr>
      </p:pic>
    </p:spTree>
    <p:extLst>
      <p:ext uri="{BB962C8B-B14F-4D97-AF65-F5344CB8AC3E}">
        <p14:creationId xmlns:p14="http://schemas.microsoft.com/office/powerpoint/2010/main" val="3161911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05C00-35B2-4EDF-A1C2-3625EED6D053}"/>
              </a:ext>
            </a:extLst>
          </p:cNvPr>
          <p:cNvSpPr>
            <a:spLocks noGrp="1"/>
          </p:cNvSpPr>
          <p:nvPr>
            <p:ph type="title"/>
          </p:nvPr>
        </p:nvSpPr>
        <p:spPr>
          <a:xfrm>
            <a:off x="838206" y="620867"/>
            <a:ext cx="10515600" cy="856343"/>
          </a:xfrm>
        </p:spPr>
        <p:txBody>
          <a:bodyPr/>
          <a:lstStyle/>
          <a:p>
            <a:r>
              <a:rPr lang="en-US" dirty="0"/>
              <a:t>Definitions</a:t>
            </a:r>
          </a:p>
        </p:txBody>
      </p:sp>
      <p:sp>
        <p:nvSpPr>
          <p:cNvPr id="3" name="Slide Number Placeholder 2">
            <a:extLst>
              <a:ext uri="{FF2B5EF4-FFF2-40B4-BE49-F238E27FC236}">
                <a16:creationId xmlns:a16="http://schemas.microsoft.com/office/drawing/2014/main" id="{B3BAACC2-18DB-41E5-A18E-1BB2C503943A}"/>
              </a:ext>
            </a:extLst>
          </p:cNvPr>
          <p:cNvSpPr>
            <a:spLocks noGrp="1"/>
          </p:cNvSpPr>
          <p:nvPr>
            <p:ph type="sldNum" sz="quarter" idx="12"/>
          </p:nvPr>
        </p:nvSpPr>
        <p:spPr/>
        <p:txBody>
          <a:bodyPr/>
          <a:lstStyle/>
          <a:p>
            <a:fld id="{F470E458-E7C2-4395-B75D-476A174CEE45}" type="slidenum">
              <a:rPr lang="ru-RU" smtClean="0"/>
              <a:t>7</a:t>
            </a:fld>
            <a:endParaRPr lang="ru-RU"/>
          </a:p>
        </p:txBody>
      </p:sp>
      <p:sp>
        <p:nvSpPr>
          <p:cNvPr id="9" name="Text Placeholder 8">
            <a:extLst>
              <a:ext uri="{FF2B5EF4-FFF2-40B4-BE49-F238E27FC236}">
                <a16:creationId xmlns:a16="http://schemas.microsoft.com/office/drawing/2014/main" id="{92C33D10-50E6-4A77-B31C-8CB335AF311D}"/>
              </a:ext>
            </a:extLst>
          </p:cNvPr>
          <p:cNvSpPr>
            <a:spLocks noGrp="1"/>
          </p:cNvSpPr>
          <p:nvPr>
            <p:ph type="body" sz="quarter" idx="48"/>
          </p:nvPr>
        </p:nvSpPr>
        <p:spPr>
          <a:xfrm>
            <a:off x="838206" y="2231951"/>
            <a:ext cx="9886238" cy="1385700"/>
          </a:xfrm>
        </p:spPr>
        <p:txBody>
          <a:bodyPr>
            <a:normAutofit/>
          </a:bodyPr>
          <a:lstStyle/>
          <a:p>
            <a:r>
              <a:rPr lang="en-US" dirty="0"/>
              <a:t>International Bitterness Units (IBUs): 1 bitterness unit = 1 milligram of isomerized (exposed to heat) hop alpha acids in one liter of beer. Can range from 0 (lowest—no bitterness) to above 100 IBUs. Usually the general population cannot perceive bitterness above or below a specific range of IBUs (said to be below 8 and above 80 IBUs by some sources). </a:t>
            </a:r>
          </a:p>
        </p:txBody>
      </p:sp>
      <p:sp>
        <p:nvSpPr>
          <p:cNvPr id="10" name="Text Placeholder 9">
            <a:extLst>
              <a:ext uri="{FF2B5EF4-FFF2-40B4-BE49-F238E27FC236}">
                <a16:creationId xmlns:a16="http://schemas.microsoft.com/office/drawing/2014/main" id="{B4FE1F0F-E60C-4A52-AF18-A9F6F66BED15}"/>
              </a:ext>
            </a:extLst>
          </p:cNvPr>
          <p:cNvSpPr>
            <a:spLocks noGrp="1"/>
          </p:cNvSpPr>
          <p:nvPr>
            <p:ph type="body" sz="quarter" idx="49"/>
          </p:nvPr>
        </p:nvSpPr>
        <p:spPr>
          <a:xfrm>
            <a:off x="377753" y="1698941"/>
            <a:ext cx="5232825" cy="343264"/>
          </a:xfrm>
        </p:spPr>
        <p:txBody>
          <a:bodyPr/>
          <a:lstStyle/>
          <a:p>
            <a:r>
              <a:rPr lang="en-US" dirty="0"/>
              <a:t>International Bitterness Units (IBUs):</a:t>
            </a:r>
          </a:p>
        </p:txBody>
      </p:sp>
      <p:sp>
        <p:nvSpPr>
          <p:cNvPr id="11" name="Text Placeholder 10">
            <a:extLst>
              <a:ext uri="{FF2B5EF4-FFF2-40B4-BE49-F238E27FC236}">
                <a16:creationId xmlns:a16="http://schemas.microsoft.com/office/drawing/2014/main" id="{61664030-28B3-41AC-A35A-2977C157EA26}"/>
              </a:ext>
            </a:extLst>
          </p:cNvPr>
          <p:cNvSpPr>
            <a:spLocks noGrp="1"/>
          </p:cNvSpPr>
          <p:nvPr>
            <p:ph type="body" sz="quarter" idx="50"/>
          </p:nvPr>
        </p:nvSpPr>
        <p:spPr>
          <a:xfrm>
            <a:off x="838206" y="4372392"/>
            <a:ext cx="9886238" cy="1181741"/>
          </a:xfrm>
        </p:spPr>
        <p:txBody>
          <a:bodyPr>
            <a:normAutofit/>
          </a:bodyPr>
          <a:lstStyle/>
          <a:p>
            <a:r>
              <a:rPr lang="en-US" dirty="0"/>
              <a:t> A measurement of the alcohol content in terms of the percentage volume of alcohol per volume of beer. Caution: This measurement is always higher than Alcohol by Weight (not included in this guide). To calculate the approximate volumetric alcohol content, subtract FG from OG and divide by 0.0075.</a:t>
            </a:r>
          </a:p>
        </p:txBody>
      </p:sp>
      <p:sp>
        <p:nvSpPr>
          <p:cNvPr id="12" name="Text Placeholder 11">
            <a:extLst>
              <a:ext uri="{FF2B5EF4-FFF2-40B4-BE49-F238E27FC236}">
                <a16:creationId xmlns:a16="http://schemas.microsoft.com/office/drawing/2014/main" id="{1148AE15-B3EB-4A3C-A169-060C35A93B20}"/>
              </a:ext>
            </a:extLst>
          </p:cNvPr>
          <p:cNvSpPr>
            <a:spLocks noGrp="1"/>
          </p:cNvSpPr>
          <p:nvPr>
            <p:ph type="body" sz="quarter" idx="51"/>
          </p:nvPr>
        </p:nvSpPr>
        <p:spPr>
          <a:xfrm>
            <a:off x="377753" y="3801822"/>
            <a:ext cx="3775075" cy="343264"/>
          </a:xfrm>
        </p:spPr>
        <p:txBody>
          <a:bodyPr/>
          <a:lstStyle/>
          <a:p>
            <a:r>
              <a:rPr lang="en-US" dirty="0"/>
              <a:t>Alcohol By Volume (ABV)</a:t>
            </a:r>
          </a:p>
        </p:txBody>
      </p:sp>
      <p:sp>
        <p:nvSpPr>
          <p:cNvPr id="18" name="Rectangle 17">
            <a:extLst>
              <a:ext uri="{FF2B5EF4-FFF2-40B4-BE49-F238E27FC236}">
                <a16:creationId xmlns:a16="http://schemas.microsoft.com/office/drawing/2014/main" id="{11F5BE31-C71A-4309-84DC-5FF18469DE9B}"/>
              </a:ext>
            </a:extLst>
          </p:cNvPr>
          <p:cNvSpPr/>
          <p:nvPr/>
        </p:nvSpPr>
        <p:spPr>
          <a:xfrm>
            <a:off x="377753" y="6341126"/>
            <a:ext cx="8529180" cy="246221"/>
          </a:xfrm>
          <a:prstGeom prst="rect">
            <a:avLst/>
          </a:prstGeom>
        </p:spPr>
        <p:txBody>
          <a:bodyPr wrap="square">
            <a:spAutoFit/>
          </a:bodyPr>
          <a:lstStyle/>
          <a:p>
            <a:r>
              <a:rPr lang="en-US" sz="1000" dirty="0"/>
              <a:t>https://www.craftbeer.com/wp-content/uploads/2014/12/craftbeerdotcom-beer-styles.pdf</a:t>
            </a:r>
          </a:p>
        </p:txBody>
      </p:sp>
    </p:spTree>
    <p:extLst>
      <p:ext uri="{BB962C8B-B14F-4D97-AF65-F5344CB8AC3E}">
        <p14:creationId xmlns:p14="http://schemas.microsoft.com/office/powerpoint/2010/main" val="135390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AC5E8C-FBF3-475F-9297-C5A61027A367}"/>
              </a:ext>
            </a:extLst>
          </p:cNvPr>
          <p:cNvSpPr>
            <a:spLocks noGrp="1"/>
          </p:cNvSpPr>
          <p:nvPr>
            <p:ph type="sldNum" sz="quarter" idx="12"/>
          </p:nvPr>
        </p:nvSpPr>
        <p:spPr/>
        <p:txBody>
          <a:bodyPr/>
          <a:lstStyle/>
          <a:p>
            <a:fld id="{F470E458-E7C2-4395-B75D-476A174CEE45}" type="slidenum">
              <a:rPr lang="ru-RU" smtClean="0"/>
              <a:t>8</a:t>
            </a:fld>
            <a:endParaRPr lang="ru-RU"/>
          </a:p>
        </p:txBody>
      </p:sp>
    </p:spTree>
    <p:extLst>
      <p:ext uri="{BB962C8B-B14F-4D97-AF65-F5344CB8AC3E}">
        <p14:creationId xmlns:p14="http://schemas.microsoft.com/office/powerpoint/2010/main" val="703942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AC5E8C-FBF3-475F-9297-C5A61027A367}"/>
              </a:ext>
            </a:extLst>
          </p:cNvPr>
          <p:cNvSpPr>
            <a:spLocks noGrp="1"/>
          </p:cNvSpPr>
          <p:nvPr>
            <p:ph type="sldNum" sz="quarter" idx="12"/>
          </p:nvPr>
        </p:nvSpPr>
        <p:spPr/>
        <p:txBody>
          <a:bodyPr/>
          <a:lstStyle/>
          <a:p>
            <a:fld id="{F470E458-E7C2-4395-B75D-476A174CEE45}" type="slidenum">
              <a:rPr lang="ru-RU" smtClean="0"/>
              <a:t>9</a:t>
            </a:fld>
            <a:endParaRPr lang="ru-RU"/>
          </a:p>
        </p:txBody>
      </p:sp>
    </p:spTree>
    <p:extLst>
      <p:ext uri="{BB962C8B-B14F-4D97-AF65-F5344CB8AC3E}">
        <p14:creationId xmlns:p14="http://schemas.microsoft.com/office/powerpoint/2010/main" val="3581209682"/>
      </p:ext>
    </p:extLst>
  </p:cSld>
  <p:clrMapOvr>
    <a:masterClrMapping/>
  </p:clrMapOvr>
</p:sld>
</file>

<file path=ppt/theme/theme1.xml><?xml version="1.0" encoding="utf-8"?>
<a:theme xmlns:a="http://schemas.openxmlformats.org/drawingml/2006/main" name="Office Theme">
  <a:themeElements>
    <a:clrScheme name="Custom 18">
      <a:dk1>
        <a:srgbClr val="9D0000"/>
      </a:dk1>
      <a:lt1>
        <a:srgbClr val="FCEDD4"/>
      </a:lt1>
      <a:dk2>
        <a:srgbClr val="8D6347"/>
      </a:dk2>
      <a:lt2>
        <a:srgbClr val="FFF0D7"/>
      </a:lt2>
      <a:accent1>
        <a:srgbClr val="8D6347"/>
      </a:accent1>
      <a:accent2>
        <a:srgbClr val="FF0000"/>
      </a:accent2>
      <a:accent3>
        <a:srgbClr val="00AEEF"/>
      </a:accent3>
      <a:accent4>
        <a:srgbClr val="577423"/>
      </a:accent4>
      <a:accent5>
        <a:srgbClr val="36748D"/>
      </a:accent5>
      <a:accent6>
        <a:srgbClr val="60370F"/>
      </a:accent6>
      <a:hlink>
        <a:srgbClr val="9C0000"/>
      </a:hlink>
      <a:folHlink>
        <a:srgbClr val="9C0000"/>
      </a:folHlink>
    </a:clrScheme>
    <a:fontScheme name="Custom 5">
      <a:majorFont>
        <a:latin typeface="Adobe Garamond Pro"/>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6E7"/>
        </a:solidFill>
        <a:ln>
          <a:solidFill>
            <a:srgbClr val="8D6347"/>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staurant Pitch Deck_MO - v9.potx" id="{26DB866D-737F-423F-8FA5-6A51467CC9D3}" vid="{B3C9830A-06ED-42D5-90D8-EABED9D08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Restaurant pitch deck</Template>
  <TotalTime>0</TotalTime>
  <Words>1641</Words>
  <Application>Microsoft Office PowerPoint</Application>
  <PresentationFormat>Widescreen</PresentationFormat>
  <Paragraphs>324</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Adobe Garamond Pro</vt:lpstr>
      <vt:lpstr>Arial</vt:lpstr>
      <vt:lpstr>Calibri</vt:lpstr>
      <vt:lpstr>Segoe UI</vt:lpstr>
      <vt:lpstr>Segoe UI Light</vt:lpstr>
      <vt:lpstr>Office Theme</vt:lpstr>
      <vt:lpstr>Market Intelligence</vt:lpstr>
      <vt:lpstr>Craft Brew –  Market Intelligence</vt:lpstr>
      <vt:lpstr>ABOUT US</vt:lpstr>
      <vt:lpstr>PROBLEM</vt:lpstr>
      <vt:lpstr>SOLUTION Advanced Analytics</vt:lpstr>
      <vt:lpstr>Results</vt:lpstr>
      <vt:lpstr>Definitions</vt:lpstr>
      <vt:lpstr>PowerPoint Presentation</vt:lpstr>
      <vt:lpstr>PowerPoint Presentation</vt:lpstr>
      <vt:lpstr>PowerPoint Presentation</vt:lpstr>
      <vt:lpstr>PowerPoint Presentation</vt:lpstr>
      <vt:lpstr>YOUR PRODUCT</vt:lpstr>
      <vt:lpstr>DIVIDER</vt:lpstr>
      <vt:lpstr>BUSINESS MODEL</vt:lpstr>
      <vt:lpstr>MARKET OPPORTUNITY</vt:lpstr>
      <vt:lpstr>YOUR MARKET OPPORTUNITY</vt:lpstr>
      <vt:lpstr>COMPETITION</vt:lpstr>
      <vt:lpstr>COMPETITION SLIDE</vt:lpstr>
      <vt:lpstr>GROWTH STRATEGY</vt:lpstr>
      <vt:lpstr>TRACTION</vt:lpstr>
      <vt:lpstr>TIMELINE</vt:lpstr>
      <vt:lpstr>FINANCIALS</vt:lpstr>
      <vt:lpstr>TEAM</vt:lpstr>
      <vt:lpstr>TEAM SLIDE</vt:lpstr>
      <vt:lpstr>FUNDING</vt:lpstr>
      <vt:lpstr>SUMMARY</vt:lpstr>
      <vt:lpstr>THANK YOU!</vt:lpstr>
      <vt:lpstr>APPENDIX</vt:lpstr>
      <vt:lpstr>TESTIMONIALS</vt:lpstr>
      <vt:lpstr>CASE STUDY</vt:lpstr>
      <vt:lpstr>MOBILE VERSION</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2018-10-09T17:46:39Z</dcterms:created>
  <dcterms:modified xsi:type="dcterms:W3CDTF">2018-10-15T21:35:54Z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2018-08-01T18:55:31.3209089Z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