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sldIdLst>
    <p:sldId id="257" r:id="rId2"/>
    <p:sldId id="268" r:id="rId3"/>
    <p:sldId id="258" r:id="rId4"/>
    <p:sldId id="269" r:id="rId5"/>
    <p:sldId id="270" r:id="rId6"/>
    <p:sldId id="271" r:id="rId7"/>
    <p:sldId id="299" r:id="rId8"/>
    <p:sldId id="290" r:id="rId9"/>
    <p:sldId id="285" r:id="rId10"/>
    <p:sldId id="286" r:id="rId11"/>
    <p:sldId id="300" r:id="rId12"/>
    <p:sldId id="301" r:id="rId13"/>
    <p:sldId id="288" r:id="rId14"/>
    <p:sldId id="289" r:id="rId15"/>
    <p:sldId id="291" r:id="rId16"/>
    <p:sldId id="292" r:id="rId17"/>
    <p:sldId id="293" r:id="rId18"/>
    <p:sldId id="273" r:id="rId19"/>
    <p:sldId id="274" r:id="rId20"/>
    <p:sldId id="275" r:id="rId21"/>
    <p:sldId id="305" r:id="rId22"/>
    <p:sldId id="306" r:id="rId23"/>
    <p:sldId id="298" r:id="rId24"/>
    <p:sldId id="265" r:id="rId25"/>
    <p:sldId id="310" r:id="rId26"/>
    <p:sldId id="266" r:id="rId27"/>
    <p:sldId id="309" r:id="rId28"/>
    <p:sldId id="276" r:id="rId29"/>
    <p:sldId id="29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2FEF"/>
    <a:srgbClr val="7BEBD8"/>
    <a:srgbClr val="8335E5"/>
    <a:srgbClr val="6B8DE1"/>
    <a:srgbClr val="6C92E1"/>
    <a:srgbClr val="6313DC"/>
    <a:srgbClr val="1E3ADA"/>
    <a:srgbClr val="030553"/>
    <a:srgbClr val="7D4BC9"/>
    <a:srgbClr val="1628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52" autoAdjust="0"/>
  </p:normalViewPr>
  <p:slideViewPr>
    <p:cSldViewPr snapToGrid="0" showGuides="1">
      <p:cViewPr varScale="1">
        <p:scale>
          <a:sx n="109" d="100"/>
          <a:sy n="109" d="100"/>
        </p:scale>
        <p:origin x="558" y="108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9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Gender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D82FE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BE9-4A63-8A96-63BB1132DE72}"/>
              </c:ext>
            </c:extLst>
          </c:dPt>
          <c:dLbls>
            <c:dLbl>
              <c:idx val="1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BE9-4A63-8A96-63BB1132DE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588</c:v>
                </c:pt>
                <c:pt idx="1">
                  <c:v>882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E9-4A63-8A96-63BB1132DE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Education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7D-4FF4-B9A0-AC2483EABEF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7D-4FF4-B9A0-AC2483EABEF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67D-4FF4-B9A0-AC2483EABEF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67D-4FF4-B9A0-AC2483EABE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Doctorate</c:v>
                </c:pt>
                <c:pt idx="1">
                  <c:v>Masters</c:v>
                </c:pt>
                <c:pt idx="2">
                  <c:v>Bachelors</c:v>
                </c:pt>
                <c:pt idx="3">
                  <c:v>Some College</c:v>
                </c:pt>
                <c:pt idx="4">
                  <c:v>No College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48</c:v>
                </c:pt>
                <c:pt idx="1">
                  <c:v>398</c:v>
                </c:pt>
                <c:pt idx="2">
                  <c:v>572</c:v>
                </c:pt>
                <c:pt idx="3">
                  <c:v>282</c:v>
                </c:pt>
                <c:pt idx="4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67D-4FF4-B9A0-AC2483EABE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519397944"/>
        <c:axId val="519400896"/>
      </c:barChart>
      <c:catAx>
        <c:axId val="519397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400896"/>
        <c:auto val="1"/>
        <c:lblAlgn val="ctr"/>
        <c:lblOffset val="100"/>
        <c:noMultiLvlLbl val="0"/>
      </c:catAx>
      <c:valAx>
        <c:axId val="519400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397944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Sheet1!$A$2:$B$10</cx:f>
        <cx:lvl ptCount="9">
          <cx:pt idx="0">Manager</cx:pt>
          <cx:pt idx="1">Mfg Director</cx:pt>
          <cx:pt idx="2">Research Director</cx:pt>
          <cx:pt idx="3">Healthcare Rep</cx:pt>
          <cx:pt idx="4">Human Resources</cx:pt>
          <cx:pt idx="5">Laboratory Tech</cx:pt>
          <cx:pt idx="6">Research Scientist</cx:pt>
          <cx:pt idx="7">Sales Executive</cx:pt>
          <cx:pt idx="8">Sales Rep</cx:pt>
        </cx:lvl>
        <cx:lvl ptCount="9">
          <cx:pt idx="0">Manager</cx:pt>
          <cx:pt idx="1">Manager</cx:pt>
          <cx:pt idx="2">Manager</cx:pt>
          <cx:pt idx="3">Non-Manager</cx:pt>
          <cx:pt idx="4">Non-Manager</cx:pt>
          <cx:pt idx="5">Non-Manager</cx:pt>
          <cx:pt idx="6">Non-Manager</cx:pt>
          <cx:pt idx="7">Non-Manager</cx:pt>
          <cx:pt idx="8">Non-Manager</cx:pt>
        </cx:lvl>
        <cx:lvl ptCount="0"/>
      </cx:strDim>
      <cx:numDim type="size">
        <cx:f>Sheet1!$C$2:$C$10</cx:f>
        <cx:lvl ptCount="9" formatCode="General">
          <cx:pt idx="0">102</cx:pt>
          <cx:pt idx="1">145</cx:pt>
          <cx:pt idx="2">80</cx:pt>
          <cx:pt idx="3">131</cx:pt>
          <cx:pt idx="4">52</cx:pt>
          <cx:pt idx="5">259</cx:pt>
          <cx:pt idx="6">292</cx:pt>
          <cx:pt idx="7">326</cx:pt>
          <cx:pt idx="8">83</cx:pt>
        </cx:lvl>
      </cx:numDim>
    </cx:data>
  </cx:chartData>
  <cx:chart>
    <cx:title pos="t" align="ctr" overlay="0">
      <cx:tx>
        <cx:txData>
          <cx:v>Occupation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rPr>
            <a:t>Occupation</a:t>
          </a:r>
        </a:p>
      </cx:txPr>
    </cx:title>
    <cx:plotArea>
      <cx:plotAreaRegion>
        <cx:series layoutId="treemap" uniqueId="{7A8BABC7-C783-487B-A4F6-1F6612F7DE0A}">
          <cx:tx>
            <cx:txData>
              <cx:f>Sheet1!$C$1</cx:f>
              <cx:v>Series1</cx:v>
            </cx:txData>
          </cx:tx>
          <cx:dataLabels pos="inEnd">
            <cx:visibility seriesName="0" categoryName="1" value="1"/>
            <cx:separator>, </cx:separator>
          </cx:dataLabels>
          <cx:dataId val="0"/>
          <cx:layoutPr>
            <cx:parentLabelLayout val="overlapping"/>
          </cx:layoutPr>
        </cx:series>
      </cx:plotAreaRegion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12/1/2018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02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36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434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12/1/2018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12/1/2018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microsoft.com/office/2014/relationships/chartEx" Target="../charts/chartEx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This image is an abstract decorative shap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3512329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DDSAnalytics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504592" y="6298834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Let Data Lead the Way!</a:t>
            </a:r>
          </a:p>
        </p:txBody>
      </p:sp>
      <p:grpSp>
        <p:nvGrpSpPr>
          <p:cNvPr id="56" name="Group 55" descr="This image is an icon of three connected human figures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791651" y="2731292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60" name="Freeform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4" name="Freeform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Freeform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6" name="Freeform 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7" name="Freeform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8" name="Freeform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8B14E07-4E46-40AE-A56A-76CAE9528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1332" y="4637948"/>
            <a:ext cx="9144000" cy="1655762"/>
          </a:xfrm>
        </p:spPr>
        <p:txBody>
          <a:bodyPr/>
          <a:lstStyle/>
          <a:p>
            <a:r>
              <a:rPr lang="en-US" dirty="0"/>
              <a:t>Understanding Employee Turnover</a:t>
            </a: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AB2E0A-32EB-47BE-957C-C2EFDE83A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223837"/>
            <a:ext cx="9896475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51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65A3AFE-996B-47D0-B5F0-7AE1477A55F7}"/>
              </a:ext>
            </a:extLst>
          </p:cNvPr>
          <p:cNvGraphicFramePr/>
          <p:nvPr/>
        </p:nvGraphicFramePr>
        <p:xfrm>
          <a:off x="310340" y="3866440"/>
          <a:ext cx="2360890" cy="235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170BEF5-290E-49CA-A60C-77C2B9A42D83}"/>
              </a:ext>
            </a:extLst>
          </p:cNvPr>
          <p:cNvGraphicFramePr/>
          <p:nvPr/>
        </p:nvGraphicFramePr>
        <p:xfrm>
          <a:off x="0" y="1141697"/>
          <a:ext cx="2980592" cy="235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534B911A-1766-4ACB-80F8-263C333B2EC0}"/>
                  </a:ext>
                </a:extLst>
              </p:cNvPr>
              <p:cNvGraphicFramePr/>
              <p:nvPr/>
            </p:nvGraphicFramePr>
            <p:xfrm>
              <a:off x="3753660" y="790548"/>
              <a:ext cx="8128000" cy="54186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534B911A-1766-4ACB-80F8-263C333B2EC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53660" y="790548"/>
                <a:ext cx="8128000" cy="5418667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155A6A54-EA65-4D6A-8808-29AA9A01B1AF}"/>
              </a:ext>
            </a:extLst>
          </p:cNvPr>
          <p:cNvSpPr/>
          <p:nvPr/>
        </p:nvSpPr>
        <p:spPr>
          <a:xfrm>
            <a:off x="5903996" y="6224625"/>
            <a:ext cx="359734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Non-Manager, n= 1,143</a:t>
            </a:r>
          </a:p>
          <a:p>
            <a:pPr algn="ctr"/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Manager, n=  327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A5F3E-F230-4BA1-B3C9-2A76076199B0}"/>
              </a:ext>
            </a:extLst>
          </p:cNvPr>
          <p:cNvSpPr/>
          <p:nvPr/>
        </p:nvSpPr>
        <p:spPr>
          <a:xfrm>
            <a:off x="4399938" y="203424"/>
            <a:ext cx="481947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 of Interest: 3.c, d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323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527814" y="2591246"/>
            <a:ext cx="48457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Deeper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339331" y="6310272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latin typeface="+mj-lt"/>
              </a:rPr>
              <a:t>Let Data Lead The Way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</p:spTree>
    <p:extLst>
      <p:ext uri="{BB962C8B-B14F-4D97-AF65-F5344CB8AC3E}">
        <p14:creationId xmlns:p14="http://schemas.microsoft.com/office/powerpoint/2010/main" val="3001640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6FA67-8982-434B-9C5C-47CD3CBB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16" y="631256"/>
            <a:ext cx="9355243" cy="607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08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8C3E31-BE8B-4133-B5E6-C80ED0407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51" y="513123"/>
            <a:ext cx="9358573" cy="605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90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7C0A30-917F-4B90-B992-B9D6B0EFE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84" y="646892"/>
            <a:ext cx="8817647" cy="592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90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84E243-0C78-4F99-B12C-EB40F53FB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100" y="427692"/>
            <a:ext cx="9541800" cy="616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42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3A0256-B6A4-4FB8-8BD0-1C2BCF2AD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73" y="666794"/>
            <a:ext cx="8944707" cy="619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19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E362EC-46F8-46CD-8002-F85A99064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07" y="975946"/>
            <a:ext cx="8217853" cy="5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4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12FBFC-748D-48CA-A3FF-73B189F10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19"/>
            <a:ext cx="12192000" cy="67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1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A9C83A5-8679-49CE-AE7A-38DF4C577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31971" y="1722518"/>
            <a:ext cx="6040829" cy="3153419"/>
            <a:chOff x="1504597" y="2399471"/>
            <a:chExt cx="6134807" cy="3202478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3" name="Freeform 5962">
              <a:extLst>
                <a:ext uri="{FF2B5EF4-FFF2-40B4-BE49-F238E27FC236}">
                  <a16:creationId xmlns:a16="http://schemas.microsoft.com/office/drawing/2014/main" id="{3030BE1A-7780-4EB8-A6AD-85EB5CCB2E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3972" y="4165973"/>
              <a:ext cx="836057" cy="1435976"/>
            </a:xfrm>
            <a:custGeom>
              <a:avLst/>
              <a:gdLst>
                <a:gd name="T0" fmla="*/ 168775 w 1874"/>
                <a:gd name="T1" fmla="*/ 2086902 h 3562"/>
                <a:gd name="T2" fmla="*/ 147202 w 1874"/>
                <a:gd name="T3" fmla="*/ 1968776 h 3562"/>
                <a:gd name="T4" fmla="*/ 184003 w 1874"/>
                <a:gd name="T5" fmla="*/ 1976397 h 3562"/>
                <a:gd name="T6" fmla="*/ 161161 w 1874"/>
                <a:gd name="T7" fmla="*/ 1982748 h 3562"/>
                <a:gd name="T8" fmla="*/ 154816 w 1874"/>
                <a:gd name="T9" fmla="*/ 2042446 h 3562"/>
                <a:gd name="T10" fmla="*/ 156085 w 1874"/>
                <a:gd name="T11" fmla="*/ 1997990 h 3562"/>
                <a:gd name="T12" fmla="*/ 147202 w 1874"/>
                <a:gd name="T13" fmla="*/ 2006881 h 3562"/>
                <a:gd name="T14" fmla="*/ 184003 w 1874"/>
                <a:gd name="T15" fmla="*/ 2086902 h 3562"/>
                <a:gd name="T16" fmla="*/ 153547 w 1874"/>
                <a:gd name="T17" fmla="*/ 1999260 h 3562"/>
                <a:gd name="T18" fmla="*/ 185272 w 1874"/>
                <a:gd name="T19" fmla="*/ 1850649 h 3562"/>
                <a:gd name="T20" fmla="*/ 192886 w 1874"/>
                <a:gd name="T21" fmla="*/ 1841758 h 3562"/>
                <a:gd name="T22" fmla="*/ 166237 w 1874"/>
                <a:gd name="T23" fmla="*/ 1884944 h 3562"/>
                <a:gd name="T24" fmla="*/ 348971 w 1874"/>
                <a:gd name="T25" fmla="*/ 2235513 h 3562"/>
                <a:gd name="T26" fmla="*/ 304556 w 1874"/>
                <a:gd name="T27" fmla="*/ 2245675 h 3562"/>
                <a:gd name="T28" fmla="*/ 284252 w 1874"/>
                <a:gd name="T29" fmla="*/ 2227892 h 3562"/>
                <a:gd name="T30" fmla="*/ 323591 w 1874"/>
                <a:gd name="T31" fmla="*/ 2224082 h 3562"/>
                <a:gd name="T32" fmla="*/ 277907 w 1874"/>
                <a:gd name="T33" fmla="*/ 2230433 h 3562"/>
                <a:gd name="T34" fmla="*/ 170044 w 1874"/>
                <a:gd name="T35" fmla="*/ 2140250 h 3562"/>
                <a:gd name="T36" fmla="*/ 180196 w 1874"/>
                <a:gd name="T37" fmla="*/ 2163113 h 3562"/>
                <a:gd name="T38" fmla="*/ 157354 w 1874"/>
                <a:gd name="T39" fmla="*/ 2090713 h 3562"/>
                <a:gd name="T40" fmla="*/ 247452 w 1874"/>
                <a:gd name="T41" fmla="*/ 2198678 h 3562"/>
                <a:gd name="T42" fmla="*/ 214458 w 1874"/>
                <a:gd name="T43" fmla="*/ 2170734 h 3562"/>
                <a:gd name="T44" fmla="*/ 224610 w 1874"/>
                <a:gd name="T45" fmla="*/ 2189787 h 3562"/>
                <a:gd name="T46" fmla="*/ 300749 w 1874"/>
                <a:gd name="T47" fmla="*/ 2198678 h 3562"/>
                <a:gd name="T48" fmla="*/ 237300 w 1874"/>
                <a:gd name="T49" fmla="*/ 2207569 h 3562"/>
                <a:gd name="T50" fmla="*/ 319784 w 1874"/>
                <a:gd name="T51" fmla="*/ 2224082 h 3562"/>
                <a:gd name="T52" fmla="*/ 184003 w 1874"/>
                <a:gd name="T53" fmla="*/ 1738874 h 3562"/>
                <a:gd name="T54" fmla="*/ 166237 w 1874"/>
                <a:gd name="T55" fmla="*/ 1802383 h 3562"/>
                <a:gd name="T56" fmla="*/ 187810 w 1874"/>
                <a:gd name="T57" fmla="*/ 1807463 h 3562"/>
                <a:gd name="T58" fmla="*/ 176389 w 1874"/>
                <a:gd name="T59" fmla="*/ 1878593 h 3562"/>
                <a:gd name="T60" fmla="*/ 939048 w 1874"/>
                <a:gd name="T61" fmla="*/ 443292 h 3562"/>
                <a:gd name="T62" fmla="*/ 767735 w 1874"/>
                <a:gd name="T63" fmla="*/ 403917 h 3562"/>
                <a:gd name="T64" fmla="*/ 761390 w 1874"/>
                <a:gd name="T65" fmla="*/ 248955 h 3562"/>
                <a:gd name="T66" fmla="*/ 611650 w 1874"/>
                <a:gd name="T67" fmla="*/ 190527 h 3562"/>
                <a:gd name="T68" fmla="*/ 474600 w 1874"/>
                <a:gd name="T69" fmla="*/ 59698 h 3562"/>
                <a:gd name="T70" fmla="*/ 281714 w 1874"/>
                <a:gd name="T71" fmla="*/ 21593 h 3562"/>
                <a:gd name="T72" fmla="*/ 157354 w 1874"/>
                <a:gd name="T73" fmla="*/ 45726 h 3562"/>
                <a:gd name="T74" fmla="*/ 91367 w 1874"/>
                <a:gd name="T75" fmla="*/ 299762 h 3562"/>
                <a:gd name="T76" fmla="*/ 35532 w 1874"/>
                <a:gd name="T77" fmla="*/ 461075 h 3562"/>
                <a:gd name="T78" fmla="*/ 109133 w 1874"/>
                <a:gd name="T79" fmla="*/ 768458 h 3562"/>
                <a:gd name="T80" fmla="*/ 275370 w 1874"/>
                <a:gd name="T81" fmla="*/ 1108865 h 3562"/>
                <a:gd name="T82" fmla="*/ 252528 w 1874"/>
                <a:gd name="T83" fmla="*/ 1420059 h 3562"/>
                <a:gd name="T84" fmla="*/ 196693 w 1874"/>
                <a:gd name="T85" fmla="*/ 1667744 h 3562"/>
                <a:gd name="T86" fmla="*/ 209382 w 1874"/>
                <a:gd name="T87" fmla="*/ 1797302 h 3562"/>
                <a:gd name="T88" fmla="*/ 171313 w 1874"/>
                <a:gd name="T89" fmla="*/ 1882404 h 3562"/>
                <a:gd name="T90" fmla="*/ 170044 w 1874"/>
                <a:gd name="T91" fmla="*/ 1947183 h 3562"/>
                <a:gd name="T92" fmla="*/ 176389 w 1874"/>
                <a:gd name="T93" fmla="*/ 2011962 h 3562"/>
                <a:gd name="T94" fmla="*/ 185272 w 1874"/>
                <a:gd name="T95" fmla="*/ 2053878 h 3562"/>
                <a:gd name="T96" fmla="*/ 196693 w 1874"/>
                <a:gd name="T97" fmla="*/ 2100874 h 3562"/>
                <a:gd name="T98" fmla="*/ 194155 w 1874"/>
                <a:gd name="T99" fmla="*/ 2113576 h 3562"/>
                <a:gd name="T100" fmla="*/ 233493 w 1874"/>
                <a:gd name="T101" fmla="*/ 2131359 h 3562"/>
                <a:gd name="T102" fmla="*/ 255066 w 1874"/>
                <a:gd name="T103" fmla="*/ 2141520 h 3562"/>
                <a:gd name="T104" fmla="*/ 314708 w 1874"/>
                <a:gd name="T105" fmla="*/ 2122467 h 3562"/>
                <a:gd name="T106" fmla="*/ 348971 w 1874"/>
                <a:gd name="T107" fmla="*/ 1890025 h 3562"/>
                <a:gd name="T108" fmla="*/ 453027 w 1874"/>
                <a:gd name="T109" fmla="*/ 1764277 h 3562"/>
                <a:gd name="T110" fmla="*/ 491097 w 1874"/>
                <a:gd name="T111" fmla="*/ 1635989 h 3562"/>
                <a:gd name="T112" fmla="*/ 629416 w 1874"/>
                <a:gd name="T113" fmla="*/ 1491189 h 3562"/>
                <a:gd name="T114" fmla="*/ 865447 w 1874"/>
                <a:gd name="T115" fmla="*/ 1158402 h 3562"/>
                <a:gd name="T116" fmla="*/ 1079905 w 1874"/>
                <a:gd name="T117" fmla="*/ 900556 h 3562"/>
                <a:gd name="T118" fmla="*/ 426379 w 1874"/>
                <a:gd name="T119" fmla="*/ 2222811 h 3562"/>
                <a:gd name="T120" fmla="*/ 184003 w 1874"/>
                <a:gd name="T121" fmla="*/ 1928130 h 3562"/>
                <a:gd name="T122" fmla="*/ 159892 w 1874"/>
                <a:gd name="T123" fmla="*/ 1994179 h 3562"/>
                <a:gd name="T124" fmla="*/ 175120 w 1874"/>
                <a:gd name="T125" fmla="*/ 2027204 h 35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874"/>
                <a:gd name="T190" fmla="*/ 0 h 3562"/>
                <a:gd name="T191" fmla="*/ 1874 w 1874"/>
                <a:gd name="T192" fmla="*/ 3562 h 356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874" h="3562">
                  <a:moveTo>
                    <a:pt x="282" y="3320"/>
                  </a:moveTo>
                  <a:lnTo>
                    <a:pt x="282" y="3320"/>
                  </a:lnTo>
                  <a:lnTo>
                    <a:pt x="286" y="3322"/>
                  </a:lnTo>
                  <a:lnTo>
                    <a:pt x="286" y="3320"/>
                  </a:lnTo>
                  <a:lnTo>
                    <a:pt x="284" y="3316"/>
                  </a:lnTo>
                  <a:lnTo>
                    <a:pt x="282" y="3312"/>
                  </a:lnTo>
                  <a:lnTo>
                    <a:pt x="278" y="3308"/>
                  </a:lnTo>
                  <a:lnTo>
                    <a:pt x="274" y="3308"/>
                  </a:lnTo>
                  <a:lnTo>
                    <a:pt x="274" y="3310"/>
                  </a:lnTo>
                  <a:lnTo>
                    <a:pt x="276" y="3314"/>
                  </a:lnTo>
                  <a:lnTo>
                    <a:pt x="276" y="3316"/>
                  </a:lnTo>
                  <a:lnTo>
                    <a:pt x="282" y="3320"/>
                  </a:lnTo>
                  <a:close/>
                  <a:moveTo>
                    <a:pt x="286" y="3348"/>
                  </a:moveTo>
                  <a:lnTo>
                    <a:pt x="286" y="3348"/>
                  </a:lnTo>
                  <a:lnTo>
                    <a:pt x="288" y="3348"/>
                  </a:lnTo>
                  <a:lnTo>
                    <a:pt x="290" y="3348"/>
                  </a:lnTo>
                  <a:lnTo>
                    <a:pt x="296" y="3344"/>
                  </a:lnTo>
                  <a:lnTo>
                    <a:pt x="294" y="3340"/>
                  </a:lnTo>
                  <a:lnTo>
                    <a:pt x="286" y="3334"/>
                  </a:lnTo>
                  <a:lnTo>
                    <a:pt x="282" y="3330"/>
                  </a:lnTo>
                  <a:lnTo>
                    <a:pt x="278" y="3330"/>
                  </a:lnTo>
                  <a:lnTo>
                    <a:pt x="276" y="3332"/>
                  </a:lnTo>
                  <a:lnTo>
                    <a:pt x="278" y="3334"/>
                  </a:lnTo>
                  <a:lnTo>
                    <a:pt x="278" y="3336"/>
                  </a:lnTo>
                  <a:lnTo>
                    <a:pt x="280" y="3336"/>
                  </a:lnTo>
                  <a:lnTo>
                    <a:pt x="282" y="3336"/>
                  </a:lnTo>
                  <a:lnTo>
                    <a:pt x="284" y="3336"/>
                  </a:lnTo>
                  <a:lnTo>
                    <a:pt x="284" y="3338"/>
                  </a:lnTo>
                  <a:lnTo>
                    <a:pt x="284" y="3340"/>
                  </a:lnTo>
                  <a:lnTo>
                    <a:pt x="284" y="3342"/>
                  </a:lnTo>
                  <a:lnTo>
                    <a:pt x="286" y="3348"/>
                  </a:lnTo>
                  <a:close/>
                  <a:moveTo>
                    <a:pt x="270" y="3286"/>
                  </a:moveTo>
                  <a:lnTo>
                    <a:pt x="270" y="3286"/>
                  </a:lnTo>
                  <a:lnTo>
                    <a:pt x="270" y="3280"/>
                  </a:lnTo>
                  <a:lnTo>
                    <a:pt x="268" y="3278"/>
                  </a:lnTo>
                  <a:lnTo>
                    <a:pt x="266" y="3278"/>
                  </a:lnTo>
                  <a:lnTo>
                    <a:pt x="262" y="3278"/>
                  </a:lnTo>
                  <a:lnTo>
                    <a:pt x="260" y="3280"/>
                  </a:lnTo>
                  <a:lnTo>
                    <a:pt x="256" y="3286"/>
                  </a:lnTo>
                  <a:lnTo>
                    <a:pt x="252" y="3292"/>
                  </a:lnTo>
                  <a:lnTo>
                    <a:pt x="254" y="3292"/>
                  </a:lnTo>
                  <a:lnTo>
                    <a:pt x="258" y="3292"/>
                  </a:lnTo>
                  <a:lnTo>
                    <a:pt x="262" y="3290"/>
                  </a:lnTo>
                  <a:lnTo>
                    <a:pt x="262" y="3288"/>
                  </a:lnTo>
                  <a:lnTo>
                    <a:pt x="264" y="3286"/>
                  </a:lnTo>
                  <a:lnTo>
                    <a:pt x="266" y="3286"/>
                  </a:lnTo>
                  <a:lnTo>
                    <a:pt x="266" y="3288"/>
                  </a:lnTo>
                  <a:lnTo>
                    <a:pt x="268" y="3290"/>
                  </a:lnTo>
                  <a:lnTo>
                    <a:pt x="270" y="3288"/>
                  </a:lnTo>
                  <a:lnTo>
                    <a:pt x="270" y="3286"/>
                  </a:lnTo>
                  <a:close/>
                  <a:moveTo>
                    <a:pt x="262" y="3260"/>
                  </a:moveTo>
                  <a:lnTo>
                    <a:pt x="262" y="3260"/>
                  </a:lnTo>
                  <a:lnTo>
                    <a:pt x="256" y="3260"/>
                  </a:lnTo>
                  <a:lnTo>
                    <a:pt x="254" y="3260"/>
                  </a:lnTo>
                  <a:lnTo>
                    <a:pt x="254" y="3262"/>
                  </a:lnTo>
                  <a:lnTo>
                    <a:pt x="256" y="3264"/>
                  </a:lnTo>
                  <a:lnTo>
                    <a:pt x="258" y="3266"/>
                  </a:lnTo>
                  <a:lnTo>
                    <a:pt x="260" y="3270"/>
                  </a:lnTo>
                  <a:lnTo>
                    <a:pt x="264" y="3272"/>
                  </a:lnTo>
                  <a:lnTo>
                    <a:pt x="266" y="3270"/>
                  </a:lnTo>
                  <a:lnTo>
                    <a:pt x="268" y="3268"/>
                  </a:lnTo>
                  <a:lnTo>
                    <a:pt x="270" y="3266"/>
                  </a:lnTo>
                  <a:lnTo>
                    <a:pt x="274" y="3266"/>
                  </a:lnTo>
                  <a:lnTo>
                    <a:pt x="276" y="3266"/>
                  </a:lnTo>
                  <a:lnTo>
                    <a:pt x="276" y="3258"/>
                  </a:lnTo>
                  <a:lnTo>
                    <a:pt x="274" y="3254"/>
                  </a:lnTo>
                  <a:lnTo>
                    <a:pt x="270" y="3250"/>
                  </a:lnTo>
                  <a:lnTo>
                    <a:pt x="268" y="3250"/>
                  </a:lnTo>
                  <a:lnTo>
                    <a:pt x="266" y="3252"/>
                  </a:lnTo>
                  <a:lnTo>
                    <a:pt x="268" y="3258"/>
                  </a:lnTo>
                  <a:lnTo>
                    <a:pt x="266" y="3260"/>
                  </a:lnTo>
                  <a:lnTo>
                    <a:pt x="262" y="3260"/>
                  </a:lnTo>
                  <a:close/>
                  <a:moveTo>
                    <a:pt x="236" y="3110"/>
                  </a:moveTo>
                  <a:lnTo>
                    <a:pt x="236" y="3110"/>
                  </a:lnTo>
                  <a:lnTo>
                    <a:pt x="238" y="3110"/>
                  </a:lnTo>
                  <a:lnTo>
                    <a:pt x="240" y="3112"/>
                  </a:lnTo>
                  <a:lnTo>
                    <a:pt x="240" y="3118"/>
                  </a:lnTo>
                  <a:lnTo>
                    <a:pt x="240" y="3126"/>
                  </a:lnTo>
                  <a:lnTo>
                    <a:pt x="242" y="3128"/>
                  </a:lnTo>
                  <a:lnTo>
                    <a:pt x="244" y="3128"/>
                  </a:lnTo>
                  <a:lnTo>
                    <a:pt x="248" y="3124"/>
                  </a:lnTo>
                  <a:lnTo>
                    <a:pt x="250" y="3120"/>
                  </a:lnTo>
                  <a:lnTo>
                    <a:pt x="244" y="3108"/>
                  </a:lnTo>
                  <a:lnTo>
                    <a:pt x="240" y="3102"/>
                  </a:lnTo>
                  <a:lnTo>
                    <a:pt x="240" y="3096"/>
                  </a:lnTo>
                  <a:lnTo>
                    <a:pt x="238" y="3090"/>
                  </a:lnTo>
                  <a:lnTo>
                    <a:pt x="236" y="3088"/>
                  </a:lnTo>
                  <a:lnTo>
                    <a:pt x="232" y="3090"/>
                  </a:lnTo>
                  <a:lnTo>
                    <a:pt x="230" y="3094"/>
                  </a:lnTo>
                  <a:lnTo>
                    <a:pt x="230" y="3098"/>
                  </a:lnTo>
                  <a:lnTo>
                    <a:pt x="232" y="3100"/>
                  </a:lnTo>
                  <a:lnTo>
                    <a:pt x="232" y="3104"/>
                  </a:lnTo>
                  <a:lnTo>
                    <a:pt x="230" y="3108"/>
                  </a:lnTo>
                  <a:lnTo>
                    <a:pt x="230" y="3110"/>
                  </a:lnTo>
                  <a:lnTo>
                    <a:pt x="232" y="3110"/>
                  </a:lnTo>
                  <a:lnTo>
                    <a:pt x="236" y="3110"/>
                  </a:lnTo>
                  <a:close/>
                  <a:moveTo>
                    <a:pt x="284" y="3278"/>
                  </a:moveTo>
                  <a:lnTo>
                    <a:pt x="284" y="3278"/>
                  </a:lnTo>
                  <a:lnTo>
                    <a:pt x="284" y="3276"/>
                  </a:lnTo>
                  <a:lnTo>
                    <a:pt x="284" y="3270"/>
                  </a:lnTo>
                  <a:lnTo>
                    <a:pt x="282" y="3264"/>
                  </a:lnTo>
                  <a:lnTo>
                    <a:pt x="280" y="3260"/>
                  </a:lnTo>
                  <a:lnTo>
                    <a:pt x="278" y="3264"/>
                  </a:lnTo>
                  <a:lnTo>
                    <a:pt x="278" y="3270"/>
                  </a:lnTo>
                  <a:lnTo>
                    <a:pt x="280" y="3276"/>
                  </a:lnTo>
                  <a:lnTo>
                    <a:pt x="282" y="3278"/>
                  </a:lnTo>
                  <a:lnTo>
                    <a:pt x="284" y="3278"/>
                  </a:lnTo>
                  <a:close/>
                  <a:moveTo>
                    <a:pt x="304" y="3362"/>
                  </a:moveTo>
                  <a:lnTo>
                    <a:pt x="304" y="3362"/>
                  </a:lnTo>
                  <a:lnTo>
                    <a:pt x="304" y="3358"/>
                  </a:lnTo>
                  <a:lnTo>
                    <a:pt x="304" y="3356"/>
                  </a:lnTo>
                  <a:lnTo>
                    <a:pt x="306" y="3354"/>
                  </a:lnTo>
                  <a:lnTo>
                    <a:pt x="304" y="3352"/>
                  </a:lnTo>
                  <a:lnTo>
                    <a:pt x="302" y="3350"/>
                  </a:lnTo>
                  <a:lnTo>
                    <a:pt x="300" y="3350"/>
                  </a:lnTo>
                  <a:lnTo>
                    <a:pt x="294" y="3356"/>
                  </a:lnTo>
                  <a:lnTo>
                    <a:pt x="292" y="3360"/>
                  </a:lnTo>
                  <a:lnTo>
                    <a:pt x="292" y="3362"/>
                  </a:lnTo>
                  <a:lnTo>
                    <a:pt x="296" y="3368"/>
                  </a:lnTo>
                  <a:lnTo>
                    <a:pt x="298" y="3368"/>
                  </a:lnTo>
                  <a:lnTo>
                    <a:pt x="300" y="3368"/>
                  </a:lnTo>
                  <a:lnTo>
                    <a:pt x="302" y="3366"/>
                  </a:lnTo>
                  <a:lnTo>
                    <a:pt x="304" y="3362"/>
                  </a:lnTo>
                  <a:close/>
                  <a:moveTo>
                    <a:pt x="262" y="3320"/>
                  </a:moveTo>
                  <a:lnTo>
                    <a:pt x="262" y="3320"/>
                  </a:lnTo>
                  <a:lnTo>
                    <a:pt x="260" y="3330"/>
                  </a:lnTo>
                  <a:lnTo>
                    <a:pt x="258" y="3332"/>
                  </a:lnTo>
                  <a:lnTo>
                    <a:pt x="260" y="3330"/>
                  </a:lnTo>
                  <a:lnTo>
                    <a:pt x="264" y="3328"/>
                  </a:lnTo>
                  <a:lnTo>
                    <a:pt x="268" y="3320"/>
                  </a:lnTo>
                  <a:lnTo>
                    <a:pt x="268" y="3316"/>
                  </a:lnTo>
                  <a:lnTo>
                    <a:pt x="266" y="3314"/>
                  </a:lnTo>
                  <a:lnTo>
                    <a:pt x="264" y="3314"/>
                  </a:lnTo>
                  <a:lnTo>
                    <a:pt x="262" y="3320"/>
                  </a:lnTo>
                  <a:close/>
                  <a:moveTo>
                    <a:pt x="276" y="3112"/>
                  </a:moveTo>
                  <a:lnTo>
                    <a:pt x="276" y="3112"/>
                  </a:lnTo>
                  <a:lnTo>
                    <a:pt x="286" y="3114"/>
                  </a:lnTo>
                  <a:lnTo>
                    <a:pt x="288" y="3114"/>
                  </a:lnTo>
                  <a:lnTo>
                    <a:pt x="290" y="3112"/>
                  </a:lnTo>
                  <a:lnTo>
                    <a:pt x="284" y="3110"/>
                  </a:lnTo>
                  <a:lnTo>
                    <a:pt x="276" y="3102"/>
                  </a:lnTo>
                  <a:lnTo>
                    <a:pt x="270" y="3096"/>
                  </a:lnTo>
                  <a:lnTo>
                    <a:pt x="270" y="3098"/>
                  </a:lnTo>
                  <a:lnTo>
                    <a:pt x="270" y="3102"/>
                  </a:lnTo>
                  <a:lnTo>
                    <a:pt x="272" y="3108"/>
                  </a:lnTo>
                  <a:lnTo>
                    <a:pt x="276" y="3112"/>
                  </a:lnTo>
                  <a:close/>
                  <a:moveTo>
                    <a:pt x="274" y="3270"/>
                  </a:moveTo>
                  <a:lnTo>
                    <a:pt x="274" y="3270"/>
                  </a:lnTo>
                  <a:lnTo>
                    <a:pt x="272" y="3270"/>
                  </a:lnTo>
                  <a:lnTo>
                    <a:pt x="270" y="3272"/>
                  </a:lnTo>
                  <a:lnTo>
                    <a:pt x="270" y="3274"/>
                  </a:lnTo>
                  <a:lnTo>
                    <a:pt x="272" y="3276"/>
                  </a:lnTo>
                  <a:lnTo>
                    <a:pt x="274" y="3278"/>
                  </a:lnTo>
                  <a:lnTo>
                    <a:pt x="276" y="3276"/>
                  </a:lnTo>
                  <a:lnTo>
                    <a:pt x="276" y="3272"/>
                  </a:lnTo>
                  <a:lnTo>
                    <a:pt x="274" y="3270"/>
                  </a:lnTo>
                  <a:close/>
                  <a:moveTo>
                    <a:pt x="246" y="3090"/>
                  </a:moveTo>
                  <a:lnTo>
                    <a:pt x="246" y="3090"/>
                  </a:lnTo>
                  <a:lnTo>
                    <a:pt x="250" y="3090"/>
                  </a:lnTo>
                  <a:lnTo>
                    <a:pt x="252" y="3090"/>
                  </a:lnTo>
                  <a:lnTo>
                    <a:pt x="254" y="3092"/>
                  </a:lnTo>
                  <a:lnTo>
                    <a:pt x="258" y="3092"/>
                  </a:lnTo>
                  <a:lnTo>
                    <a:pt x="260" y="3090"/>
                  </a:lnTo>
                  <a:lnTo>
                    <a:pt x="260" y="3084"/>
                  </a:lnTo>
                  <a:lnTo>
                    <a:pt x="260" y="3080"/>
                  </a:lnTo>
                  <a:lnTo>
                    <a:pt x="260" y="3076"/>
                  </a:lnTo>
                  <a:lnTo>
                    <a:pt x="258" y="3078"/>
                  </a:lnTo>
                  <a:lnTo>
                    <a:pt x="256" y="3080"/>
                  </a:lnTo>
                  <a:lnTo>
                    <a:pt x="252" y="3084"/>
                  </a:lnTo>
                  <a:lnTo>
                    <a:pt x="248" y="3086"/>
                  </a:lnTo>
                  <a:lnTo>
                    <a:pt x="244" y="3086"/>
                  </a:lnTo>
                  <a:lnTo>
                    <a:pt x="242" y="3088"/>
                  </a:lnTo>
                  <a:lnTo>
                    <a:pt x="242" y="3090"/>
                  </a:lnTo>
                  <a:lnTo>
                    <a:pt x="246" y="3090"/>
                  </a:lnTo>
                  <a:close/>
                  <a:moveTo>
                    <a:pt x="248" y="3074"/>
                  </a:moveTo>
                  <a:lnTo>
                    <a:pt x="248" y="3074"/>
                  </a:lnTo>
                  <a:lnTo>
                    <a:pt x="246" y="3072"/>
                  </a:lnTo>
                  <a:lnTo>
                    <a:pt x="244" y="3072"/>
                  </a:lnTo>
                  <a:lnTo>
                    <a:pt x="242" y="3074"/>
                  </a:lnTo>
                  <a:lnTo>
                    <a:pt x="244" y="3078"/>
                  </a:lnTo>
                  <a:lnTo>
                    <a:pt x="246" y="3080"/>
                  </a:lnTo>
                  <a:lnTo>
                    <a:pt x="248" y="3078"/>
                  </a:lnTo>
                  <a:lnTo>
                    <a:pt x="250" y="3076"/>
                  </a:lnTo>
                  <a:lnTo>
                    <a:pt x="248" y="3074"/>
                  </a:lnTo>
                  <a:close/>
                  <a:moveTo>
                    <a:pt x="252" y="3118"/>
                  </a:moveTo>
                  <a:lnTo>
                    <a:pt x="252" y="3118"/>
                  </a:lnTo>
                  <a:lnTo>
                    <a:pt x="252" y="3120"/>
                  </a:lnTo>
                  <a:lnTo>
                    <a:pt x="254" y="3122"/>
                  </a:lnTo>
                  <a:lnTo>
                    <a:pt x="266" y="3128"/>
                  </a:lnTo>
                  <a:lnTo>
                    <a:pt x="272" y="3128"/>
                  </a:lnTo>
                  <a:lnTo>
                    <a:pt x="274" y="3124"/>
                  </a:lnTo>
                  <a:lnTo>
                    <a:pt x="272" y="3124"/>
                  </a:lnTo>
                  <a:lnTo>
                    <a:pt x="270" y="3122"/>
                  </a:lnTo>
                  <a:lnTo>
                    <a:pt x="268" y="3118"/>
                  </a:lnTo>
                  <a:lnTo>
                    <a:pt x="270" y="3116"/>
                  </a:lnTo>
                  <a:lnTo>
                    <a:pt x="270" y="3114"/>
                  </a:lnTo>
                  <a:lnTo>
                    <a:pt x="270" y="3108"/>
                  </a:lnTo>
                  <a:lnTo>
                    <a:pt x="266" y="3100"/>
                  </a:lnTo>
                  <a:lnTo>
                    <a:pt x="264" y="3098"/>
                  </a:lnTo>
                  <a:lnTo>
                    <a:pt x="262" y="3102"/>
                  </a:lnTo>
                  <a:lnTo>
                    <a:pt x="262" y="3106"/>
                  </a:lnTo>
                  <a:lnTo>
                    <a:pt x="262" y="3108"/>
                  </a:lnTo>
                  <a:lnTo>
                    <a:pt x="262" y="3114"/>
                  </a:lnTo>
                  <a:lnTo>
                    <a:pt x="262" y="3116"/>
                  </a:lnTo>
                  <a:lnTo>
                    <a:pt x="260" y="3114"/>
                  </a:lnTo>
                  <a:lnTo>
                    <a:pt x="258" y="3114"/>
                  </a:lnTo>
                  <a:lnTo>
                    <a:pt x="252" y="3118"/>
                  </a:lnTo>
                  <a:close/>
                  <a:moveTo>
                    <a:pt x="246" y="3228"/>
                  </a:moveTo>
                  <a:lnTo>
                    <a:pt x="246" y="3228"/>
                  </a:lnTo>
                  <a:lnTo>
                    <a:pt x="248" y="3228"/>
                  </a:lnTo>
                  <a:lnTo>
                    <a:pt x="250" y="3228"/>
                  </a:lnTo>
                  <a:lnTo>
                    <a:pt x="252" y="3228"/>
                  </a:lnTo>
                  <a:lnTo>
                    <a:pt x="254" y="3228"/>
                  </a:lnTo>
                  <a:lnTo>
                    <a:pt x="256" y="3224"/>
                  </a:lnTo>
                  <a:lnTo>
                    <a:pt x="256" y="3222"/>
                  </a:lnTo>
                  <a:lnTo>
                    <a:pt x="258" y="3218"/>
                  </a:lnTo>
                  <a:lnTo>
                    <a:pt x="262" y="3216"/>
                  </a:lnTo>
                  <a:lnTo>
                    <a:pt x="262" y="3214"/>
                  </a:lnTo>
                  <a:lnTo>
                    <a:pt x="260" y="3214"/>
                  </a:lnTo>
                  <a:lnTo>
                    <a:pt x="256" y="3216"/>
                  </a:lnTo>
                  <a:lnTo>
                    <a:pt x="254" y="3216"/>
                  </a:lnTo>
                  <a:lnTo>
                    <a:pt x="254" y="3214"/>
                  </a:lnTo>
                  <a:lnTo>
                    <a:pt x="254" y="3212"/>
                  </a:lnTo>
                  <a:lnTo>
                    <a:pt x="252" y="3212"/>
                  </a:lnTo>
                  <a:lnTo>
                    <a:pt x="248" y="3210"/>
                  </a:lnTo>
                  <a:lnTo>
                    <a:pt x="246" y="3210"/>
                  </a:lnTo>
                  <a:lnTo>
                    <a:pt x="242" y="3208"/>
                  </a:lnTo>
                  <a:lnTo>
                    <a:pt x="238" y="3208"/>
                  </a:lnTo>
                  <a:lnTo>
                    <a:pt x="236" y="3208"/>
                  </a:lnTo>
                  <a:lnTo>
                    <a:pt x="236" y="3210"/>
                  </a:lnTo>
                  <a:lnTo>
                    <a:pt x="240" y="3212"/>
                  </a:lnTo>
                  <a:lnTo>
                    <a:pt x="244" y="3216"/>
                  </a:lnTo>
                  <a:lnTo>
                    <a:pt x="244" y="3218"/>
                  </a:lnTo>
                  <a:lnTo>
                    <a:pt x="242" y="3218"/>
                  </a:lnTo>
                  <a:lnTo>
                    <a:pt x="240" y="3218"/>
                  </a:lnTo>
                  <a:lnTo>
                    <a:pt x="236" y="3218"/>
                  </a:lnTo>
                  <a:lnTo>
                    <a:pt x="232" y="3222"/>
                  </a:lnTo>
                  <a:lnTo>
                    <a:pt x="232" y="3224"/>
                  </a:lnTo>
                  <a:lnTo>
                    <a:pt x="234" y="3226"/>
                  </a:lnTo>
                  <a:lnTo>
                    <a:pt x="238" y="3226"/>
                  </a:lnTo>
                  <a:lnTo>
                    <a:pt x="242" y="3226"/>
                  </a:lnTo>
                  <a:lnTo>
                    <a:pt x="240" y="3230"/>
                  </a:lnTo>
                  <a:lnTo>
                    <a:pt x="240" y="3232"/>
                  </a:lnTo>
                  <a:lnTo>
                    <a:pt x="242" y="3232"/>
                  </a:lnTo>
                  <a:lnTo>
                    <a:pt x="246" y="3228"/>
                  </a:lnTo>
                  <a:close/>
                  <a:moveTo>
                    <a:pt x="256" y="3248"/>
                  </a:moveTo>
                  <a:lnTo>
                    <a:pt x="256" y="3248"/>
                  </a:lnTo>
                  <a:lnTo>
                    <a:pt x="254" y="3250"/>
                  </a:lnTo>
                  <a:lnTo>
                    <a:pt x="254" y="3252"/>
                  </a:lnTo>
                  <a:lnTo>
                    <a:pt x="258" y="3256"/>
                  </a:lnTo>
                  <a:lnTo>
                    <a:pt x="262" y="3258"/>
                  </a:lnTo>
                  <a:lnTo>
                    <a:pt x="264" y="3258"/>
                  </a:lnTo>
                  <a:lnTo>
                    <a:pt x="264" y="3256"/>
                  </a:lnTo>
                  <a:lnTo>
                    <a:pt x="262" y="3252"/>
                  </a:lnTo>
                  <a:lnTo>
                    <a:pt x="260" y="3248"/>
                  </a:lnTo>
                  <a:lnTo>
                    <a:pt x="258" y="3248"/>
                  </a:lnTo>
                  <a:lnTo>
                    <a:pt x="256" y="3248"/>
                  </a:lnTo>
                  <a:close/>
                  <a:moveTo>
                    <a:pt x="254" y="3160"/>
                  </a:moveTo>
                  <a:lnTo>
                    <a:pt x="254" y="3160"/>
                  </a:lnTo>
                  <a:lnTo>
                    <a:pt x="256" y="3160"/>
                  </a:lnTo>
                  <a:lnTo>
                    <a:pt x="256" y="3154"/>
                  </a:lnTo>
                  <a:lnTo>
                    <a:pt x="254" y="3150"/>
                  </a:lnTo>
                  <a:lnTo>
                    <a:pt x="250" y="3150"/>
                  </a:lnTo>
                  <a:lnTo>
                    <a:pt x="246" y="3152"/>
                  </a:lnTo>
                  <a:lnTo>
                    <a:pt x="242" y="3154"/>
                  </a:lnTo>
                  <a:lnTo>
                    <a:pt x="242" y="3156"/>
                  </a:lnTo>
                  <a:lnTo>
                    <a:pt x="246" y="3156"/>
                  </a:lnTo>
                  <a:lnTo>
                    <a:pt x="248" y="3158"/>
                  </a:lnTo>
                  <a:lnTo>
                    <a:pt x="254" y="3160"/>
                  </a:lnTo>
                  <a:close/>
                  <a:moveTo>
                    <a:pt x="248" y="3146"/>
                  </a:moveTo>
                  <a:lnTo>
                    <a:pt x="248" y="3146"/>
                  </a:lnTo>
                  <a:lnTo>
                    <a:pt x="250" y="3144"/>
                  </a:lnTo>
                  <a:lnTo>
                    <a:pt x="250" y="3142"/>
                  </a:lnTo>
                  <a:lnTo>
                    <a:pt x="244" y="3136"/>
                  </a:lnTo>
                  <a:lnTo>
                    <a:pt x="242" y="3136"/>
                  </a:lnTo>
                  <a:lnTo>
                    <a:pt x="244" y="3142"/>
                  </a:lnTo>
                  <a:lnTo>
                    <a:pt x="246" y="3146"/>
                  </a:lnTo>
                  <a:lnTo>
                    <a:pt x="248" y="3146"/>
                  </a:lnTo>
                  <a:close/>
                  <a:moveTo>
                    <a:pt x="282" y="3246"/>
                  </a:moveTo>
                  <a:lnTo>
                    <a:pt x="282" y="3246"/>
                  </a:lnTo>
                  <a:lnTo>
                    <a:pt x="280" y="3242"/>
                  </a:lnTo>
                  <a:lnTo>
                    <a:pt x="278" y="3238"/>
                  </a:lnTo>
                  <a:lnTo>
                    <a:pt x="278" y="3236"/>
                  </a:lnTo>
                  <a:lnTo>
                    <a:pt x="276" y="3234"/>
                  </a:lnTo>
                  <a:lnTo>
                    <a:pt x="272" y="3232"/>
                  </a:lnTo>
                  <a:lnTo>
                    <a:pt x="270" y="3232"/>
                  </a:lnTo>
                  <a:lnTo>
                    <a:pt x="270" y="3234"/>
                  </a:lnTo>
                  <a:lnTo>
                    <a:pt x="272" y="3238"/>
                  </a:lnTo>
                  <a:lnTo>
                    <a:pt x="274" y="3240"/>
                  </a:lnTo>
                  <a:lnTo>
                    <a:pt x="272" y="3242"/>
                  </a:lnTo>
                  <a:lnTo>
                    <a:pt x="272" y="3244"/>
                  </a:lnTo>
                  <a:lnTo>
                    <a:pt x="276" y="3252"/>
                  </a:lnTo>
                  <a:lnTo>
                    <a:pt x="280" y="3256"/>
                  </a:lnTo>
                  <a:lnTo>
                    <a:pt x="284" y="3256"/>
                  </a:lnTo>
                  <a:lnTo>
                    <a:pt x="286" y="3254"/>
                  </a:lnTo>
                  <a:lnTo>
                    <a:pt x="286" y="3252"/>
                  </a:lnTo>
                  <a:lnTo>
                    <a:pt x="282" y="3246"/>
                  </a:lnTo>
                  <a:close/>
                  <a:moveTo>
                    <a:pt x="234" y="3130"/>
                  </a:moveTo>
                  <a:lnTo>
                    <a:pt x="234" y="3130"/>
                  </a:lnTo>
                  <a:lnTo>
                    <a:pt x="228" y="3130"/>
                  </a:lnTo>
                  <a:lnTo>
                    <a:pt x="226" y="3132"/>
                  </a:lnTo>
                  <a:lnTo>
                    <a:pt x="226" y="3134"/>
                  </a:lnTo>
                  <a:lnTo>
                    <a:pt x="228" y="3134"/>
                  </a:lnTo>
                  <a:lnTo>
                    <a:pt x="236" y="3132"/>
                  </a:lnTo>
                  <a:lnTo>
                    <a:pt x="240" y="3132"/>
                  </a:lnTo>
                  <a:lnTo>
                    <a:pt x="240" y="3130"/>
                  </a:lnTo>
                  <a:lnTo>
                    <a:pt x="238" y="3128"/>
                  </a:lnTo>
                  <a:lnTo>
                    <a:pt x="234" y="3130"/>
                  </a:lnTo>
                  <a:close/>
                  <a:moveTo>
                    <a:pt x="224" y="3120"/>
                  </a:moveTo>
                  <a:lnTo>
                    <a:pt x="224" y="3120"/>
                  </a:lnTo>
                  <a:lnTo>
                    <a:pt x="226" y="3124"/>
                  </a:lnTo>
                  <a:lnTo>
                    <a:pt x="228" y="3126"/>
                  </a:lnTo>
                  <a:lnTo>
                    <a:pt x="230" y="3128"/>
                  </a:lnTo>
                  <a:lnTo>
                    <a:pt x="236" y="3126"/>
                  </a:lnTo>
                  <a:lnTo>
                    <a:pt x="238" y="3124"/>
                  </a:lnTo>
                  <a:lnTo>
                    <a:pt x="236" y="3120"/>
                  </a:lnTo>
                  <a:lnTo>
                    <a:pt x="236" y="3116"/>
                  </a:lnTo>
                  <a:lnTo>
                    <a:pt x="234" y="3114"/>
                  </a:lnTo>
                  <a:lnTo>
                    <a:pt x="230" y="3116"/>
                  </a:lnTo>
                  <a:lnTo>
                    <a:pt x="228" y="3116"/>
                  </a:lnTo>
                  <a:lnTo>
                    <a:pt x="226" y="3116"/>
                  </a:lnTo>
                  <a:lnTo>
                    <a:pt x="224" y="3120"/>
                  </a:lnTo>
                  <a:close/>
                  <a:moveTo>
                    <a:pt x="232" y="3160"/>
                  </a:moveTo>
                  <a:lnTo>
                    <a:pt x="232" y="3160"/>
                  </a:lnTo>
                  <a:lnTo>
                    <a:pt x="234" y="3158"/>
                  </a:lnTo>
                  <a:lnTo>
                    <a:pt x="236" y="3156"/>
                  </a:lnTo>
                  <a:lnTo>
                    <a:pt x="238" y="3154"/>
                  </a:lnTo>
                  <a:lnTo>
                    <a:pt x="238" y="3152"/>
                  </a:lnTo>
                  <a:lnTo>
                    <a:pt x="236" y="3148"/>
                  </a:lnTo>
                  <a:lnTo>
                    <a:pt x="236" y="3150"/>
                  </a:lnTo>
                  <a:lnTo>
                    <a:pt x="234" y="3152"/>
                  </a:lnTo>
                  <a:lnTo>
                    <a:pt x="230" y="3154"/>
                  </a:lnTo>
                  <a:lnTo>
                    <a:pt x="228" y="3156"/>
                  </a:lnTo>
                  <a:lnTo>
                    <a:pt x="226" y="3158"/>
                  </a:lnTo>
                  <a:lnTo>
                    <a:pt x="226" y="3160"/>
                  </a:lnTo>
                  <a:lnTo>
                    <a:pt x="228" y="3162"/>
                  </a:lnTo>
                  <a:lnTo>
                    <a:pt x="232" y="3164"/>
                  </a:lnTo>
                  <a:lnTo>
                    <a:pt x="232" y="3160"/>
                  </a:lnTo>
                  <a:close/>
                  <a:moveTo>
                    <a:pt x="290" y="3322"/>
                  </a:moveTo>
                  <a:lnTo>
                    <a:pt x="290" y="3322"/>
                  </a:lnTo>
                  <a:lnTo>
                    <a:pt x="290" y="3324"/>
                  </a:lnTo>
                  <a:lnTo>
                    <a:pt x="292" y="3326"/>
                  </a:lnTo>
                  <a:lnTo>
                    <a:pt x="300" y="3334"/>
                  </a:lnTo>
                  <a:lnTo>
                    <a:pt x="304" y="3338"/>
                  </a:lnTo>
                  <a:lnTo>
                    <a:pt x="302" y="3332"/>
                  </a:lnTo>
                  <a:lnTo>
                    <a:pt x="296" y="3324"/>
                  </a:lnTo>
                  <a:lnTo>
                    <a:pt x="292" y="3322"/>
                  </a:lnTo>
                  <a:lnTo>
                    <a:pt x="290" y="3322"/>
                  </a:lnTo>
                  <a:close/>
                  <a:moveTo>
                    <a:pt x="246" y="3094"/>
                  </a:moveTo>
                  <a:lnTo>
                    <a:pt x="246" y="3094"/>
                  </a:lnTo>
                  <a:lnTo>
                    <a:pt x="244" y="3094"/>
                  </a:lnTo>
                  <a:lnTo>
                    <a:pt x="242" y="3094"/>
                  </a:lnTo>
                  <a:lnTo>
                    <a:pt x="242" y="3098"/>
                  </a:lnTo>
                  <a:lnTo>
                    <a:pt x="250" y="3112"/>
                  </a:lnTo>
                  <a:lnTo>
                    <a:pt x="252" y="3114"/>
                  </a:lnTo>
                  <a:lnTo>
                    <a:pt x="254" y="3112"/>
                  </a:lnTo>
                  <a:lnTo>
                    <a:pt x="256" y="3110"/>
                  </a:lnTo>
                  <a:lnTo>
                    <a:pt x="258" y="3110"/>
                  </a:lnTo>
                  <a:lnTo>
                    <a:pt x="258" y="3108"/>
                  </a:lnTo>
                  <a:lnTo>
                    <a:pt x="258" y="3102"/>
                  </a:lnTo>
                  <a:lnTo>
                    <a:pt x="258" y="3098"/>
                  </a:lnTo>
                  <a:lnTo>
                    <a:pt x="256" y="3096"/>
                  </a:lnTo>
                  <a:lnTo>
                    <a:pt x="246" y="3094"/>
                  </a:lnTo>
                  <a:close/>
                  <a:moveTo>
                    <a:pt x="294" y="3282"/>
                  </a:moveTo>
                  <a:lnTo>
                    <a:pt x="294" y="3282"/>
                  </a:lnTo>
                  <a:lnTo>
                    <a:pt x="294" y="3280"/>
                  </a:lnTo>
                  <a:lnTo>
                    <a:pt x="290" y="3278"/>
                  </a:lnTo>
                  <a:lnTo>
                    <a:pt x="288" y="3280"/>
                  </a:lnTo>
                  <a:lnTo>
                    <a:pt x="288" y="3284"/>
                  </a:lnTo>
                  <a:lnTo>
                    <a:pt x="290" y="3286"/>
                  </a:lnTo>
                  <a:lnTo>
                    <a:pt x="292" y="3286"/>
                  </a:lnTo>
                  <a:lnTo>
                    <a:pt x="294" y="3284"/>
                  </a:lnTo>
                  <a:lnTo>
                    <a:pt x="294" y="3282"/>
                  </a:lnTo>
                  <a:close/>
                  <a:moveTo>
                    <a:pt x="284" y="3284"/>
                  </a:moveTo>
                  <a:lnTo>
                    <a:pt x="284" y="3284"/>
                  </a:lnTo>
                  <a:lnTo>
                    <a:pt x="282" y="3284"/>
                  </a:lnTo>
                  <a:lnTo>
                    <a:pt x="282" y="3286"/>
                  </a:lnTo>
                  <a:lnTo>
                    <a:pt x="282" y="3288"/>
                  </a:lnTo>
                  <a:lnTo>
                    <a:pt x="286" y="3292"/>
                  </a:lnTo>
                  <a:lnTo>
                    <a:pt x="286" y="3288"/>
                  </a:lnTo>
                  <a:lnTo>
                    <a:pt x="286" y="3286"/>
                  </a:lnTo>
                  <a:lnTo>
                    <a:pt x="284" y="3284"/>
                  </a:lnTo>
                  <a:close/>
                  <a:moveTo>
                    <a:pt x="294" y="3312"/>
                  </a:moveTo>
                  <a:lnTo>
                    <a:pt x="294" y="3312"/>
                  </a:lnTo>
                  <a:lnTo>
                    <a:pt x="294" y="3310"/>
                  </a:lnTo>
                  <a:lnTo>
                    <a:pt x="294" y="3306"/>
                  </a:lnTo>
                  <a:lnTo>
                    <a:pt x="290" y="3298"/>
                  </a:lnTo>
                  <a:lnTo>
                    <a:pt x="288" y="3296"/>
                  </a:lnTo>
                  <a:lnTo>
                    <a:pt x="288" y="3298"/>
                  </a:lnTo>
                  <a:lnTo>
                    <a:pt x="288" y="3302"/>
                  </a:lnTo>
                  <a:lnTo>
                    <a:pt x="286" y="3306"/>
                  </a:lnTo>
                  <a:lnTo>
                    <a:pt x="284" y="3308"/>
                  </a:lnTo>
                  <a:lnTo>
                    <a:pt x="286" y="3312"/>
                  </a:lnTo>
                  <a:lnTo>
                    <a:pt x="290" y="3314"/>
                  </a:lnTo>
                  <a:lnTo>
                    <a:pt x="294" y="3312"/>
                  </a:lnTo>
                  <a:close/>
                  <a:moveTo>
                    <a:pt x="240" y="3200"/>
                  </a:moveTo>
                  <a:lnTo>
                    <a:pt x="240" y="3200"/>
                  </a:lnTo>
                  <a:lnTo>
                    <a:pt x="242" y="3200"/>
                  </a:lnTo>
                  <a:lnTo>
                    <a:pt x="242" y="3192"/>
                  </a:lnTo>
                  <a:lnTo>
                    <a:pt x="238" y="3184"/>
                  </a:lnTo>
                  <a:lnTo>
                    <a:pt x="236" y="3184"/>
                  </a:lnTo>
                  <a:lnTo>
                    <a:pt x="234" y="3184"/>
                  </a:lnTo>
                  <a:lnTo>
                    <a:pt x="230" y="3184"/>
                  </a:lnTo>
                  <a:lnTo>
                    <a:pt x="230" y="3186"/>
                  </a:lnTo>
                  <a:lnTo>
                    <a:pt x="230" y="3196"/>
                  </a:lnTo>
                  <a:lnTo>
                    <a:pt x="236" y="3194"/>
                  </a:lnTo>
                  <a:lnTo>
                    <a:pt x="238" y="3192"/>
                  </a:lnTo>
                  <a:lnTo>
                    <a:pt x="238" y="3194"/>
                  </a:lnTo>
                  <a:lnTo>
                    <a:pt x="238" y="3198"/>
                  </a:lnTo>
                  <a:lnTo>
                    <a:pt x="240" y="3200"/>
                  </a:lnTo>
                  <a:close/>
                  <a:moveTo>
                    <a:pt x="236" y="3146"/>
                  </a:moveTo>
                  <a:lnTo>
                    <a:pt x="236" y="3146"/>
                  </a:lnTo>
                  <a:lnTo>
                    <a:pt x="238" y="3146"/>
                  </a:lnTo>
                  <a:lnTo>
                    <a:pt x="240" y="3148"/>
                  </a:lnTo>
                  <a:lnTo>
                    <a:pt x="242" y="3148"/>
                  </a:lnTo>
                  <a:lnTo>
                    <a:pt x="242" y="3146"/>
                  </a:lnTo>
                  <a:lnTo>
                    <a:pt x="240" y="3142"/>
                  </a:lnTo>
                  <a:lnTo>
                    <a:pt x="236" y="3138"/>
                  </a:lnTo>
                  <a:lnTo>
                    <a:pt x="232" y="3138"/>
                  </a:lnTo>
                  <a:lnTo>
                    <a:pt x="228" y="3138"/>
                  </a:lnTo>
                  <a:lnTo>
                    <a:pt x="224" y="3140"/>
                  </a:lnTo>
                  <a:lnTo>
                    <a:pt x="224" y="3144"/>
                  </a:lnTo>
                  <a:lnTo>
                    <a:pt x="226" y="3146"/>
                  </a:lnTo>
                  <a:lnTo>
                    <a:pt x="230" y="3146"/>
                  </a:lnTo>
                  <a:lnTo>
                    <a:pt x="236" y="3146"/>
                  </a:lnTo>
                  <a:close/>
                  <a:moveTo>
                    <a:pt x="292" y="2928"/>
                  </a:moveTo>
                  <a:lnTo>
                    <a:pt x="292" y="2928"/>
                  </a:lnTo>
                  <a:lnTo>
                    <a:pt x="294" y="2930"/>
                  </a:lnTo>
                  <a:lnTo>
                    <a:pt x="296" y="2930"/>
                  </a:lnTo>
                  <a:lnTo>
                    <a:pt x="298" y="2930"/>
                  </a:lnTo>
                  <a:lnTo>
                    <a:pt x="302" y="2930"/>
                  </a:lnTo>
                  <a:lnTo>
                    <a:pt x="304" y="2930"/>
                  </a:lnTo>
                  <a:lnTo>
                    <a:pt x="306" y="2928"/>
                  </a:lnTo>
                  <a:lnTo>
                    <a:pt x="302" y="2918"/>
                  </a:lnTo>
                  <a:lnTo>
                    <a:pt x="300" y="2916"/>
                  </a:lnTo>
                  <a:lnTo>
                    <a:pt x="298" y="2916"/>
                  </a:lnTo>
                  <a:lnTo>
                    <a:pt x="294" y="2918"/>
                  </a:lnTo>
                  <a:lnTo>
                    <a:pt x="290" y="2918"/>
                  </a:lnTo>
                  <a:lnTo>
                    <a:pt x="286" y="2918"/>
                  </a:lnTo>
                  <a:lnTo>
                    <a:pt x="284" y="2920"/>
                  </a:lnTo>
                  <a:lnTo>
                    <a:pt x="284" y="2922"/>
                  </a:lnTo>
                  <a:lnTo>
                    <a:pt x="288" y="2924"/>
                  </a:lnTo>
                  <a:lnTo>
                    <a:pt x="290" y="2924"/>
                  </a:lnTo>
                  <a:lnTo>
                    <a:pt x="292" y="2928"/>
                  </a:lnTo>
                  <a:close/>
                  <a:moveTo>
                    <a:pt x="294" y="2944"/>
                  </a:moveTo>
                  <a:lnTo>
                    <a:pt x="294" y="2944"/>
                  </a:lnTo>
                  <a:lnTo>
                    <a:pt x="296" y="2944"/>
                  </a:lnTo>
                  <a:lnTo>
                    <a:pt x="298" y="2942"/>
                  </a:lnTo>
                  <a:lnTo>
                    <a:pt x="300" y="2940"/>
                  </a:lnTo>
                  <a:lnTo>
                    <a:pt x="298" y="2940"/>
                  </a:lnTo>
                  <a:lnTo>
                    <a:pt x="292" y="2940"/>
                  </a:lnTo>
                  <a:lnTo>
                    <a:pt x="290" y="2940"/>
                  </a:lnTo>
                  <a:lnTo>
                    <a:pt x="290" y="2942"/>
                  </a:lnTo>
                  <a:lnTo>
                    <a:pt x="288" y="2944"/>
                  </a:lnTo>
                  <a:lnTo>
                    <a:pt x="290" y="2944"/>
                  </a:lnTo>
                  <a:lnTo>
                    <a:pt x="294" y="2944"/>
                  </a:lnTo>
                  <a:close/>
                  <a:moveTo>
                    <a:pt x="278" y="2914"/>
                  </a:moveTo>
                  <a:lnTo>
                    <a:pt x="278" y="2914"/>
                  </a:lnTo>
                  <a:lnTo>
                    <a:pt x="278" y="2916"/>
                  </a:lnTo>
                  <a:lnTo>
                    <a:pt x="282" y="2916"/>
                  </a:lnTo>
                  <a:lnTo>
                    <a:pt x="286" y="2914"/>
                  </a:lnTo>
                  <a:lnTo>
                    <a:pt x="292" y="2914"/>
                  </a:lnTo>
                  <a:lnTo>
                    <a:pt x="294" y="2914"/>
                  </a:lnTo>
                  <a:lnTo>
                    <a:pt x="294" y="2912"/>
                  </a:lnTo>
                  <a:lnTo>
                    <a:pt x="288" y="2908"/>
                  </a:lnTo>
                  <a:lnTo>
                    <a:pt x="286" y="2908"/>
                  </a:lnTo>
                  <a:lnTo>
                    <a:pt x="282" y="2908"/>
                  </a:lnTo>
                  <a:lnTo>
                    <a:pt x="278" y="2914"/>
                  </a:lnTo>
                  <a:close/>
                  <a:moveTo>
                    <a:pt x="276" y="2888"/>
                  </a:moveTo>
                  <a:lnTo>
                    <a:pt x="276" y="2888"/>
                  </a:lnTo>
                  <a:lnTo>
                    <a:pt x="280" y="2886"/>
                  </a:lnTo>
                  <a:lnTo>
                    <a:pt x="282" y="2884"/>
                  </a:lnTo>
                  <a:lnTo>
                    <a:pt x="282" y="2882"/>
                  </a:lnTo>
                  <a:lnTo>
                    <a:pt x="282" y="2880"/>
                  </a:lnTo>
                  <a:lnTo>
                    <a:pt x="278" y="2880"/>
                  </a:lnTo>
                  <a:lnTo>
                    <a:pt x="272" y="2884"/>
                  </a:lnTo>
                  <a:lnTo>
                    <a:pt x="270" y="2884"/>
                  </a:lnTo>
                  <a:lnTo>
                    <a:pt x="270" y="2886"/>
                  </a:lnTo>
                  <a:lnTo>
                    <a:pt x="272" y="2888"/>
                  </a:lnTo>
                  <a:lnTo>
                    <a:pt x="276" y="2888"/>
                  </a:lnTo>
                  <a:close/>
                  <a:moveTo>
                    <a:pt x="282" y="2902"/>
                  </a:moveTo>
                  <a:lnTo>
                    <a:pt x="282" y="2902"/>
                  </a:lnTo>
                  <a:lnTo>
                    <a:pt x="284" y="2902"/>
                  </a:lnTo>
                  <a:lnTo>
                    <a:pt x="290" y="2900"/>
                  </a:lnTo>
                  <a:lnTo>
                    <a:pt x="296" y="2898"/>
                  </a:lnTo>
                  <a:lnTo>
                    <a:pt x="296" y="2896"/>
                  </a:lnTo>
                  <a:lnTo>
                    <a:pt x="294" y="2894"/>
                  </a:lnTo>
                  <a:lnTo>
                    <a:pt x="292" y="2894"/>
                  </a:lnTo>
                  <a:lnTo>
                    <a:pt x="282" y="2894"/>
                  </a:lnTo>
                  <a:lnTo>
                    <a:pt x="276" y="2894"/>
                  </a:lnTo>
                  <a:lnTo>
                    <a:pt x="276" y="2896"/>
                  </a:lnTo>
                  <a:lnTo>
                    <a:pt x="278" y="2900"/>
                  </a:lnTo>
                  <a:lnTo>
                    <a:pt x="282" y="2902"/>
                  </a:lnTo>
                  <a:close/>
                  <a:moveTo>
                    <a:pt x="296" y="2950"/>
                  </a:moveTo>
                  <a:lnTo>
                    <a:pt x="296" y="2950"/>
                  </a:lnTo>
                  <a:lnTo>
                    <a:pt x="294" y="2948"/>
                  </a:lnTo>
                  <a:lnTo>
                    <a:pt x="290" y="2950"/>
                  </a:lnTo>
                  <a:lnTo>
                    <a:pt x="290" y="2952"/>
                  </a:lnTo>
                  <a:lnTo>
                    <a:pt x="290" y="2954"/>
                  </a:lnTo>
                  <a:lnTo>
                    <a:pt x="292" y="2956"/>
                  </a:lnTo>
                  <a:lnTo>
                    <a:pt x="294" y="2954"/>
                  </a:lnTo>
                  <a:lnTo>
                    <a:pt x="296" y="2952"/>
                  </a:lnTo>
                  <a:lnTo>
                    <a:pt x="296" y="2950"/>
                  </a:lnTo>
                  <a:close/>
                  <a:moveTo>
                    <a:pt x="302" y="2888"/>
                  </a:moveTo>
                  <a:lnTo>
                    <a:pt x="302" y="2888"/>
                  </a:lnTo>
                  <a:lnTo>
                    <a:pt x="300" y="2890"/>
                  </a:lnTo>
                  <a:lnTo>
                    <a:pt x="300" y="2892"/>
                  </a:lnTo>
                  <a:lnTo>
                    <a:pt x="302" y="2898"/>
                  </a:lnTo>
                  <a:lnTo>
                    <a:pt x="304" y="2900"/>
                  </a:lnTo>
                  <a:lnTo>
                    <a:pt x="308" y="2898"/>
                  </a:lnTo>
                  <a:lnTo>
                    <a:pt x="310" y="2896"/>
                  </a:lnTo>
                  <a:lnTo>
                    <a:pt x="308" y="2894"/>
                  </a:lnTo>
                  <a:lnTo>
                    <a:pt x="306" y="2890"/>
                  </a:lnTo>
                  <a:lnTo>
                    <a:pt x="302" y="2888"/>
                  </a:lnTo>
                  <a:close/>
                  <a:moveTo>
                    <a:pt x="304" y="2856"/>
                  </a:moveTo>
                  <a:lnTo>
                    <a:pt x="304" y="2856"/>
                  </a:lnTo>
                  <a:lnTo>
                    <a:pt x="304" y="2858"/>
                  </a:lnTo>
                  <a:lnTo>
                    <a:pt x="304" y="2862"/>
                  </a:lnTo>
                  <a:lnTo>
                    <a:pt x="306" y="2864"/>
                  </a:lnTo>
                  <a:lnTo>
                    <a:pt x="308" y="2864"/>
                  </a:lnTo>
                  <a:lnTo>
                    <a:pt x="310" y="2862"/>
                  </a:lnTo>
                  <a:lnTo>
                    <a:pt x="308" y="2860"/>
                  </a:lnTo>
                  <a:lnTo>
                    <a:pt x="306" y="2856"/>
                  </a:lnTo>
                  <a:lnTo>
                    <a:pt x="304" y="2856"/>
                  </a:lnTo>
                  <a:close/>
                  <a:moveTo>
                    <a:pt x="300" y="2968"/>
                  </a:moveTo>
                  <a:lnTo>
                    <a:pt x="300" y="2968"/>
                  </a:lnTo>
                  <a:lnTo>
                    <a:pt x="304" y="2964"/>
                  </a:lnTo>
                  <a:lnTo>
                    <a:pt x="304" y="2962"/>
                  </a:lnTo>
                  <a:lnTo>
                    <a:pt x="304" y="2960"/>
                  </a:lnTo>
                  <a:lnTo>
                    <a:pt x="300" y="2962"/>
                  </a:lnTo>
                  <a:lnTo>
                    <a:pt x="298" y="2964"/>
                  </a:lnTo>
                  <a:lnTo>
                    <a:pt x="296" y="2968"/>
                  </a:lnTo>
                  <a:lnTo>
                    <a:pt x="296" y="2970"/>
                  </a:lnTo>
                  <a:lnTo>
                    <a:pt x="300" y="2968"/>
                  </a:lnTo>
                  <a:close/>
                  <a:moveTo>
                    <a:pt x="290" y="2888"/>
                  </a:moveTo>
                  <a:lnTo>
                    <a:pt x="290" y="2888"/>
                  </a:lnTo>
                  <a:lnTo>
                    <a:pt x="294" y="2888"/>
                  </a:lnTo>
                  <a:lnTo>
                    <a:pt x="294" y="2886"/>
                  </a:lnTo>
                  <a:lnTo>
                    <a:pt x="292" y="2884"/>
                  </a:lnTo>
                  <a:lnTo>
                    <a:pt x="290" y="2884"/>
                  </a:lnTo>
                  <a:lnTo>
                    <a:pt x="282" y="2888"/>
                  </a:lnTo>
                  <a:lnTo>
                    <a:pt x="280" y="2888"/>
                  </a:lnTo>
                  <a:lnTo>
                    <a:pt x="282" y="2890"/>
                  </a:lnTo>
                  <a:lnTo>
                    <a:pt x="290" y="2888"/>
                  </a:lnTo>
                  <a:close/>
                  <a:moveTo>
                    <a:pt x="250" y="2970"/>
                  </a:moveTo>
                  <a:lnTo>
                    <a:pt x="250" y="2970"/>
                  </a:lnTo>
                  <a:lnTo>
                    <a:pt x="250" y="2972"/>
                  </a:lnTo>
                  <a:lnTo>
                    <a:pt x="248" y="2974"/>
                  </a:lnTo>
                  <a:lnTo>
                    <a:pt x="248" y="2978"/>
                  </a:lnTo>
                  <a:lnTo>
                    <a:pt x="252" y="2980"/>
                  </a:lnTo>
                  <a:lnTo>
                    <a:pt x="254" y="2980"/>
                  </a:lnTo>
                  <a:lnTo>
                    <a:pt x="260" y="2974"/>
                  </a:lnTo>
                  <a:lnTo>
                    <a:pt x="262" y="2972"/>
                  </a:lnTo>
                  <a:lnTo>
                    <a:pt x="262" y="2968"/>
                  </a:lnTo>
                  <a:lnTo>
                    <a:pt x="262" y="2964"/>
                  </a:lnTo>
                  <a:lnTo>
                    <a:pt x="260" y="2962"/>
                  </a:lnTo>
                  <a:lnTo>
                    <a:pt x="256" y="2962"/>
                  </a:lnTo>
                  <a:lnTo>
                    <a:pt x="250" y="2966"/>
                  </a:lnTo>
                  <a:lnTo>
                    <a:pt x="248" y="2966"/>
                  </a:lnTo>
                  <a:lnTo>
                    <a:pt x="250" y="2970"/>
                  </a:lnTo>
                  <a:close/>
                  <a:moveTo>
                    <a:pt x="540" y="3562"/>
                  </a:moveTo>
                  <a:lnTo>
                    <a:pt x="540" y="3562"/>
                  </a:lnTo>
                  <a:lnTo>
                    <a:pt x="544" y="3562"/>
                  </a:lnTo>
                  <a:lnTo>
                    <a:pt x="548" y="3562"/>
                  </a:lnTo>
                  <a:lnTo>
                    <a:pt x="554" y="3560"/>
                  </a:lnTo>
                  <a:lnTo>
                    <a:pt x="554" y="3558"/>
                  </a:lnTo>
                  <a:lnTo>
                    <a:pt x="552" y="3558"/>
                  </a:lnTo>
                  <a:lnTo>
                    <a:pt x="546" y="3558"/>
                  </a:lnTo>
                  <a:lnTo>
                    <a:pt x="542" y="3560"/>
                  </a:lnTo>
                  <a:lnTo>
                    <a:pt x="540" y="3562"/>
                  </a:lnTo>
                  <a:close/>
                  <a:moveTo>
                    <a:pt x="560" y="3548"/>
                  </a:moveTo>
                  <a:lnTo>
                    <a:pt x="560" y="3548"/>
                  </a:lnTo>
                  <a:lnTo>
                    <a:pt x="558" y="3550"/>
                  </a:lnTo>
                  <a:lnTo>
                    <a:pt x="556" y="3548"/>
                  </a:lnTo>
                  <a:lnTo>
                    <a:pt x="554" y="3550"/>
                  </a:lnTo>
                  <a:lnTo>
                    <a:pt x="552" y="3552"/>
                  </a:lnTo>
                  <a:lnTo>
                    <a:pt x="554" y="3554"/>
                  </a:lnTo>
                  <a:lnTo>
                    <a:pt x="560" y="3556"/>
                  </a:lnTo>
                  <a:lnTo>
                    <a:pt x="562" y="3556"/>
                  </a:lnTo>
                  <a:lnTo>
                    <a:pt x="564" y="3556"/>
                  </a:lnTo>
                  <a:lnTo>
                    <a:pt x="562" y="3548"/>
                  </a:lnTo>
                  <a:lnTo>
                    <a:pt x="560" y="3544"/>
                  </a:lnTo>
                  <a:lnTo>
                    <a:pt x="560" y="3546"/>
                  </a:lnTo>
                  <a:lnTo>
                    <a:pt x="560" y="3548"/>
                  </a:lnTo>
                  <a:close/>
                  <a:moveTo>
                    <a:pt x="556" y="3506"/>
                  </a:moveTo>
                  <a:lnTo>
                    <a:pt x="556" y="3506"/>
                  </a:lnTo>
                  <a:lnTo>
                    <a:pt x="530" y="3504"/>
                  </a:lnTo>
                  <a:lnTo>
                    <a:pt x="522" y="3504"/>
                  </a:lnTo>
                  <a:lnTo>
                    <a:pt x="522" y="3506"/>
                  </a:lnTo>
                  <a:lnTo>
                    <a:pt x="526" y="3508"/>
                  </a:lnTo>
                  <a:lnTo>
                    <a:pt x="528" y="3510"/>
                  </a:lnTo>
                  <a:lnTo>
                    <a:pt x="528" y="3512"/>
                  </a:lnTo>
                  <a:lnTo>
                    <a:pt x="528" y="3516"/>
                  </a:lnTo>
                  <a:lnTo>
                    <a:pt x="530" y="3522"/>
                  </a:lnTo>
                  <a:lnTo>
                    <a:pt x="532" y="3524"/>
                  </a:lnTo>
                  <a:lnTo>
                    <a:pt x="536" y="3524"/>
                  </a:lnTo>
                  <a:lnTo>
                    <a:pt x="546" y="3524"/>
                  </a:lnTo>
                  <a:lnTo>
                    <a:pt x="550" y="3524"/>
                  </a:lnTo>
                  <a:lnTo>
                    <a:pt x="550" y="3522"/>
                  </a:lnTo>
                  <a:lnTo>
                    <a:pt x="550" y="3520"/>
                  </a:lnTo>
                  <a:lnTo>
                    <a:pt x="554" y="3518"/>
                  </a:lnTo>
                  <a:lnTo>
                    <a:pt x="556" y="3520"/>
                  </a:lnTo>
                  <a:lnTo>
                    <a:pt x="558" y="3524"/>
                  </a:lnTo>
                  <a:lnTo>
                    <a:pt x="558" y="3526"/>
                  </a:lnTo>
                  <a:lnTo>
                    <a:pt x="562" y="3528"/>
                  </a:lnTo>
                  <a:lnTo>
                    <a:pt x="566" y="3526"/>
                  </a:lnTo>
                  <a:lnTo>
                    <a:pt x="568" y="3524"/>
                  </a:lnTo>
                  <a:lnTo>
                    <a:pt x="572" y="3514"/>
                  </a:lnTo>
                  <a:lnTo>
                    <a:pt x="572" y="3512"/>
                  </a:lnTo>
                  <a:lnTo>
                    <a:pt x="572" y="3508"/>
                  </a:lnTo>
                  <a:lnTo>
                    <a:pt x="568" y="3506"/>
                  </a:lnTo>
                  <a:lnTo>
                    <a:pt x="562" y="3506"/>
                  </a:lnTo>
                  <a:lnTo>
                    <a:pt x="556" y="3506"/>
                  </a:lnTo>
                  <a:close/>
                  <a:moveTo>
                    <a:pt x="522" y="3532"/>
                  </a:moveTo>
                  <a:lnTo>
                    <a:pt x="522" y="3532"/>
                  </a:lnTo>
                  <a:lnTo>
                    <a:pt x="516" y="3528"/>
                  </a:lnTo>
                  <a:lnTo>
                    <a:pt x="520" y="3528"/>
                  </a:lnTo>
                  <a:lnTo>
                    <a:pt x="524" y="3526"/>
                  </a:lnTo>
                  <a:lnTo>
                    <a:pt x="524" y="3524"/>
                  </a:lnTo>
                  <a:lnTo>
                    <a:pt x="518" y="3520"/>
                  </a:lnTo>
                  <a:lnTo>
                    <a:pt x="510" y="3520"/>
                  </a:lnTo>
                  <a:lnTo>
                    <a:pt x="506" y="3520"/>
                  </a:lnTo>
                  <a:lnTo>
                    <a:pt x="506" y="3518"/>
                  </a:lnTo>
                  <a:lnTo>
                    <a:pt x="514" y="3516"/>
                  </a:lnTo>
                  <a:lnTo>
                    <a:pt x="520" y="3514"/>
                  </a:lnTo>
                  <a:lnTo>
                    <a:pt x="520" y="3512"/>
                  </a:lnTo>
                  <a:lnTo>
                    <a:pt x="520" y="3510"/>
                  </a:lnTo>
                  <a:lnTo>
                    <a:pt x="518" y="3508"/>
                  </a:lnTo>
                  <a:lnTo>
                    <a:pt x="512" y="3506"/>
                  </a:lnTo>
                  <a:lnTo>
                    <a:pt x="504" y="3506"/>
                  </a:lnTo>
                  <a:lnTo>
                    <a:pt x="498" y="3508"/>
                  </a:lnTo>
                  <a:lnTo>
                    <a:pt x="490" y="3508"/>
                  </a:lnTo>
                  <a:lnTo>
                    <a:pt x="486" y="3508"/>
                  </a:lnTo>
                  <a:lnTo>
                    <a:pt x="478" y="3510"/>
                  </a:lnTo>
                  <a:lnTo>
                    <a:pt x="462" y="3514"/>
                  </a:lnTo>
                  <a:lnTo>
                    <a:pt x="454" y="3516"/>
                  </a:lnTo>
                  <a:lnTo>
                    <a:pt x="454" y="3518"/>
                  </a:lnTo>
                  <a:lnTo>
                    <a:pt x="464" y="3524"/>
                  </a:lnTo>
                  <a:lnTo>
                    <a:pt x="466" y="3526"/>
                  </a:lnTo>
                  <a:lnTo>
                    <a:pt x="462" y="3528"/>
                  </a:lnTo>
                  <a:lnTo>
                    <a:pt x="470" y="3532"/>
                  </a:lnTo>
                  <a:lnTo>
                    <a:pt x="476" y="3534"/>
                  </a:lnTo>
                  <a:lnTo>
                    <a:pt x="480" y="3536"/>
                  </a:lnTo>
                  <a:lnTo>
                    <a:pt x="486" y="3540"/>
                  </a:lnTo>
                  <a:lnTo>
                    <a:pt x="490" y="3540"/>
                  </a:lnTo>
                  <a:lnTo>
                    <a:pt x="490" y="3538"/>
                  </a:lnTo>
                  <a:lnTo>
                    <a:pt x="482" y="3530"/>
                  </a:lnTo>
                  <a:lnTo>
                    <a:pt x="480" y="3526"/>
                  </a:lnTo>
                  <a:lnTo>
                    <a:pt x="482" y="3524"/>
                  </a:lnTo>
                  <a:lnTo>
                    <a:pt x="486" y="3524"/>
                  </a:lnTo>
                  <a:lnTo>
                    <a:pt x="490" y="3524"/>
                  </a:lnTo>
                  <a:lnTo>
                    <a:pt x="494" y="3524"/>
                  </a:lnTo>
                  <a:lnTo>
                    <a:pt x="498" y="3524"/>
                  </a:lnTo>
                  <a:lnTo>
                    <a:pt x="500" y="3524"/>
                  </a:lnTo>
                  <a:lnTo>
                    <a:pt x="496" y="3532"/>
                  </a:lnTo>
                  <a:lnTo>
                    <a:pt x="496" y="3536"/>
                  </a:lnTo>
                  <a:lnTo>
                    <a:pt x="500" y="3540"/>
                  </a:lnTo>
                  <a:lnTo>
                    <a:pt x="502" y="3540"/>
                  </a:lnTo>
                  <a:lnTo>
                    <a:pt x="506" y="3538"/>
                  </a:lnTo>
                  <a:lnTo>
                    <a:pt x="510" y="3536"/>
                  </a:lnTo>
                  <a:lnTo>
                    <a:pt x="512" y="3538"/>
                  </a:lnTo>
                  <a:lnTo>
                    <a:pt x="514" y="3540"/>
                  </a:lnTo>
                  <a:lnTo>
                    <a:pt x="518" y="3540"/>
                  </a:lnTo>
                  <a:lnTo>
                    <a:pt x="522" y="3542"/>
                  </a:lnTo>
                  <a:lnTo>
                    <a:pt x="522" y="3544"/>
                  </a:lnTo>
                  <a:lnTo>
                    <a:pt x="524" y="3548"/>
                  </a:lnTo>
                  <a:lnTo>
                    <a:pt x="526" y="3548"/>
                  </a:lnTo>
                  <a:lnTo>
                    <a:pt x="528" y="3550"/>
                  </a:lnTo>
                  <a:lnTo>
                    <a:pt x="532" y="3554"/>
                  </a:lnTo>
                  <a:lnTo>
                    <a:pt x="534" y="3552"/>
                  </a:lnTo>
                  <a:lnTo>
                    <a:pt x="534" y="3548"/>
                  </a:lnTo>
                  <a:lnTo>
                    <a:pt x="534" y="3544"/>
                  </a:lnTo>
                  <a:lnTo>
                    <a:pt x="532" y="3542"/>
                  </a:lnTo>
                  <a:lnTo>
                    <a:pt x="532" y="3538"/>
                  </a:lnTo>
                  <a:lnTo>
                    <a:pt x="530" y="3536"/>
                  </a:lnTo>
                  <a:lnTo>
                    <a:pt x="522" y="3532"/>
                  </a:lnTo>
                  <a:close/>
                  <a:moveTo>
                    <a:pt x="476" y="3508"/>
                  </a:moveTo>
                  <a:lnTo>
                    <a:pt x="476" y="3508"/>
                  </a:lnTo>
                  <a:lnTo>
                    <a:pt x="484" y="3506"/>
                  </a:lnTo>
                  <a:lnTo>
                    <a:pt x="484" y="3504"/>
                  </a:lnTo>
                  <a:lnTo>
                    <a:pt x="472" y="3502"/>
                  </a:lnTo>
                  <a:lnTo>
                    <a:pt x="464" y="3502"/>
                  </a:lnTo>
                  <a:lnTo>
                    <a:pt x="458" y="3502"/>
                  </a:lnTo>
                  <a:lnTo>
                    <a:pt x="450" y="3506"/>
                  </a:lnTo>
                  <a:lnTo>
                    <a:pt x="448" y="3508"/>
                  </a:lnTo>
                  <a:lnTo>
                    <a:pt x="456" y="3510"/>
                  </a:lnTo>
                  <a:lnTo>
                    <a:pt x="462" y="3510"/>
                  </a:lnTo>
                  <a:lnTo>
                    <a:pt x="476" y="3508"/>
                  </a:lnTo>
                  <a:close/>
                  <a:moveTo>
                    <a:pt x="572" y="3528"/>
                  </a:moveTo>
                  <a:lnTo>
                    <a:pt x="572" y="3528"/>
                  </a:lnTo>
                  <a:lnTo>
                    <a:pt x="574" y="3530"/>
                  </a:lnTo>
                  <a:lnTo>
                    <a:pt x="578" y="3530"/>
                  </a:lnTo>
                  <a:lnTo>
                    <a:pt x="580" y="3528"/>
                  </a:lnTo>
                  <a:lnTo>
                    <a:pt x="582" y="3524"/>
                  </a:lnTo>
                  <a:lnTo>
                    <a:pt x="580" y="3522"/>
                  </a:lnTo>
                  <a:lnTo>
                    <a:pt x="578" y="3522"/>
                  </a:lnTo>
                  <a:lnTo>
                    <a:pt x="574" y="3524"/>
                  </a:lnTo>
                  <a:lnTo>
                    <a:pt x="572" y="3528"/>
                  </a:lnTo>
                  <a:close/>
                  <a:moveTo>
                    <a:pt x="636" y="3486"/>
                  </a:moveTo>
                  <a:lnTo>
                    <a:pt x="636" y="3486"/>
                  </a:lnTo>
                  <a:lnTo>
                    <a:pt x="628" y="3488"/>
                  </a:lnTo>
                  <a:lnTo>
                    <a:pt x="622" y="3486"/>
                  </a:lnTo>
                  <a:lnTo>
                    <a:pt x="616" y="3484"/>
                  </a:lnTo>
                  <a:lnTo>
                    <a:pt x="610" y="3482"/>
                  </a:lnTo>
                  <a:lnTo>
                    <a:pt x="602" y="3478"/>
                  </a:lnTo>
                  <a:lnTo>
                    <a:pt x="594" y="3470"/>
                  </a:lnTo>
                  <a:lnTo>
                    <a:pt x="584" y="3462"/>
                  </a:lnTo>
                  <a:lnTo>
                    <a:pt x="574" y="3456"/>
                  </a:lnTo>
                  <a:lnTo>
                    <a:pt x="562" y="3448"/>
                  </a:lnTo>
                  <a:lnTo>
                    <a:pt x="548" y="3436"/>
                  </a:lnTo>
                  <a:lnTo>
                    <a:pt x="538" y="3424"/>
                  </a:lnTo>
                  <a:lnTo>
                    <a:pt x="532" y="3414"/>
                  </a:lnTo>
                  <a:lnTo>
                    <a:pt x="530" y="3404"/>
                  </a:lnTo>
                  <a:lnTo>
                    <a:pt x="528" y="3404"/>
                  </a:lnTo>
                  <a:lnTo>
                    <a:pt x="522" y="3402"/>
                  </a:lnTo>
                  <a:lnTo>
                    <a:pt x="516" y="3402"/>
                  </a:lnTo>
                  <a:lnTo>
                    <a:pt x="514" y="3400"/>
                  </a:lnTo>
                  <a:lnTo>
                    <a:pt x="512" y="3396"/>
                  </a:lnTo>
                  <a:lnTo>
                    <a:pt x="516" y="3390"/>
                  </a:lnTo>
                  <a:lnTo>
                    <a:pt x="520" y="3386"/>
                  </a:lnTo>
                  <a:lnTo>
                    <a:pt x="522" y="3386"/>
                  </a:lnTo>
                  <a:lnTo>
                    <a:pt x="524" y="3390"/>
                  </a:lnTo>
                  <a:lnTo>
                    <a:pt x="524" y="3392"/>
                  </a:lnTo>
                  <a:lnTo>
                    <a:pt x="526" y="3394"/>
                  </a:lnTo>
                  <a:lnTo>
                    <a:pt x="528" y="3392"/>
                  </a:lnTo>
                  <a:lnTo>
                    <a:pt x="528" y="3388"/>
                  </a:lnTo>
                  <a:lnTo>
                    <a:pt x="524" y="3380"/>
                  </a:lnTo>
                  <a:lnTo>
                    <a:pt x="510" y="3364"/>
                  </a:lnTo>
                  <a:lnTo>
                    <a:pt x="510" y="3502"/>
                  </a:lnTo>
                  <a:lnTo>
                    <a:pt x="518" y="3498"/>
                  </a:lnTo>
                  <a:lnTo>
                    <a:pt x="520" y="3496"/>
                  </a:lnTo>
                  <a:lnTo>
                    <a:pt x="522" y="3496"/>
                  </a:lnTo>
                  <a:lnTo>
                    <a:pt x="530" y="3498"/>
                  </a:lnTo>
                  <a:lnTo>
                    <a:pt x="544" y="3500"/>
                  </a:lnTo>
                  <a:lnTo>
                    <a:pt x="560" y="3502"/>
                  </a:lnTo>
                  <a:lnTo>
                    <a:pt x="576" y="3504"/>
                  </a:lnTo>
                  <a:lnTo>
                    <a:pt x="584" y="3506"/>
                  </a:lnTo>
                  <a:lnTo>
                    <a:pt x="588" y="3508"/>
                  </a:lnTo>
                  <a:lnTo>
                    <a:pt x="596" y="3512"/>
                  </a:lnTo>
                  <a:lnTo>
                    <a:pt x="598" y="3510"/>
                  </a:lnTo>
                  <a:lnTo>
                    <a:pt x="602" y="3508"/>
                  </a:lnTo>
                  <a:lnTo>
                    <a:pt x="606" y="3506"/>
                  </a:lnTo>
                  <a:lnTo>
                    <a:pt x="614" y="3506"/>
                  </a:lnTo>
                  <a:lnTo>
                    <a:pt x="620" y="3502"/>
                  </a:lnTo>
                  <a:lnTo>
                    <a:pt x="624" y="3500"/>
                  </a:lnTo>
                  <a:lnTo>
                    <a:pt x="626" y="3502"/>
                  </a:lnTo>
                  <a:lnTo>
                    <a:pt x="630" y="3506"/>
                  </a:lnTo>
                  <a:lnTo>
                    <a:pt x="632" y="3504"/>
                  </a:lnTo>
                  <a:lnTo>
                    <a:pt x="634" y="3502"/>
                  </a:lnTo>
                  <a:lnTo>
                    <a:pt x="638" y="3502"/>
                  </a:lnTo>
                  <a:lnTo>
                    <a:pt x="640" y="3502"/>
                  </a:lnTo>
                  <a:lnTo>
                    <a:pt x="642" y="3502"/>
                  </a:lnTo>
                  <a:lnTo>
                    <a:pt x="646" y="3494"/>
                  </a:lnTo>
                  <a:lnTo>
                    <a:pt x="648" y="3488"/>
                  </a:lnTo>
                  <a:lnTo>
                    <a:pt x="648" y="3486"/>
                  </a:lnTo>
                  <a:lnTo>
                    <a:pt x="642" y="3486"/>
                  </a:lnTo>
                  <a:lnTo>
                    <a:pt x="636" y="3486"/>
                  </a:lnTo>
                  <a:close/>
                  <a:moveTo>
                    <a:pt x="436" y="3502"/>
                  </a:moveTo>
                  <a:lnTo>
                    <a:pt x="436" y="3502"/>
                  </a:lnTo>
                  <a:lnTo>
                    <a:pt x="428" y="3504"/>
                  </a:lnTo>
                  <a:lnTo>
                    <a:pt x="426" y="3506"/>
                  </a:lnTo>
                  <a:lnTo>
                    <a:pt x="420" y="3506"/>
                  </a:lnTo>
                  <a:lnTo>
                    <a:pt x="414" y="3506"/>
                  </a:lnTo>
                  <a:lnTo>
                    <a:pt x="414" y="3508"/>
                  </a:lnTo>
                  <a:lnTo>
                    <a:pt x="414" y="3510"/>
                  </a:lnTo>
                  <a:lnTo>
                    <a:pt x="416" y="3514"/>
                  </a:lnTo>
                  <a:lnTo>
                    <a:pt x="418" y="3514"/>
                  </a:lnTo>
                  <a:lnTo>
                    <a:pt x="428" y="3516"/>
                  </a:lnTo>
                  <a:lnTo>
                    <a:pt x="430" y="3516"/>
                  </a:lnTo>
                  <a:lnTo>
                    <a:pt x="432" y="3518"/>
                  </a:lnTo>
                  <a:lnTo>
                    <a:pt x="432" y="3520"/>
                  </a:lnTo>
                  <a:lnTo>
                    <a:pt x="432" y="3522"/>
                  </a:lnTo>
                  <a:lnTo>
                    <a:pt x="436" y="3522"/>
                  </a:lnTo>
                  <a:lnTo>
                    <a:pt x="442" y="3518"/>
                  </a:lnTo>
                  <a:lnTo>
                    <a:pt x="442" y="3516"/>
                  </a:lnTo>
                  <a:lnTo>
                    <a:pt x="442" y="3512"/>
                  </a:lnTo>
                  <a:lnTo>
                    <a:pt x="438" y="3512"/>
                  </a:lnTo>
                  <a:lnTo>
                    <a:pt x="432" y="3510"/>
                  </a:lnTo>
                  <a:lnTo>
                    <a:pt x="434" y="3508"/>
                  </a:lnTo>
                  <a:lnTo>
                    <a:pt x="438" y="3508"/>
                  </a:lnTo>
                  <a:lnTo>
                    <a:pt x="442" y="3506"/>
                  </a:lnTo>
                  <a:lnTo>
                    <a:pt x="444" y="3504"/>
                  </a:lnTo>
                  <a:lnTo>
                    <a:pt x="440" y="3504"/>
                  </a:lnTo>
                  <a:lnTo>
                    <a:pt x="436" y="3502"/>
                  </a:lnTo>
                  <a:close/>
                  <a:moveTo>
                    <a:pt x="290" y="2874"/>
                  </a:moveTo>
                  <a:lnTo>
                    <a:pt x="290" y="2874"/>
                  </a:lnTo>
                  <a:lnTo>
                    <a:pt x="292" y="2876"/>
                  </a:lnTo>
                  <a:lnTo>
                    <a:pt x="294" y="2874"/>
                  </a:lnTo>
                  <a:lnTo>
                    <a:pt x="294" y="2872"/>
                  </a:lnTo>
                  <a:lnTo>
                    <a:pt x="294" y="2870"/>
                  </a:lnTo>
                  <a:lnTo>
                    <a:pt x="290" y="2868"/>
                  </a:lnTo>
                  <a:lnTo>
                    <a:pt x="290" y="2874"/>
                  </a:lnTo>
                  <a:close/>
                  <a:moveTo>
                    <a:pt x="592" y="3524"/>
                  </a:moveTo>
                  <a:lnTo>
                    <a:pt x="592" y="3524"/>
                  </a:lnTo>
                  <a:lnTo>
                    <a:pt x="596" y="3524"/>
                  </a:lnTo>
                  <a:lnTo>
                    <a:pt x="598" y="3524"/>
                  </a:lnTo>
                  <a:lnTo>
                    <a:pt x="598" y="3522"/>
                  </a:lnTo>
                  <a:lnTo>
                    <a:pt x="596" y="3518"/>
                  </a:lnTo>
                  <a:lnTo>
                    <a:pt x="594" y="3518"/>
                  </a:lnTo>
                  <a:lnTo>
                    <a:pt x="590" y="3520"/>
                  </a:lnTo>
                  <a:lnTo>
                    <a:pt x="590" y="3522"/>
                  </a:lnTo>
                  <a:lnTo>
                    <a:pt x="592" y="3524"/>
                  </a:lnTo>
                  <a:close/>
                  <a:moveTo>
                    <a:pt x="310" y="3406"/>
                  </a:moveTo>
                  <a:lnTo>
                    <a:pt x="310" y="3406"/>
                  </a:lnTo>
                  <a:lnTo>
                    <a:pt x="314" y="3406"/>
                  </a:lnTo>
                  <a:lnTo>
                    <a:pt x="318" y="3406"/>
                  </a:lnTo>
                  <a:lnTo>
                    <a:pt x="322" y="3406"/>
                  </a:lnTo>
                  <a:lnTo>
                    <a:pt x="326" y="3408"/>
                  </a:lnTo>
                  <a:lnTo>
                    <a:pt x="328" y="3408"/>
                  </a:lnTo>
                  <a:lnTo>
                    <a:pt x="324" y="3402"/>
                  </a:lnTo>
                  <a:lnTo>
                    <a:pt x="318" y="3396"/>
                  </a:lnTo>
                  <a:lnTo>
                    <a:pt x="316" y="3394"/>
                  </a:lnTo>
                  <a:lnTo>
                    <a:pt x="314" y="3394"/>
                  </a:lnTo>
                  <a:lnTo>
                    <a:pt x="312" y="3394"/>
                  </a:lnTo>
                  <a:lnTo>
                    <a:pt x="310" y="3392"/>
                  </a:lnTo>
                  <a:lnTo>
                    <a:pt x="308" y="3390"/>
                  </a:lnTo>
                  <a:lnTo>
                    <a:pt x="306" y="3392"/>
                  </a:lnTo>
                  <a:lnTo>
                    <a:pt x="304" y="3390"/>
                  </a:lnTo>
                  <a:lnTo>
                    <a:pt x="294" y="3384"/>
                  </a:lnTo>
                  <a:lnTo>
                    <a:pt x="284" y="3382"/>
                  </a:lnTo>
                  <a:lnTo>
                    <a:pt x="280" y="3378"/>
                  </a:lnTo>
                  <a:lnTo>
                    <a:pt x="274" y="3374"/>
                  </a:lnTo>
                  <a:lnTo>
                    <a:pt x="268" y="3370"/>
                  </a:lnTo>
                  <a:lnTo>
                    <a:pt x="264" y="3368"/>
                  </a:lnTo>
                  <a:lnTo>
                    <a:pt x="262" y="3370"/>
                  </a:lnTo>
                  <a:lnTo>
                    <a:pt x="266" y="3374"/>
                  </a:lnTo>
                  <a:lnTo>
                    <a:pt x="270" y="3376"/>
                  </a:lnTo>
                  <a:lnTo>
                    <a:pt x="270" y="3380"/>
                  </a:lnTo>
                  <a:lnTo>
                    <a:pt x="268" y="3380"/>
                  </a:lnTo>
                  <a:lnTo>
                    <a:pt x="272" y="3382"/>
                  </a:lnTo>
                  <a:lnTo>
                    <a:pt x="276" y="3384"/>
                  </a:lnTo>
                  <a:lnTo>
                    <a:pt x="278" y="3388"/>
                  </a:lnTo>
                  <a:lnTo>
                    <a:pt x="282" y="3390"/>
                  </a:lnTo>
                  <a:lnTo>
                    <a:pt x="288" y="3392"/>
                  </a:lnTo>
                  <a:lnTo>
                    <a:pt x="294" y="3392"/>
                  </a:lnTo>
                  <a:lnTo>
                    <a:pt x="296" y="3394"/>
                  </a:lnTo>
                  <a:lnTo>
                    <a:pt x="300" y="3396"/>
                  </a:lnTo>
                  <a:lnTo>
                    <a:pt x="302" y="3398"/>
                  </a:lnTo>
                  <a:lnTo>
                    <a:pt x="304" y="3398"/>
                  </a:lnTo>
                  <a:lnTo>
                    <a:pt x="308" y="3398"/>
                  </a:lnTo>
                  <a:lnTo>
                    <a:pt x="310" y="3400"/>
                  </a:lnTo>
                  <a:lnTo>
                    <a:pt x="310" y="3402"/>
                  </a:lnTo>
                  <a:lnTo>
                    <a:pt x="310" y="3404"/>
                  </a:lnTo>
                  <a:lnTo>
                    <a:pt x="310" y="3406"/>
                  </a:lnTo>
                  <a:close/>
                  <a:moveTo>
                    <a:pt x="262" y="3306"/>
                  </a:moveTo>
                  <a:lnTo>
                    <a:pt x="262" y="3306"/>
                  </a:lnTo>
                  <a:lnTo>
                    <a:pt x="260" y="3302"/>
                  </a:lnTo>
                  <a:lnTo>
                    <a:pt x="258" y="3302"/>
                  </a:lnTo>
                  <a:lnTo>
                    <a:pt x="258" y="3304"/>
                  </a:lnTo>
                  <a:lnTo>
                    <a:pt x="258" y="3310"/>
                  </a:lnTo>
                  <a:lnTo>
                    <a:pt x="258" y="3314"/>
                  </a:lnTo>
                  <a:lnTo>
                    <a:pt x="254" y="3308"/>
                  </a:lnTo>
                  <a:lnTo>
                    <a:pt x="252" y="3308"/>
                  </a:lnTo>
                  <a:lnTo>
                    <a:pt x="250" y="3310"/>
                  </a:lnTo>
                  <a:lnTo>
                    <a:pt x="248" y="3314"/>
                  </a:lnTo>
                  <a:lnTo>
                    <a:pt x="250" y="3318"/>
                  </a:lnTo>
                  <a:lnTo>
                    <a:pt x="252" y="3320"/>
                  </a:lnTo>
                  <a:lnTo>
                    <a:pt x="252" y="3322"/>
                  </a:lnTo>
                  <a:lnTo>
                    <a:pt x="250" y="3324"/>
                  </a:lnTo>
                  <a:lnTo>
                    <a:pt x="252" y="3328"/>
                  </a:lnTo>
                  <a:lnTo>
                    <a:pt x="252" y="3332"/>
                  </a:lnTo>
                  <a:lnTo>
                    <a:pt x="254" y="3332"/>
                  </a:lnTo>
                  <a:lnTo>
                    <a:pt x="258" y="3324"/>
                  </a:lnTo>
                  <a:lnTo>
                    <a:pt x="260" y="3314"/>
                  </a:lnTo>
                  <a:lnTo>
                    <a:pt x="262" y="3310"/>
                  </a:lnTo>
                  <a:lnTo>
                    <a:pt x="262" y="3306"/>
                  </a:lnTo>
                  <a:close/>
                  <a:moveTo>
                    <a:pt x="284" y="3406"/>
                  </a:moveTo>
                  <a:lnTo>
                    <a:pt x="284" y="3406"/>
                  </a:lnTo>
                  <a:lnTo>
                    <a:pt x="286" y="3406"/>
                  </a:lnTo>
                  <a:lnTo>
                    <a:pt x="288" y="3404"/>
                  </a:lnTo>
                  <a:lnTo>
                    <a:pt x="290" y="3402"/>
                  </a:lnTo>
                  <a:lnTo>
                    <a:pt x="290" y="3400"/>
                  </a:lnTo>
                  <a:lnTo>
                    <a:pt x="286" y="3398"/>
                  </a:lnTo>
                  <a:lnTo>
                    <a:pt x="284" y="3400"/>
                  </a:lnTo>
                  <a:lnTo>
                    <a:pt x="284" y="3404"/>
                  </a:lnTo>
                  <a:lnTo>
                    <a:pt x="284" y="3406"/>
                  </a:lnTo>
                  <a:close/>
                  <a:moveTo>
                    <a:pt x="268" y="3336"/>
                  </a:moveTo>
                  <a:lnTo>
                    <a:pt x="268" y="3336"/>
                  </a:lnTo>
                  <a:lnTo>
                    <a:pt x="260" y="3336"/>
                  </a:lnTo>
                  <a:lnTo>
                    <a:pt x="258" y="3336"/>
                  </a:lnTo>
                  <a:lnTo>
                    <a:pt x="256" y="3338"/>
                  </a:lnTo>
                  <a:lnTo>
                    <a:pt x="258" y="3340"/>
                  </a:lnTo>
                  <a:lnTo>
                    <a:pt x="262" y="3342"/>
                  </a:lnTo>
                  <a:lnTo>
                    <a:pt x="264" y="3342"/>
                  </a:lnTo>
                  <a:lnTo>
                    <a:pt x="268" y="3340"/>
                  </a:lnTo>
                  <a:lnTo>
                    <a:pt x="268" y="3338"/>
                  </a:lnTo>
                  <a:lnTo>
                    <a:pt x="268" y="3336"/>
                  </a:lnTo>
                  <a:close/>
                  <a:moveTo>
                    <a:pt x="412" y="3500"/>
                  </a:moveTo>
                  <a:lnTo>
                    <a:pt x="412" y="3500"/>
                  </a:lnTo>
                  <a:lnTo>
                    <a:pt x="406" y="3498"/>
                  </a:lnTo>
                  <a:lnTo>
                    <a:pt x="402" y="3496"/>
                  </a:lnTo>
                  <a:lnTo>
                    <a:pt x="398" y="3498"/>
                  </a:lnTo>
                  <a:lnTo>
                    <a:pt x="396" y="3500"/>
                  </a:lnTo>
                  <a:lnTo>
                    <a:pt x="396" y="3502"/>
                  </a:lnTo>
                  <a:lnTo>
                    <a:pt x="398" y="3504"/>
                  </a:lnTo>
                  <a:lnTo>
                    <a:pt x="402" y="3502"/>
                  </a:lnTo>
                  <a:lnTo>
                    <a:pt x="406" y="3500"/>
                  </a:lnTo>
                  <a:lnTo>
                    <a:pt x="408" y="3502"/>
                  </a:lnTo>
                  <a:lnTo>
                    <a:pt x="410" y="3502"/>
                  </a:lnTo>
                  <a:lnTo>
                    <a:pt x="414" y="3504"/>
                  </a:lnTo>
                  <a:lnTo>
                    <a:pt x="414" y="3502"/>
                  </a:lnTo>
                  <a:lnTo>
                    <a:pt x="416" y="3500"/>
                  </a:lnTo>
                  <a:lnTo>
                    <a:pt x="414" y="3500"/>
                  </a:lnTo>
                  <a:lnTo>
                    <a:pt x="412" y="3500"/>
                  </a:lnTo>
                  <a:close/>
                  <a:moveTo>
                    <a:pt x="248" y="3284"/>
                  </a:moveTo>
                  <a:lnTo>
                    <a:pt x="248" y="3284"/>
                  </a:lnTo>
                  <a:lnTo>
                    <a:pt x="244" y="3282"/>
                  </a:lnTo>
                  <a:lnTo>
                    <a:pt x="244" y="3284"/>
                  </a:lnTo>
                  <a:lnTo>
                    <a:pt x="244" y="3292"/>
                  </a:lnTo>
                  <a:lnTo>
                    <a:pt x="240" y="3300"/>
                  </a:lnTo>
                  <a:lnTo>
                    <a:pt x="240" y="3302"/>
                  </a:lnTo>
                  <a:lnTo>
                    <a:pt x="244" y="3302"/>
                  </a:lnTo>
                  <a:lnTo>
                    <a:pt x="246" y="3300"/>
                  </a:lnTo>
                  <a:lnTo>
                    <a:pt x="246" y="3298"/>
                  </a:lnTo>
                  <a:lnTo>
                    <a:pt x="248" y="3294"/>
                  </a:lnTo>
                  <a:lnTo>
                    <a:pt x="248" y="3292"/>
                  </a:lnTo>
                  <a:lnTo>
                    <a:pt x="252" y="3288"/>
                  </a:lnTo>
                  <a:lnTo>
                    <a:pt x="248" y="3284"/>
                  </a:lnTo>
                  <a:close/>
                  <a:moveTo>
                    <a:pt x="376" y="3462"/>
                  </a:moveTo>
                  <a:lnTo>
                    <a:pt x="376" y="3462"/>
                  </a:lnTo>
                  <a:lnTo>
                    <a:pt x="376" y="3466"/>
                  </a:lnTo>
                  <a:lnTo>
                    <a:pt x="378" y="3468"/>
                  </a:lnTo>
                  <a:lnTo>
                    <a:pt x="380" y="3468"/>
                  </a:lnTo>
                  <a:lnTo>
                    <a:pt x="380" y="3464"/>
                  </a:lnTo>
                  <a:lnTo>
                    <a:pt x="380" y="3462"/>
                  </a:lnTo>
                  <a:lnTo>
                    <a:pt x="382" y="3462"/>
                  </a:lnTo>
                  <a:lnTo>
                    <a:pt x="384" y="3460"/>
                  </a:lnTo>
                  <a:lnTo>
                    <a:pt x="384" y="3456"/>
                  </a:lnTo>
                  <a:lnTo>
                    <a:pt x="386" y="3454"/>
                  </a:lnTo>
                  <a:lnTo>
                    <a:pt x="386" y="3452"/>
                  </a:lnTo>
                  <a:lnTo>
                    <a:pt x="386" y="3448"/>
                  </a:lnTo>
                  <a:lnTo>
                    <a:pt x="386" y="3444"/>
                  </a:lnTo>
                  <a:lnTo>
                    <a:pt x="386" y="3442"/>
                  </a:lnTo>
                  <a:lnTo>
                    <a:pt x="384" y="3440"/>
                  </a:lnTo>
                  <a:lnTo>
                    <a:pt x="378" y="3438"/>
                  </a:lnTo>
                  <a:lnTo>
                    <a:pt x="376" y="3438"/>
                  </a:lnTo>
                  <a:lnTo>
                    <a:pt x="374" y="3442"/>
                  </a:lnTo>
                  <a:lnTo>
                    <a:pt x="372" y="3444"/>
                  </a:lnTo>
                  <a:lnTo>
                    <a:pt x="370" y="3442"/>
                  </a:lnTo>
                  <a:lnTo>
                    <a:pt x="368" y="3442"/>
                  </a:lnTo>
                  <a:lnTo>
                    <a:pt x="364" y="3442"/>
                  </a:lnTo>
                  <a:lnTo>
                    <a:pt x="362" y="3444"/>
                  </a:lnTo>
                  <a:lnTo>
                    <a:pt x="362" y="3446"/>
                  </a:lnTo>
                  <a:lnTo>
                    <a:pt x="368" y="3452"/>
                  </a:lnTo>
                  <a:lnTo>
                    <a:pt x="374" y="3458"/>
                  </a:lnTo>
                  <a:lnTo>
                    <a:pt x="376" y="3460"/>
                  </a:lnTo>
                  <a:lnTo>
                    <a:pt x="376" y="3462"/>
                  </a:lnTo>
                  <a:close/>
                  <a:moveTo>
                    <a:pt x="360" y="3454"/>
                  </a:moveTo>
                  <a:lnTo>
                    <a:pt x="360" y="3454"/>
                  </a:lnTo>
                  <a:lnTo>
                    <a:pt x="358" y="3458"/>
                  </a:lnTo>
                  <a:lnTo>
                    <a:pt x="354" y="3458"/>
                  </a:lnTo>
                  <a:lnTo>
                    <a:pt x="352" y="3460"/>
                  </a:lnTo>
                  <a:lnTo>
                    <a:pt x="354" y="3462"/>
                  </a:lnTo>
                  <a:lnTo>
                    <a:pt x="356" y="3464"/>
                  </a:lnTo>
                  <a:lnTo>
                    <a:pt x="358" y="3464"/>
                  </a:lnTo>
                  <a:lnTo>
                    <a:pt x="364" y="3458"/>
                  </a:lnTo>
                  <a:lnTo>
                    <a:pt x="364" y="3456"/>
                  </a:lnTo>
                  <a:lnTo>
                    <a:pt x="364" y="3454"/>
                  </a:lnTo>
                  <a:lnTo>
                    <a:pt x="362" y="3452"/>
                  </a:lnTo>
                  <a:lnTo>
                    <a:pt x="360" y="3454"/>
                  </a:lnTo>
                  <a:close/>
                  <a:moveTo>
                    <a:pt x="390" y="3462"/>
                  </a:moveTo>
                  <a:lnTo>
                    <a:pt x="390" y="3462"/>
                  </a:lnTo>
                  <a:lnTo>
                    <a:pt x="394" y="3462"/>
                  </a:lnTo>
                  <a:lnTo>
                    <a:pt x="394" y="3460"/>
                  </a:lnTo>
                  <a:lnTo>
                    <a:pt x="396" y="3458"/>
                  </a:lnTo>
                  <a:lnTo>
                    <a:pt x="398" y="3460"/>
                  </a:lnTo>
                  <a:lnTo>
                    <a:pt x="402" y="3462"/>
                  </a:lnTo>
                  <a:lnTo>
                    <a:pt x="402" y="3464"/>
                  </a:lnTo>
                  <a:lnTo>
                    <a:pt x="402" y="3466"/>
                  </a:lnTo>
                  <a:lnTo>
                    <a:pt x="406" y="3468"/>
                  </a:lnTo>
                  <a:lnTo>
                    <a:pt x="410" y="3468"/>
                  </a:lnTo>
                  <a:lnTo>
                    <a:pt x="412" y="3466"/>
                  </a:lnTo>
                  <a:lnTo>
                    <a:pt x="412" y="3454"/>
                  </a:lnTo>
                  <a:lnTo>
                    <a:pt x="410" y="3450"/>
                  </a:lnTo>
                  <a:lnTo>
                    <a:pt x="408" y="3450"/>
                  </a:lnTo>
                  <a:lnTo>
                    <a:pt x="406" y="3450"/>
                  </a:lnTo>
                  <a:lnTo>
                    <a:pt x="402" y="3448"/>
                  </a:lnTo>
                  <a:lnTo>
                    <a:pt x="400" y="3444"/>
                  </a:lnTo>
                  <a:lnTo>
                    <a:pt x="394" y="3442"/>
                  </a:lnTo>
                  <a:lnTo>
                    <a:pt x="390" y="3444"/>
                  </a:lnTo>
                  <a:lnTo>
                    <a:pt x="388" y="3446"/>
                  </a:lnTo>
                  <a:lnTo>
                    <a:pt x="388" y="3448"/>
                  </a:lnTo>
                  <a:lnTo>
                    <a:pt x="390" y="3454"/>
                  </a:lnTo>
                  <a:lnTo>
                    <a:pt x="388" y="3456"/>
                  </a:lnTo>
                  <a:lnTo>
                    <a:pt x="388" y="3460"/>
                  </a:lnTo>
                  <a:lnTo>
                    <a:pt x="390" y="3462"/>
                  </a:lnTo>
                  <a:close/>
                  <a:moveTo>
                    <a:pt x="356" y="3450"/>
                  </a:moveTo>
                  <a:lnTo>
                    <a:pt x="356" y="3450"/>
                  </a:lnTo>
                  <a:lnTo>
                    <a:pt x="358" y="3450"/>
                  </a:lnTo>
                  <a:lnTo>
                    <a:pt x="360" y="3450"/>
                  </a:lnTo>
                  <a:lnTo>
                    <a:pt x="358" y="3444"/>
                  </a:lnTo>
                  <a:lnTo>
                    <a:pt x="358" y="3442"/>
                  </a:lnTo>
                  <a:lnTo>
                    <a:pt x="358" y="3440"/>
                  </a:lnTo>
                  <a:lnTo>
                    <a:pt x="362" y="3438"/>
                  </a:lnTo>
                  <a:lnTo>
                    <a:pt x="366" y="3436"/>
                  </a:lnTo>
                  <a:lnTo>
                    <a:pt x="366" y="3434"/>
                  </a:lnTo>
                  <a:lnTo>
                    <a:pt x="366" y="3432"/>
                  </a:lnTo>
                  <a:lnTo>
                    <a:pt x="362" y="3430"/>
                  </a:lnTo>
                  <a:lnTo>
                    <a:pt x="360" y="3430"/>
                  </a:lnTo>
                  <a:lnTo>
                    <a:pt x="358" y="3428"/>
                  </a:lnTo>
                  <a:lnTo>
                    <a:pt x="356" y="3426"/>
                  </a:lnTo>
                  <a:lnTo>
                    <a:pt x="354" y="3422"/>
                  </a:lnTo>
                  <a:lnTo>
                    <a:pt x="352" y="3420"/>
                  </a:lnTo>
                  <a:lnTo>
                    <a:pt x="348" y="3418"/>
                  </a:lnTo>
                  <a:lnTo>
                    <a:pt x="346" y="3420"/>
                  </a:lnTo>
                  <a:lnTo>
                    <a:pt x="344" y="3420"/>
                  </a:lnTo>
                  <a:lnTo>
                    <a:pt x="344" y="3418"/>
                  </a:lnTo>
                  <a:lnTo>
                    <a:pt x="342" y="3418"/>
                  </a:lnTo>
                  <a:lnTo>
                    <a:pt x="340" y="3420"/>
                  </a:lnTo>
                  <a:lnTo>
                    <a:pt x="338" y="3422"/>
                  </a:lnTo>
                  <a:lnTo>
                    <a:pt x="338" y="3418"/>
                  </a:lnTo>
                  <a:lnTo>
                    <a:pt x="336" y="3414"/>
                  </a:lnTo>
                  <a:lnTo>
                    <a:pt x="332" y="3410"/>
                  </a:lnTo>
                  <a:lnTo>
                    <a:pt x="328" y="3410"/>
                  </a:lnTo>
                  <a:lnTo>
                    <a:pt x="328" y="3412"/>
                  </a:lnTo>
                  <a:lnTo>
                    <a:pt x="328" y="3414"/>
                  </a:lnTo>
                  <a:lnTo>
                    <a:pt x="322" y="3414"/>
                  </a:lnTo>
                  <a:lnTo>
                    <a:pt x="320" y="3414"/>
                  </a:lnTo>
                  <a:lnTo>
                    <a:pt x="318" y="3414"/>
                  </a:lnTo>
                  <a:lnTo>
                    <a:pt x="320" y="3418"/>
                  </a:lnTo>
                  <a:lnTo>
                    <a:pt x="322" y="3422"/>
                  </a:lnTo>
                  <a:lnTo>
                    <a:pt x="320" y="3422"/>
                  </a:lnTo>
                  <a:lnTo>
                    <a:pt x="314" y="3420"/>
                  </a:lnTo>
                  <a:lnTo>
                    <a:pt x="310" y="3422"/>
                  </a:lnTo>
                  <a:lnTo>
                    <a:pt x="308" y="3424"/>
                  </a:lnTo>
                  <a:lnTo>
                    <a:pt x="308" y="3426"/>
                  </a:lnTo>
                  <a:lnTo>
                    <a:pt x="310" y="3428"/>
                  </a:lnTo>
                  <a:lnTo>
                    <a:pt x="312" y="3430"/>
                  </a:lnTo>
                  <a:lnTo>
                    <a:pt x="312" y="3432"/>
                  </a:lnTo>
                  <a:lnTo>
                    <a:pt x="316" y="3432"/>
                  </a:lnTo>
                  <a:lnTo>
                    <a:pt x="320" y="3430"/>
                  </a:lnTo>
                  <a:lnTo>
                    <a:pt x="322" y="3432"/>
                  </a:lnTo>
                  <a:lnTo>
                    <a:pt x="322" y="3434"/>
                  </a:lnTo>
                  <a:lnTo>
                    <a:pt x="322" y="3442"/>
                  </a:lnTo>
                  <a:lnTo>
                    <a:pt x="324" y="3444"/>
                  </a:lnTo>
                  <a:lnTo>
                    <a:pt x="328" y="3448"/>
                  </a:lnTo>
                  <a:lnTo>
                    <a:pt x="330" y="3448"/>
                  </a:lnTo>
                  <a:lnTo>
                    <a:pt x="332" y="3448"/>
                  </a:lnTo>
                  <a:lnTo>
                    <a:pt x="332" y="3442"/>
                  </a:lnTo>
                  <a:lnTo>
                    <a:pt x="332" y="3438"/>
                  </a:lnTo>
                  <a:lnTo>
                    <a:pt x="334" y="3438"/>
                  </a:lnTo>
                  <a:lnTo>
                    <a:pt x="336" y="3440"/>
                  </a:lnTo>
                  <a:lnTo>
                    <a:pt x="340" y="3438"/>
                  </a:lnTo>
                  <a:lnTo>
                    <a:pt x="342" y="3438"/>
                  </a:lnTo>
                  <a:lnTo>
                    <a:pt x="342" y="3442"/>
                  </a:lnTo>
                  <a:lnTo>
                    <a:pt x="340" y="3448"/>
                  </a:lnTo>
                  <a:lnTo>
                    <a:pt x="336" y="3450"/>
                  </a:lnTo>
                  <a:lnTo>
                    <a:pt x="334" y="3452"/>
                  </a:lnTo>
                  <a:lnTo>
                    <a:pt x="338" y="3454"/>
                  </a:lnTo>
                  <a:lnTo>
                    <a:pt x="342" y="3454"/>
                  </a:lnTo>
                  <a:lnTo>
                    <a:pt x="346" y="3454"/>
                  </a:lnTo>
                  <a:lnTo>
                    <a:pt x="348" y="3452"/>
                  </a:lnTo>
                  <a:lnTo>
                    <a:pt x="350" y="3452"/>
                  </a:lnTo>
                  <a:lnTo>
                    <a:pt x="352" y="3452"/>
                  </a:lnTo>
                  <a:lnTo>
                    <a:pt x="352" y="3450"/>
                  </a:lnTo>
                  <a:lnTo>
                    <a:pt x="354" y="3448"/>
                  </a:lnTo>
                  <a:lnTo>
                    <a:pt x="356" y="3450"/>
                  </a:lnTo>
                  <a:close/>
                  <a:moveTo>
                    <a:pt x="490" y="3366"/>
                  </a:moveTo>
                  <a:lnTo>
                    <a:pt x="490" y="3366"/>
                  </a:lnTo>
                  <a:lnTo>
                    <a:pt x="488" y="3366"/>
                  </a:lnTo>
                  <a:lnTo>
                    <a:pt x="486" y="3364"/>
                  </a:lnTo>
                  <a:lnTo>
                    <a:pt x="482" y="3360"/>
                  </a:lnTo>
                  <a:lnTo>
                    <a:pt x="480" y="3354"/>
                  </a:lnTo>
                  <a:lnTo>
                    <a:pt x="478" y="3352"/>
                  </a:lnTo>
                  <a:lnTo>
                    <a:pt x="476" y="3352"/>
                  </a:lnTo>
                  <a:lnTo>
                    <a:pt x="472" y="3356"/>
                  </a:lnTo>
                  <a:lnTo>
                    <a:pt x="468" y="3364"/>
                  </a:lnTo>
                  <a:lnTo>
                    <a:pt x="464" y="3370"/>
                  </a:lnTo>
                  <a:lnTo>
                    <a:pt x="460" y="3374"/>
                  </a:lnTo>
                  <a:lnTo>
                    <a:pt x="454" y="3374"/>
                  </a:lnTo>
                  <a:lnTo>
                    <a:pt x="450" y="3372"/>
                  </a:lnTo>
                  <a:lnTo>
                    <a:pt x="446" y="3368"/>
                  </a:lnTo>
                  <a:lnTo>
                    <a:pt x="440" y="3370"/>
                  </a:lnTo>
                  <a:lnTo>
                    <a:pt x="438" y="3370"/>
                  </a:lnTo>
                  <a:lnTo>
                    <a:pt x="440" y="3372"/>
                  </a:lnTo>
                  <a:lnTo>
                    <a:pt x="442" y="3374"/>
                  </a:lnTo>
                  <a:lnTo>
                    <a:pt x="444" y="3376"/>
                  </a:lnTo>
                  <a:lnTo>
                    <a:pt x="444" y="3378"/>
                  </a:lnTo>
                  <a:lnTo>
                    <a:pt x="448" y="3380"/>
                  </a:lnTo>
                  <a:lnTo>
                    <a:pt x="450" y="3382"/>
                  </a:lnTo>
                  <a:lnTo>
                    <a:pt x="448" y="3384"/>
                  </a:lnTo>
                  <a:lnTo>
                    <a:pt x="446" y="3388"/>
                  </a:lnTo>
                  <a:lnTo>
                    <a:pt x="444" y="3388"/>
                  </a:lnTo>
                  <a:lnTo>
                    <a:pt x="440" y="3384"/>
                  </a:lnTo>
                  <a:lnTo>
                    <a:pt x="438" y="3382"/>
                  </a:lnTo>
                  <a:lnTo>
                    <a:pt x="438" y="3384"/>
                  </a:lnTo>
                  <a:lnTo>
                    <a:pt x="436" y="3388"/>
                  </a:lnTo>
                  <a:lnTo>
                    <a:pt x="436" y="3398"/>
                  </a:lnTo>
                  <a:lnTo>
                    <a:pt x="440" y="3410"/>
                  </a:lnTo>
                  <a:lnTo>
                    <a:pt x="442" y="3412"/>
                  </a:lnTo>
                  <a:lnTo>
                    <a:pt x="448" y="3414"/>
                  </a:lnTo>
                  <a:lnTo>
                    <a:pt x="460" y="3410"/>
                  </a:lnTo>
                  <a:lnTo>
                    <a:pt x="474" y="3406"/>
                  </a:lnTo>
                  <a:lnTo>
                    <a:pt x="478" y="3406"/>
                  </a:lnTo>
                  <a:lnTo>
                    <a:pt x="480" y="3408"/>
                  </a:lnTo>
                  <a:lnTo>
                    <a:pt x="482" y="3414"/>
                  </a:lnTo>
                  <a:lnTo>
                    <a:pt x="478" y="3418"/>
                  </a:lnTo>
                  <a:lnTo>
                    <a:pt x="472" y="3422"/>
                  </a:lnTo>
                  <a:lnTo>
                    <a:pt x="466" y="3424"/>
                  </a:lnTo>
                  <a:lnTo>
                    <a:pt x="452" y="3430"/>
                  </a:lnTo>
                  <a:lnTo>
                    <a:pt x="448" y="3434"/>
                  </a:lnTo>
                  <a:lnTo>
                    <a:pt x="448" y="3438"/>
                  </a:lnTo>
                  <a:lnTo>
                    <a:pt x="452" y="3446"/>
                  </a:lnTo>
                  <a:lnTo>
                    <a:pt x="458" y="3452"/>
                  </a:lnTo>
                  <a:lnTo>
                    <a:pt x="464" y="3458"/>
                  </a:lnTo>
                  <a:lnTo>
                    <a:pt x="474" y="3462"/>
                  </a:lnTo>
                  <a:lnTo>
                    <a:pt x="488" y="3470"/>
                  </a:lnTo>
                  <a:lnTo>
                    <a:pt x="494" y="3472"/>
                  </a:lnTo>
                  <a:lnTo>
                    <a:pt x="496" y="3474"/>
                  </a:lnTo>
                  <a:lnTo>
                    <a:pt x="482" y="3472"/>
                  </a:lnTo>
                  <a:lnTo>
                    <a:pt x="476" y="3468"/>
                  </a:lnTo>
                  <a:lnTo>
                    <a:pt x="474" y="3468"/>
                  </a:lnTo>
                  <a:lnTo>
                    <a:pt x="472" y="3468"/>
                  </a:lnTo>
                  <a:lnTo>
                    <a:pt x="470" y="3470"/>
                  </a:lnTo>
                  <a:lnTo>
                    <a:pt x="468" y="3470"/>
                  </a:lnTo>
                  <a:lnTo>
                    <a:pt x="462" y="3466"/>
                  </a:lnTo>
                  <a:lnTo>
                    <a:pt x="456" y="3464"/>
                  </a:lnTo>
                  <a:lnTo>
                    <a:pt x="452" y="3464"/>
                  </a:lnTo>
                  <a:lnTo>
                    <a:pt x="450" y="3464"/>
                  </a:lnTo>
                  <a:lnTo>
                    <a:pt x="448" y="3466"/>
                  </a:lnTo>
                  <a:lnTo>
                    <a:pt x="448" y="3468"/>
                  </a:lnTo>
                  <a:lnTo>
                    <a:pt x="448" y="3472"/>
                  </a:lnTo>
                  <a:lnTo>
                    <a:pt x="450" y="3472"/>
                  </a:lnTo>
                  <a:lnTo>
                    <a:pt x="448" y="3472"/>
                  </a:lnTo>
                  <a:lnTo>
                    <a:pt x="442" y="3468"/>
                  </a:lnTo>
                  <a:lnTo>
                    <a:pt x="422" y="3454"/>
                  </a:lnTo>
                  <a:lnTo>
                    <a:pt x="416" y="3452"/>
                  </a:lnTo>
                  <a:lnTo>
                    <a:pt x="416" y="3454"/>
                  </a:lnTo>
                  <a:lnTo>
                    <a:pt x="418" y="3456"/>
                  </a:lnTo>
                  <a:lnTo>
                    <a:pt x="422" y="3462"/>
                  </a:lnTo>
                  <a:lnTo>
                    <a:pt x="428" y="3464"/>
                  </a:lnTo>
                  <a:lnTo>
                    <a:pt x="430" y="3466"/>
                  </a:lnTo>
                  <a:lnTo>
                    <a:pt x="426" y="3466"/>
                  </a:lnTo>
                  <a:lnTo>
                    <a:pt x="420" y="3466"/>
                  </a:lnTo>
                  <a:lnTo>
                    <a:pt x="418" y="3468"/>
                  </a:lnTo>
                  <a:lnTo>
                    <a:pt x="416" y="3472"/>
                  </a:lnTo>
                  <a:lnTo>
                    <a:pt x="414" y="3476"/>
                  </a:lnTo>
                  <a:lnTo>
                    <a:pt x="408" y="3474"/>
                  </a:lnTo>
                  <a:lnTo>
                    <a:pt x="398" y="3470"/>
                  </a:lnTo>
                  <a:lnTo>
                    <a:pt x="398" y="3472"/>
                  </a:lnTo>
                  <a:lnTo>
                    <a:pt x="396" y="3474"/>
                  </a:lnTo>
                  <a:lnTo>
                    <a:pt x="392" y="3472"/>
                  </a:lnTo>
                  <a:lnTo>
                    <a:pt x="380" y="3470"/>
                  </a:lnTo>
                  <a:lnTo>
                    <a:pt x="380" y="3472"/>
                  </a:lnTo>
                  <a:lnTo>
                    <a:pt x="382" y="3476"/>
                  </a:lnTo>
                  <a:lnTo>
                    <a:pt x="386" y="3478"/>
                  </a:lnTo>
                  <a:lnTo>
                    <a:pt x="386" y="3480"/>
                  </a:lnTo>
                  <a:lnTo>
                    <a:pt x="382" y="3480"/>
                  </a:lnTo>
                  <a:lnTo>
                    <a:pt x="376" y="3476"/>
                  </a:lnTo>
                  <a:lnTo>
                    <a:pt x="374" y="3474"/>
                  </a:lnTo>
                  <a:lnTo>
                    <a:pt x="372" y="3474"/>
                  </a:lnTo>
                  <a:lnTo>
                    <a:pt x="374" y="3476"/>
                  </a:lnTo>
                  <a:lnTo>
                    <a:pt x="374" y="3482"/>
                  </a:lnTo>
                  <a:lnTo>
                    <a:pt x="374" y="3484"/>
                  </a:lnTo>
                  <a:lnTo>
                    <a:pt x="374" y="3486"/>
                  </a:lnTo>
                  <a:lnTo>
                    <a:pt x="376" y="3486"/>
                  </a:lnTo>
                  <a:lnTo>
                    <a:pt x="380" y="3488"/>
                  </a:lnTo>
                  <a:lnTo>
                    <a:pt x="384" y="3486"/>
                  </a:lnTo>
                  <a:lnTo>
                    <a:pt x="390" y="3486"/>
                  </a:lnTo>
                  <a:lnTo>
                    <a:pt x="394" y="3488"/>
                  </a:lnTo>
                  <a:lnTo>
                    <a:pt x="396" y="3488"/>
                  </a:lnTo>
                  <a:lnTo>
                    <a:pt x="398" y="3484"/>
                  </a:lnTo>
                  <a:lnTo>
                    <a:pt x="400" y="3480"/>
                  </a:lnTo>
                  <a:lnTo>
                    <a:pt x="402" y="3480"/>
                  </a:lnTo>
                  <a:lnTo>
                    <a:pt x="404" y="3480"/>
                  </a:lnTo>
                  <a:lnTo>
                    <a:pt x="402" y="3484"/>
                  </a:lnTo>
                  <a:lnTo>
                    <a:pt x="402" y="3486"/>
                  </a:lnTo>
                  <a:lnTo>
                    <a:pt x="404" y="3488"/>
                  </a:lnTo>
                  <a:lnTo>
                    <a:pt x="408" y="3488"/>
                  </a:lnTo>
                  <a:lnTo>
                    <a:pt x="412" y="3486"/>
                  </a:lnTo>
                  <a:lnTo>
                    <a:pt x="416" y="3486"/>
                  </a:lnTo>
                  <a:lnTo>
                    <a:pt x="414" y="3488"/>
                  </a:lnTo>
                  <a:lnTo>
                    <a:pt x="412" y="3492"/>
                  </a:lnTo>
                  <a:lnTo>
                    <a:pt x="414" y="3494"/>
                  </a:lnTo>
                  <a:lnTo>
                    <a:pt x="416" y="3492"/>
                  </a:lnTo>
                  <a:lnTo>
                    <a:pt x="418" y="3494"/>
                  </a:lnTo>
                  <a:lnTo>
                    <a:pt x="422" y="3498"/>
                  </a:lnTo>
                  <a:lnTo>
                    <a:pt x="424" y="3498"/>
                  </a:lnTo>
                  <a:lnTo>
                    <a:pt x="428" y="3496"/>
                  </a:lnTo>
                  <a:lnTo>
                    <a:pt x="432" y="3496"/>
                  </a:lnTo>
                  <a:lnTo>
                    <a:pt x="438" y="3498"/>
                  </a:lnTo>
                  <a:lnTo>
                    <a:pt x="442" y="3498"/>
                  </a:lnTo>
                  <a:lnTo>
                    <a:pt x="446" y="3496"/>
                  </a:lnTo>
                  <a:lnTo>
                    <a:pt x="450" y="3496"/>
                  </a:lnTo>
                  <a:lnTo>
                    <a:pt x="452" y="3498"/>
                  </a:lnTo>
                  <a:lnTo>
                    <a:pt x="452" y="3500"/>
                  </a:lnTo>
                  <a:lnTo>
                    <a:pt x="456" y="3498"/>
                  </a:lnTo>
                  <a:lnTo>
                    <a:pt x="458" y="3496"/>
                  </a:lnTo>
                  <a:lnTo>
                    <a:pt x="462" y="3496"/>
                  </a:lnTo>
                  <a:lnTo>
                    <a:pt x="464" y="3496"/>
                  </a:lnTo>
                  <a:lnTo>
                    <a:pt x="466" y="3492"/>
                  </a:lnTo>
                  <a:lnTo>
                    <a:pt x="468" y="3494"/>
                  </a:lnTo>
                  <a:lnTo>
                    <a:pt x="470" y="3498"/>
                  </a:lnTo>
                  <a:lnTo>
                    <a:pt x="478" y="3500"/>
                  </a:lnTo>
                  <a:lnTo>
                    <a:pt x="496" y="3504"/>
                  </a:lnTo>
                  <a:lnTo>
                    <a:pt x="502" y="3504"/>
                  </a:lnTo>
                  <a:lnTo>
                    <a:pt x="504" y="3504"/>
                  </a:lnTo>
                  <a:lnTo>
                    <a:pt x="504" y="3502"/>
                  </a:lnTo>
                  <a:lnTo>
                    <a:pt x="504" y="3500"/>
                  </a:lnTo>
                  <a:lnTo>
                    <a:pt x="506" y="3500"/>
                  </a:lnTo>
                  <a:lnTo>
                    <a:pt x="510" y="3502"/>
                  </a:lnTo>
                  <a:lnTo>
                    <a:pt x="510" y="3364"/>
                  </a:lnTo>
                  <a:lnTo>
                    <a:pt x="508" y="3362"/>
                  </a:lnTo>
                  <a:lnTo>
                    <a:pt x="504" y="3360"/>
                  </a:lnTo>
                  <a:lnTo>
                    <a:pt x="500" y="3360"/>
                  </a:lnTo>
                  <a:lnTo>
                    <a:pt x="496" y="3364"/>
                  </a:lnTo>
                  <a:lnTo>
                    <a:pt x="490" y="3366"/>
                  </a:lnTo>
                  <a:close/>
                  <a:moveTo>
                    <a:pt x="298" y="2826"/>
                  </a:moveTo>
                  <a:lnTo>
                    <a:pt x="298" y="2826"/>
                  </a:lnTo>
                  <a:lnTo>
                    <a:pt x="304" y="2826"/>
                  </a:lnTo>
                  <a:lnTo>
                    <a:pt x="306" y="2824"/>
                  </a:lnTo>
                  <a:lnTo>
                    <a:pt x="306" y="2822"/>
                  </a:lnTo>
                  <a:lnTo>
                    <a:pt x="304" y="2820"/>
                  </a:lnTo>
                  <a:lnTo>
                    <a:pt x="302" y="2814"/>
                  </a:lnTo>
                  <a:lnTo>
                    <a:pt x="304" y="2812"/>
                  </a:lnTo>
                  <a:lnTo>
                    <a:pt x="308" y="2812"/>
                  </a:lnTo>
                  <a:lnTo>
                    <a:pt x="310" y="2812"/>
                  </a:lnTo>
                  <a:lnTo>
                    <a:pt x="312" y="2810"/>
                  </a:lnTo>
                  <a:lnTo>
                    <a:pt x="310" y="2806"/>
                  </a:lnTo>
                  <a:lnTo>
                    <a:pt x="308" y="2800"/>
                  </a:lnTo>
                  <a:lnTo>
                    <a:pt x="308" y="2798"/>
                  </a:lnTo>
                  <a:lnTo>
                    <a:pt x="310" y="2798"/>
                  </a:lnTo>
                  <a:lnTo>
                    <a:pt x="314" y="2798"/>
                  </a:lnTo>
                  <a:lnTo>
                    <a:pt x="314" y="2794"/>
                  </a:lnTo>
                  <a:lnTo>
                    <a:pt x="304" y="2784"/>
                  </a:lnTo>
                  <a:lnTo>
                    <a:pt x="302" y="2780"/>
                  </a:lnTo>
                  <a:lnTo>
                    <a:pt x="302" y="2778"/>
                  </a:lnTo>
                  <a:lnTo>
                    <a:pt x="306" y="2776"/>
                  </a:lnTo>
                  <a:lnTo>
                    <a:pt x="306" y="2774"/>
                  </a:lnTo>
                  <a:lnTo>
                    <a:pt x="306" y="2770"/>
                  </a:lnTo>
                  <a:lnTo>
                    <a:pt x="306" y="2768"/>
                  </a:lnTo>
                  <a:lnTo>
                    <a:pt x="316" y="2764"/>
                  </a:lnTo>
                  <a:lnTo>
                    <a:pt x="318" y="2764"/>
                  </a:lnTo>
                  <a:lnTo>
                    <a:pt x="320" y="2762"/>
                  </a:lnTo>
                  <a:lnTo>
                    <a:pt x="318" y="2758"/>
                  </a:lnTo>
                  <a:lnTo>
                    <a:pt x="312" y="2748"/>
                  </a:lnTo>
                  <a:lnTo>
                    <a:pt x="310" y="2740"/>
                  </a:lnTo>
                  <a:lnTo>
                    <a:pt x="308" y="2738"/>
                  </a:lnTo>
                  <a:lnTo>
                    <a:pt x="302" y="2738"/>
                  </a:lnTo>
                  <a:lnTo>
                    <a:pt x="298" y="2740"/>
                  </a:lnTo>
                  <a:lnTo>
                    <a:pt x="298" y="2738"/>
                  </a:lnTo>
                  <a:lnTo>
                    <a:pt x="298" y="2736"/>
                  </a:lnTo>
                  <a:lnTo>
                    <a:pt x="296" y="2736"/>
                  </a:lnTo>
                  <a:lnTo>
                    <a:pt x="292" y="2736"/>
                  </a:lnTo>
                  <a:lnTo>
                    <a:pt x="290" y="2736"/>
                  </a:lnTo>
                  <a:lnTo>
                    <a:pt x="290" y="2738"/>
                  </a:lnTo>
                  <a:lnTo>
                    <a:pt x="290" y="2744"/>
                  </a:lnTo>
                  <a:lnTo>
                    <a:pt x="290" y="2752"/>
                  </a:lnTo>
                  <a:lnTo>
                    <a:pt x="288" y="2756"/>
                  </a:lnTo>
                  <a:lnTo>
                    <a:pt x="286" y="2762"/>
                  </a:lnTo>
                  <a:lnTo>
                    <a:pt x="284" y="2770"/>
                  </a:lnTo>
                  <a:lnTo>
                    <a:pt x="284" y="2778"/>
                  </a:lnTo>
                  <a:lnTo>
                    <a:pt x="286" y="2782"/>
                  </a:lnTo>
                  <a:lnTo>
                    <a:pt x="286" y="2790"/>
                  </a:lnTo>
                  <a:lnTo>
                    <a:pt x="282" y="2802"/>
                  </a:lnTo>
                  <a:lnTo>
                    <a:pt x="278" y="2814"/>
                  </a:lnTo>
                  <a:lnTo>
                    <a:pt x="278" y="2818"/>
                  </a:lnTo>
                  <a:lnTo>
                    <a:pt x="280" y="2822"/>
                  </a:lnTo>
                  <a:lnTo>
                    <a:pt x="286" y="2824"/>
                  </a:lnTo>
                  <a:lnTo>
                    <a:pt x="298" y="2826"/>
                  </a:lnTo>
                  <a:close/>
                  <a:moveTo>
                    <a:pt x="316" y="2894"/>
                  </a:moveTo>
                  <a:lnTo>
                    <a:pt x="316" y="2894"/>
                  </a:lnTo>
                  <a:lnTo>
                    <a:pt x="316" y="2898"/>
                  </a:lnTo>
                  <a:lnTo>
                    <a:pt x="318" y="2902"/>
                  </a:lnTo>
                  <a:lnTo>
                    <a:pt x="318" y="2904"/>
                  </a:lnTo>
                  <a:lnTo>
                    <a:pt x="318" y="2906"/>
                  </a:lnTo>
                  <a:lnTo>
                    <a:pt x="320" y="2908"/>
                  </a:lnTo>
                  <a:lnTo>
                    <a:pt x="324" y="2910"/>
                  </a:lnTo>
                  <a:lnTo>
                    <a:pt x="330" y="2910"/>
                  </a:lnTo>
                  <a:lnTo>
                    <a:pt x="336" y="2902"/>
                  </a:lnTo>
                  <a:lnTo>
                    <a:pt x="338" y="2900"/>
                  </a:lnTo>
                  <a:lnTo>
                    <a:pt x="338" y="2898"/>
                  </a:lnTo>
                  <a:lnTo>
                    <a:pt x="338" y="2896"/>
                  </a:lnTo>
                  <a:lnTo>
                    <a:pt x="342" y="2894"/>
                  </a:lnTo>
                  <a:lnTo>
                    <a:pt x="344" y="2890"/>
                  </a:lnTo>
                  <a:lnTo>
                    <a:pt x="342" y="2886"/>
                  </a:lnTo>
                  <a:lnTo>
                    <a:pt x="338" y="2882"/>
                  </a:lnTo>
                  <a:lnTo>
                    <a:pt x="332" y="2880"/>
                  </a:lnTo>
                  <a:lnTo>
                    <a:pt x="330" y="2880"/>
                  </a:lnTo>
                  <a:lnTo>
                    <a:pt x="330" y="2882"/>
                  </a:lnTo>
                  <a:lnTo>
                    <a:pt x="328" y="2882"/>
                  </a:lnTo>
                  <a:lnTo>
                    <a:pt x="326" y="2882"/>
                  </a:lnTo>
                  <a:lnTo>
                    <a:pt x="324" y="2882"/>
                  </a:lnTo>
                  <a:lnTo>
                    <a:pt x="324" y="2884"/>
                  </a:lnTo>
                  <a:lnTo>
                    <a:pt x="322" y="2888"/>
                  </a:lnTo>
                  <a:lnTo>
                    <a:pt x="322" y="2892"/>
                  </a:lnTo>
                  <a:lnTo>
                    <a:pt x="320" y="2894"/>
                  </a:lnTo>
                  <a:lnTo>
                    <a:pt x="318" y="2894"/>
                  </a:lnTo>
                  <a:lnTo>
                    <a:pt x="316" y="2894"/>
                  </a:lnTo>
                  <a:close/>
                  <a:moveTo>
                    <a:pt x="258" y="2836"/>
                  </a:moveTo>
                  <a:lnTo>
                    <a:pt x="258" y="2836"/>
                  </a:lnTo>
                  <a:lnTo>
                    <a:pt x="262" y="2838"/>
                  </a:lnTo>
                  <a:lnTo>
                    <a:pt x="264" y="2838"/>
                  </a:lnTo>
                  <a:lnTo>
                    <a:pt x="266" y="2836"/>
                  </a:lnTo>
                  <a:lnTo>
                    <a:pt x="266" y="2834"/>
                  </a:lnTo>
                  <a:lnTo>
                    <a:pt x="262" y="2832"/>
                  </a:lnTo>
                  <a:lnTo>
                    <a:pt x="260" y="2832"/>
                  </a:lnTo>
                  <a:lnTo>
                    <a:pt x="258" y="2834"/>
                  </a:lnTo>
                  <a:lnTo>
                    <a:pt x="258" y="2836"/>
                  </a:lnTo>
                  <a:close/>
                  <a:moveTo>
                    <a:pt x="324" y="2852"/>
                  </a:moveTo>
                  <a:lnTo>
                    <a:pt x="324" y="2852"/>
                  </a:lnTo>
                  <a:lnTo>
                    <a:pt x="320" y="2856"/>
                  </a:lnTo>
                  <a:lnTo>
                    <a:pt x="322" y="2858"/>
                  </a:lnTo>
                  <a:lnTo>
                    <a:pt x="324" y="2860"/>
                  </a:lnTo>
                  <a:lnTo>
                    <a:pt x="326" y="2858"/>
                  </a:lnTo>
                  <a:lnTo>
                    <a:pt x="326" y="2854"/>
                  </a:lnTo>
                  <a:lnTo>
                    <a:pt x="326" y="2852"/>
                  </a:lnTo>
                  <a:lnTo>
                    <a:pt x="324" y="2850"/>
                  </a:lnTo>
                  <a:lnTo>
                    <a:pt x="324" y="2852"/>
                  </a:lnTo>
                  <a:close/>
                  <a:moveTo>
                    <a:pt x="266" y="2958"/>
                  </a:moveTo>
                  <a:lnTo>
                    <a:pt x="266" y="2958"/>
                  </a:lnTo>
                  <a:lnTo>
                    <a:pt x="270" y="2958"/>
                  </a:lnTo>
                  <a:lnTo>
                    <a:pt x="270" y="2954"/>
                  </a:lnTo>
                  <a:lnTo>
                    <a:pt x="270" y="2950"/>
                  </a:lnTo>
                  <a:lnTo>
                    <a:pt x="268" y="2950"/>
                  </a:lnTo>
                  <a:lnTo>
                    <a:pt x="266" y="2952"/>
                  </a:lnTo>
                  <a:lnTo>
                    <a:pt x="264" y="2954"/>
                  </a:lnTo>
                  <a:lnTo>
                    <a:pt x="264" y="2956"/>
                  </a:lnTo>
                  <a:lnTo>
                    <a:pt x="266" y="2958"/>
                  </a:lnTo>
                  <a:close/>
                  <a:moveTo>
                    <a:pt x="244" y="3242"/>
                  </a:moveTo>
                  <a:lnTo>
                    <a:pt x="244" y="3242"/>
                  </a:lnTo>
                  <a:lnTo>
                    <a:pt x="248" y="3238"/>
                  </a:lnTo>
                  <a:lnTo>
                    <a:pt x="248" y="3236"/>
                  </a:lnTo>
                  <a:lnTo>
                    <a:pt x="246" y="3236"/>
                  </a:lnTo>
                  <a:lnTo>
                    <a:pt x="240" y="3234"/>
                  </a:lnTo>
                  <a:lnTo>
                    <a:pt x="234" y="3234"/>
                  </a:lnTo>
                  <a:lnTo>
                    <a:pt x="234" y="3236"/>
                  </a:lnTo>
                  <a:lnTo>
                    <a:pt x="236" y="3240"/>
                  </a:lnTo>
                  <a:lnTo>
                    <a:pt x="236" y="3242"/>
                  </a:lnTo>
                  <a:lnTo>
                    <a:pt x="232" y="3248"/>
                  </a:lnTo>
                  <a:lnTo>
                    <a:pt x="234" y="3250"/>
                  </a:lnTo>
                  <a:lnTo>
                    <a:pt x="238" y="3252"/>
                  </a:lnTo>
                  <a:lnTo>
                    <a:pt x="242" y="3254"/>
                  </a:lnTo>
                  <a:lnTo>
                    <a:pt x="242" y="3250"/>
                  </a:lnTo>
                  <a:lnTo>
                    <a:pt x="242" y="3246"/>
                  </a:lnTo>
                  <a:lnTo>
                    <a:pt x="244" y="3242"/>
                  </a:lnTo>
                  <a:close/>
                  <a:moveTo>
                    <a:pt x="302" y="2848"/>
                  </a:moveTo>
                  <a:lnTo>
                    <a:pt x="302" y="2848"/>
                  </a:lnTo>
                  <a:lnTo>
                    <a:pt x="300" y="2846"/>
                  </a:lnTo>
                  <a:lnTo>
                    <a:pt x="298" y="2846"/>
                  </a:lnTo>
                  <a:lnTo>
                    <a:pt x="296" y="2846"/>
                  </a:lnTo>
                  <a:lnTo>
                    <a:pt x="292" y="2846"/>
                  </a:lnTo>
                  <a:lnTo>
                    <a:pt x="288" y="2846"/>
                  </a:lnTo>
                  <a:lnTo>
                    <a:pt x="286" y="2848"/>
                  </a:lnTo>
                  <a:lnTo>
                    <a:pt x="288" y="2850"/>
                  </a:lnTo>
                  <a:lnTo>
                    <a:pt x="292" y="2854"/>
                  </a:lnTo>
                  <a:lnTo>
                    <a:pt x="294" y="2854"/>
                  </a:lnTo>
                  <a:lnTo>
                    <a:pt x="296" y="2854"/>
                  </a:lnTo>
                  <a:lnTo>
                    <a:pt x="300" y="2852"/>
                  </a:lnTo>
                  <a:lnTo>
                    <a:pt x="302" y="2850"/>
                  </a:lnTo>
                  <a:lnTo>
                    <a:pt x="302" y="2848"/>
                  </a:lnTo>
                  <a:close/>
                  <a:moveTo>
                    <a:pt x="302" y="2912"/>
                  </a:moveTo>
                  <a:lnTo>
                    <a:pt x="302" y="2912"/>
                  </a:lnTo>
                  <a:lnTo>
                    <a:pt x="304" y="2910"/>
                  </a:lnTo>
                  <a:lnTo>
                    <a:pt x="302" y="2906"/>
                  </a:lnTo>
                  <a:lnTo>
                    <a:pt x="300" y="2904"/>
                  </a:lnTo>
                  <a:lnTo>
                    <a:pt x="298" y="2904"/>
                  </a:lnTo>
                  <a:lnTo>
                    <a:pt x="296" y="2906"/>
                  </a:lnTo>
                  <a:lnTo>
                    <a:pt x="298" y="2910"/>
                  </a:lnTo>
                  <a:lnTo>
                    <a:pt x="300" y="2912"/>
                  </a:lnTo>
                  <a:lnTo>
                    <a:pt x="302" y="2912"/>
                  </a:lnTo>
                  <a:close/>
                  <a:moveTo>
                    <a:pt x="306" y="2942"/>
                  </a:moveTo>
                  <a:lnTo>
                    <a:pt x="306" y="2942"/>
                  </a:lnTo>
                  <a:lnTo>
                    <a:pt x="304" y="2942"/>
                  </a:lnTo>
                  <a:lnTo>
                    <a:pt x="302" y="2948"/>
                  </a:lnTo>
                  <a:lnTo>
                    <a:pt x="302" y="2952"/>
                  </a:lnTo>
                  <a:lnTo>
                    <a:pt x="304" y="2958"/>
                  </a:lnTo>
                  <a:lnTo>
                    <a:pt x="306" y="2958"/>
                  </a:lnTo>
                  <a:lnTo>
                    <a:pt x="308" y="2958"/>
                  </a:lnTo>
                  <a:lnTo>
                    <a:pt x="308" y="2952"/>
                  </a:lnTo>
                  <a:lnTo>
                    <a:pt x="310" y="2944"/>
                  </a:lnTo>
                  <a:lnTo>
                    <a:pt x="308" y="2942"/>
                  </a:lnTo>
                  <a:lnTo>
                    <a:pt x="306" y="2942"/>
                  </a:lnTo>
                  <a:close/>
                  <a:moveTo>
                    <a:pt x="278" y="2958"/>
                  </a:moveTo>
                  <a:lnTo>
                    <a:pt x="278" y="2958"/>
                  </a:lnTo>
                  <a:lnTo>
                    <a:pt x="280" y="2956"/>
                  </a:lnTo>
                  <a:lnTo>
                    <a:pt x="284" y="2952"/>
                  </a:lnTo>
                  <a:lnTo>
                    <a:pt x="286" y="2950"/>
                  </a:lnTo>
                  <a:lnTo>
                    <a:pt x="284" y="2946"/>
                  </a:lnTo>
                  <a:lnTo>
                    <a:pt x="280" y="2942"/>
                  </a:lnTo>
                  <a:lnTo>
                    <a:pt x="276" y="2942"/>
                  </a:lnTo>
                  <a:lnTo>
                    <a:pt x="274" y="2944"/>
                  </a:lnTo>
                  <a:lnTo>
                    <a:pt x="272" y="2946"/>
                  </a:lnTo>
                  <a:lnTo>
                    <a:pt x="274" y="2950"/>
                  </a:lnTo>
                  <a:lnTo>
                    <a:pt x="274" y="2952"/>
                  </a:lnTo>
                  <a:lnTo>
                    <a:pt x="274" y="2956"/>
                  </a:lnTo>
                  <a:lnTo>
                    <a:pt x="274" y="2958"/>
                  </a:lnTo>
                  <a:lnTo>
                    <a:pt x="278" y="2958"/>
                  </a:lnTo>
                  <a:close/>
                  <a:moveTo>
                    <a:pt x="1872" y="956"/>
                  </a:moveTo>
                  <a:lnTo>
                    <a:pt x="1872" y="956"/>
                  </a:lnTo>
                  <a:lnTo>
                    <a:pt x="1868" y="926"/>
                  </a:lnTo>
                  <a:lnTo>
                    <a:pt x="1864" y="900"/>
                  </a:lnTo>
                  <a:lnTo>
                    <a:pt x="1862" y="888"/>
                  </a:lnTo>
                  <a:lnTo>
                    <a:pt x="1858" y="876"/>
                  </a:lnTo>
                  <a:lnTo>
                    <a:pt x="1852" y="868"/>
                  </a:lnTo>
                  <a:lnTo>
                    <a:pt x="1844" y="858"/>
                  </a:lnTo>
                  <a:lnTo>
                    <a:pt x="1836" y="852"/>
                  </a:lnTo>
                  <a:lnTo>
                    <a:pt x="1830" y="850"/>
                  </a:lnTo>
                  <a:lnTo>
                    <a:pt x="1824" y="850"/>
                  </a:lnTo>
                  <a:lnTo>
                    <a:pt x="1816" y="850"/>
                  </a:lnTo>
                  <a:lnTo>
                    <a:pt x="1810" y="852"/>
                  </a:lnTo>
                  <a:lnTo>
                    <a:pt x="1800" y="850"/>
                  </a:lnTo>
                  <a:lnTo>
                    <a:pt x="1788" y="846"/>
                  </a:lnTo>
                  <a:lnTo>
                    <a:pt x="1774" y="838"/>
                  </a:lnTo>
                  <a:lnTo>
                    <a:pt x="1760" y="828"/>
                  </a:lnTo>
                  <a:lnTo>
                    <a:pt x="1750" y="820"/>
                  </a:lnTo>
                  <a:lnTo>
                    <a:pt x="1744" y="814"/>
                  </a:lnTo>
                  <a:lnTo>
                    <a:pt x="1740" y="808"/>
                  </a:lnTo>
                  <a:lnTo>
                    <a:pt x="1734" y="796"/>
                  </a:lnTo>
                  <a:lnTo>
                    <a:pt x="1728" y="788"/>
                  </a:lnTo>
                  <a:lnTo>
                    <a:pt x="1718" y="780"/>
                  </a:lnTo>
                  <a:lnTo>
                    <a:pt x="1698" y="762"/>
                  </a:lnTo>
                  <a:lnTo>
                    <a:pt x="1688" y="754"/>
                  </a:lnTo>
                  <a:lnTo>
                    <a:pt x="1680" y="748"/>
                  </a:lnTo>
                  <a:lnTo>
                    <a:pt x="1670" y="742"/>
                  </a:lnTo>
                  <a:lnTo>
                    <a:pt x="1660" y="740"/>
                  </a:lnTo>
                  <a:lnTo>
                    <a:pt x="1646" y="740"/>
                  </a:lnTo>
                  <a:lnTo>
                    <a:pt x="1632" y="740"/>
                  </a:lnTo>
                  <a:lnTo>
                    <a:pt x="1618" y="742"/>
                  </a:lnTo>
                  <a:lnTo>
                    <a:pt x="1602" y="742"/>
                  </a:lnTo>
                  <a:lnTo>
                    <a:pt x="1590" y="742"/>
                  </a:lnTo>
                  <a:lnTo>
                    <a:pt x="1578" y="738"/>
                  </a:lnTo>
                  <a:lnTo>
                    <a:pt x="1556" y="732"/>
                  </a:lnTo>
                  <a:lnTo>
                    <a:pt x="1536" y="722"/>
                  </a:lnTo>
                  <a:lnTo>
                    <a:pt x="1530" y="722"/>
                  </a:lnTo>
                  <a:lnTo>
                    <a:pt x="1526" y="722"/>
                  </a:lnTo>
                  <a:lnTo>
                    <a:pt x="1516" y="724"/>
                  </a:lnTo>
                  <a:lnTo>
                    <a:pt x="1508" y="730"/>
                  </a:lnTo>
                  <a:lnTo>
                    <a:pt x="1500" y="738"/>
                  </a:lnTo>
                  <a:lnTo>
                    <a:pt x="1488" y="750"/>
                  </a:lnTo>
                  <a:lnTo>
                    <a:pt x="1482" y="754"/>
                  </a:lnTo>
                  <a:lnTo>
                    <a:pt x="1480" y="752"/>
                  </a:lnTo>
                  <a:lnTo>
                    <a:pt x="1478" y="748"/>
                  </a:lnTo>
                  <a:lnTo>
                    <a:pt x="1478" y="742"/>
                  </a:lnTo>
                  <a:lnTo>
                    <a:pt x="1482" y="728"/>
                  </a:lnTo>
                  <a:lnTo>
                    <a:pt x="1486" y="716"/>
                  </a:lnTo>
                  <a:lnTo>
                    <a:pt x="1488" y="712"/>
                  </a:lnTo>
                  <a:lnTo>
                    <a:pt x="1486" y="708"/>
                  </a:lnTo>
                  <a:lnTo>
                    <a:pt x="1482" y="702"/>
                  </a:lnTo>
                  <a:lnTo>
                    <a:pt x="1480" y="698"/>
                  </a:lnTo>
                  <a:lnTo>
                    <a:pt x="1478" y="688"/>
                  </a:lnTo>
                  <a:lnTo>
                    <a:pt x="1476" y="684"/>
                  </a:lnTo>
                  <a:lnTo>
                    <a:pt x="1470" y="680"/>
                  </a:lnTo>
                  <a:lnTo>
                    <a:pt x="1464" y="678"/>
                  </a:lnTo>
                  <a:lnTo>
                    <a:pt x="1454" y="674"/>
                  </a:lnTo>
                  <a:lnTo>
                    <a:pt x="1444" y="670"/>
                  </a:lnTo>
                  <a:lnTo>
                    <a:pt x="1438" y="668"/>
                  </a:lnTo>
                  <a:lnTo>
                    <a:pt x="1428" y="658"/>
                  </a:lnTo>
                  <a:lnTo>
                    <a:pt x="1420" y="652"/>
                  </a:lnTo>
                  <a:lnTo>
                    <a:pt x="1416" y="650"/>
                  </a:lnTo>
                  <a:lnTo>
                    <a:pt x="1410" y="650"/>
                  </a:lnTo>
                  <a:lnTo>
                    <a:pt x="1400" y="648"/>
                  </a:lnTo>
                  <a:lnTo>
                    <a:pt x="1392" y="644"/>
                  </a:lnTo>
                  <a:lnTo>
                    <a:pt x="1382" y="640"/>
                  </a:lnTo>
                  <a:lnTo>
                    <a:pt x="1362" y="638"/>
                  </a:lnTo>
                  <a:lnTo>
                    <a:pt x="1354" y="638"/>
                  </a:lnTo>
                  <a:lnTo>
                    <a:pt x="1348" y="640"/>
                  </a:lnTo>
                  <a:lnTo>
                    <a:pt x="1340" y="644"/>
                  </a:lnTo>
                  <a:lnTo>
                    <a:pt x="1332" y="654"/>
                  </a:lnTo>
                  <a:lnTo>
                    <a:pt x="1326" y="662"/>
                  </a:lnTo>
                  <a:lnTo>
                    <a:pt x="1318" y="676"/>
                  </a:lnTo>
                  <a:lnTo>
                    <a:pt x="1314" y="678"/>
                  </a:lnTo>
                  <a:lnTo>
                    <a:pt x="1312" y="674"/>
                  </a:lnTo>
                  <a:lnTo>
                    <a:pt x="1310" y="666"/>
                  </a:lnTo>
                  <a:lnTo>
                    <a:pt x="1314" y="658"/>
                  </a:lnTo>
                  <a:lnTo>
                    <a:pt x="1322" y="642"/>
                  </a:lnTo>
                  <a:lnTo>
                    <a:pt x="1326" y="634"/>
                  </a:lnTo>
                  <a:lnTo>
                    <a:pt x="1326" y="628"/>
                  </a:lnTo>
                  <a:lnTo>
                    <a:pt x="1326" y="626"/>
                  </a:lnTo>
                  <a:lnTo>
                    <a:pt x="1322" y="622"/>
                  </a:lnTo>
                  <a:lnTo>
                    <a:pt x="1314" y="618"/>
                  </a:lnTo>
                  <a:lnTo>
                    <a:pt x="1296" y="614"/>
                  </a:lnTo>
                  <a:lnTo>
                    <a:pt x="1288" y="614"/>
                  </a:lnTo>
                  <a:lnTo>
                    <a:pt x="1278" y="616"/>
                  </a:lnTo>
                  <a:lnTo>
                    <a:pt x="1256" y="612"/>
                  </a:lnTo>
                  <a:lnTo>
                    <a:pt x="1246" y="612"/>
                  </a:lnTo>
                  <a:lnTo>
                    <a:pt x="1240" y="614"/>
                  </a:lnTo>
                  <a:lnTo>
                    <a:pt x="1234" y="620"/>
                  </a:lnTo>
                  <a:lnTo>
                    <a:pt x="1230" y="626"/>
                  </a:lnTo>
                  <a:lnTo>
                    <a:pt x="1230" y="634"/>
                  </a:lnTo>
                  <a:lnTo>
                    <a:pt x="1228" y="642"/>
                  </a:lnTo>
                  <a:lnTo>
                    <a:pt x="1228" y="656"/>
                  </a:lnTo>
                  <a:lnTo>
                    <a:pt x="1226" y="652"/>
                  </a:lnTo>
                  <a:lnTo>
                    <a:pt x="1222" y="652"/>
                  </a:lnTo>
                  <a:lnTo>
                    <a:pt x="1216" y="658"/>
                  </a:lnTo>
                  <a:lnTo>
                    <a:pt x="1214" y="660"/>
                  </a:lnTo>
                  <a:lnTo>
                    <a:pt x="1212" y="660"/>
                  </a:lnTo>
                  <a:lnTo>
                    <a:pt x="1212" y="658"/>
                  </a:lnTo>
                  <a:lnTo>
                    <a:pt x="1214" y="650"/>
                  </a:lnTo>
                  <a:lnTo>
                    <a:pt x="1216" y="642"/>
                  </a:lnTo>
                  <a:lnTo>
                    <a:pt x="1214" y="638"/>
                  </a:lnTo>
                  <a:lnTo>
                    <a:pt x="1210" y="636"/>
                  </a:lnTo>
                  <a:lnTo>
                    <a:pt x="1206" y="638"/>
                  </a:lnTo>
                  <a:lnTo>
                    <a:pt x="1198" y="640"/>
                  </a:lnTo>
                  <a:lnTo>
                    <a:pt x="1198" y="636"/>
                  </a:lnTo>
                  <a:lnTo>
                    <a:pt x="1202" y="632"/>
                  </a:lnTo>
                  <a:lnTo>
                    <a:pt x="1202" y="628"/>
                  </a:lnTo>
                  <a:lnTo>
                    <a:pt x="1204" y="620"/>
                  </a:lnTo>
                  <a:lnTo>
                    <a:pt x="1204" y="616"/>
                  </a:lnTo>
                  <a:lnTo>
                    <a:pt x="1206" y="614"/>
                  </a:lnTo>
                  <a:lnTo>
                    <a:pt x="1210" y="610"/>
                  </a:lnTo>
                  <a:lnTo>
                    <a:pt x="1216" y="608"/>
                  </a:lnTo>
                  <a:lnTo>
                    <a:pt x="1224" y="604"/>
                  </a:lnTo>
                  <a:lnTo>
                    <a:pt x="1230" y="596"/>
                  </a:lnTo>
                  <a:lnTo>
                    <a:pt x="1240" y="582"/>
                  </a:lnTo>
                  <a:lnTo>
                    <a:pt x="1248" y="566"/>
                  </a:lnTo>
                  <a:lnTo>
                    <a:pt x="1254" y="560"/>
                  </a:lnTo>
                  <a:lnTo>
                    <a:pt x="1260" y="556"/>
                  </a:lnTo>
                  <a:lnTo>
                    <a:pt x="1264" y="554"/>
                  </a:lnTo>
                  <a:lnTo>
                    <a:pt x="1266" y="548"/>
                  </a:lnTo>
                  <a:lnTo>
                    <a:pt x="1266" y="542"/>
                  </a:lnTo>
                  <a:lnTo>
                    <a:pt x="1266" y="536"/>
                  </a:lnTo>
                  <a:lnTo>
                    <a:pt x="1264" y="528"/>
                  </a:lnTo>
                  <a:lnTo>
                    <a:pt x="1260" y="524"/>
                  </a:lnTo>
                  <a:lnTo>
                    <a:pt x="1256" y="520"/>
                  </a:lnTo>
                  <a:lnTo>
                    <a:pt x="1252" y="518"/>
                  </a:lnTo>
                  <a:lnTo>
                    <a:pt x="1244" y="518"/>
                  </a:lnTo>
                  <a:lnTo>
                    <a:pt x="1240" y="516"/>
                  </a:lnTo>
                  <a:lnTo>
                    <a:pt x="1238" y="514"/>
                  </a:lnTo>
                  <a:lnTo>
                    <a:pt x="1238" y="508"/>
                  </a:lnTo>
                  <a:lnTo>
                    <a:pt x="1236" y="504"/>
                  </a:lnTo>
                  <a:lnTo>
                    <a:pt x="1234" y="502"/>
                  </a:lnTo>
                  <a:lnTo>
                    <a:pt x="1234" y="500"/>
                  </a:lnTo>
                  <a:lnTo>
                    <a:pt x="1232" y="494"/>
                  </a:lnTo>
                  <a:lnTo>
                    <a:pt x="1232" y="490"/>
                  </a:lnTo>
                  <a:lnTo>
                    <a:pt x="1230" y="488"/>
                  </a:lnTo>
                  <a:lnTo>
                    <a:pt x="1228" y="484"/>
                  </a:lnTo>
                  <a:lnTo>
                    <a:pt x="1226" y="480"/>
                  </a:lnTo>
                  <a:lnTo>
                    <a:pt x="1226" y="476"/>
                  </a:lnTo>
                  <a:lnTo>
                    <a:pt x="1226" y="472"/>
                  </a:lnTo>
                  <a:lnTo>
                    <a:pt x="1222" y="466"/>
                  </a:lnTo>
                  <a:lnTo>
                    <a:pt x="1220" y="444"/>
                  </a:lnTo>
                  <a:lnTo>
                    <a:pt x="1218" y="422"/>
                  </a:lnTo>
                  <a:lnTo>
                    <a:pt x="1218" y="418"/>
                  </a:lnTo>
                  <a:lnTo>
                    <a:pt x="1216" y="416"/>
                  </a:lnTo>
                  <a:lnTo>
                    <a:pt x="1214" y="414"/>
                  </a:lnTo>
                  <a:lnTo>
                    <a:pt x="1212" y="410"/>
                  </a:lnTo>
                  <a:lnTo>
                    <a:pt x="1206" y="398"/>
                  </a:lnTo>
                  <a:lnTo>
                    <a:pt x="1202" y="392"/>
                  </a:lnTo>
                  <a:lnTo>
                    <a:pt x="1200" y="392"/>
                  </a:lnTo>
                  <a:lnTo>
                    <a:pt x="1198" y="394"/>
                  </a:lnTo>
                  <a:lnTo>
                    <a:pt x="1198" y="396"/>
                  </a:lnTo>
                  <a:lnTo>
                    <a:pt x="1196" y="402"/>
                  </a:lnTo>
                  <a:lnTo>
                    <a:pt x="1192" y="410"/>
                  </a:lnTo>
                  <a:lnTo>
                    <a:pt x="1192" y="406"/>
                  </a:lnTo>
                  <a:lnTo>
                    <a:pt x="1192" y="404"/>
                  </a:lnTo>
                  <a:lnTo>
                    <a:pt x="1192" y="400"/>
                  </a:lnTo>
                  <a:lnTo>
                    <a:pt x="1192" y="394"/>
                  </a:lnTo>
                  <a:lnTo>
                    <a:pt x="1188" y="380"/>
                  </a:lnTo>
                  <a:lnTo>
                    <a:pt x="1186" y="380"/>
                  </a:lnTo>
                  <a:lnTo>
                    <a:pt x="1184" y="382"/>
                  </a:lnTo>
                  <a:lnTo>
                    <a:pt x="1182" y="382"/>
                  </a:lnTo>
                  <a:lnTo>
                    <a:pt x="1180" y="380"/>
                  </a:lnTo>
                  <a:lnTo>
                    <a:pt x="1178" y="374"/>
                  </a:lnTo>
                  <a:lnTo>
                    <a:pt x="1174" y="372"/>
                  </a:lnTo>
                  <a:lnTo>
                    <a:pt x="1172" y="368"/>
                  </a:lnTo>
                  <a:lnTo>
                    <a:pt x="1166" y="364"/>
                  </a:lnTo>
                  <a:lnTo>
                    <a:pt x="1158" y="360"/>
                  </a:lnTo>
                  <a:lnTo>
                    <a:pt x="1154" y="356"/>
                  </a:lnTo>
                  <a:lnTo>
                    <a:pt x="1150" y="350"/>
                  </a:lnTo>
                  <a:lnTo>
                    <a:pt x="1148" y="346"/>
                  </a:lnTo>
                  <a:lnTo>
                    <a:pt x="1144" y="342"/>
                  </a:lnTo>
                  <a:lnTo>
                    <a:pt x="1136" y="338"/>
                  </a:lnTo>
                  <a:lnTo>
                    <a:pt x="1126" y="334"/>
                  </a:lnTo>
                  <a:lnTo>
                    <a:pt x="1114" y="330"/>
                  </a:lnTo>
                  <a:lnTo>
                    <a:pt x="1102" y="324"/>
                  </a:lnTo>
                  <a:lnTo>
                    <a:pt x="1072" y="316"/>
                  </a:lnTo>
                  <a:lnTo>
                    <a:pt x="1060" y="314"/>
                  </a:lnTo>
                  <a:lnTo>
                    <a:pt x="1056" y="314"/>
                  </a:lnTo>
                  <a:lnTo>
                    <a:pt x="1054" y="316"/>
                  </a:lnTo>
                  <a:lnTo>
                    <a:pt x="1048" y="316"/>
                  </a:lnTo>
                  <a:lnTo>
                    <a:pt x="1038" y="314"/>
                  </a:lnTo>
                  <a:lnTo>
                    <a:pt x="1026" y="314"/>
                  </a:lnTo>
                  <a:lnTo>
                    <a:pt x="1024" y="316"/>
                  </a:lnTo>
                  <a:lnTo>
                    <a:pt x="1022" y="318"/>
                  </a:lnTo>
                  <a:lnTo>
                    <a:pt x="1022" y="322"/>
                  </a:lnTo>
                  <a:lnTo>
                    <a:pt x="1018" y="322"/>
                  </a:lnTo>
                  <a:lnTo>
                    <a:pt x="1006" y="318"/>
                  </a:lnTo>
                  <a:lnTo>
                    <a:pt x="998" y="316"/>
                  </a:lnTo>
                  <a:lnTo>
                    <a:pt x="990" y="314"/>
                  </a:lnTo>
                  <a:lnTo>
                    <a:pt x="982" y="316"/>
                  </a:lnTo>
                  <a:lnTo>
                    <a:pt x="974" y="318"/>
                  </a:lnTo>
                  <a:lnTo>
                    <a:pt x="972" y="316"/>
                  </a:lnTo>
                  <a:lnTo>
                    <a:pt x="972" y="314"/>
                  </a:lnTo>
                  <a:lnTo>
                    <a:pt x="968" y="308"/>
                  </a:lnTo>
                  <a:lnTo>
                    <a:pt x="966" y="302"/>
                  </a:lnTo>
                  <a:lnTo>
                    <a:pt x="964" y="300"/>
                  </a:lnTo>
                  <a:lnTo>
                    <a:pt x="962" y="298"/>
                  </a:lnTo>
                  <a:lnTo>
                    <a:pt x="958" y="296"/>
                  </a:lnTo>
                  <a:lnTo>
                    <a:pt x="956" y="294"/>
                  </a:lnTo>
                  <a:lnTo>
                    <a:pt x="954" y="288"/>
                  </a:lnTo>
                  <a:lnTo>
                    <a:pt x="952" y="284"/>
                  </a:lnTo>
                  <a:lnTo>
                    <a:pt x="948" y="280"/>
                  </a:lnTo>
                  <a:lnTo>
                    <a:pt x="942" y="276"/>
                  </a:lnTo>
                  <a:lnTo>
                    <a:pt x="934" y="274"/>
                  </a:lnTo>
                  <a:lnTo>
                    <a:pt x="920" y="270"/>
                  </a:lnTo>
                  <a:lnTo>
                    <a:pt x="916" y="268"/>
                  </a:lnTo>
                  <a:lnTo>
                    <a:pt x="916" y="264"/>
                  </a:lnTo>
                  <a:lnTo>
                    <a:pt x="918" y="254"/>
                  </a:lnTo>
                  <a:lnTo>
                    <a:pt x="918" y="248"/>
                  </a:lnTo>
                  <a:lnTo>
                    <a:pt x="918" y="242"/>
                  </a:lnTo>
                  <a:lnTo>
                    <a:pt x="914" y="234"/>
                  </a:lnTo>
                  <a:lnTo>
                    <a:pt x="908" y="228"/>
                  </a:lnTo>
                  <a:lnTo>
                    <a:pt x="892" y="214"/>
                  </a:lnTo>
                  <a:lnTo>
                    <a:pt x="868" y="198"/>
                  </a:lnTo>
                  <a:lnTo>
                    <a:pt x="862" y="192"/>
                  </a:lnTo>
                  <a:lnTo>
                    <a:pt x="852" y="188"/>
                  </a:lnTo>
                  <a:lnTo>
                    <a:pt x="840" y="188"/>
                  </a:lnTo>
                  <a:lnTo>
                    <a:pt x="830" y="188"/>
                  </a:lnTo>
                  <a:lnTo>
                    <a:pt x="818" y="190"/>
                  </a:lnTo>
                  <a:lnTo>
                    <a:pt x="804" y="194"/>
                  </a:lnTo>
                  <a:lnTo>
                    <a:pt x="802" y="192"/>
                  </a:lnTo>
                  <a:lnTo>
                    <a:pt x="804" y="190"/>
                  </a:lnTo>
                  <a:lnTo>
                    <a:pt x="808" y="184"/>
                  </a:lnTo>
                  <a:lnTo>
                    <a:pt x="810" y="180"/>
                  </a:lnTo>
                  <a:lnTo>
                    <a:pt x="812" y="172"/>
                  </a:lnTo>
                  <a:lnTo>
                    <a:pt x="814" y="164"/>
                  </a:lnTo>
                  <a:lnTo>
                    <a:pt x="816" y="160"/>
                  </a:lnTo>
                  <a:lnTo>
                    <a:pt x="822" y="156"/>
                  </a:lnTo>
                  <a:lnTo>
                    <a:pt x="826" y="152"/>
                  </a:lnTo>
                  <a:lnTo>
                    <a:pt x="826" y="150"/>
                  </a:lnTo>
                  <a:lnTo>
                    <a:pt x="826" y="148"/>
                  </a:lnTo>
                  <a:lnTo>
                    <a:pt x="822" y="146"/>
                  </a:lnTo>
                  <a:lnTo>
                    <a:pt x="814" y="142"/>
                  </a:lnTo>
                  <a:lnTo>
                    <a:pt x="810" y="138"/>
                  </a:lnTo>
                  <a:lnTo>
                    <a:pt x="808" y="134"/>
                  </a:lnTo>
                  <a:lnTo>
                    <a:pt x="804" y="130"/>
                  </a:lnTo>
                  <a:lnTo>
                    <a:pt x="800" y="128"/>
                  </a:lnTo>
                  <a:lnTo>
                    <a:pt x="792" y="128"/>
                  </a:lnTo>
                  <a:lnTo>
                    <a:pt x="784" y="126"/>
                  </a:lnTo>
                  <a:lnTo>
                    <a:pt x="780" y="124"/>
                  </a:lnTo>
                  <a:lnTo>
                    <a:pt x="778" y="122"/>
                  </a:lnTo>
                  <a:lnTo>
                    <a:pt x="772" y="116"/>
                  </a:lnTo>
                  <a:lnTo>
                    <a:pt x="766" y="112"/>
                  </a:lnTo>
                  <a:lnTo>
                    <a:pt x="752" y="104"/>
                  </a:lnTo>
                  <a:lnTo>
                    <a:pt x="746" y="100"/>
                  </a:lnTo>
                  <a:lnTo>
                    <a:pt x="744" y="98"/>
                  </a:lnTo>
                  <a:lnTo>
                    <a:pt x="748" y="94"/>
                  </a:lnTo>
                  <a:lnTo>
                    <a:pt x="756" y="92"/>
                  </a:lnTo>
                  <a:lnTo>
                    <a:pt x="772" y="88"/>
                  </a:lnTo>
                  <a:lnTo>
                    <a:pt x="782" y="84"/>
                  </a:lnTo>
                  <a:lnTo>
                    <a:pt x="782" y="82"/>
                  </a:lnTo>
                  <a:lnTo>
                    <a:pt x="778" y="80"/>
                  </a:lnTo>
                  <a:lnTo>
                    <a:pt x="762" y="78"/>
                  </a:lnTo>
                  <a:lnTo>
                    <a:pt x="744" y="78"/>
                  </a:lnTo>
                  <a:lnTo>
                    <a:pt x="736" y="80"/>
                  </a:lnTo>
                  <a:lnTo>
                    <a:pt x="726" y="82"/>
                  </a:lnTo>
                  <a:lnTo>
                    <a:pt x="706" y="84"/>
                  </a:lnTo>
                  <a:lnTo>
                    <a:pt x="696" y="84"/>
                  </a:lnTo>
                  <a:lnTo>
                    <a:pt x="688" y="86"/>
                  </a:lnTo>
                  <a:lnTo>
                    <a:pt x="684" y="88"/>
                  </a:lnTo>
                  <a:lnTo>
                    <a:pt x="682" y="92"/>
                  </a:lnTo>
                  <a:lnTo>
                    <a:pt x="680" y="98"/>
                  </a:lnTo>
                  <a:lnTo>
                    <a:pt x="678" y="100"/>
                  </a:lnTo>
                  <a:lnTo>
                    <a:pt x="674" y="104"/>
                  </a:lnTo>
                  <a:lnTo>
                    <a:pt x="662" y="110"/>
                  </a:lnTo>
                  <a:lnTo>
                    <a:pt x="654" y="112"/>
                  </a:lnTo>
                  <a:lnTo>
                    <a:pt x="646" y="112"/>
                  </a:lnTo>
                  <a:lnTo>
                    <a:pt x="638" y="112"/>
                  </a:lnTo>
                  <a:lnTo>
                    <a:pt x="630" y="108"/>
                  </a:lnTo>
                  <a:lnTo>
                    <a:pt x="622" y="102"/>
                  </a:lnTo>
                  <a:lnTo>
                    <a:pt x="616" y="94"/>
                  </a:lnTo>
                  <a:lnTo>
                    <a:pt x="612" y="88"/>
                  </a:lnTo>
                  <a:lnTo>
                    <a:pt x="608" y="86"/>
                  </a:lnTo>
                  <a:lnTo>
                    <a:pt x="602" y="84"/>
                  </a:lnTo>
                  <a:lnTo>
                    <a:pt x="594" y="84"/>
                  </a:lnTo>
                  <a:lnTo>
                    <a:pt x="580" y="86"/>
                  </a:lnTo>
                  <a:lnTo>
                    <a:pt x="564" y="90"/>
                  </a:lnTo>
                  <a:lnTo>
                    <a:pt x="548" y="94"/>
                  </a:lnTo>
                  <a:lnTo>
                    <a:pt x="536" y="94"/>
                  </a:lnTo>
                  <a:lnTo>
                    <a:pt x="530" y="92"/>
                  </a:lnTo>
                  <a:lnTo>
                    <a:pt x="526" y="90"/>
                  </a:lnTo>
                  <a:lnTo>
                    <a:pt x="524" y="84"/>
                  </a:lnTo>
                  <a:lnTo>
                    <a:pt x="522" y="78"/>
                  </a:lnTo>
                  <a:lnTo>
                    <a:pt x="520" y="64"/>
                  </a:lnTo>
                  <a:lnTo>
                    <a:pt x="516" y="56"/>
                  </a:lnTo>
                  <a:lnTo>
                    <a:pt x="508" y="50"/>
                  </a:lnTo>
                  <a:lnTo>
                    <a:pt x="500" y="46"/>
                  </a:lnTo>
                  <a:lnTo>
                    <a:pt x="490" y="44"/>
                  </a:lnTo>
                  <a:lnTo>
                    <a:pt x="482" y="40"/>
                  </a:lnTo>
                  <a:lnTo>
                    <a:pt x="474" y="32"/>
                  </a:lnTo>
                  <a:lnTo>
                    <a:pt x="468" y="22"/>
                  </a:lnTo>
                  <a:lnTo>
                    <a:pt x="464" y="12"/>
                  </a:lnTo>
                  <a:lnTo>
                    <a:pt x="458" y="8"/>
                  </a:lnTo>
                  <a:lnTo>
                    <a:pt x="454" y="8"/>
                  </a:lnTo>
                  <a:lnTo>
                    <a:pt x="450" y="10"/>
                  </a:lnTo>
                  <a:lnTo>
                    <a:pt x="446" y="16"/>
                  </a:lnTo>
                  <a:lnTo>
                    <a:pt x="444" y="22"/>
                  </a:lnTo>
                  <a:lnTo>
                    <a:pt x="444" y="28"/>
                  </a:lnTo>
                  <a:lnTo>
                    <a:pt x="444" y="34"/>
                  </a:lnTo>
                  <a:lnTo>
                    <a:pt x="448" y="40"/>
                  </a:lnTo>
                  <a:lnTo>
                    <a:pt x="452" y="48"/>
                  </a:lnTo>
                  <a:lnTo>
                    <a:pt x="452" y="50"/>
                  </a:lnTo>
                  <a:lnTo>
                    <a:pt x="448" y="52"/>
                  </a:lnTo>
                  <a:lnTo>
                    <a:pt x="430" y="56"/>
                  </a:lnTo>
                  <a:lnTo>
                    <a:pt x="420" y="60"/>
                  </a:lnTo>
                  <a:lnTo>
                    <a:pt x="410" y="64"/>
                  </a:lnTo>
                  <a:lnTo>
                    <a:pt x="402" y="70"/>
                  </a:lnTo>
                  <a:lnTo>
                    <a:pt x="398" y="74"/>
                  </a:lnTo>
                  <a:lnTo>
                    <a:pt x="392" y="80"/>
                  </a:lnTo>
                  <a:lnTo>
                    <a:pt x="390" y="78"/>
                  </a:lnTo>
                  <a:lnTo>
                    <a:pt x="388" y="72"/>
                  </a:lnTo>
                  <a:lnTo>
                    <a:pt x="386" y="64"/>
                  </a:lnTo>
                  <a:lnTo>
                    <a:pt x="380" y="56"/>
                  </a:lnTo>
                  <a:lnTo>
                    <a:pt x="376" y="52"/>
                  </a:lnTo>
                  <a:lnTo>
                    <a:pt x="376" y="48"/>
                  </a:lnTo>
                  <a:lnTo>
                    <a:pt x="378" y="44"/>
                  </a:lnTo>
                  <a:lnTo>
                    <a:pt x="382" y="40"/>
                  </a:lnTo>
                  <a:lnTo>
                    <a:pt x="392" y="32"/>
                  </a:lnTo>
                  <a:lnTo>
                    <a:pt x="402" y="26"/>
                  </a:lnTo>
                  <a:lnTo>
                    <a:pt x="406" y="24"/>
                  </a:lnTo>
                  <a:lnTo>
                    <a:pt x="410" y="20"/>
                  </a:lnTo>
                  <a:lnTo>
                    <a:pt x="410" y="14"/>
                  </a:lnTo>
                  <a:lnTo>
                    <a:pt x="410" y="10"/>
                  </a:lnTo>
                  <a:lnTo>
                    <a:pt x="408" y="6"/>
                  </a:lnTo>
                  <a:lnTo>
                    <a:pt x="404" y="2"/>
                  </a:lnTo>
                  <a:lnTo>
                    <a:pt x="398" y="0"/>
                  </a:lnTo>
                  <a:lnTo>
                    <a:pt x="390" y="0"/>
                  </a:lnTo>
                  <a:lnTo>
                    <a:pt x="378" y="4"/>
                  </a:lnTo>
                  <a:lnTo>
                    <a:pt x="374" y="6"/>
                  </a:lnTo>
                  <a:lnTo>
                    <a:pt x="370" y="10"/>
                  </a:lnTo>
                  <a:lnTo>
                    <a:pt x="362" y="20"/>
                  </a:lnTo>
                  <a:lnTo>
                    <a:pt x="354" y="26"/>
                  </a:lnTo>
                  <a:lnTo>
                    <a:pt x="344" y="36"/>
                  </a:lnTo>
                  <a:lnTo>
                    <a:pt x="328" y="46"/>
                  </a:lnTo>
                  <a:lnTo>
                    <a:pt x="316" y="50"/>
                  </a:lnTo>
                  <a:lnTo>
                    <a:pt x="306" y="52"/>
                  </a:lnTo>
                  <a:lnTo>
                    <a:pt x="298" y="52"/>
                  </a:lnTo>
                  <a:lnTo>
                    <a:pt x="294" y="50"/>
                  </a:lnTo>
                  <a:lnTo>
                    <a:pt x="290" y="50"/>
                  </a:lnTo>
                  <a:lnTo>
                    <a:pt x="286" y="52"/>
                  </a:lnTo>
                  <a:lnTo>
                    <a:pt x="284" y="58"/>
                  </a:lnTo>
                  <a:lnTo>
                    <a:pt x="280" y="66"/>
                  </a:lnTo>
                  <a:lnTo>
                    <a:pt x="276" y="68"/>
                  </a:lnTo>
                  <a:lnTo>
                    <a:pt x="270" y="68"/>
                  </a:lnTo>
                  <a:lnTo>
                    <a:pt x="266" y="66"/>
                  </a:lnTo>
                  <a:lnTo>
                    <a:pt x="256" y="62"/>
                  </a:lnTo>
                  <a:lnTo>
                    <a:pt x="252" y="64"/>
                  </a:lnTo>
                  <a:lnTo>
                    <a:pt x="250" y="68"/>
                  </a:lnTo>
                  <a:lnTo>
                    <a:pt x="248" y="72"/>
                  </a:lnTo>
                  <a:lnTo>
                    <a:pt x="244" y="78"/>
                  </a:lnTo>
                  <a:lnTo>
                    <a:pt x="238" y="86"/>
                  </a:lnTo>
                  <a:lnTo>
                    <a:pt x="234" y="92"/>
                  </a:lnTo>
                  <a:lnTo>
                    <a:pt x="232" y="100"/>
                  </a:lnTo>
                  <a:lnTo>
                    <a:pt x="230" y="110"/>
                  </a:lnTo>
                  <a:lnTo>
                    <a:pt x="230" y="122"/>
                  </a:lnTo>
                  <a:lnTo>
                    <a:pt x="230" y="134"/>
                  </a:lnTo>
                  <a:lnTo>
                    <a:pt x="226" y="142"/>
                  </a:lnTo>
                  <a:lnTo>
                    <a:pt x="224" y="144"/>
                  </a:lnTo>
                  <a:lnTo>
                    <a:pt x="220" y="146"/>
                  </a:lnTo>
                  <a:lnTo>
                    <a:pt x="214" y="146"/>
                  </a:lnTo>
                  <a:lnTo>
                    <a:pt x="210" y="148"/>
                  </a:lnTo>
                  <a:lnTo>
                    <a:pt x="208" y="150"/>
                  </a:lnTo>
                  <a:lnTo>
                    <a:pt x="206" y="158"/>
                  </a:lnTo>
                  <a:lnTo>
                    <a:pt x="202" y="166"/>
                  </a:lnTo>
                  <a:lnTo>
                    <a:pt x="198" y="170"/>
                  </a:lnTo>
                  <a:lnTo>
                    <a:pt x="180" y="202"/>
                  </a:lnTo>
                  <a:lnTo>
                    <a:pt x="182" y="212"/>
                  </a:lnTo>
                  <a:lnTo>
                    <a:pt x="182" y="214"/>
                  </a:lnTo>
                  <a:lnTo>
                    <a:pt x="180" y="214"/>
                  </a:lnTo>
                  <a:lnTo>
                    <a:pt x="176" y="210"/>
                  </a:lnTo>
                  <a:lnTo>
                    <a:pt x="144" y="264"/>
                  </a:lnTo>
                  <a:lnTo>
                    <a:pt x="146" y="274"/>
                  </a:lnTo>
                  <a:lnTo>
                    <a:pt x="148" y="278"/>
                  </a:lnTo>
                  <a:lnTo>
                    <a:pt x="152" y="280"/>
                  </a:lnTo>
                  <a:lnTo>
                    <a:pt x="156" y="284"/>
                  </a:lnTo>
                  <a:lnTo>
                    <a:pt x="158" y="286"/>
                  </a:lnTo>
                  <a:lnTo>
                    <a:pt x="158" y="290"/>
                  </a:lnTo>
                  <a:lnTo>
                    <a:pt x="156" y="296"/>
                  </a:lnTo>
                  <a:lnTo>
                    <a:pt x="154" y="304"/>
                  </a:lnTo>
                  <a:lnTo>
                    <a:pt x="154" y="310"/>
                  </a:lnTo>
                  <a:lnTo>
                    <a:pt x="156" y="314"/>
                  </a:lnTo>
                  <a:lnTo>
                    <a:pt x="162" y="320"/>
                  </a:lnTo>
                  <a:lnTo>
                    <a:pt x="162" y="324"/>
                  </a:lnTo>
                  <a:lnTo>
                    <a:pt x="160" y="328"/>
                  </a:lnTo>
                  <a:lnTo>
                    <a:pt x="158" y="330"/>
                  </a:lnTo>
                  <a:lnTo>
                    <a:pt x="154" y="334"/>
                  </a:lnTo>
                  <a:lnTo>
                    <a:pt x="152" y="338"/>
                  </a:lnTo>
                  <a:lnTo>
                    <a:pt x="150" y="348"/>
                  </a:lnTo>
                  <a:lnTo>
                    <a:pt x="152" y="360"/>
                  </a:lnTo>
                  <a:lnTo>
                    <a:pt x="154" y="374"/>
                  </a:lnTo>
                  <a:lnTo>
                    <a:pt x="154" y="386"/>
                  </a:lnTo>
                  <a:lnTo>
                    <a:pt x="152" y="406"/>
                  </a:lnTo>
                  <a:lnTo>
                    <a:pt x="152" y="418"/>
                  </a:lnTo>
                  <a:lnTo>
                    <a:pt x="152" y="422"/>
                  </a:lnTo>
                  <a:lnTo>
                    <a:pt x="156" y="424"/>
                  </a:lnTo>
                  <a:lnTo>
                    <a:pt x="158" y="428"/>
                  </a:lnTo>
                  <a:lnTo>
                    <a:pt x="158" y="434"/>
                  </a:lnTo>
                  <a:lnTo>
                    <a:pt x="158" y="444"/>
                  </a:lnTo>
                  <a:lnTo>
                    <a:pt x="154" y="454"/>
                  </a:lnTo>
                  <a:lnTo>
                    <a:pt x="150" y="464"/>
                  </a:lnTo>
                  <a:lnTo>
                    <a:pt x="144" y="472"/>
                  </a:lnTo>
                  <a:lnTo>
                    <a:pt x="138" y="478"/>
                  </a:lnTo>
                  <a:lnTo>
                    <a:pt x="132" y="480"/>
                  </a:lnTo>
                  <a:lnTo>
                    <a:pt x="118" y="482"/>
                  </a:lnTo>
                  <a:lnTo>
                    <a:pt x="110" y="486"/>
                  </a:lnTo>
                  <a:lnTo>
                    <a:pt x="106" y="490"/>
                  </a:lnTo>
                  <a:lnTo>
                    <a:pt x="104" y="494"/>
                  </a:lnTo>
                  <a:lnTo>
                    <a:pt x="104" y="498"/>
                  </a:lnTo>
                  <a:lnTo>
                    <a:pt x="104" y="504"/>
                  </a:lnTo>
                  <a:lnTo>
                    <a:pt x="104" y="510"/>
                  </a:lnTo>
                  <a:lnTo>
                    <a:pt x="102" y="512"/>
                  </a:lnTo>
                  <a:lnTo>
                    <a:pt x="96" y="516"/>
                  </a:lnTo>
                  <a:lnTo>
                    <a:pt x="92" y="518"/>
                  </a:lnTo>
                  <a:lnTo>
                    <a:pt x="92" y="520"/>
                  </a:lnTo>
                  <a:lnTo>
                    <a:pt x="94" y="526"/>
                  </a:lnTo>
                  <a:lnTo>
                    <a:pt x="98" y="536"/>
                  </a:lnTo>
                  <a:lnTo>
                    <a:pt x="98" y="540"/>
                  </a:lnTo>
                  <a:lnTo>
                    <a:pt x="98" y="542"/>
                  </a:lnTo>
                  <a:lnTo>
                    <a:pt x="92" y="548"/>
                  </a:lnTo>
                  <a:lnTo>
                    <a:pt x="84" y="552"/>
                  </a:lnTo>
                  <a:lnTo>
                    <a:pt x="74" y="554"/>
                  </a:lnTo>
                  <a:lnTo>
                    <a:pt x="64" y="558"/>
                  </a:lnTo>
                  <a:lnTo>
                    <a:pt x="56" y="562"/>
                  </a:lnTo>
                  <a:lnTo>
                    <a:pt x="50" y="570"/>
                  </a:lnTo>
                  <a:lnTo>
                    <a:pt x="50" y="574"/>
                  </a:lnTo>
                  <a:lnTo>
                    <a:pt x="50" y="578"/>
                  </a:lnTo>
                  <a:lnTo>
                    <a:pt x="50" y="592"/>
                  </a:lnTo>
                  <a:lnTo>
                    <a:pt x="48" y="600"/>
                  </a:lnTo>
                  <a:lnTo>
                    <a:pt x="46" y="606"/>
                  </a:lnTo>
                  <a:lnTo>
                    <a:pt x="42" y="610"/>
                  </a:lnTo>
                  <a:lnTo>
                    <a:pt x="36" y="618"/>
                  </a:lnTo>
                  <a:lnTo>
                    <a:pt x="34" y="624"/>
                  </a:lnTo>
                  <a:lnTo>
                    <a:pt x="34" y="632"/>
                  </a:lnTo>
                  <a:lnTo>
                    <a:pt x="34" y="642"/>
                  </a:lnTo>
                  <a:lnTo>
                    <a:pt x="30" y="646"/>
                  </a:lnTo>
                  <a:lnTo>
                    <a:pt x="28" y="648"/>
                  </a:lnTo>
                  <a:lnTo>
                    <a:pt x="22" y="650"/>
                  </a:lnTo>
                  <a:lnTo>
                    <a:pt x="18" y="652"/>
                  </a:lnTo>
                  <a:lnTo>
                    <a:pt x="16" y="654"/>
                  </a:lnTo>
                  <a:lnTo>
                    <a:pt x="14" y="660"/>
                  </a:lnTo>
                  <a:lnTo>
                    <a:pt x="16" y="670"/>
                  </a:lnTo>
                  <a:lnTo>
                    <a:pt x="18" y="688"/>
                  </a:lnTo>
                  <a:lnTo>
                    <a:pt x="20" y="698"/>
                  </a:lnTo>
                  <a:lnTo>
                    <a:pt x="18" y="706"/>
                  </a:lnTo>
                  <a:lnTo>
                    <a:pt x="18" y="710"/>
                  </a:lnTo>
                  <a:lnTo>
                    <a:pt x="16" y="714"/>
                  </a:lnTo>
                  <a:lnTo>
                    <a:pt x="18" y="716"/>
                  </a:lnTo>
                  <a:lnTo>
                    <a:pt x="28" y="728"/>
                  </a:lnTo>
                  <a:lnTo>
                    <a:pt x="34" y="734"/>
                  </a:lnTo>
                  <a:lnTo>
                    <a:pt x="42" y="736"/>
                  </a:lnTo>
                  <a:lnTo>
                    <a:pt x="46" y="736"/>
                  </a:lnTo>
                  <a:lnTo>
                    <a:pt x="50" y="732"/>
                  </a:lnTo>
                  <a:lnTo>
                    <a:pt x="54" y="726"/>
                  </a:lnTo>
                  <a:lnTo>
                    <a:pt x="56" y="726"/>
                  </a:lnTo>
                  <a:lnTo>
                    <a:pt x="56" y="730"/>
                  </a:lnTo>
                  <a:lnTo>
                    <a:pt x="56" y="744"/>
                  </a:lnTo>
                  <a:lnTo>
                    <a:pt x="54" y="756"/>
                  </a:lnTo>
                  <a:lnTo>
                    <a:pt x="52" y="760"/>
                  </a:lnTo>
                  <a:lnTo>
                    <a:pt x="48" y="766"/>
                  </a:lnTo>
                  <a:lnTo>
                    <a:pt x="44" y="768"/>
                  </a:lnTo>
                  <a:lnTo>
                    <a:pt x="38" y="770"/>
                  </a:lnTo>
                  <a:lnTo>
                    <a:pt x="22" y="786"/>
                  </a:lnTo>
                  <a:lnTo>
                    <a:pt x="12" y="800"/>
                  </a:lnTo>
                  <a:lnTo>
                    <a:pt x="6" y="812"/>
                  </a:lnTo>
                  <a:lnTo>
                    <a:pt x="2" y="824"/>
                  </a:lnTo>
                  <a:lnTo>
                    <a:pt x="0" y="836"/>
                  </a:lnTo>
                  <a:lnTo>
                    <a:pt x="0" y="844"/>
                  </a:lnTo>
                  <a:lnTo>
                    <a:pt x="2" y="860"/>
                  </a:lnTo>
                  <a:lnTo>
                    <a:pt x="4" y="866"/>
                  </a:lnTo>
                  <a:lnTo>
                    <a:pt x="8" y="870"/>
                  </a:lnTo>
                  <a:lnTo>
                    <a:pt x="16" y="876"/>
                  </a:lnTo>
                  <a:lnTo>
                    <a:pt x="18" y="878"/>
                  </a:lnTo>
                  <a:lnTo>
                    <a:pt x="18" y="882"/>
                  </a:lnTo>
                  <a:lnTo>
                    <a:pt x="18" y="884"/>
                  </a:lnTo>
                  <a:lnTo>
                    <a:pt x="12" y="888"/>
                  </a:lnTo>
                  <a:lnTo>
                    <a:pt x="8" y="892"/>
                  </a:lnTo>
                  <a:lnTo>
                    <a:pt x="6" y="896"/>
                  </a:lnTo>
                  <a:lnTo>
                    <a:pt x="6" y="900"/>
                  </a:lnTo>
                  <a:lnTo>
                    <a:pt x="6" y="902"/>
                  </a:lnTo>
                  <a:lnTo>
                    <a:pt x="12" y="908"/>
                  </a:lnTo>
                  <a:lnTo>
                    <a:pt x="22" y="914"/>
                  </a:lnTo>
                  <a:lnTo>
                    <a:pt x="44" y="926"/>
                  </a:lnTo>
                  <a:lnTo>
                    <a:pt x="54" y="934"/>
                  </a:lnTo>
                  <a:lnTo>
                    <a:pt x="56" y="938"/>
                  </a:lnTo>
                  <a:lnTo>
                    <a:pt x="58" y="944"/>
                  </a:lnTo>
                  <a:lnTo>
                    <a:pt x="62" y="960"/>
                  </a:lnTo>
                  <a:lnTo>
                    <a:pt x="68" y="972"/>
                  </a:lnTo>
                  <a:lnTo>
                    <a:pt x="74" y="980"/>
                  </a:lnTo>
                  <a:lnTo>
                    <a:pt x="80" y="988"/>
                  </a:lnTo>
                  <a:lnTo>
                    <a:pt x="92" y="1004"/>
                  </a:lnTo>
                  <a:lnTo>
                    <a:pt x="96" y="1014"/>
                  </a:lnTo>
                  <a:lnTo>
                    <a:pt x="100" y="1026"/>
                  </a:lnTo>
                  <a:lnTo>
                    <a:pt x="104" y="1040"/>
                  </a:lnTo>
                  <a:lnTo>
                    <a:pt x="108" y="1056"/>
                  </a:lnTo>
                  <a:lnTo>
                    <a:pt x="122" y="1086"/>
                  </a:lnTo>
                  <a:lnTo>
                    <a:pt x="136" y="1114"/>
                  </a:lnTo>
                  <a:lnTo>
                    <a:pt x="142" y="1128"/>
                  </a:lnTo>
                  <a:lnTo>
                    <a:pt x="146" y="1142"/>
                  </a:lnTo>
                  <a:lnTo>
                    <a:pt x="148" y="1152"/>
                  </a:lnTo>
                  <a:lnTo>
                    <a:pt x="152" y="1160"/>
                  </a:lnTo>
                  <a:lnTo>
                    <a:pt x="158" y="1172"/>
                  </a:lnTo>
                  <a:lnTo>
                    <a:pt x="162" y="1180"/>
                  </a:lnTo>
                  <a:lnTo>
                    <a:pt x="164" y="1186"/>
                  </a:lnTo>
                  <a:lnTo>
                    <a:pt x="164" y="1194"/>
                  </a:lnTo>
                  <a:lnTo>
                    <a:pt x="166" y="1202"/>
                  </a:lnTo>
                  <a:lnTo>
                    <a:pt x="172" y="1210"/>
                  </a:lnTo>
                  <a:lnTo>
                    <a:pt x="184" y="1228"/>
                  </a:lnTo>
                  <a:lnTo>
                    <a:pt x="192" y="1238"/>
                  </a:lnTo>
                  <a:lnTo>
                    <a:pt x="198" y="1248"/>
                  </a:lnTo>
                  <a:lnTo>
                    <a:pt x="200" y="1260"/>
                  </a:lnTo>
                  <a:lnTo>
                    <a:pt x="200" y="1274"/>
                  </a:lnTo>
                  <a:lnTo>
                    <a:pt x="200" y="1286"/>
                  </a:lnTo>
                  <a:lnTo>
                    <a:pt x="204" y="1298"/>
                  </a:lnTo>
                  <a:lnTo>
                    <a:pt x="208" y="1308"/>
                  </a:lnTo>
                  <a:lnTo>
                    <a:pt x="214" y="1316"/>
                  </a:lnTo>
                  <a:lnTo>
                    <a:pt x="228" y="1330"/>
                  </a:lnTo>
                  <a:lnTo>
                    <a:pt x="234" y="1338"/>
                  </a:lnTo>
                  <a:lnTo>
                    <a:pt x="238" y="1344"/>
                  </a:lnTo>
                  <a:lnTo>
                    <a:pt x="246" y="1356"/>
                  </a:lnTo>
                  <a:lnTo>
                    <a:pt x="256" y="1368"/>
                  </a:lnTo>
                  <a:lnTo>
                    <a:pt x="278" y="1384"/>
                  </a:lnTo>
                  <a:lnTo>
                    <a:pt x="318" y="1406"/>
                  </a:lnTo>
                  <a:lnTo>
                    <a:pt x="358" y="1428"/>
                  </a:lnTo>
                  <a:lnTo>
                    <a:pt x="380" y="1442"/>
                  </a:lnTo>
                  <a:lnTo>
                    <a:pt x="388" y="1448"/>
                  </a:lnTo>
                  <a:lnTo>
                    <a:pt x="392" y="1454"/>
                  </a:lnTo>
                  <a:lnTo>
                    <a:pt x="396" y="1460"/>
                  </a:lnTo>
                  <a:lnTo>
                    <a:pt x="398" y="1468"/>
                  </a:lnTo>
                  <a:lnTo>
                    <a:pt x="400" y="1474"/>
                  </a:lnTo>
                  <a:lnTo>
                    <a:pt x="404" y="1480"/>
                  </a:lnTo>
                  <a:lnTo>
                    <a:pt x="408" y="1486"/>
                  </a:lnTo>
                  <a:lnTo>
                    <a:pt x="414" y="1490"/>
                  </a:lnTo>
                  <a:lnTo>
                    <a:pt x="426" y="1496"/>
                  </a:lnTo>
                  <a:lnTo>
                    <a:pt x="434" y="1500"/>
                  </a:lnTo>
                  <a:lnTo>
                    <a:pt x="440" y="1506"/>
                  </a:lnTo>
                  <a:lnTo>
                    <a:pt x="438" y="1532"/>
                  </a:lnTo>
                  <a:lnTo>
                    <a:pt x="440" y="1542"/>
                  </a:lnTo>
                  <a:lnTo>
                    <a:pt x="442" y="1546"/>
                  </a:lnTo>
                  <a:lnTo>
                    <a:pt x="442" y="1552"/>
                  </a:lnTo>
                  <a:lnTo>
                    <a:pt x="444" y="1564"/>
                  </a:lnTo>
                  <a:lnTo>
                    <a:pt x="446" y="1574"/>
                  </a:lnTo>
                  <a:lnTo>
                    <a:pt x="448" y="1586"/>
                  </a:lnTo>
                  <a:lnTo>
                    <a:pt x="448" y="1594"/>
                  </a:lnTo>
                  <a:lnTo>
                    <a:pt x="448" y="1604"/>
                  </a:lnTo>
                  <a:lnTo>
                    <a:pt x="446" y="1614"/>
                  </a:lnTo>
                  <a:lnTo>
                    <a:pt x="446" y="1624"/>
                  </a:lnTo>
                  <a:lnTo>
                    <a:pt x="450" y="1640"/>
                  </a:lnTo>
                  <a:lnTo>
                    <a:pt x="452" y="1658"/>
                  </a:lnTo>
                  <a:lnTo>
                    <a:pt x="452" y="1670"/>
                  </a:lnTo>
                  <a:lnTo>
                    <a:pt x="448" y="1686"/>
                  </a:lnTo>
                  <a:lnTo>
                    <a:pt x="444" y="1716"/>
                  </a:lnTo>
                  <a:lnTo>
                    <a:pt x="442" y="1732"/>
                  </a:lnTo>
                  <a:lnTo>
                    <a:pt x="440" y="1742"/>
                  </a:lnTo>
                  <a:lnTo>
                    <a:pt x="440" y="1744"/>
                  </a:lnTo>
                  <a:lnTo>
                    <a:pt x="438" y="1744"/>
                  </a:lnTo>
                  <a:lnTo>
                    <a:pt x="436" y="1744"/>
                  </a:lnTo>
                  <a:lnTo>
                    <a:pt x="434" y="1746"/>
                  </a:lnTo>
                  <a:lnTo>
                    <a:pt x="430" y="1752"/>
                  </a:lnTo>
                  <a:lnTo>
                    <a:pt x="430" y="1760"/>
                  </a:lnTo>
                  <a:lnTo>
                    <a:pt x="430" y="1762"/>
                  </a:lnTo>
                  <a:lnTo>
                    <a:pt x="434" y="1764"/>
                  </a:lnTo>
                  <a:lnTo>
                    <a:pt x="436" y="1768"/>
                  </a:lnTo>
                  <a:lnTo>
                    <a:pt x="436" y="1772"/>
                  </a:lnTo>
                  <a:lnTo>
                    <a:pt x="434" y="1788"/>
                  </a:lnTo>
                  <a:lnTo>
                    <a:pt x="430" y="1808"/>
                  </a:lnTo>
                  <a:lnTo>
                    <a:pt x="432" y="1820"/>
                  </a:lnTo>
                  <a:lnTo>
                    <a:pt x="434" y="1834"/>
                  </a:lnTo>
                  <a:lnTo>
                    <a:pt x="436" y="1846"/>
                  </a:lnTo>
                  <a:lnTo>
                    <a:pt x="436" y="1856"/>
                  </a:lnTo>
                  <a:lnTo>
                    <a:pt x="434" y="1864"/>
                  </a:lnTo>
                  <a:lnTo>
                    <a:pt x="432" y="1870"/>
                  </a:lnTo>
                  <a:lnTo>
                    <a:pt x="428" y="1882"/>
                  </a:lnTo>
                  <a:lnTo>
                    <a:pt x="428" y="1888"/>
                  </a:lnTo>
                  <a:lnTo>
                    <a:pt x="430" y="1894"/>
                  </a:lnTo>
                  <a:lnTo>
                    <a:pt x="432" y="1900"/>
                  </a:lnTo>
                  <a:lnTo>
                    <a:pt x="430" y="1908"/>
                  </a:lnTo>
                  <a:lnTo>
                    <a:pt x="424" y="1928"/>
                  </a:lnTo>
                  <a:lnTo>
                    <a:pt x="418" y="1946"/>
                  </a:lnTo>
                  <a:lnTo>
                    <a:pt x="416" y="1956"/>
                  </a:lnTo>
                  <a:lnTo>
                    <a:pt x="416" y="1964"/>
                  </a:lnTo>
                  <a:lnTo>
                    <a:pt x="416" y="1974"/>
                  </a:lnTo>
                  <a:lnTo>
                    <a:pt x="414" y="1978"/>
                  </a:lnTo>
                  <a:lnTo>
                    <a:pt x="410" y="1986"/>
                  </a:lnTo>
                  <a:lnTo>
                    <a:pt x="408" y="2004"/>
                  </a:lnTo>
                  <a:lnTo>
                    <a:pt x="408" y="2016"/>
                  </a:lnTo>
                  <a:lnTo>
                    <a:pt x="404" y="2024"/>
                  </a:lnTo>
                  <a:lnTo>
                    <a:pt x="400" y="2030"/>
                  </a:lnTo>
                  <a:lnTo>
                    <a:pt x="398" y="2036"/>
                  </a:lnTo>
                  <a:lnTo>
                    <a:pt x="394" y="2040"/>
                  </a:lnTo>
                  <a:lnTo>
                    <a:pt x="392" y="2044"/>
                  </a:lnTo>
                  <a:lnTo>
                    <a:pt x="392" y="2048"/>
                  </a:lnTo>
                  <a:lnTo>
                    <a:pt x="394" y="2056"/>
                  </a:lnTo>
                  <a:lnTo>
                    <a:pt x="400" y="2072"/>
                  </a:lnTo>
                  <a:lnTo>
                    <a:pt x="402" y="2086"/>
                  </a:lnTo>
                  <a:lnTo>
                    <a:pt x="402" y="2098"/>
                  </a:lnTo>
                  <a:lnTo>
                    <a:pt x="400" y="2104"/>
                  </a:lnTo>
                  <a:lnTo>
                    <a:pt x="398" y="2108"/>
                  </a:lnTo>
                  <a:lnTo>
                    <a:pt x="390" y="2116"/>
                  </a:lnTo>
                  <a:lnTo>
                    <a:pt x="386" y="2124"/>
                  </a:lnTo>
                  <a:lnTo>
                    <a:pt x="384" y="2130"/>
                  </a:lnTo>
                  <a:lnTo>
                    <a:pt x="384" y="2138"/>
                  </a:lnTo>
                  <a:lnTo>
                    <a:pt x="388" y="2162"/>
                  </a:lnTo>
                  <a:lnTo>
                    <a:pt x="392" y="2186"/>
                  </a:lnTo>
                  <a:lnTo>
                    <a:pt x="392" y="2200"/>
                  </a:lnTo>
                  <a:lnTo>
                    <a:pt x="392" y="2212"/>
                  </a:lnTo>
                  <a:lnTo>
                    <a:pt x="396" y="2224"/>
                  </a:lnTo>
                  <a:lnTo>
                    <a:pt x="398" y="2230"/>
                  </a:lnTo>
                  <a:lnTo>
                    <a:pt x="398" y="2236"/>
                  </a:lnTo>
                  <a:lnTo>
                    <a:pt x="392" y="2248"/>
                  </a:lnTo>
                  <a:lnTo>
                    <a:pt x="386" y="2262"/>
                  </a:lnTo>
                  <a:lnTo>
                    <a:pt x="386" y="2270"/>
                  </a:lnTo>
                  <a:lnTo>
                    <a:pt x="386" y="2280"/>
                  </a:lnTo>
                  <a:lnTo>
                    <a:pt x="388" y="2288"/>
                  </a:lnTo>
                  <a:lnTo>
                    <a:pt x="388" y="2292"/>
                  </a:lnTo>
                  <a:lnTo>
                    <a:pt x="386" y="2294"/>
                  </a:lnTo>
                  <a:lnTo>
                    <a:pt x="384" y="2298"/>
                  </a:lnTo>
                  <a:lnTo>
                    <a:pt x="380" y="2300"/>
                  </a:lnTo>
                  <a:lnTo>
                    <a:pt x="378" y="2306"/>
                  </a:lnTo>
                  <a:lnTo>
                    <a:pt x="376" y="2314"/>
                  </a:lnTo>
                  <a:lnTo>
                    <a:pt x="374" y="2328"/>
                  </a:lnTo>
                  <a:lnTo>
                    <a:pt x="372" y="2342"/>
                  </a:lnTo>
                  <a:lnTo>
                    <a:pt x="370" y="2354"/>
                  </a:lnTo>
                  <a:lnTo>
                    <a:pt x="362" y="2376"/>
                  </a:lnTo>
                  <a:lnTo>
                    <a:pt x="354" y="2390"/>
                  </a:lnTo>
                  <a:lnTo>
                    <a:pt x="350" y="2402"/>
                  </a:lnTo>
                  <a:lnTo>
                    <a:pt x="348" y="2412"/>
                  </a:lnTo>
                  <a:lnTo>
                    <a:pt x="344" y="2414"/>
                  </a:lnTo>
                  <a:lnTo>
                    <a:pt x="342" y="2420"/>
                  </a:lnTo>
                  <a:lnTo>
                    <a:pt x="338" y="2434"/>
                  </a:lnTo>
                  <a:lnTo>
                    <a:pt x="336" y="2446"/>
                  </a:lnTo>
                  <a:lnTo>
                    <a:pt x="334" y="2452"/>
                  </a:lnTo>
                  <a:lnTo>
                    <a:pt x="334" y="2454"/>
                  </a:lnTo>
                  <a:lnTo>
                    <a:pt x="332" y="2454"/>
                  </a:lnTo>
                  <a:lnTo>
                    <a:pt x="330" y="2452"/>
                  </a:lnTo>
                  <a:lnTo>
                    <a:pt x="328" y="2462"/>
                  </a:lnTo>
                  <a:lnTo>
                    <a:pt x="326" y="2474"/>
                  </a:lnTo>
                  <a:lnTo>
                    <a:pt x="324" y="2480"/>
                  </a:lnTo>
                  <a:lnTo>
                    <a:pt x="320" y="2482"/>
                  </a:lnTo>
                  <a:lnTo>
                    <a:pt x="318" y="2482"/>
                  </a:lnTo>
                  <a:lnTo>
                    <a:pt x="310" y="2480"/>
                  </a:lnTo>
                  <a:lnTo>
                    <a:pt x="308" y="2482"/>
                  </a:lnTo>
                  <a:lnTo>
                    <a:pt x="306" y="2486"/>
                  </a:lnTo>
                  <a:lnTo>
                    <a:pt x="306" y="2498"/>
                  </a:lnTo>
                  <a:lnTo>
                    <a:pt x="306" y="2506"/>
                  </a:lnTo>
                  <a:lnTo>
                    <a:pt x="310" y="2514"/>
                  </a:lnTo>
                  <a:lnTo>
                    <a:pt x="314" y="2522"/>
                  </a:lnTo>
                  <a:lnTo>
                    <a:pt x="314" y="2530"/>
                  </a:lnTo>
                  <a:lnTo>
                    <a:pt x="314" y="2540"/>
                  </a:lnTo>
                  <a:lnTo>
                    <a:pt x="312" y="2552"/>
                  </a:lnTo>
                  <a:lnTo>
                    <a:pt x="314" y="2560"/>
                  </a:lnTo>
                  <a:lnTo>
                    <a:pt x="318" y="2572"/>
                  </a:lnTo>
                  <a:lnTo>
                    <a:pt x="320" y="2576"/>
                  </a:lnTo>
                  <a:lnTo>
                    <a:pt x="322" y="2584"/>
                  </a:lnTo>
                  <a:lnTo>
                    <a:pt x="324" y="2594"/>
                  </a:lnTo>
                  <a:lnTo>
                    <a:pt x="322" y="2606"/>
                  </a:lnTo>
                  <a:lnTo>
                    <a:pt x="320" y="2618"/>
                  </a:lnTo>
                  <a:lnTo>
                    <a:pt x="316" y="2624"/>
                  </a:lnTo>
                  <a:lnTo>
                    <a:pt x="314" y="2626"/>
                  </a:lnTo>
                  <a:lnTo>
                    <a:pt x="310" y="2626"/>
                  </a:lnTo>
                  <a:lnTo>
                    <a:pt x="308" y="2626"/>
                  </a:lnTo>
                  <a:lnTo>
                    <a:pt x="306" y="2628"/>
                  </a:lnTo>
                  <a:lnTo>
                    <a:pt x="304" y="2632"/>
                  </a:lnTo>
                  <a:lnTo>
                    <a:pt x="304" y="2642"/>
                  </a:lnTo>
                  <a:lnTo>
                    <a:pt x="302" y="2658"/>
                  </a:lnTo>
                  <a:lnTo>
                    <a:pt x="298" y="2670"/>
                  </a:lnTo>
                  <a:lnTo>
                    <a:pt x="294" y="2686"/>
                  </a:lnTo>
                  <a:lnTo>
                    <a:pt x="292" y="2692"/>
                  </a:lnTo>
                  <a:lnTo>
                    <a:pt x="292" y="2696"/>
                  </a:lnTo>
                  <a:lnTo>
                    <a:pt x="294" y="2704"/>
                  </a:lnTo>
                  <a:lnTo>
                    <a:pt x="298" y="2712"/>
                  </a:lnTo>
                  <a:lnTo>
                    <a:pt x="302" y="2722"/>
                  </a:lnTo>
                  <a:lnTo>
                    <a:pt x="308" y="2728"/>
                  </a:lnTo>
                  <a:lnTo>
                    <a:pt x="312" y="2732"/>
                  </a:lnTo>
                  <a:lnTo>
                    <a:pt x="316" y="2734"/>
                  </a:lnTo>
                  <a:lnTo>
                    <a:pt x="320" y="2734"/>
                  </a:lnTo>
                  <a:lnTo>
                    <a:pt x="324" y="2732"/>
                  </a:lnTo>
                  <a:lnTo>
                    <a:pt x="328" y="2728"/>
                  </a:lnTo>
                  <a:lnTo>
                    <a:pt x="330" y="2724"/>
                  </a:lnTo>
                  <a:lnTo>
                    <a:pt x="334" y="2716"/>
                  </a:lnTo>
                  <a:lnTo>
                    <a:pt x="336" y="2716"/>
                  </a:lnTo>
                  <a:lnTo>
                    <a:pt x="338" y="2718"/>
                  </a:lnTo>
                  <a:lnTo>
                    <a:pt x="342" y="2722"/>
                  </a:lnTo>
                  <a:lnTo>
                    <a:pt x="346" y="2726"/>
                  </a:lnTo>
                  <a:lnTo>
                    <a:pt x="348" y="2728"/>
                  </a:lnTo>
                  <a:lnTo>
                    <a:pt x="350" y="2730"/>
                  </a:lnTo>
                  <a:lnTo>
                    <a:pt x="350" y="2732"/>
                  </a:lnTo>
                  <a:lnTo>
                    <a:pt x="344" y="2738"/>
                  </a:lnTo>
                  <a:lnTo>
                    <a:pt x="340" y="2744"/>
                  </a:lnTo>
                  <a:lnTo>
                    <a:pt x="340" y="2746"/>
                  </a:lnTo>
                  <a:lnTo>
                    <a:pt x="344" y="2746"/>
                  </a:lnTo>
                  <a:lnTo>
                    <a:pt x="350" y="2748"/>
                  </a:lnTo>
                  <a:lnTo>
                    <a:pt x="354" y="2752"/>
                  </a:lnTo>
                  <a:lnTo>
                    <a:pt x="356" y="2754"/>
                  </a:lnTo>
                  <a:lnTo>
                    <a:pt x="356" y="2760"/>
                  </a:lnTo>
                  <a:lnTo>
                    <a:pt x="356" y="2766"/>
                  </a:lnTo>
                  <a:lnTo>
                    <a:pt x="354" y="2766"/>
                  </a:lnTo>
                  <a:lnTo>
                    <a:pt x="352" y="2764"/>
                  </a:lnTo>
                  <a:lnTo>
                    <a:pt x="348" y="2758"/>
                  </a:lnTo>
                  <a:lnTo>
                    <a:pt x="344" y="2758"/>
                  </a:lnTo>
                  <a:lnTo>
                    <a:pt x="342" y="2760"/>
                  </a:lnTo>
                  <a:lnTo>
                    <a:pt x="342" y="2766"/>
                  </a:lnTo>
                  <a:lnTo>
                    <a:pt x="342" y="2774"/>
                  </a:lnTo>
                  <a:lnTo>
                    <a:pt x="342" y="2778"/>
                  </a:lnTo>
                  <a:lnTo>
                    <a:pt x="340" y="2782"/>
                  </a:lnTo>
                  <a:lnTo>
                    <a:pt x="342" y="2792"/>
                  </a:lnTo>
                  <a:lnTo>
                    <a:pt x="342" y="2798"/>
                  </a:lnTo>
                  <a:lnTo>
                    <a:pt x="342" y="2804"/>
                  </a:lnTo>
                  <a:lnTo>
                    <a:pt x="336" y="2812"/>
                  </a:lnTo>
                  <a:lnTo>
                    <a:pt x="330" y="2820"/>
                  </a:lnTo>
                  <a:lnTo>
                    <a:pt x="330" y="2824"/>
                  </a:lnTo>
                  <a:lnTo>
                    <a:pt x="330" y="2830"/>
                  </a:lnTo>
                  <a:lnTo>
                    <a:pt x="334" y="2840"/>
                  </a:lnTo>
                  <a:lnTo>
                    <a:pt x="332" y="2852"/>
                  </a:lnTo>
                  <a:lnTo>
                    <a:pt x="330" y="2860"/>
                  </a:lnTo>
                  <a:lnTo>
                    <a:pt x="326" y="2864"/>
                  </a:lnTo>
                  <a:lnTo>
                    <a:pt x="324" y="2866"/>
                  </a:lnTo>
                  <a:lnTo>
                    <a:pt x="324" y="2870"/>
                  </a:lnTo>
                  <a:lnTo>
                    <a:pt x="330" y="2872"/>
                  </a:lnTo>
                  <a:lnTo>
                    <a:pt x="336" y="2874"/>
                  </a:lnTo>
                  <a:lnTo>
                    <a:pt x="344" y="2878"/>
                  </a:lnTo>
                  <a:lnTo>
                    <a:pt x="346" y="2882"/>
                  </a:lnTo>
                  <a:lnTo>
                    <a:pt x="348" y="2890"/>
                  </a:lnTo>
                  <a:lnTo>
                    <a:pt x="346" y="2896"/>
                  </a:lnTo>
                  <a:lnTo>
                    <a:pt x="342" y="2904"/>
                  </a:lnTo>
                  <a:lnTo>
                    <a:pt x="338" y="2908"/>
                  </a:lnTo>
                  <a:lnTo>
                    <a:pt x="332" y="2912"/>
                  </a:lnTo>
                  <a:lnTo>
                    <a:pt x="326" y="2916"/>
                  </a:lnTo>
                  <a:lnTo>
                    <a:pt x="320" y="2918"/>
                  </a:lnTo>
                  <a:lnTo>
                    <a:pt x="318" y="2922"/>
                  </a:lnTo>
                  <a:lnTo>
                    <a:pt x="320" y="2926"/>
                  </a:lnTo>
                  <a:lnTo>
                    <a:pt x="322" y="2930"/>
                  </a:lnTo>
                  <a:lnTo>
                    <a:pt x="322" y="2932"/>
                  </a:lnTo>
                  <a:lnTo>
                    <a:pt x="320" y="2936"/>
                  </a:lnTo>
                  <a:lnTo>
                    <a:pt x="316" y="2940"/>
                  </a:lnTo>
                  <a:lnTo>
                    <a:pt x="312" y="2946"/>
                  </a:lnTo>
                  <a:lnTo>
                    <a:pt x="312" y="2954"/>
                  </a:lnTo>
                  <a:lnTo>
                    <a:pt x="312" y="2956"/>
                  </a:lnTo>
                  <a:lnTo>
                    <a:pt x="312" y="2962"/>
                  </a:lnTo>
                  <a:lnTo>
                    <a:pt x="310" y="2974"/>
                  </a:lnTo>
                  <a:lnTo>
                    <a:pt x="308" y="2986"/>
                  </a:lnTo>
                  <a:lnTo>
                    <a:pt x="308" y="2994"/>
                  </a:lnTo>
                  <a:lnTo>
                    <a:pt x="306" y="3000"/>
                  </a:lnTo>
                  <a:lnTo>
                    <a:pt x="300" y="3006"/>
                  </a:lnTo>
                  <a:lnTo>
                    <a:pt x="298" y="3006"/>
                  </a:lnTo>
                  <a:lnTo>
                    <a:pt x="296" y="3006"/>
                  </a:lnTo>
                  <a:lnTo>
                    <a:pt x="298" y="2998"/>
                  </a:lnTo>
                  <a:lnTo>
                    <a:pt x="300" y="2988"/>
                  </a:lnTo>
                  <a:lnTo>
                    <a:pt x="300" y="2984"/>
                  </a:lnTo>
                  <a:lnTo>
                    <a:pt x="296" y="2980"/>
                  </a:lnTo>
                  <a:lnTo>
                    <a:pt x="292" y="2978"/>
                  </a:lnTo>
                  <a:lnTo>
                    <a:pt x="290" y="2974"/>
                  </a:lnTo>
                  <a:lnTo>
                    <a:pt x="290" y="2968"/>
                  </a:lnTo>
                  <a:lnTo>
                    <a:pt x="290" y="2964"/>
                  </a:lnTo>
                  <a:lnTo>
                    <a:pt x="288" y="2962"/>
                  </a:lnTo>
                  <a:lnTo>
                    <a:pt x="282" y="2962"/>
                  </a:lnTo>
                  <a:lnTo>
                    <a:pt x="276" y="2962"/>
                  </a:lnTo>
                  <a:lnTo>
                    <a:pt x="274" y="2964"/>
                  </a:lnTo>
                  <a:lnTo>
                    <a:pt x="274" y="2966"/>
                  </a:lnTo>
                  <a:lnTo>
                    <a:pt x="270" y="2964"/>
                  </a:lnTo>
                  <a:lnTo>
                    <a:pt x="268" y="2964"/>
                  </a:lnTo>
                  <a:lnTo>
                    <a:pt x="266" y="2964"/>
                  </a:lnTo>
                  <a:lnTo>
                    <a:pt x="266" y="2968"/>
                  </a:lnTo>
                  <a:lnTo>
                    <a:pt x="266" y="2972"/>
                  </a:lnTo>
                  <a:lnTo>
                    <a:pt x="264" y="2976"/>
                  </a:lnTo>
                  <a:lnTo>
                    <a:pt x="260" y="2980"/>
                  </a:lnTo>
                  <a:lnTo>
                    <a:pt x="254" y="2986"/>
                  </a:lnTo>
                  <a:lnTo>
                    <a:pt x="238" y="2994"/>
                  </a:lnTo>
                  <a:lnTo>
                    <a:pt x="228" y="3004"/>
                  </a:lnTo>
                  <a:lnTo>
                    <a:pt x="226" y="3008"/>
                  </a:lnTo>
                  <a:lnTo>
                    <a:pt x="224" y="3012"/>
                  </a:lnTo>
                  <a:lnTo>
                    <a:pt x="224" y="3016"/>
                  </a:lnTo>
                  <a:lnTo>
                    <a:pt x="226" y="3020"/>
                  </a:lnTo>
                  <a:lnTo>
                    <a:pt x="232" y="3026"/>
                  </a:lnTo>
                  <a:lnTo>
                    <a:pt x="236" y="3026"/>
                  </a:lnTo>
                  <a:lnTo>
                    <a:pt x="236" y="3024"/>
                  </a:lnTo>
                  <a:lnTo>
                    <a:pt x="238" y="3016"/>
                  </a:lnTo>
                  <a:lnTo>
                    <a:pt x="238" y="3010"/>
                  </a:lnTo>
                  <a:lnTo>
                    <a:pt x="242" y="3006"/>
                  </a:lnTo>
                  <a:lnTo>
                    <a:pt x="244" y="3006"/>
                  </a:lnTo>
                  <a:lnTo>
                    <a:pt x="248" y="3006"/>
                  </a:lnTo>
                  <a:lnTo>
                    <a:pt x="252" y="3012"/>
                  </a:lnTo>
                  <a:lnTo>
                    <a:pt x="256" y="3018"/>
                  </a:lnTo>
                  <a:lnTo>
                    <a:pt x="264" y="3022"/>
                  </a:lnTo>
                  <a:lnTo>
                    <a:pt x="272" y="3024"/>
                  </a:lnTo>
                  <a:lnTo>
                    <a:pt x="274" y="3022"/>
                  </a:lnTo>
                  <a:lnTo>
                    <a:pt x="274" y="3020"/>
                  </a:lnTo>
                  <a:lnTo>
                    <a:pt x="276" y="3016"/>
                  </a:lnTo>
                  <a:lnTo>
                    <a:pt x="278" y="3016"/>
                  </a:lnTo>
                  <a:lnTo>
                    <a:pt x="282" y="3018"/>
                  </a:lnTo>
                  <a:lnTo>
                    <a:pt x="286" y="3024"/>
                  </a:lnTo>
                  <a:lnTo>
                    <a:pt x="290" y="3026"/>
                  </a:lnTo>
                  <a:lnTo>
                    <a:pt x="292" y="3028"/>
                  </a:lnTo>
                  <a:lnTo>
                    <a:pt x="296" y="3030"/>
                  </a:lnTo>
                  <a:lnTo>
                    <a:pt x="296" y="3036"/>
                  </a:lnTo>
                  <a:lnTo>
                    <a:pt x="294" y="3040"/>
                  </a:lnTo>
                  <a:lnTo>
                    <a:pt x="292" y="3040"/>
                  </a:lnTo>
                  <a:lnTo>
                    <a:pt x="286" y="3042"/>
                  </a:lnTo>
                  <a:lnTo>
                    <a:pt x="280" y="3042"/>
                  </a:lnTo>
                  <a:lnTo>
                    <a:pt x="278" y="3044"/>
                  </a:lnTo>
                  <a:lnTo>
                    <a:pt x="276" y="3048"/>
                  </a:lnTo>
                  <a:lnTo>
                    <a:pt x="274" y="3054"/>
                  </a:lnTo>
                  <a:lnTo>
                    <a:pt x="274" y="3056"/>
                  </a:lnTo>
                  <a:lnTo>
                    <a:pt x="280" y="3062"/>
                  </a:lnTo>
                  <a:lnTo>
                    <a:pt x="284" y="3064"/>
                  </a:lnTo>
                  <a:lnTo>
                    <a:pt x="282" y="3064"/>
                  </a:lnTo>
                  <a:lnTo>
                    <a:pt x="272" y="3062"/>
                  </a:lnTo>
                  <a:lnTo>
                    <a:pt x="270" y="3062"/>
                  </a:lnTo>
                  <a:lnTo>
                    <a:pt x="268" y="3066"/>
                  </a:lnTo>
                  <a:lnTo>
                    <a:pt x="266" y="3072"/>
                  </a:lnTo>
                  <a:lnTo>
                    <a:pt x="268" y="3074"/>
                  </a:lnTo>
                  <a:lnTo>
                    <a:pt x="272" y="3074"/>
                  </a:lnTo>
                  <a:lnTo>
                    <a:pt x="282" y="3074"/>
                  </a:lnTo>
                  <a:lnTo>
                    <a:pt x="290" y="3074"/>
                  </a:lnTo>
                  <a:lnTo>
                    <a:pt x="296" y="3076"/>
                  </a:lnTo>
                  <a:lnTo>
                    <a:pt x="300" y="3078"/>
                  </a:lnTo>
                  <a:lnTo>
                    <a:pt x="302" y="3078"/>
                  </a:lnTo>
                  <a:lnTo>
                    <a:pt x="302" y="3074"/>
                  </a:lnTo>
                  <a:lnTo>
                    <a:pt x="304" y="3072"/>
                  </a:lnTo>
                  <a:lnTo>
                    <a:pt x="306" y="3072"/>
                  </a:lnTo>
                  <a:lnTo>
                    <a:pt x="310" y="3076"/>
                  </a:lnTo>
                  <a:lnTo>
                    <a:pt x="312" y="3080"/>
                  </a:lnTo>
                  <a:lnTo>
                    <a:pt x="312" y="3082"/>
                  </a:lnTo>
                  <a:lnTo>
                    <a:pt x="310" y="3084"/>
                  </a:lnTo>
                  <a:lnTo>
                    <a:pt x="308" y="3086"/>
                  </a:lnTo>
                  <a:lnTo>
                    <a:pt x="310" y="3088"/>
                  </a:lnTo>
                  <a:lnTo>
                    <a:pt x="314" y="3096"/>
                  </a:lnTo>
                  <a:lnTo>
                    <a:pt x="318" y="3100"/>
                  </a:lnTo>
                  <a:lnTo>
                    <a:pt x="318" y="3102"/>
                  </a:lnTo>
                  <a:lnTo>
                    <a:pt x="314" y="3100"/>
                  </a:lnTo>
                  <a:lnTo>
                    <a:pt x="300" y="3090"/>
                  </a:lnTo>
                  <a:lnTo>
                    <a:pt x="294" y="3088"/>
                  </a:lnTo>
                  <a:lnTo>
                    <a:pt x="286" y="3088"/>
                  </a:lnTo>
                  <a:lnTo>
                    <a:pt x="272" y="3086"/>
                  </a:lnTo>
                  <a:lnTo>
                    <a:pt x="268" y="3088"/>
                  </a:lnTo>
                  <a:lnTo>
                    <a:pt x="266" y="3088"/>
                  </a:lnTo>
                  <a:lnTo>
                    <a:pt x="268" y="3090"/>
                  </a:lnTo>
                  <a:lnTo>
                    <a:pt x="270" y="3092"/>
                  </a:lnTo>
                  <a:lnTo>
                    <a:pt x="272" y="3092"/>
                  </a:lnTo>
                  <a:lnTo>
                    <a:pt x="274" y="3092"/>
                  </a:lnTo>
                  <a:lnTo>
                    <a:pt x="276" y="3096"/>
                  </a:lnTo>
                  <a:lnTo>
                    <a:pt x="278" y="3100"/>
                  </a:lnTo>
                  <a:lnTo>
                    <a:pt x="282" y="3104"/>
                  </a:lnTo>
                  <a:lnTo>
                    <a:pt x="292" y="3110"/>
                  </a:lnTo>
                  <a:lnTo>
                    <a:pt x="294" y="3112"/>
                  </a:lnTo>
                  <a:lnTo>
                    <a:pt x="294" y="3114"/>
                  </a:lnTo>
                  <a:lnTo>
                    <a:pt x="294" y="3116"/>
                  </a:lnTo>
                  <a:lnTo>
                    <a:pt x="294" y="3120"/>
                  </a:lnTo>
                  <a:lnTo>
                    <a:pt x="292" y="3120"/>
                  </a:lnTo>
                  <a:lnTo>
                    <a:pt x="288" y="3118"/>
                  </a:lnTo>
                  <a:lnTo>
                    <a:pt x="284" y="3116"/>
                  </a:lnTo>
                  <a:lnTo>
                    <a:pt x="280" y="3116"/>
                  </a:lnTo>
                  <a:lnTo>
                    <a:pt x="280" y="3120"/>
                  </a:lnTo>
                  <a:lnTo>
                    <a:pt x="276" y="3132"/>
                  </a:lnTo>
                  <a:lnTo>
                    <a:pt x="276" y="3138"/>
                  </a:lnTo>
                  <a:lnTo>
                    <a:pt x="276" y="3148"/>
                  </a:lnTo>
                  <a:lnTo>
                    <a:pt x="278" y="3168"/>
                  </a:lnTo>
                  <a:lnTo>
                    <a:pt x="280" y="3174"/>
                  </a:lnTo>
                  <a:lnTo>
                    <a:pt x="282" y="3178"/>
                  </a:lnTo>
                  <a:lnTo>
                    <a:pt x="284" y="3178"/>
                  </a:lnTo>
                  <a:lnTo>
                    <a:pt x="284" y="3176"/>
                  </a:lnTo>
                  <a:lnTo>
                    <a:pt x="286" y="3168"/>
                  </a:lnTo>
                  <a:lnTo>
                    <a:pt x="288" y="3160"/>
                  </a:lnTo>
                  <a:lnTo>
                    <a:pt x="290" y="3156"/>
                  </a:lnTo>
                  <a:lnTo>
                    <a:pt x="292" y="3154"/>
                  </a:lnTo>
                  <a:lnTo>
                    <a:pt x="292" y="3158"/>
                  </a:lnTo>
                  <a:lnTo>
                    <a:pt x="292" y="3164"/>
                  </a:lnTo>
                  <a:lnTo>
                    <a:pt x="292" y="3170"/>
                  </a:lnTo>
                  <a:lnTo>
                    <a:pt x="294" y="3176"/>
                  </a:lnTo>
                  <a:lnTo>
                    <a:pt x="298" y="3182"/>
                  </a:lnTo>
                  <a:lnTo>
                    <a:pt x="300" y="3184"/>
                  </a:lnTo>
                  <a:lnTo>
                    <a:pt x="296" y="3182"/>
                  </a:lnTo>
                  <a:lnTo>
                    <a:pt x="290" y="3180"/>
                  </a:lnTo>
                  <a:lnTo>
                    <a:pt x="284" y="3182"/>
                  </a:lnTo>
                  <a:lnTo>
                    <a:pt x="280" y="3184"/>
                  </a:lnTo>
                  <a:lnTo>
                    <a:pt x="280" y="3186"/>
                  </a:lnTo>
                  <a:lnTo>
                    <a:pt x="282" y="3188"/>
                  </a:lnTo>
                  <a:lnTo>
                    <a:pt x="282" y="3190"/>
                  </a:lnTo>
                  <a:lnTo>
                    <a:pt x="280" y="3192"/>
                  </a:lnTo>
                  <a:lnTo>
                    <a:pt x="280" y="3194"/>
                  </a:lnTo>
                  <a:lnTo>
                    <a:pt x="284" y="3198"/>
                  </a:lnTo>
                  <a:lnTo>
                    <a:pt x="296" y="3206"/>
                  </a:lnTo>
                  <a:lnTo>
                    <a:pt x="294" y="3206"/>
                  </a:lnTo>
                  <a:lnTo>
                    <a:pt x="288" y="3206"/>
                  </a:lnTo>
                  <a:lnTo>
                    <a:pt x="280" y="3204"/>
                  </a:lnTo>
                  <a:lnTo>
                    <a:pt x="278" y="3204"/>
                  </a:lnTo>
                  <a:lnTo>
                    <a:pt x="280" y="3206"/>
                  </a:lnTo>
                  <a:lnTo>
                    <a:pt x="288" y="3216"/>
                  </a:lnTo>
                  <a:lnTo>
                    <a:pt x="290" y="3220"/>
                  </a:lnTo>
                  <a:lnTo>
                    <a:pt x="280" y="3214"/>
                  </a:lnTo>
                  <a:lnTo>
                    <a:pt x="274" y="3212"/>
                  </a:lnTo>
                  <a:lnTo>
                    <a:pt x="268" y="3212"/>
                  </a:lnTo>
                  <a:lnTo>
                    <a:pt x="264" y="3214"/>
                  </a:lnTo>
                  <a:lnTo>
                    <a:pt x="264" y="3216"/>
                  </a:lnTo>
                  <a:lnTo>
                    <a:pt x="268" y="3218"/>
                  </a:lnTo>
                  <a:lnTo>
                    <a:pt x="272" y="3220"/>
                  </a:lnTo>
                  <a:lnTo>
                    <a:pt x="274" y="3224"/>
                  </a:lnTo>
                  <a:lnTo>
                    <a:pt x="274" y="3226"/>
                  </a:lnTo>
                  <a:lnTo>
                    <a:pt x="278" y="3228"/>
                  </a:lnTo>
                  <a:lnTo>
                    <a:pt x="282" y="3230"/>
                  </a:lnTo>
                  <a:lnTo>
                    <a:pt x="284" y="3230"/>
                  </a:lnTo>
                  <a:lnTo>
                    <a:pt x="288" y="3230"/>
                  </a:lnTo>
                  <a:lnTo>
                    <a:pt x="292" y="3234"/>
                  </a:lnTo>
                  <a:lnTo>
                    <a:pt x="296" y="3236"/>
                  </a:lnTo>
                  <a:lnTo>
                    <a:pt x="296" y="3238"/>
                  </a:lnTo>
                  <a:lnTo>
                    <a:pt x="288" y="3236"/>
                  </a:lnTo>
                  <a:lnTo>
                    <a:pt x="284" y="3236"/>
                  </a:lnTo>
                  <a:lnTo>
                    <a:pt x="284" y="3238"/>
                  </a:lnTo>
                  <a:lnTo>
                    <a:pt x="288" y="3248"/>
                  </a:lnTo>
                  <a:lnTo>
                    <a:pt x="290" y="3252"/>
                  </a:lnTo>
                  <a:lnTo>
                    <a:pt x="294" y="3252"/>
                  </a:lnTo>
                  <a:lnTo>
                    <a:pt x="298" y="3250"/>
                  </a:lnTo>
                  <a:lnTo>
                    <a:pt x="302" y="3240"/>
                  </a:lnTo>
                  <a:lnTo>
                    <a:pt x="306" y="3234"/>
                  </a:lnTo>
                  <a:lnTo>
                    <a:pt x="308" y="3232"/>
                  </a:lnTo>
                  <a:lnTo>
                    <a:pt x="308" y="3234"/>
                  </a:lnTo>
                  <a:lnTo>
                    <a:pt x="306" y="3242"/>
                  </a:lnTo>
                  <a:lnTo>
                    <a:pt x="300" y="3256"/>
                  </a:lnTo>
                  <a:lnTo>
                    <a:pt x="296" y="3258"/>
                  </a:lnTo>
                  <a:lnTo>
                    <a:pt x="292" y="3258"/>
                  </a:lnTo>
                  <a:lnTo>
                    <a:pt x="288" y="3258"/>
                  </a:lnTo>
                  <a:lnTo>
                    <a:pt x="286" y="3258"/>
                  </a:lnTo>
                  <a:lnTo>
                    <a:pt x="284" y="3260"/>
                  </a:lnTo>
                  <a:lnTo>
                    <a:pt x="284" y="3264"/>
                  </a:lnTo>
                  <a:lnTo>
                    <a:pt x="286" y="3266"/>
                  </a:lnTo>
                  <a:lnTo>
                    <a:pt x="288" y="3268"/>
                  </a:lnTo>
                  <a:lnTo>
                    <a:pt x="288" y="3272"/>
                  </a:lnTo>
                  <a:lnTo>
                    <a:pt x="288" y="3276"/>
                  </a:lnTo>
                  <a:lnTo>
                    <a:pt x="290" y="3276"/>
                  </a:lnTo>
                  <a:lnTo>
                    <a:pt x="292" y="3276"/>
                  </a:lnTo>
                  <a:lnTo>
                    <a:pt x="296" y="3276"/>
                  </a:lnTo>
                  <a:lnTo>
                    <a:pt x="302" y="3278"/>
                  </a:lnTo>
                  <a:lnTo>
                    <a:pt x="306" y="3286"/>
                  </a:lnTo>
                  <a:lnTo>
                    <a:pt x="308" y="3294"/>
                  </a:lnTo>
                  <a:lnTo>
                    <a:pt x="308" y="3298"/>
                  </a:lnTo>
                  <a:lnTo>
                    <a:pt x="306" y="3298"/>
                  </a:lnTo>
                  <a:lnTo>
                    <a:pt x="302" y="3294"/>
                  </a:lnTo>
                  <a:lnTo>
                    <a:pt x="298" y="3288"/>
                  </a:lnTo>
                  <a:lnTo>
                    <a:pt x="296" y="3288"/>
                  </a:lnTo>
                  <a:lnTo>
                    <a:pt x="296" y="3290"/>
                  </a:lnTo>
                  <a:lnTo>
                    <a:pt x="296" y="3294"/>
                  </a:lnTo>
                  <a:lnTo>
                    <a:pt x="298" y="3298"/>
                  </a:lnTo>
                  <a:lnTo>
                    <a:pt x="298" y="3302"/>
                  </a:lnTo>
                  <a:lnTo>
                    <a:pt x="298" y="3304"/>
                  </a:lnTo>
                  <a:lnTo>
                    <a:pt x="300" y="3308"/>
                  </a:lnTo>
                  <a:lnTo>
                    <a:pt x="302" y="3310"/>
                  </a:lnTo>
                  <a:lnTo>
                    <a:pt x="306" y="3308"/>
                  </a:lnTo>
                  <a:lnTo>
                    <a:pt x="308" y="3306"/>
                  </a:lnTo>
                  <a:lnTo>
                    <a:pt x="310" y="3308"/>
                  </a:lnTo>
                  <a:lnTo>
                    <a:pt x="312" y="3310"/>
                  </a:lnTo>
                  <a:lnTo>
                    <a:pt x="314" y="3318"/>
                  </a:lnTo>
                  <a:lnTo>
                    <a:pt x="310" y="3316"/>
                  </a:lnTo>
                  <a:lnTo>
                    <a:pt x="308" y="3316"/>
                  </a:lnTo>
                  <a:lnTo>
                    <a:pt x="308" y="3318"/>
                  </a:lnTo>
                  <a:lnTo>
                    <a:pt x="312" y="3326"/>
                  </a:lnTo>
                  <a:lnTo>
                    <a:pt x="318" y="3332"/>
                  </a:lnTo>
                  <a:lnTo>
                    <a:pt x="322" y="3332"/>
                  </a:lnTo>
                  <a:lnTo>
                    <a:pt x="324" y="3332"/>
                  </a:lnTo>
                  <a:lnTo>
                    <a:pt x="326" y="3322"/>
                  </a:lnTo>
                  <a:lnTo>
                    <a:pt x="330" y="3318"/>
                  </a:lnTo>
                  <a:lnTo>
                    <a:pt x="332" y="3316"/>
                  </a:lnTo>
                  <a:lnTo>
                    <a:pt x="334" y="3314"/>
                  </a:lnTo>
                  <a:lnTo>
                    <a:pt x="334" y="3312"/>
                  </a:lnTo>
                  <a:lnTo>
                    <a:pt x="334" y="3310"/>
                  </a:lnTo>
                  <a:lnTo>
                    <a:pt x="342" y="3312"/>
                  </a:lnTo>
                  <a:lnTo>
                    <a:pt x="348" y="3312"/>
                  </a:lnTo>
                  <a:lnTo>
                    <a:pt x="350" y="3312"/>
                  </a:lnTo>
                  <a:lnTo>
                    <a:pt x="350" y="3310"/>
                  </a:lnTo>
                  <a:lnTo>
                    <a:pt x="344" y="3304"/>
                  </a:lnTo>
                  <a:lnTo>
                    <a:pt x="334" y="3300"/>
                  </a:lnTo>
                  <a:lnTo>
                    <a:pt x="326" y="3294"/>
                  </a:lnTo>
                  <a:lnTo>
                    <a:pt x="324" y="3292"/>
                  </a:lnTo>
                  <a:lnTo>
                    <a:pt x="328" y="3290"/>
                  </a:lnTo>
                  <a:lnTo>
                    <a:pt x="336" y="3294"/>
                  </a:lnTo>
                  <a:lnTo>
                    <a:pt x="350" y="3302"/>
                  </a:lnTo>
                  <a:lnTo>
                    <a:pt x="354" y="3308"/>
                  </a:lnTo>
                  <a:lnTo>
                    <a:pt x="354" y="3314"/>
                  </a:lnTo>
                  <a:lnTo>
                    <a:pt x="352" y="3320"/>
                  </a:lnTo>
                  <a:lnTo>
                    <a:pt x="350" y="3322"/>
                  </a:lnTo>
                  <a:lnTo>
                    <a:pt x="348" y="3324"/>
                  </a:lnTo>
                  <a:lnTo>
                    <a:pt x="350" y="3330"/>
                  </a:lnTo>
                  <a:lnTo>
                    <a:pt x="352" y="3332"/>
                  </a:lnTo>
                  <a:lnTo>
                    <a:pt x="348" y="3328"/>
                  </a:lnTo>
                  <a:lnTo>
                    <a:pt x="342" y="3322"/>
                  </a:lnTo>
                  <a:lnTo>
                    <a:pt x="340" y="3322"/>
                  </a:lnTo>
                  <a:lnTo>
                    <a:pt x="338" y="3326"/>
                  </a:lnTo>
                  <a:lnTo>
                    <a:pt x="334" y="3336"/>
                  </a:lnTo>
                  <a:lnTo>
                    <a:pt x="332" y="3334"/>
                  </a:lnTo>
                  <a:lnTo>
                    <a:pt x="332" y="3330"/>
                  </a:lnTo>
                  <a:lnTo>
                    <a:pt x="330" y="3332"/>
                  </a:lnTo>
                  <a:lnTo>
                    <a:pt x="324" y="3338"/>
                  </a:lnTo>
                  <a:lnTo>
                    <a:pt x="322" y="3340"/>
                  </a:lnTo>
                  <a:lnTo>
                    <a:pt x="320" y="3340"/>
                  </a:lnTo>
                  <a:lnTo>
                    <a:pt x="316" y="3336"/>
                  </a:lnTo>
                  <a:lnTo>
                    <a:pt x="310" y="3330"/>
                  </a:lnTo>
                  <a:lnTo>
                    <a:pt x="306" y="3328"/>
                  </a:lnTo>
                  <a:lnTo>
                    <a:pt x="304" y="3328"/>
                  </a:lnTo>
                  <a:lnTo>
                    <a:pt x="306" y="3332"/>
                  </a:lnTo>
                  <a:lnTo>
                    <a:pt x="310" y="3336"/>
                  </a:lnTo>
                  <a:lnTo>
                    <a:pt x="310" y="3340"/>
                  </a:lnTo>
                  <a:lnTo>
                    <a:pt x="308" y="3344"/>
                  </a:lnTo>
                  <a:lnTo>
                    <a:pt x="306" y="3350"/>
                  </a:lnTo>
                  <a:lnTo>
                    <a:pt x="308" y="3350"/>
                  </a:lnTo>
                  <a:lnTo>
                    <a:pt x="312" y="3352"/>
                  </a:lnTo>
                  <a:lnTo>
                    <a:pt x="310" y="3356"/>
                  </a:lnTo>
                  <a:lnTo>
                    <a:pt x="306" y="3364"/>
                  </a:lnTo>
                  <a:lnTo>
                    <a:pt x="306" y="3368"/>
                  </a:lnTo>
                  <a:lnTo>
                    <a:pt x="306" y="3370"/>
                  </a:lnTo>
                  <a:lnTo>
                    <a:pt x="308" y="3370"/>
                  </a:lnTo>
                  <a:lnTo>
                    <a:pt x="314" y="3366"/>
                  </a:lnTo>
                  <a:lnTo>
                    <a:pt x="316" y="3364"/>
                  </a:lnTo>
                  <a:lnTo>
                    <a:pt x="320" y="3364"/>
                  </a:lnTo>
                  <a:lnTo>
                    <a:pt x="322" y="3366"/>
                  </a:lnTo>
                  <a:lnTo>
                    <a:pt x="324" y="3372"/>
                  </a:lnTo>
                  <a:lnTo>
                    <a:pt x="322" y="3374"/>
                  </a:lnTo>
                  <a:lnTo>
                    <a:pt x="320" y="3374"/>
                  </a:lnTo>
                  <a:lnTo>
                    <a:pt x="316" y="3374"/>
                  </a:lnTo>
                  <a:lnTo>
                    <a:pt x="322" y="3380"/>
                  </a:lnTo>
                  <a:lnTo>
                    <a:pt x="322" y="3382"/>
                  </a:lnTo>
                  <a:lnTo>
                    <a:pt x="318" y="3384"/>
                  </a:lnTo>
                  <a:lnTo>
                    <a:pt x="316" y="3386"/>
                  </a:lnTo>
                  <a:lnTo>
                    <a:pt x="320" y="3388"/>
                  </a:lnTo>
                  <a:lnTo>
                    <a:pt x="328" y="3390"/>
                  </a:lnTo>
                  <a:lnTo>
                    <a:pt x="332" y="3388"/>
                  </a:lnTo>
                  <a:lnTo>
                    <a:pt x="334" y="3384"/>
                  </a:lnTo>
                  <a:lnTo>
                    <a:pt x="334" y="3378"/>
                  </a:lnTo>
                  <a:lnTo>
                    <a:pt x="334" y="3376"/>
                  </a:lnTo>
                  <a:lnTo>
                    <a:pt x="336" y="3374"/>
                  </a:lnTo>
                  <a:lnTo>
                    <a:pt x="340" y="3370"/>
                  </a:lnTo>
                  <a:lnTo>
                    <a:pt x="344" y="3368"/>
                  </a:lnTo>
                  <a:lnTo>
                    <a:pt x="346" y="3366"/>
                  </a:lnTo>
                  <a:lnTo>
                    <a:pt x="346" y="3364"/>
                  </a:lnTo>
                  <a:lnTo>
                    <a:pt x="344" y="3362"/>
                  </a:lnTo>
                  <a:lnTo>
                    <a:pt x="340" y="3360"/>
                  </a:lnTo>
                  <a:lnTo>
                    <a:pt x="340" y="3358"/>
                  </a:lnTo>
                  <a:lnTo>
                    <a:pt x="344" y="3358"/>
                  </a:lnTo>
                  <a:lnTo>
                    <a:pt x="352" y="3358"/>
                  </a:lnTo>
                  <a:lnTo>
                    <a:pt x="354" y="3362"/>
                  </a:lnTo>
                  <a:lnTo>
                    <a:pt x="356" y="3362"/>
                  </a:lnTo>
                  <a:lnTo>
                    <a:pt x="360" y="3360"/>
                  </a:lnTo>
                  <a:lnTo>
                    <a:pt x="364" y="3358"/>
                  </a:lnTo>
                  <a:lnTo>
                    <a:pt x="368" y="3356"/>
                  </a:lnTo>
                  <a:lnTo>
                    <a:pt x="382" y="3356"/>
                  </a:lnTo>
                  <a:lnTo>
                    <a:pt x="392" y="3358"/>
                  </a:lnTo>
                  <a:lnTo>
                    <a:pt x="394" y="3360"/>
                  </a:lnTo>
                  <a:lnTo>
                    <a:pt x="396" y="3362"/>
                  </a:lnTo>
                  <a:lnTo>
                    <a:pt x="392" y="3366"/>
                  </a:lnTo>
                  <a:lnTo>
                    <a:pt x="386" y="3368"/>
                  </a:lnTo>
                  <a:lnTo>
                    <a:pt x="380" y="3366"/>
                  </a:lnTo>
                  <a:lnTo>
                    <a:pt x="372" y="3364"/>
                  </a:lnTo>
                  <a:lnTo>
                    <a:pt x="368" y="3364"/>
                  </a:lnTo>
                  <a:lnTo>
                    <a:pt x="366" y="3366"/>
                  </a:lnTo>
                  <a:lnTo>
                    <a:pt x="362" y="3370"/>
                  </a:lnTo>
                  <a:lnTo>
                    <a:pt x="358" y="3376"/>
                  </a:lnTo>
                  <a:lnTo>
                    <a:pt x="356" y="3376"/>
                  </a:lnTo>
                  <a:lnTo>
                    <a:pt x="354" y="3376"/>
                  </a:lnTo>
                  <a:lnTo>
                    <a:pt x="348" y="3372"/>
                  </a:lnTo>
                  <a:lnTo>
                    <a:pt x="342" y="3374"/>
                  </a:lnTo>
                  <a:lnTo>
                    <a:pt x="338" y="3378"/>
                  </a:lnTo>
                  <a:lnTo>
                    <a:pt x="338" y="3384"/>
                  </a:lnTo>
                  <a:lnTo>
                    <a:pt x="340" y="3388"/>
                  </a:lnTo>
                  <a:lnTo>
                    <a:pt x="338" y="3390"/>
                  </a:lnTo>
                  <a:lnTo>
                    <a:pt x="338" y="3392"/>
                  </a:lnTo>
                  <a:lnTo>
                    <a:pt x="340" y="3396"/>
                  </a:lnTo>
                  <a:lnTo>
                    <a:pt x="342" y="3398"/>
                  </a:lnTo>
                  <a:lnTo>
                    <a:pt x="340" y="3398"/>
                  </a:lnTo>
                  <a:lnTo>
                    <a:pt x="334" y="3396"/>
                  </a:lnTo>
                  <a:lnTo>
                    <a:pt x="326" y="3396"/>
                  </a:lnTo>
                  <a:lnTo>
                    <a:pt x="324" y="3396"/>
                  </a:lnTo>
                  <a:lnTo>
                    <a:pt x="324" y="3398"/>
                  </a:lnTo>
                  <a:lnTo>
                    <a:pt x="326" y="3402"/>
                  </a:lnTo>
                  <a:lnTo>
                    <a:pt x="342" y="3412"/>
                  </a:lnTo>
                  <a:lnTo>
                    <a:pt x="354" y="3418"/>
                  </a:lnTo>
                  <a:lnTo>
                    <a:pt x="356" y="3418"/>
                  </a:lnTo>
                  <a:lnTo>
                    <a:pt x="354" y="3412"/>
                  </a:lnTo>
                  <a:lnTo>
                    <a:pt x="352" y="3406"/>
                  </a:lnTo>
                  <a:lnTo>
                    <a:pt x="352" y="3402"/>
                  </a:lnTo>
                  <a:lnTo>
                    <a:pt x="358" y="3400"/>
                  </a:lnTo>
                  <a:lnTo>
                    <a:pt x="362" y="3398"/>
                  </a:lnTo>
                  <a:lnTo>
                    <a:pt x="364" y="3396"/>
                  </a:lnTo>
                  <a:lnTo>
                    <a:pt x="364" y="3394"/>
                  </a:lnTo>
                  <a:lnTo>
                    <a:pt x="360" y="3390"/>
                  </a:lnTo>
                  <a:lnTo>
                    <a:pt x="356" y="3388"/>
                  </a:lnTo>
                  <a:lnTo>
                    <a:pt x="362" y="3390"/>
                  </a:lnTo>
                  <a:lnTo>
                    <a:pt x="370" y="3392"/>
                  </a:lnTo>
                  <a:lnTo>
                    <a:pt x="374" y="3390"/>
                  </a:lnTo>
                  <a:lnTo>
                    <a:pt x="378" y="3386"/>
                  </a:lnTo>
                  <a:lnTo>
                    <a:pt x="384" y="3382"/>
                  </a:lnTo>
                  <a:lnTo>
                    <a:pt x="392" y="3378"/>
                  </a:lnTo>
                  <a:lnTo>
                    <a:pt x="396" y="3374"/>
                  </a:lnTo>
                  <a:lnTo>
                    <a:pt x="402" y="3372"/>
                  </a:lnTo>
                  <a:lnTo>
                    <a:pt x="406" y="3374"/>
                  </a:lnTo>
                  <a:lnTo>
                    <a:pt x="408" y="3376"/>
                  </a:lnTo>
                  <a:lnTo>
                    <a:pt x="408" y="3378"/>
                  </a:lnTo>
                  <a:lnTo>
                    <a:pt x="406" y="3384"/>
                  </a:lnTo>
                  <a:lnTo>
                    <a:pt x="398" y="3392"/>
                  </a:lnTo>
                  <a:lnTo>
                    <a:pt x="390" y="3396"/>
                  </a:lnTo>
                  <a:lnTo>
                    <a:pt x="384" y="3400"/>
                  </a:lnTo>
                  <a:lnTo>
                    <a:pt x="384" y="3402"/>
                  </a:lnTo>
                  <a:lnTo>
                    <a:pt x="382" y="3404"/>
                  </a:lnTo>
                  <a:lnTo>
                    <a:pt x="380" y="3402"/>
                  </a:lnTo>
                  <a:lnTo>
                    <a:pt x="376" y="3400"/>
                  </a:lnTo>
                  <a:lnTo>
                    <a:pt x="374" y="3402"/>
                  </a:lnTo>
                  <a:lnTo>
                    <a:pt x="374" y="3404"/>
                  </a:lnTo>
                  <a:lnTo>
                    <a:pt x="370" y="3402"/>
                  </a:lnTo>
                  <a:lnTo>
                    <a:pt x="362" y="3404"/>
                  </a:lnTo>
                  <a:lnTo>
                    <a:pt x="358" y="3406"/>
                  </a:lnTo>
                  <a:lnTo>
                    <a:pt x="356" y="3408"/>
                  </a:lnTo>
                  <a:lnTo>
                    <a:pt x="360" y="3414"/>
                  </a:lnTo>
                  <a:lnTo>
                    <a:pt x="366" y="3420"/>
                  </a:lnTo>
                  <a:lnTo>
                    <a:pt x="372" y="3426"/>
                  </a:lnTo>
                  <a:lnTo>
                    <a:pt x="378" y="3430"/>
                  </a:lnTo>
                  <a:lnTo>
                    <a:pt x="382" y="3432"/>
                  </a:lnTo>
                  <a:lnTo>
                    <a:pt x="386" y="3434"/>
                  </a:lnTo>
                  <a:lnTo>
                    <a:pt x="392" y="3438"/>
                  </a:lnTo>
                  <a:lnTo>
                    <a:pt x="402" y="3438"/>
                  </a:lnTo>
                  <a:lnTo>
                    <a:pt x="410" y="3436"/>
                  </a:lnTo>
                  <a:lnTo>
                    <a:pt x="414" y="3434"/>
                  </a:lnTo>
                  <a:lnTo>
                    <a:pt x="416" y="3426"/>
                  </a:lnTo>
                  <a:lnTo>
                    <a:pt x="416" y="3412"/>
                  </a:lnTo>
                  <a:lnTo>
                    <a:pt x="418" y="3400"/>
                  </a:lnTo>
                  <a:lnTo>
                    <a:pt x="420" y="3394"/>
                  </a:lnTo>
                  <a:lnTo>
                    <a:pt x="422" y="3388"/>
                  </a:lnTo>
                  <a:lnTo>
                    <a:pt x="424" y="3378"/>
                  </a:lnTo>
                  <a:lnTo>
                    <a:pt x="424" y="3372"/>
                  </a:lnTo>
                  <a:lnTo>
                    <a:pt x="426" y="3368"/>
                  </a:lnTo>
                  <a:lnTo>
                    <a:pt x="428" y="3366"/>
                  </a:lnTo>
                  <a:lnTo>
                    <a:pt x="432" y="3366"/>
                  </a:lnTo>
                  <a:lnTo>
                    <a:pt x="440" y="3364"/>
                  </a:lnTo>
                  <a:lnTo>
                    <a:pt x="444" y="3362"/>
                  </a:lnTo>
                  <a:lnTo>
                    <a:pt x="450" y="3358"/>
                  </a:lnTo>
                  <a:lnTo>
                    <a:pt x="454" y="3354"/>
                  </a:lnTo>
                  <a:lnTo>
                    <a:pt x="458" y="3354"/>
                  </a:lnTo>
                  <a:lnTo>
                    <a:pt x="462" y="3354"/>
                  </a:lnTo>
                  <a:lnTo>
                    <a:pt x="466" y="3356"/>
                  </a:lnTo>
                  <a:lnTo>
                    <a:pt x="470" y="3350"/>
                  </a:lnTo>
                  <a:lnTo>
                    <a:pt x="476" y="3342"/>
                  </a:lnTo>
                  <a:lnTo>
                    <a:pt x="480" y="3340"/>
                  </a:lnTo>
                  <a:lnTo>
                    <a:pt x="486" y="3340"/>
                  </a:lnTo>
                  <a:lnTo>
                    <a:pt x="496" y="3342"/>
                  </a:lnTo>
                  <a:lnTo>
                    <a:pt x="510" y="3344"/>
                  </a:lnTo>
                  <a:lnTo>
                    <a:pt x="518" y="3348"/>
                  </a:lnTo>
                  <a:lnTo>
                    <a:pt x="520" y="3346"/>
                  </a:lnTo>
                  <a:lnTo>
                    <a:pt x="518" y="3342"/>
                  </a:lnTo>
                  <a:lnTo>
                    <a:pt x="510" y="3328"/>
                  </a:lnTo>
                  <a:lnTo>
                    <a:pt x="500" y="3308"/>
                  </a:lnTo>
                  <a:lnTo>
                    <a:pt x="496" y="3296"/>
                  </a:lnTo>
                  <a:lnTo>
                    <a:pt x="492" y="3282"/>
                  </a:lnTo>
                  <a:lnTo>
                    <a:pt x="490" y="3266"/>
                  </a:lnTo>
                  <a:lnTo>
                    <a:pt x="490" y="3256"/>
                  </a:lnTo>
                  <a:lnTo>
                    <a:pt x="490" y="3246"/>
                  </a:lnTo>
                  <a:lnTo>
                    <a:pt x="494" y="3238"/>
                  </a:lnTo>
                  <a:lnTo>
                    <a:pt x="498" y="3228"/>
                  </a:lnTo>
                  <a:lnTo>
                    <a:pt x="506" y="3222"/>
                  </a:lnTo>
                  <a:lnTo>
                    <a:pt x="518" y="3216"/>
                  </a:lnTo>
                  <a:lnTo>
                    <a:pt x="528" y="3212"/>
                  </a:lnTo>
                  <a:lnTo>
                    <a:pt x="536" y="3208"/>
                  </a:lnTo>
                  <a:lnTo>
                    <a:pt x="542" y="3202"/>
                  </a:lnTo>
                  <a:lnTo>
                    <a:pt x="546" y="3196"/>
                  </a:lnTo>
                  <a:lnTo>
                    <a:pt x="550" y="3180"/>
                  </a:lnTo>
                  <a:lnTo>
                    <a:pt x="552" y="3156"/>
                  </a:lnTo>
                  <a:lnTo>
                    <a:pt x="556" y="3144"/>
                  </a:lnTo>
                  <a:lnTo>
                    <a:pt x="564" y="3134"/>
                  </a:lnTo>
                  <a:lnTo>
                    <a:pt x="572" y="3126"/>
                  </a:lnTo>
                  <a:lnTo>
                    <a:pt x="580" y="3122"/>
                  </a:lnTo>
                  <a:lnTo>
                    <a:pt x="596" y="3112"/>
                  </a:lnTo>
                  <a:lnTo>
                    <a:pt x="602" y="3108"/>
                  </a:lnTo>
                  <a:lnTo>
                    <a:pt x="604" y="3104"/>
                  </a:lnTo>
                  <a:lnTo>
                    <a:pt x="606" y="3100"/>
                  </a:lnTo>
                  <a:lnTo>
                    <a:pt x="610" y="3096"/>
                  </a:lnTo>
                  <a:lnTo>
                    <a:pt x="616" y="3092"/>
                  </a:lnTo>
                  <a:lnTo>
                    <a:pt x="622" y="3086"/>
                  </a:lnTo>
                  <a:lnTo>
                    <a:pt x="624" y="3082"/>
                  </a:lnTo>
                  <a:lnTo>
                    <a:pt x="622" y="3078"/>
                  </a:lnTo>
                  <a:lnTo>
                    <a:pt x="620" y="3074"/>
                  </a:lnTo>
                  <a:lnTo>
                    <a:pt x="620" y="3072"/>
                  </a:lnTo>
                  <a:lnTo>
                    <a:pt x="624" y="3066"/>
                  </a:lnTo>
                  <a:lnTo>
                    <a:pt x="626" y="3060"/>
                  </a:lnTo>
                  <a:lnTo>
                    <a:pt x="626" y="3054"/>
                  </a:lnTo>
                  <a:lnTo>
                    <a:pt x="626" y="3044"/>
                  </a:lnTo>
                  <a:lnTo>
                    <a:pt x="624" y="3038"/>
                  </a:lnTo>
                  <a:lnTo>
                    <a:pt x="620" y="3036"/>
                  </a:lnTo>
                  <a:lnTo>
                    <a:pt x="608" y="3036"/>
                  </a:lnTo>
                  <a:lnTo>
                    <a:pt x="600" y="3034"/>
                  </a:lnTo>
                  <a:lnTo>
                    <a:pt x="590" y="3032"/>
                  </a:lnTo>
                  <a:lnTo>
                    <a:pt x="580" y="3026"/>
                  </a:lnTo>
                  <a:lnTo>
                    <a:pt x="570" y="3016"/>
                  </a:lnTo>
                  <a:lnTo>
                    <a:pt x="554" y="2996"/>
                  </a:lnTo>
                  <a:lnTo>
                    <a:pt x="550" y="2988"/>
                  </a:lnTo>
                  <a:lnTo>
                    <a:pt x="550" y="2982"/>
                  </a:lnTo>
                  <a:lnTo>
                    <a:pt x="550" y="2976"/>
                  </a:lnTo>
                  <a:lnTo>
                    <a:pt x="554" y="2968"/>
                  </a:lnTo>
                  <a:lnTo>
                    <a:pt x="564" y="2948"/>
                  </a:lnTo>
                  <a:lnTo>
                    <a:pt x="570" y="2938"/>
                  </a:lnTo>
                  <a:lnTo>
                    <a:pt x="576" y="2930"/>
                  </a:lnTo>
                  <a:lnTo>
                    <a:pt x="580" y="2928"/>
                  </a:lnTo>
                  <a:lnTo>
                    <a:pt x="584" y="2926"/>
                  </a:lnTo>
                  <a:lnTo>
                    <a:pt x="592" y="2926"/>
                  </a:lnTo>
                  <a:lnTo>
                    <a:pt x="594" y="2924"/>
                  </a:lnTo>
                  <a:lnTo>
                    <a:pt x="598" y="2922"/>
                  </a:lnTo>
                  <a:lnTo>
                    <a:pt x="602" y="2918"/>
                  </a:lnTo>
                  <a:lnTo>
                    <a:pt x="608" y="2916"/>
                  </a:lnTo>
                  <a:lnTo>
                    <a:pt x="622" y="2916"/>
                  </a:lnTo>
                  <a:lnTo>
                    <a:pt x="628" y="2916"/>
                  </a:lnTo>
                  <a:lnTo>
                    <a:pt x="632" y="2914"/>
                  </a:lnTo>
                  <a:lnTo>
                    <a:pt x="634" y="2912"/>
                  </a:lnTo>
                  <a:lnTo>
                    <a:pt x="630" y="2908"/>
                  </a:lnTo>
                  <a:lnTo>
                    <a:pt x="628" y="2902"/>
                  </a:lnTo>
                  <a:lnTo>
                    <a:pt x="630" y="2898"/>
                  </a:lnTo>
                  <a:lnTo>
                    <a:pt x="638" y="2890"/>
                  </a:lnTo>
                  <a:lnTo>
                    <a:pt x="642" y="2886"/>
                  </a:lnTo>
                  <a:lnTo>
                    <a:pt x="646" y="2878"/>
                  </a:lnTo>
                  <a:lnTo>
                    <a:pt x="648" y="2868"/>
                  </a:lnTo>
                  <a:lnTo>
                    <a:pt x="644" y="2856"/>
                  </a:lnTo>
                  <a:lnTo>
                    <a:pt x="644" y="2850"/>
                  </a:lnTo>
                  <a:lnTo>
                    <a:pt x="644" y="2844"/>
                  </a:lnTo>
                  <a:lnTo>
                    <a:pt x="646" y="2836"/>
                  </a:lnTo>
                  <a:lnTo>
                    <a:pt x="648" y="2830"/>
                  </a:lnTo>
                  <a:lnTo>
                    <a:pt x="652" y="2822"/>
                  </a:lnTo>
                  <a:lnTo>
                    <a:pt x="660" y="2816"/>
                  </a:lnTo>
                  <a:lnTo>
                    <a:pt x="668" y="2810"/>
                  </a:lnTo>
                  <a:lnTo>
                    <a:pt x="678" y="2806"/>
                  </a:lnTo>
                  <a:lnTo>
                    <a:pt x="684" y="2802"/>
                  </a:lnTo>
                  <a:lnTo>
                    <a:pt x="682" y="2800"/>
                  </a:lnTo>
                  <a:lnTo>
                    <a:pt x="674" y="2798"/>
                  </a:lnTo>
                  <a:lnTo>
                    <a:pt x="662" y="2794"/>
                  </a:lnTo>
                  <a:lnTo>
                    <a:pt x="658" y="2790"/>
                  </a:lnTo>
                  <a:lnTo>
                    <a:pt x="658" y="2786"/>
                  </a:lnTo>
                  <a:lnTo>
                    <a:pt x="660" y="2782"/>
                  </a:lnTo>
                  <a:lnTo>
                    <a:pt x="664" y="2780"/>
                  </a:lnTo>
                  <a:lnTo>
                    <a:pt x="670" y="2780"/>
                  </a:lnTo>
                  <a:lnTo>
                    <a:pt x="676" y="2780"/>
                  </a:lnTo>
                  <a:lnTo>
                    <a:pt x="682" y="2782"/>
                  </a:lnTo>
                  <a:lnTo>
                    <a:pt x="686" y="2788"/>
                  </a:lnTo>
                  <a:lnTo>
                    <a:pt x="690" y="2792"/>
                  </a:lnTo>
                  <a:lnTo>
                    <a:pt x="692" y="2796"/>
                  </a:lnTo>
                  <a:lnTo>
                    <a:pt x="696" y="2798"/>
                  </a:lnTo>
                  <a:lnTo>
                    <a:pt x="700" y="2798"/>
                  </a:lnTo>
                  <a:lnTo>
                    <a:pt x="704" y="2796"/>
                  </a:lnTo>
                  <a:lnTo>
                    <a:pt x="708" y="2792"/>
                  </a:lnTo>
                  <a:lnTo>
                    <a:pt x="712" y="2786"/>
                  </a:lnTo>
                  <a:lnTo>
                    <a:pt x="714" y="2778"/>
                  </a:lnTo>
                  <a:lnTo>
                    <a:pt x="716" y="2770"/>
                  </a:lnTo>
                  <a:lnTo>
                    <a:pt x="714" y="2762"/>
                  </a:lnTo>
                  <a:lnTo>
                    <a:pt x="708" y="2754"/>
                  </a:lnTo>
                  <a:lnTo>
                    <a:pt x="706" y="2752"/>
                  </a:lnTo>
                  <a:lnTo>
                    <a:pt x="702" y="2752"/>
                  </a:lnTo>
                  <a:lnTo>
                    <a:pt x="678" y="2758"/>
                  </a:lnTo>
                  <a:lnTo>
                    <a:pt x="670" y="2760"/>
                  </a:lnTo>
                  <a:lnTo>
                    <a:pt x="662" y="2758"/>
                  </a:lnTo>
                  <a:lnTo>
                    <a:pt x="658" y="2756"/>
                  </a:lnTo>
                  <a:lnTo>
                    <a:pt x="656" y="2750"/>
                  </a:lnTo>
                  <a:lnTo>
                    <a:pt x="654" y="2744"/>
                  </a:lnTo>
                  <a:lnTo>
                    <a:pt x="656" y="2734"/>
                  </a:lnTo>
                  <a:lnTo>
                    <a:pt x="656" y="2726"/>
                  </a:lnTo>
                  <a:lnTo>
                    <a:pt x="654" y="2716"/>
                  </a:lnTo>
                  <a:lnTo>
                    <a:pt x="650" y="2700"/>
                  </a:lnTo>
                  <a:lnTo>
                    <a:pt x="648" y="2694"/>
                  </a:lnTo>
                  <a:lnTo>
                    <a:pt x="646" y="2690"/>
                  </a:lnTo>
                  <a:lnTo>
                    <a:pt x="648" y="2684"/>
                  </a:lnTo>
                  <a:lnTo>
                    <a:pt x="654" y="2682"/>
                  </a:lnTo>
                  <a:lnTo>
                    <a:pt x="662" y="2680"/>
                  </a:lnTo>
                  <a:lnTo>
                    <a:pt x="668" y="2682"/>
                  </a:lnTo>
                  <a:lnTo>
                    <a:pt x="684" y="2688"/>
                  </a:lnTo>
                  <a:lnTo>
                    <a:pt x="700" y="2696"/>
                  </a:lnTo>
                  <a:lnTo>
                    <a:pt x="708" y="2698"/>
                  </a:lnTo>
                  <a:lnTo>
                    <a:pt x="714" y="2700"/>
                  </a:lnTo>
                  <a:lnTo>
                    <a:pt x="724" y="2700"/>
                  </a:lnTo>
                  <a:lnTo>
                    <a:pt x="728" y="2700"/>
                  </a:lnTo>
                  <a:lnTo>
                    <a:pt x="734" y="2700"/>
                  </a:lnTo>
                  <a:lnTo>
                    <a:pt x="748" y="2694"/>
                  </a:lnTo>
                  <a:lnTo>
                    <a:pt x="762" y="2684"/>
                  </a:lnTo>
                  <a:lnTo>
                    <a:pt x="768" y="2680"/>
                  </a:lnTo>
                  <a:lnTo>
                    <a:pt x="770" y="2676"/>
                  </a:lnTo>
                  <a:lnTo>
                    <a:pt x="770" y="2672"/>
                  </a:lnTo>
                  <a:lnTo>
                    <a:pt x="770" y="2670"/>
                  </a:lnTo>
                  <a:lnTo>
                    <a:pt x="764" y="2664"/>
                  </a:lnTo>
                  <a:lnTo>
                    <a:pt x="762" y="2660"/>
                  </a:lnTo>
                  <a:lnTo>
                    <a:pt x="760" y="2658"/>
                  </a:lnTo>
                  <a:lnTo>
                    <a:pt x="758" y="2650"/>
                  </a:lnTo>
                  <a:lnTo>
                    <a:pt x="762" y="2642"/>
                  </a:lnTo>
                  <a:lnTo>
                    <a:pt x="770" y="2632"/>
                  </a:lnTo>
                  <a:lnTo>
                    <a:pt x="776" y="2622"/>
                  </a:lnTo>
                  <a:lnTo>
                    <a:pt x="778" y="2612"/>
                  </a:lnTo>
                  <a:lnTo>
                    <a:pt x="776" y="2602"/>
                  </a:lnTo>
                  <a:lnTo>
                    <a:pt x="772" y="2598"/>
                  </a:lnTo>
                  <a:lnTo>
                    <a:pt x="770" y="2596"/>
                  </a:lnTo>
                  <a:lnTo>
                    <a:pt x="766" y="2592"/>
                  </a:lnTo>
                  <a:lnTo>
                    <a:pt x="762" y="2588"/>
                  </a:lnTo>
                  <a:lnTo>
                    <a:pt x="760" y="2578"/>
                  </a:lnTo>
                  <a:lnTo>
                    <a:pt x="760" y="2574"/>
                  </a:lnTo>
                  <a:lnTo>
                    <a:pt x="762" y="2572"/>
                  </a:lnTo>
                  <a:lnTo>
                    <a:pt x="768" y="2572"/>
                  </a:lnTo>
                  <a:lnTo>
                    <a:pt x="774" y="2576"/>
                  </a:lnTo>
                  <a:lnTo>
                    <a:pt x="784" y="2582"/>
                  </a:lnTo>
                  <a:lnTo>
                    <a:pt x="792" y="2582"/>
                  </a:lnTo>
                  <a:lnTo>
                    <a:pt x="824" y="2578"/>
                  </a:lnTo>
                  <a:lnTo>
                    <a:pt x="856" y="2574"/>
                  </a:lnTo>
                  <a:lnTo>
                    <a:pt x="890" y="2566"/>
                  </a:lnTo>
                  <a:lnTo>
                    <a:pt x="920" y="2556"/>
                  </a:lnTo>
                  <a:lnTo>
                    <a:pt x="934" y="2550"/>
                  </a:lnTo>
                  <a:lnTo>
                    <a:pt x="944" y="2544"/>
                  </a:lnTo>
                  <a:lnTo>
                    <a:pt x="952" y="2538"/>
                  </a:lnTo>
                  <a:lnTo>
                    <a:pt x="956" y="2534"/>
                  </a:lnTo>
                  <a:lnTo>
                    <a:pt x="958" y="2528"/>
                  </a:lnTo>
                  <a:lnTo>
                    <a:pt x="960" y="2524"/>
                  </a:lnTo>
                  <a:lnTo>
                    <a:pt x="962" y="2516"/>
                  </a:lnTo>
                  <a:lnTo>
                    <a:pt x="966" y="2510"/>
                  </a:lnTo>
                  <a:lnTo>
                    <a:pt x="970" y="2504"/>
                  </a:lnTo>
                  <a:lnTo>
                    <a:pt x="980" y="2492"/>
                  </a:lnTo>
                  <a:lnTo>
                    <a:pt x="986" y="2478"/>
                  </a:lnTo>
                  <a:lnTo>
                    <a:pt x="990" y="2464"/>
                  </a:lnTo>
                  <a:lnTo>
                    <a:pt x="990" y="2444"/>
                  </a:lnTo>
                  <a:lnTo>
                    <a:pt x="990" y="2436"/>
                  </a:lnTo>
                  <a:lnTo>
                    <a:pt x="990" y="2432"/>
                  </a:lnTo>
                  <a:lnTo>
                    <a:pt x="986" y="2432"/>
                  </a:lnTo>
                  <a:lnTo>
                    <a:pt x="984" y="2432"/>
                  </a:lnTo>
                  <a:lnTo>
                    <a:pt x="980" y="2432"/>
                  </a:lnTo>
                  <a:lnTo>
                    <a:pt x="976" y="2432"/>
                  </a:lnTo>
                  <a:lnTo>
                    <a:pt x="970" y="2428"/>
                  </a:lnTo>
                  <a:lnTo>
                    <a:pt x="964" y="2420"/>
                  </a:lnTo>
                  <a:lnTo>
                    <a:pt x="962" y="2410"/>
                  </a:lnTo>
                  <a:lnTo>
                    <a:pt x="962" y="2404"/>
                  </a:lnTo>
                  <a:lnTo>
                    <a:pt x="964" y="2400"/>
                  </a:lnTo>
                  <a:lnTo>
                    <a:pt x="968" y="2396"/>
                  </a:lnTo>
                  <a:lnTo>
                    <a:pt x="970" y="2392"/>
                  </a:lnTo>
                  <a:lnTo>
                    <a:pt x="970" y="2388"/>
                  </a:lnTo>
                  <a:lnTo>
                    <a:pt x="968" y="2380"/>
                  </a:lnTo>
                  <a:lnTo>
                    <a:pt x="962" y="2368"/>
                  </a:lnTo>
                  <a:lnTo>
                    <a:pt x="954" y="2360"/>
                  </a:lnTo>
                  <a:lnTo>
                    <a:pt x="946" y="2354"/>
                  </a:lnTo>
                  <a:lnTo>
                    <a:pt x="928" y="2344"/>
                  </a:lnTo>
                  <a:lnTo>
                    <a:pt x="922" y="2338"/>
                  </a:lnTo>
                  <a:lnTo>
                    <a:pt x="918" y="2332"/>
                  </a:lnTo>
                  <a:lnTo>
                    <a:pt x="918" y="2330"/>
                  </a:lnTo>
                  <a:lnTo>
                    <a:pt x="920" y="2326"/>
                  </a:lnTo>
                  <a:lnTo>
                    <a:pt x="926" y="2316"/>
                  </a:lnTo>
                  <a:lnTo>
                    <a:pt x="928" y="2320"/>
                  </a:lnTo>
                  <a:lnTo>
                    <a:pt x="934" y="2326"/>
                  </a:lnTo>
                  <a:lnTo>
                    <a:pt x="946" y="2332"/>
                  </a:lnTo>
                  <a:lnTo>
                    <a:pt x="952" y="2334"/>
                  </a:lnTo>
                  <a:lnTo>
                    <a:pt x="958" y="2334"/>
                  </a:lnTo>
                  <a:lnTo>
                    <a:pt x="966" y="2336"/>
                  </a:lnTo>
                  <a:lnTo>
                    <a:pt x="976" y="2338"/>
                  </a:lnTo>
                  <a:lnTo>
                    <a:pt x="992" y="2348"/>
                  </a:lnTo>
                  <a:lnTo>
                    <a:pt x="1002" y="2352"/>
                  </a:lnTo>
                  <a:lnTo>
                    <a:pt x="1010" y="2356"/>
                  </a:lnTo>
                  <a:lnTo>
                    <a:pt x="1018" y="2358"/>
                  </a:lnTo>
                  <a:lnTo>
                    <a:pt x="1026" y="2356"/>
                  </a:lnTo>
                  <a:lnTo>
                    <a:pt x="1032" y="2354"/>
                  </a:lnTo>
                  <a:lnTo>
                    <a:pt x="1038" y="2352"/>
                  </a:lnTo>
                  <a:lnTo>
                    <a:pt x="1050" y="2356"/>
                  </a:lnTo>
                  <a:lnTo>
                    <a:pt x="1056" y="2358"/>
                  </a:lnTo>
                  <a:lnTo>
                    <a:pt x="1062" y="2358"/>
                  </a:lnTo>
                  <a:lnTo>
                    <a:pt x="1068" y="2358"/>
                  </a:lnTo>
                  <a:lnTo>
                    <a:pt x="1076" y="2354"/>
                  </a:lnTo>
                  <a:lnTo>
                    <a:pt x="1090" y="2344"/>
                  </a:lnTo>
                  <a:lnTo>
                    <a:pt x="1100" y="2334"/>
                  </a:lnTo>
                  <a:lnTo>
                    <a:pt x="1110" y="2320"/>
                  </a:lnTo>
                  <a:lnTo>
                    <a:pt x="1122" y="2300"/>
                  </a:lnTo>
                  <a:lnTo>
                    <a:pt x="1120" y="2294"/>
                  </a:lnTo>
                  <a:lnTo>
                    <a:pt x="1124" y="2288"/>
                  </a:lnTo>
                  <a:lnTo>
                    <a:pt x="1130" y="2282"/>
                  </a:lnTo>
                  <a:lnTo>
                    <a:pt x="1140" y="2276"/>
                  </a:lnTo>
                  <a:lnTo>
                    <a:pt x="1150" y="2270"/>
                  </a:lnTo>
                  <a:lnTo>
                    <a:pt x="1154" y="2264"/>
                  </a:lnTo>
                  <a:lnTo>
                    <a:pt x="1158" y="2256"/>
                  </a:lnTo>
                  <a:lnTo>
                    <a:pt x="1166" y="2232"/>
                  </a:lnTo>
                  <a:lnTo>
                    <a:pt x="1170" y="2224"/>
                  </a:lnTo>
                  <a:lnTo>
                    <a:pt x="1174" y="2218"/>
                  </a:lnTo>
                  <a:lnTo>
                    <a:pt x="1188" y="2204"/>
                  </a:lnTo>
                  <a:lnTo>
                    <a:pt x="1210" y="2184"/>
                  </a:lnTo>
                  <a:lnTo>
                    <a:pt x="1220" y="2174"/>
                  </a:lnTo>
                  <a:lnTo>
                    <a:pt x="1228" y="2164"/>
                  </a:lnTo>
                  <a:lnTo>
                    <a:pt x="1240" y="2140"/>
                  </a:lnTo>
                  <a:lnTo>
                    <a:pt x="1254" y="2110"/>
                  </a:lnTo>
                  <a:lnTo>
                    <a:pt x="1270" y="2074"/>
                  </a:lnTo>
                  <a:lnTo>
                    <a:pt x="1278" y="2058"/>
                  </a:lnTo>
                  <a:lnTo>
                    <a:pt x="1284" y="2048"/>
                  </a:lnTo>
                  <a:lnTo>
                    <a:pt x="1290" y="2042"/>
                  </a:lnTo>
                  <a:lnTo>
                    <a:pt x="1294" y="2038"/>
                  </a:lnTo>
                  <a:lnTo>
                    <a:pt x="1304" y="2030"/>
                  </a:lnTo>
                  <a:lnTo>
                    <a:pt x="1308" y="2022"/>
                  </a:lnTo>
                  <a:lnTo>
                    <a:pt x="1314" y="2012"/>
                  </a:lnTo>
                  <a:lnTo>
                    <a:pt x="1320" y="1998"/>
                  </a:lnTo>
                  <a:lnTo>
                    <a:pt x="1322" y="1984"/>
                  </a:lnTo>
                  <a:lnTo>
                    <a:pt x="1322" y="1970"/>
                  </a:lnTo>
                  <a:lnTo>
                    <a:pt x="1322" y="1956"/>
                  </a:lnTo>
                  <a:lnTo>
                    <a:pt x="1322" y="1926"/>
                  </a:lnTo>
                  <a:lnTo>
                    <a:pt x="1320" y="1910"/>
                  </a:lnTo>
                  <a:lnTo>
                    <a:pt x="1322" y="1894"/>
                  </a:lnTo>
                  <a:lnTo>
                    <a:pt x="1324" y="1878"/>
                  </a:lnTo>
                  <a:lnTo>
                    <a:pt x="1332" y="1862"/>
                  </a:lnTo>
                  <a:lnTo>
                    <a:pt x="1340" y="1848"/>
                  </a:lnTo>
                  <a:lnTo>
                    <a:pt x="1352" y="1836"/>
                  </a:lnTo>
                  <a:lnTo>
                    <a:pt x="1364" y="1824"/>
                  </a:lnTo>
                  <a:lnTo>
                    <a:pt x="1376" y="1816"/>
                  </a:lnTo>
                  <a:lnTo>
                    <a:pt x="1388" y="1808"/>
                  </a:lnTo>
                  <a:lnTo>
                    <a:pt x="1398" y="1802"/>
                  </a:lnTo>
                  <a:lnTo>
                    <a:pt x="1422" y="1792"/>
                  </a:lnTo>
                  <a:lnTo>
                    <a:pt x="1438" y="1782"/>
                  </a:lnTo>
                  <a:lnTo>
                    <a:pt x="1452" y="1772"/>
                  </a:lnTo>
                  <a:lnTo>
                    <a:pt x="1462" y="1764"/>
                  </a:lnTo>
                  <a:lnTo>
                    <a:pt x="1476" y="1750"/>
                  </a:lnTo>
                  <a:lnTo>
                    <a:pt x="1482" y="1744"/>
                  </a:lnTo>
                  <a:lnTo>
                    <a:pt x="1490" y="1740"/>
                  </a:lnTo>
                  <a:lnTo>
                    <a:pt x="1498" y="1738"/>
                  </a:lnTo>
                  <a:lnTo>
                    <a:pt x="1502" y="1738"/>
                  </a:lnTo>
                  <a:lnTo>
                    <a:pt x="1506" y="1740"/>
                  </a:lnTo>
                  <a:lnTo>
                    <a:pt x="1508" y="1742"/>
                  </a:lnTo>
                  <a:lnTo>
                    <a:pt x="1514" y="1742"/>
                  </a:lnTo>
                  <a:lnTo>
                    <a:pt x="1520" y="1742"/>
                  </a:lnTo>
                  <a:lnTo>
                    <a:pt x="1530" y="1740"/>
                  </a:lnTo>
                  <a:lnTo>
                    <a:pt x="1544" y="1738"/>
                  </a:lnTo>
                  <a:lnTo>
                    <a:pt x="1556" y="1738"/>
                  </a:lnTo>
                  <a:lnTo>
                    <a:pt x="1576" y="1738"/>
                  </a:lnTo>
                  <a:lnTo>
                    <a:pt x="1584" y="1738"/>
                  </a:lnTo>
                  <a:lnTo>
                    <a:pt x="1588" y="1736"/>
                  </a:lnTo>
                  <a:lnTo>
                    <a:pt x="1592" y="1734"/>
                  </a:lnTo>
                  <a:lnTo>
                    <a:pt x="1590" y="1728"/>
                  </a:lnTo>
                  <a:lnTo>
                    <a:pt x="1590" y="1724"/>
                  </a:lnTo>
                  <a:lnTo>
                    <a:pt x="1590" y="1722"/>
                  </a:lnTo>
                  <a:lnTo>
                    <a:pt x="1594" y="1716"/>
                  </a:lnTo>
                  <a:lnTo>
                    <a:pt x="1608" y="1702"/>
                  </a:lnTo>
                  <a:lnTo>
                    <a:pt x="1616" y="1696"/>
                  </a:lnTo>
                  <a:lnTo>
                    <a:pt x="1622" y="1690"/>
                  </a:lnTo>
                  <a:lnTo>
                    <a:pt x="1626" y="1682"/>
                  </a:lnTo>
                  <a:lnTo>
                    <a:pt x="1626" y="1676"/>
                  </a:lnTo>
                  <a:lnTo>
                    <a:pt x="1624" y="1672"/>
                  </a:lnTo>
                  <a:lnTo>
                    <a:pt x="1622" y="1662"/>
                  </a:lnTo>
                  <a:lnTo>
                    <a:pt x="1624" y="1654"/>
                  </a:lnTo>
                  <a:lnTo>
                    <a:pt x="1628" y="1644"/>
                  </a:lnTo>
                  <a:lnTo>
                    <a:pt x="1634" y="1634"/>
                  </a:lnTo>
                  <a:lnTo>
                    <a:pt x="1650" y="1610"/>
                  </a:lnTo>
                  <a:lnTo>
                    <a:pt x="1668" y="1580"/>
                  </a:lnTo>
                  <a:lnTo>
                    <a:pt x="1674" y="1564"/>
                  </a:lnTo>
                  <a:lnTo>
                    <a:pt x="1678" y="1550"/>
                  </a:lnTo>
                  <a:lnTo>
                    <a:pt x="1678" y="1536"/>
                  </a:lnTo>
                  <a:lnTo>
                    <a:pt x="1678" y="1524"/>
                  </a:lnTo>
                  <a:lnTo>
                    <a:pt x="1678" y="1514"/>
                  </a:lnTo>
                  <a:lnTo>
                    <a:pt x="1680" y="1506"/>
                  </a:lnTo>
                  <a:lnTo>
                    <a:pt x="1682" y="1498"/>
                  </a:lnTo>
                  <a:lnTo>
                    <a:pt x="1688" y="1494"/>
                  </a:lnTo>
                  <a:lnTo>
                    <a:pt x="1694" y="1488"/>
                  </a:lnTo>
                  <a:lnTo>
                    <a:pt x="1698" y="1480"/>
                  </a:lnTo>
                  <a:lnTo>
                    <a:pt x="1698" y="1470"/>
                  </a:lnTo>
                  <a:lnTo>
                    <a:pt x="1700" y="1460"/>
                  </a:lnTo>
                  <a:lnTo>
                    <a:pt x="1700" y="1434"/>
                  </a:lnTo>
                  <a:lnTo>
                    <a:pt x="1702" y="1418"/>
                  </a:lnTo>
                  <a:lnTo>
                    <a:pt x="1704" y="1404"/>
                  </a:lnTo>
                  <a:lnTo>
                    <a:pt x="1708" y="1390"/>
                  </a:lnTo>
                  <a:lnTo>
                    <a:pt x="1708" y="1378"/>
                  </a:lnTo>
                  <a:lnTo>
                    <a:pt x="1708" y="1368"/>
                  </a:lnTo>
                  <a:lnTo>
                    <a:pt x="1706" y="1360"/>
                  </a:lnTo>
                  <a:lnTo>
                    <a:pt x="1702" y="1342"/>
                  </a:lnTo>
                  <a:lnTo>
                    <a:pt x="1702" y="1334"/>
                  </a:lnTo>
                  <a:lnTo>
                    <a:pt x="1702" y="1324"/>
                  </a:lnTo>
                  <a:lnTo>
                    <a:pt x="1706" y="1252"/>
                  </a:lnTo>
                  <a:lnTo>
                    <a:pt x="1708" y="1234"/>
                  </a:lnTo>
                  <a:lnTo>
                    <a:pt x="1710" y="1224"/>
                  </a:lnTo>
                  <a:lnTo>
                    <a:pt x="1712" y="1220"/>
                  </a:lnTo>
                  <a:lnTo>
                    <a:pt x="1714" y="1220"/>
                  </a:lnTo>
                  <a:lnTo>
                    <a:pt x="1718" y="1222"/>
                  </a:lnTo>
                  <a:lnTo>
                    <a:pt x="1720" y="1226"/>
                  </a:lnTo>
                  <a:lnTo>
                    <a:pt x="1726" y="1234"/>
                  </a:lnTo>
                  <a:lnTo>
                    <a:pt x="1730" y="1238"/>
                  </a:lnTo>
                  <a:lnTo>
                    <a:pt x="1736" y="1238"/>
                  </a:lnTo>
                  <a:lnTo>
                    <a:pt x="1740" y="1234"/>
                  </a:lnTo>
                  <a:lnTo>
                    <a:pt x="1746" y="1224"/>
                  </a:lnTo>
                  <a:lnTo>
                    <a:pt x="1752" y="1212"/>
                  </a:lnTo>
                  <a:lnTo>
                    <a:pt x="1766" y="1176"/>
                  </a:lnTo>
                  <a:lnTo>
                    <a:pt x="1774" y="1158"/>
                  </a:lnTo>
                  <a:lnTo>
                    <a:pt x="1780" y="1146"/>
                  </a:lnTo>
                  <a:lnTo>
                    <a:pt x="1788" y="1136"/>
                  </a:lnTo>
                  <a:lnTo>
                    <a:pt x="1794" y="1128"/>
                  </a:lnTo>
                  <a:lnTo>
                    <a:pt x="1810" y="1112"/>
                  </a:lnTo>
                  <a:lnTo>
                    <a:pt x="1820" y="1100"/>
                  </a:lnTo>
                  <a:lnTo>
                    <a:pt x="1830" y="1082"/>
                  </a:lnTo>
                  <a:lnTo>
                    <a:pt x="1852" y="1044"/>
                  </a:lnTo>
                  <a:lnTo>
                    <a:pt x="1860" y="1030"/>
                  </a:lnTo>
                  <a:lnTo>
                    <a:pt x="1866" y="1016"/>
                  </a:lnTo>
                  <a:lnTo>
                    <a:pt x="1872" y="1002"/>
                  </a:lnTo>
                  <a:lnTo>
                    <a:pt x="1874" y="988"/>
                  </a:lnTo>
                  <a:lnTo>
                    <a:pt x="1874" y="972"/>
                  </a:lnTo>
                  <a:lnTo>
                    <a:pt x="1872" y="956"/>
                  </a:lnTo>
                  <a:close/>
                  <a:moveTo>
                    <a:pt x="1128" y="2234"/>
                  </a:moveTo>
                  <a:lnTo>
                    <a:pt x="1128" y="2234"/>
                  </a:lnTo>
                  <a:lnTo>
                    <a:pt x="1132" y="2242"/>
                  </a:lnTo>
                  <a:lnTo>
                    <a:pt x="1128" y="2234"/>
                  </a:lnTo>
                  <a:close/>
                  <a:moveTo>
                    <a:pt x="698" y="3490"/>
                  </a:moveTo>
                  <a:lnTo>
                    <a:pt x="698" y="3490"/>
                  </a:lnTo>
                  <a:lnTo>
                    <a:pt x="692" y="3492"/>
                  </a:lnTo>
                  <a:lnTo>
                    <a:pt x="688" y="3490"/>
                  </a:lnTo>
                  <a:lnTo>
                    <a:pt x="684" y="3490"/>
                  </a:lnTo>
                  <a:lnTo>
                    <a:pt x="678" y="3492"/>
                  </a:lnTo>
                  <a:lnTo>
                    <a:pt x="670" y="3496"/>
                  </a:lnTo>
                  <a:lnTo>
                    <a:pt x="666" y="3498"/>
                  </a:lnTo>
                  <a:lnTo>
                    <a:pt x="670" y="3500"/>
                  </a:lnTo>
                  <a:lnTo>
                    <a:pt x="672" y="3500"/>
                  </a:lnTo>
                  <a:lnTo>
                    <a:pt x="678" y="3498"/>
                  </a:lnTo>
                  <a:lnTo>
                    <a:pt x="682" y="3494"/>
                  </a:lnTo>
                  <a:lnTo>
                    <a:pt x="684" y="3496"/>
                  </a:lnTo>
                  <a:lnTo>
                    <a:pt x="686" y="3498"/>
                  </a:lnTo>
                  <a:lnTo>
                    <a:pt x="690" y="3496"/>
                  </a:lnTo>
                  <a:lnTo>
                    <a:pt x="694" y="3496"/>
                  </a:lnTo>
                  <a:lnTo>
                    <a:pt x="696" y="3496"/>
                  </a:lnTo>
                  <a:lnTo>
                    <a:pt x="700" y="3496"/>
                  </a:lnTo>
                  <a:lnTo>
                    <a:pt x="702" y="3494"/>
                  </a:lnTo>
                  <a:lnTo>
                    <a:pt x="704" y="3492"/>
                  </a:lnTo>
                  <a:lnTo>
                    <a:pt x="702" y="3490"/>
                  </a:lnTo>
                  <a:lnTo>
                    <a:pt x="698" y="3490"/>
                  </a:lnTo>
                  <a:close/>
                  <a:moveTo>
                    <a:pt x="294" y="3084"/>
                  </a:moveTo>
                  <a:lnTo>
                    <a:pt x="294" y="3084"/>
                  </a:lnTo>
                  <a:lnTo>
                    <a:pt x="298" y="3086"/>
                  </a:lnTo>
                  <a:lnTo>
                    <a:pt x="300" y="3084"/>
                  </a:lnTo>
                  <a:lnTo>
                    <a:pt x="300" y="3082"/>
                  </a:lnTo>
                  <a:lnTo>
                    <a:pt x="298" y="3080"/>
                  </a:lnTo>
                  <a:lnTo>
                    <a:pt x="292" y="3078"/>
                  </a:lnTo>
                  <a:lnTo>
                    <a:pt x="286" y="3078"/>
                  </a:lnTo>
                  <a:lnTo>
                    <a:pt x="282" y="3078"/>
                  </a:lnTo>
                  <a:lnTo>
                    <a:pt x="276" y="3080"/>
                  </a:lnTo>
                  <a:lnTo>
                    <a:pt x="274" y="3082"/>
                  </a:lnTo>
                  <a:lnTo>
                    <a:pt x="274" y="3084"/>
                  </a:lnTo>
                  <a:lnTo>
                    <a:pt x="280" y="3084"/>
                  </a:lnTo>
                  <a:lnTo>
                    <a:pt x="288" y="3084"/>
                  </a:lnTo>
                  <a:lnTo>
                    <a:pt x="294" y="3084"/>
                  </a:lnTo>
                  <a:close/>
                  <a:moveTo>
                    <a:pt x="338" y="3318"/>
                  </a:moveTo>
                  <a:lnTo>
                    <a:pt x="338" y="3318"/>
                  </a:lnTo>
                  <a:lnTo>
                    <a:pt x="330" y="3322"/>
                  </a:lnTo>
                  <a:lnTo>
                    <a:pt x="328" y="3324"/>
                  </a:lnTo>
                  <a:lnTo>
                    <a:pt x="330" y="3326"/>
                  </a:lnTo>
                  <a:lnTo>
                    <a:pt x="334" y="3326"/>
                  </a:lnTo>
                  <a:lnTo>
                    <a:pt x="338" y="3322"/>
                  </a:lnTo>
                  <a:lnTo>
                    <a:pt x="338" y="3318"/>
                  </a:lnTo>
                  <a:close/>
                  <a:moveTo>
                    <a:pt x="292" y="3034"/>
                  </a:moveTo>
                  <a:lnTo>
                    <a:pt x="292" y="3034"/>
                  </a:lnTo>
                  <a:lnTo>
                    <a:pt x="290" y="3032"/>
                  </a:lnTo>
                  <a:lnTo>
                    <a:pt x="288" y="3030"/>
                  </a:lnTo>
                  <a:lnTo>
                    <a:pt x="284" y="3030"/>
                  </a:lnTo>
                  <a:lnTo>
                    <a:pt x="282" y="3034"/>
                  </a:lnTo>
                  <a:lnTo>
                    <a:pt x="284" y="3036"/>
                  </a:lnTo>
                  <a:lnTo>
                    <a:pt x="286" y="3038"/>
                  </a:lnTo>
                  <a:lnTo>
                    <a:pt x="290" y="3036"/>
                  </a:lnTo>
                  <a:lnTo>
                    <a:pt x="292" y="3034"/>
                  </a:lnTo>
                  <a:close/>
                  <a:moveTo>
                    <a:pt x="420" y="3442"/>
                  </a:moveTo>
                  <a:lnTo>
                    <a:pt x="420" y="3442"/>
                  </a:lnTo>
                  <a:lnTo>
                    <a:pt x="420" y="3446"/>
                  </a:lnTo>
                  <a:lnTo>
                    <a:pt x="424" y="3452"/>
                  </a:lnTo>
                  <a:lnTo>
                    <a:pt x="440" y="3462"/>
                  </a:lnTo>
                  <a:lnTo>
                    <a:pt x="444" y="3464"/>
                  </a:lnTo>
                  <a:lnTo>
                    <a:pt x="444" y="3462"/>
                  </a:lnTo>
                  <a:lnTo>
                    <a:pt x="442" y="3458"/>
                  </a:lnTo>
                  <a:lnTo>
                    <a:pt x="438" y="3454"/>
                  </a:lnTo>
                  <a:lnTo>
                    <a:pt x="430" y="3446"/>
                  </a:lnTo>
                  <a:lnTo>
                    <a:pt x="434" y="3448"/>
                  </a:lnTo>
                  <a:lnTo>
                    <a:pt x="438" y="3450"/>
                  </a:lnTo>
                  <a:lnTo>
                    <a:pt x="442" y="3450"/>
                  </a:lnTo>
                  <a:lnTo>
                    <a:pt x="442" y="3448"/>
                  </a:lnTo>
                  <a:lnTo>
                    <a:pt x="440" y="3444"/>
                  </a:lnTo>
                  <a:lnTo>
                    <a:pt x="436" y="3438"/>
                  </a:lnTo>
                  <a:lnTo>
                    <a:pt x="434" y="3432"/>
                  </a:lnTo>
                  <a:lnTo>
                    <a:pt x="434" y="3420"/>
                  </a:lnTo>
                  <a:lnTo>
                    <a:pt x="434" y="3418"/>
                  </a:lnTo>
                  <a:lnTo>
                    <a:pt x="434" y="3420"/>
                  </a:lnTo>
                  <a:lnTo>
                    <a:pt x="430" y="3422"/>
                  </a:lnTo>
                  <a:lnTo>
                    <a:pt x="426" y="3428"/>
                  </a:lnTo>
                  <a:lnTo>
                    <a:pt x="426" y="3432"/>
                  </a:lnTo>
                  <a:lnTo>
                    <a:pt x="426" y="3436"/>
                  </a:lnTo>
                  <a:lnTo>
                    <a:pt x="424" y="3436"/>
                  </a:lnTo>
                  <a:lnTo>
                    <a:pt x="422" y="3436"/>
                  </a:lnTo>
                  <a:lnTo>
                    <a:pt x="420" y="3442"/>
                  </a:lnTo>
                  <a:close/>
                  <a:moveTo>
                    <a:pt x="272" y="3186"/>
                  </a:moveTo>
                  <a:lnTo>
                    <a:pt x="272" y="3186"/>
                  </a:lnTo>
                  <a:lnTo>
                    <a:pt x="270" y="3186"/>
                  </a:lnTo>
                  <a:lnTo>
                    <a:pt x="272" y="3180"/>
                  </a:lnTo>
                  <a:lnTo>
                    <a:pt x="274" y="3174"/>
                  </a:lnTo>
                  <a:lnTo>
                    <a:pt x="274" y="3168"/>
                  </a:lnTo>
                  <a:lnTo>
                    <a:pt x="274" y="3150"/>
                  </a:lnTo>
                  <a:lnTo>
                    <a:pt x="272" y="3136"/>
                  </a:lnTo>
                  <a:lnTo>
                    <a:pt x="272" y="3132"/>
                  </a:lnTo>
                  <a:lnTo>
                    <a:pt x="270" y="3132"/>
                  </a:lnTo>
                  <a:lnTo>
                    <a:pt x="266" y="3132"/>
                  </a:lnTo>
                  <a:lnTo>
                    <a:pt x="264" y="3130"/>
                  </a:lnTo>
                  <a:lnTo>
                    <a:pt x="262" y="3130"/>
                  </a:lnTo>
                  <a:lnTo>
                    <a:pt x="258" y="3132"/>
                  </a:lnTo>
                  <a:lnTo>
                    <a:pt x="252" y="3136"/>
                  </a:lnTo>
                  <a:lnTo>
                    <a:pt x="250" y="3138"/>
                  </a:lnTo>
                  <a:lnTo>
                    <a:pt x="252" y="3140"/>
                  </a:lnTo>
                  <a:lnTo>
                    <a:pt x="254" y="3142"/>
                  </a:lnTo>
                  <a:lnTo>
                    <a:pt x="254" y="3144"/>
                  </a:lnTo>
                  <a:lnTo>
                    <a:pt x="254" y="3146"/>
                  </a:lnTo>
                  <a:lnTo>
                    <a:pt x="256" y="3148"/>
                  </a:lnTo>
                  <a:lnTo>
                    <a:pt x="258" y="3150"/>
                  </a:lnTo>
                  <a:lnTo>
                    <a:pt x="260" y="3154"/>
                  </a:lnTo>
                  <a:lnTo>
                    <a:pt x="258" y="3164"/>
                  </a:lnTo>
                  <a:lnTo>
                    <a:pt x="256" y="3166"/>
                  </a:lnTo>
                  <a:lnTo>
                    <a:pt x="252" y="3164"/>
                  </a:lnTo>
                  <a:lnTo>
                    <a:pt x="250" y="3162"/>
                  </a:lnTo>
                  <a:lnTo>
                    <a:pt x="246" y="3162"/>
                  </a:lnTo>
                  <a:lnTo>
                    <a:pt x="244" y="3164"/>
                  </a:lnTo>
                  <a:lnTo>
                    <a:pt x="242" y="3162"/>
                  </a:lnTo>
                  <a:lnTo>
                    <a:pt x="238" y="3162"/>
                  </a:lnTo>
                  <a:lnTo>
                    <a:pt x="236" y="3164"/>
                  </a:lnTo>
                  <a:lnTo>
                    <a:pt x="234" y="3168"/>
                  </a:lnTo>
                  <a:lnTo>
                    <a:pt x="236" y="3172"/>
                  </a:lnTo>
                  <a:lnTo>
                    <a:pt x="238" y="3178"/>
                  </a:lnTo>
                  <a:lnTo>
                    <a:pt x="242" y="3184"/>
                  </a:lnTo>
                  <a:lnTo>
                    <a:pt x="244" y="3190"/>
                  </a:lnTo>
                  <a:lnTo>
                    <a:pt x="246" y="3194"/>
                  </a:lnTo>
                  <a:lnTo>
                    <a:pt x="248" y="3200"/>
                  </a:lnTo>
                  <a:lnTo>
                    <a:pt x="250" y="3200"/>
                  </a:lnTo>
                  <a:lnTo>
                    <a:pt x="252" y="3200"/>
                  </a:lnTo>
                  <a:lnTo>
                    <a:pt x="254" y="3196"/>
                  </a:lnTo>
                  <a:lnTo>
                    <a:pt x="254" y="3190"/>
                  </a:lnTo>
                  <a:lnTo>
                    <a:pt x="252" y="3184"/>
                  </a:lnTo>
                  <a:lnTo>
                    <a:pt x="250" y="3180"/>
                  </a:lnTo>
                  <a:lnTo>
                    <a:pt x="252" y="3178"/>
                  </a:lnTo>
                  <a:lnTo>
                    <a:pt x="254" y="3178"/>
                  </a:lnTo>
                  <a:lnTo>
                    <a:pt x="258" y="3182"/>
                  </a:lnTo>
                  <a:lnTo>
                    <a:pt x="262" y="3184"/>
                  </a:lnTo>
                  <a:lnTo>
                    <a:pt x="262" y="3186"/>
                  </a:lnTo>
                  <a:lnTo>
                    <a:pt x="260" y="3186"/>
                  </a:lnTo>
                  <a:lnTo>
                    <a:pt x="258" y="3190"/>
                  </a:lnTo>
                  <a:lnTo>
                    <a:pt x="258" y="3192"/>
                  </a:lnTo>
                  <a:lnTo>
                    <a:pt x="258" y="3194"/>
                  </a:lnTo>
                  <a:lnTo>
                    <a:pt x="258" y="3198"/>
                  </a:lnTo>
                  <a:lnTo>
                    <a:pt x="258" y="3202"/>
                  </a:lnTo>
                  <a:lnTo>
                    <a:pt x="258" y="3206"/>
                  </a:lnTo>
                  <a:lnTo>
                    <a:pt x="260" y="3208"/>
                  </a:lnTo>
                  <a:lnTo>
                    <a:pt x="266" y="3208"/>
                  </a:lnTo>
                  <a:lnTo>
                    <a:pt x="270" y="3208"/>
                  </a:lnTo>
                  <a:lnTo>
                    <a:pt x="272" y="3206"/>
                  </a:lnTo>
                  <a:lnTo>
                    <a:pt x="274" y="3200"/>
                  </a:lnTo>
                  <a:lnTo>
                    <a:pt x="274" y="3194"/>
                  </a:lnTo>
                  <a:lnTo>
                    <a:pt x="276" y="3192"/>
                  </a:lnTo>
                  <a:lnTo>
                    <a:pt x="276" y="3190"/>
                  </a:lnTo>
                  <a:lnTo>
                    <a:pt x="276" y="3188"/>
                  </a:lnTo>
                  <a:lnTo>
                    <a:pt x="276" y="3186"/>
                  </a:lnTo>
                  <a:lnTo>
                    <a:pt x="272" y="318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4" name="Freeform 6151">
              <a:extLst>
                <a:ext uri="{FF2B5EF4-FFF2-40B4-BE49-F238E27FC236}">
                  <a16:creationId xmlns:a16="http://schemas.microsoft.com/office/drawing/2014/main" id="{FA1C427F-26D4-4D08-93A2-370ABFDC61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66439" y="4430998"/>
              <a:ext cx="1201064" cy="968402"/>
            </a:xfrm>
            <a:custGeom>
              <a:avLst/>
              <a:gdLst>
                <a:gd name="T0" fmla="*/ 441960 w 2690"/>
                <a:gd name="T1" fmla="*/ 349032 h 2404"/>
                <a:gd name="T2" fmla="*/ 1037590 w 2690"/>
                <a:gd name="T3" fmla="*/ 357917 h 2404"/>
                <a:gd name="T4" fmla="*/ 979170 w 2690"/>
                <a:gd name="T5" fmla="*/ 750102 h 2404"/>
                <a:gd name="T6" fmla="*/ 911860 w 2690"/>
                <a:gd name="T7" fmla="*/ 630796 h 2404"/>
                <a:gd name="T8" fmla="*/ 789940 w 2690"/>
                <a:gd name="T9" fmla="*/ 445492 h 2404"/>
                <a:gd name="T10" fmla="*/ 726440 w 2690"/>
                <a:gd name="T11" fmla="*/ 403608 h 2404"/>
                <a:gd name="T12" fmla="*/ 579120 w 2690"/>
                <a:gd name="T13" fmla="*/ 472145 h 2404"/>
                <a:gd name="T14" fmla="*/ 584200 w 2690"/>
                <a:gd name="T15" fmla="*/ 383301 h 2404"/>
                <a:gd name="T16" fmla="*/ 478790 w 2690"/>
                <a:gd name="T17" fmla="*/ 352840 h 2404"/>
                <a:gd name="T18" fmla="*/ 388620 w 2690"/>
                <a:gd name="T19" fmla="*/ 458184 h 2404"/>
                <a:gd name="T20" fmla="*/ 262890 w 2690"/>
                <a:gd name="T21" fmla="*/ 533067 h 2404"/>
                <a:gd name="T22" fmla="*/ 69850 w 2690"/>
                <a:gd name="T23" fmla="*/ 656181 h 2404"/>
                <a:gd name="T24" fmla="*/ 5080 w 2690"/>
                <a:gd name="T25" fmla="*/ 802139 h 2404"/>
                <a:gd name="T26" fmla="*/ 60960 w 2690"/>
                <a:gd name="T27" fmla="*/ 1055981 h 2404"/>
                <a:gd name="T28" fmla="*/ 218440 w 2690"/>
                <a:gd name="T29" fmla="*/ 1077558 h 2404"/>
                <a:gd name="T30" fmla="*/ 490220 w 2690"/>
                <a:gd name="T31" fmla="*/ 1012828 h 2404"/>
                <a:gd name="T32" fmla="*/ 628650 w 2690"/>
                <a:gd name="T33" fmla="*/ 1040751 h 2404"/>
                <a:gd name="T34" fmla="*/ 647700 w 2690"/>
                <a:gd name="T35" fmla="*/ 1137210 h 2404"/>
                <a:gd name="T36" fmla="*/ 810260 w 2690"/>
                <a:gd name="T37" fmla="*/ 1215901 h 2404"/>
                <a:gd name="T38" fmla="*/ 938530 w 2690"/>
                <a:gd name="T39" fmla="*/ 1189248 h 2404"/>
                <a:gd name="T40" fmla="*/ 1033780 w 2690"/>
                <a:gd name="T41" fmla="*/ 896061 h 2404"/>
                <a:gd name="T42" fmla="*/ 1059180 w 2690"/>
                <a:gd name="T43" fmla="*/ 154843 h 2404"/>
                <a:gd name="T44" fmla="*/ 788670 w 2690"/>
                <a:gd name="T45" fmla="*/ 1289515 h 2404"/>
                <a:gd name="T46" fmla="*/ 810260 w 2690"/>
                <a:gd name="T47" fmla="*/ 1344091 h 2404"/>
                <a:gd name="T48" fmla="*/ 881380 w 2690"/>
                <a:gd name="T49" fmla="*/ 1394860 h 2404"/>
                <a:gd name="T50" fmla="*/ 623570 w 2690"/>
                <a:gd name="T51" fmla="*/ 1148633 h 2404"/>
                <a:gd name="T52" fmla="*/ 1405890 w 2690"/>
                <a:gd name="T53" fmla="*/ 516568 h 2404"/>
                <a:gd name="T54" fmla="*/ 1370330 w 2690"/>
                <a:gd name="T55" fmla="*/ 696795 h 2404"/>
                <a:gd name="T56" fmla="*/ 1367790 w 2690"/>
                <a:gd name="T57" fmla="*/ 455646 h 2404"/>
                <a:gd name="T58" fmla="*/ 1125220 w 2690"/>
                <a:gd name="T59" fmla="*/ 244957 h 2404"/>
                <a:gd name="T60" fmla="*/ 1106170 w 2690"/>
                <a:gd name="T61" fmla="*/ 201804 h 2404"/>
                <a:gd name="T62" fmla="*/ 1162050 w 2690"/>
                <a:gd name="T63" fmla="*/ 242419 h 2404"/>
                <a:gd name="T64" fmla="*/ 1210310 w 2690"/>
                <a:gd name="T65" fmla="*/ 365532 h 2404"/>
                <a:gd name="T66" fmla="*/ 1394460 w 2690"/>
                <a:gd name="T67" fmla="*/ 512760 h 2404"/>
                <a:gd name="T68" fmla="*/ 1545590 w 2690"/>
                <a:gd name="T69" fmla="*/ 1325053 h 2404"/>
                <a:gd name="T70" fmla="*/ 1426210 w 2690"/>
                <a:gd name="T71" fmla="*/ 1426590 h 2404"/>
                <a:gd name="T72" fmla="*/ 1432560 w 2690"/>
                <a:gd name="T73" fmla="*/ 1525588 h 2404"/>
                <a:gd name="T74" fmla="*/ 1534160 w 2690"/>
                <a:gd name="T75" fmla="*/ 1393590 h 2404"/>
                <a:gd name="T76" fmla="*/ 1692910 w 2690"/>
                <a:gd name="T77" fmla="*/ 521644 h 2404"/>
                <a:gd name="T78" fmla="*/ 1576070 w 2690"/>
                <a:gd name="T79" fmla="*/ 1165133 h 2404"/>
                <a:gd name="T80" fmla="*/ 1564640 w 2690"/>
                <a:gd name="T81" fmla="*/ 1161325 h 2404"/>
                <a:gd name="T82" fmla="*/ 1588770 w 2690"/>
                <a:gd name="T83" fmla="*/ 1345360 h 2404"/>
                <a:gd name="T84" fmla="*/ 1651000 w 2690"/>
                <a:gd name="T85" fmla="*/ 1208286 h 2404"/>
                <a:gd name="T86" fmla="*/ 1428750 w 2690"/>
                <a:gd name="T87" fmla="*/ 587643 h 2404"/>
                <a:gd name="T88" fmla="*/ 966470 w 2690"/>
                <a:gd name="T89" fmla="*/ 312225 h 2404"/>
                <a:gd name="T90" fmla="*/ 867410 w 2690"/>
                <a:gd name="T91" fmla="*/ 159920 h 2404"/>
                <a:gd name="T92" fmla="*/ 584200 w 2690"/>
                <a:gd name="T93" fmla="*/ 49499 h 2404"/>
                <a:gd name="T94" fmla="*/ 539750 w 2690"/>
                <a:gd name="T95" fmla="*/ 182766 h 2404"/>
                <a:gd name="T96" fmla="*/ 631190 w 2690"/>
                <a:gd name="T97" fmla="*/ 243688 h 2404"/>
                <a:gd name="T98" fmla="*/ 673100 w 2690"/>
                <a:gd name="T99" fmla="*/ 510222 h 2404"/>
                <a:gd name="T100" fmla="*/ 769620 w 2690"/>
                <a:gd name="T101" fmla="*/ 279226 h 2404"/>
                <a:gd name="T102" fmla="*/ 889000 w 2690"/>
                <a:gd name="T103" fmla="*/ 312225 h 2404"/>
                <a:gd name="T104" fmla="*/ 885190 w 2690"/>
                <a:gd name="T105" fmla="*/ 244957 h 2404"/>
                <a:gd name="T106" fmla="*/ 774700 w 2690"/>
                <a:gd name="T107" fmla="*/ 107883 h 2404"/>
                <a:gd name="T108" fmla="*/ 922020 w 2690"/>
                <a:gd name="T109" fmla="*/ 187843 h 2404"/>
                <a:gd name="T110" fmla="*/ 971550 w 2690"/>
                <a:gd name="T111" fmla="*/ 153574 h 2404"/>
                <a:gd name="T112" fmla="*/ 1008380 w 2690"/>
                <a:gd name="T113" fmla="*/ 128190 h 2404"/>
                <a:gd name="T114" fmla="*/ 952500 w 2690"/>
                <a:gd name="T115" fmla="*/ 81229 h 2404"/>
                <a:gd name="T116" fmla="*/ 487680 w 2690"/>
                <a:gd name="T117" fmla="*/ 92652 h 2404"/>
                <a:gd name="T118" fmla="*/ 637540 w 2690"/>
                <a:gd name="T119" fmla="*/ 180228 h 2404"/>
                <a:gd name="T120" fmla="*/ 613410 w 2690"/>
                <a:gd name="T121" fmla="*/ 60922 h 2404"/>
                <a:gd name="T122" fmla="*/ 499110 w 2690"/>
                <a:gd name="T123" fmla="*/ 11423 h 2404"/>
                <a:gd name="T124" fmla="*/ 1026160 w 2690"/>
                <a:gd name="T125" fmla="*/ 776755 h 240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690"/>
                <a:gd name="T190" fmla="*/ 0 h 2404"/>
                <a:gd name="T191" fmla="*/ 2690 w 2690"/>
                <a:gd name="T192" fmla="*/ 2404 h 240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690" h="2404">
                  <a:moveTo>
                    <a:pt x="692" y="12"/>
                  </a:moveTo>
                  <a:lnTo>
                    <a:pt x="692" y="12"/>
                  </a:lnTo>
                  <a:lnTo>
                    <a:pt x="698" y="14"/>
                  </a:lnTo>
                  <a:lnTo>
                    <a:pt x="702" y="18"/>
                  </a:lnTo>
                  <a:lnTo>
                    <a:pt x="708" y="20"/>
                  </a:lnTo>
                  <a:lnTo>
                    <a:pt x="714" y="20"/>
                  </a:lnTo>
                  <a:lnTo>
                    <a:pt x="716" y="20"/>
                  </a:lnTo>
                  <a:lnTo>
                    <a:pt x="714" y="18"/>
                  </a:lnTo>
                  <a:lnTo>
                    <a:pt x="712" y="16"/>
                  </a:lnTo>
                  <a:lnTo>
                    <a:pt x="710" y="12"/>
                  </a:lnTo>
                  <a:lnTo>
                    <a:pt x="708" y="12"/>
                  </a:lnTo>
                  <a:lnTo>
                    <a:pt x="710" y="12"/>
                  </a:lnTo>
                  <a:lnTo>
                    <a:pt x="714" y="12"/>
                  </a:lnTo>
                  <a:lnTo>
                    <a:pt x="718" y="16"/>
                  </a:lnTo>
                  <a:lnTo>
                    <a:pt x="722" y="18"/>
                  </a:lnTo>
                  <a:lnTo>
                    <a:pt x="728" y="18"/>
                  </a:lnTo>
                  <a:lnTo>
                    <a:pt x="730" y="16"/>
                  </a:lnTo>
                  <a:lnTo>
                    <a:pt x="730" y="12"/>
                  </a:lnTo>
                  <a:lnTo>
                    <a:pt x="724" y="6"/>
                  </a:lnTo>
                  <a:lnTo>
                    <a:pt x="714" y="2"/>
                  </a:lnTo>
                  <a:lnTo>
                    <a:pt x="708" y="0"/>
                  </a:lnTo>
                  <a:lnTo>
                    <a:pt x="702" y="2"/>
                  </a:lnTo>
                  <a:lnTo>
                    <a:pt x="694" y="4"/>
                  </a:lnTo>
                  <a:lnTo>
                    <a:pt x="688" y="8"/>
                  </a:lnTo>
                  <a:lnTo>
                    <a:pt x="688" y="10"/>
                  </a:lnTo>
                  <a:lnTo>
                    <a:pt x="692" y="12"/>
                  </a:lnTo>
                  <a:close/>
                  <a:moveTo>
                    <a:pt x="742" y="352"/>
                  </a:moveTo>
                  <a:lnTo>
                    <a:pt x="742" y="352"/>
                  </a:lnTo>
                  <a:lnTo>
                    <a:pt x="740" y="350"/>
                  </a:lnTo>
                  <a:lnTo>
                    <a:pt x="736" y="352"/>
                  </a:lnTo>
                  <a:lnTo>
                    <a:pt x="732" y="358"/>
                  </a:lnTo>
                  <a:lnTo>
                    <a:pt x="728" y="366"/>
                  </a:lnTo>
                  <a:lnTo>
                    <a:pt x="724" y="382"/>
                  </a:lnTo>
                  <a:lnTo>
                    <a:pt x="724" y="386"/>
                  </a:lnTo>
                  <a:lnTo>
                    <a:pt x="724" y="388"/>
                  </a:lnTo>
                  <a:lnTo>
                    <a:pt x="726" y="388"/>
                  </a:lnTo>
                  <a:lnTo>
                    <a:pt x="736" y="382"/>
                  </a:lnTo>
                  <a:lnTo>
                    <a:pt x="742" y="374"/>
                  </a:lnTo>
                  <a:lnTo>
                    <a:pt x="744" y="364"/>
                  </a:lnTo>
                  <a:lnTo>
                    <a:pt x="742" y="352"/>
                  </a:lnTo>
                  <a:close/>
                  <a:moveTo>
                    <a:pt x="696" y="550"/>
                  </a:moveTo>
                  <a:lnTo>
                    <a:pt x="696" y="550"/>
                  </a:lnTo>
                  <a:lnTo>
                    <a:pt x="692" y="548"/>
                  </a:lnTo>
                  <a:lnTo>
                    <a:pt x="690" y="548"/>
                  </a:lnTo>
                  <a:lnTo>
                    <a:pt x="690" y="552"/>
                  </a:lnTo>
                  <a:lnTo>
                    <a:pt x="692" y="556"/>
                  </a:lnTo>
                  <a:lnTo>
                    <a:pt x="700" y="566"/>
                  </a:lnTo>
                  <a:lnTo>
                    <a:pt x="710" y="578"/>
                  </a:lnTo>
                  <a:lnTo>
                    <a:pt x="714" y="580"/>
                  </a:lnTo>
                  <a:lnTo>
                    <a:pt x="718" y="578"/>
                  </a:lnTo>
                  <a:lnTo>
                    <a:pt x="724" y="576"/>
                  </a:lnTo>
                  <a:lnTo>
                    <a:pt x="728" y="574"/>
                  </a:lnTo>
                  <a:lnTo>
                    <a:pt x="734" y="568"/>
                  </a:lnTo>
                  <a:lnTo>
                    <a:pt x="736" y="564"/>
                  </a:lnTo>
                  <a:lnTo>
                    <a:pt x="738" y="558"/>
                  </a:lnTo>
                  <a:lnTo>
                    <a:pt x="736" y="552"/>
                  </a:lnTo>
                  <a:lnTo>
                    <a:pt x="730" y="546"/>
                  </a:lnTo>
                  <a:lnTo>
                    <a:pt x="728" y="544"/>
                  </a:lnTo>
                  <a:lnTo>
                    <a:pt x="724" y="546"/>
                  </a:lnTo>
                  <a:lnTo>
                    <a:pt x="722" y="548"/>
                  </a:lnTo>
                  <a:lnTo>
                    <a:pt x="718" y="552"/>
                  </a:lnTo>
                  <a:lnTo>
                    <a:pt x="712" y="554"/>
                  </a:lnTo>
                  <a:lnTo>
                    <a:pt x="706" y="554"/>
                  </a:lnTo>
                  <a:lnTo>
                    <a:pt x="696" y="550"/>
                  </a:lnTo>
                  <a:close/>
                  <a:moveTo>
                    <a:pt x="936" y="688"/>
                  </a:moveTo>
                  <a:lnTo>
                    <a:pt x="936" y="688"/>
                  </a:lnTo>
                  <a:lnTo>
                    <a:pt x="938" y="696"/>
                  </a:lnTo>
                  <a:lnTo>
                    <a:pt x="940" y="696"/>
                  </a:lnTo>
                  <a:lnTo>
                    <a:pt x="942" y="696"/>
                  </a:lnTo>
                  <a:lnTo>
                    <a:pt x="946" y="692"/>
                  </a:lnTo>
                  <a:lnTo>
                    <a:pt x="950" y="684"/>
                  </a:lnTo>
                  <a:lnTo>
                    <a:pt x="950" y="680"/>
                  </a:lnTo>
                  <a:lnTo>
                    <a:pt x="950" y="678"/>
                  </a:lnTo>
                  <a:lnTo>
                    <a:pt x="946" y="676"/>
                  </a:lnTo>
                  <a:lnTo>
                    <a:pt x="942" y="676"/>
                  </a:lnTo>
                  <a:lnTo>
                    <a:pt x="940" y="676"/>
                  </a:lnTo>
                  <a:lnTo>
                    <a:pt x="936" y="680"/>
                  </a:lnTo>
                  <a:lnTo>
                    <a:pt x="934" y="684"/>
                  </a:lnTo>
                  <a:lnTo>
                    <a:pt x="936" y="688"/>
                  </a:lnTo>
                  <a:close/>
                  <a:moveTo>
                    <a:pt x="1610" y="556"/>
                  </a:moveTo>
                  <a:lnTo>
                    <a:pt x="1610" y="556"/>
                  </a:lnTo>
                  <a:lnTo>
                    <a:pt x="1616" y="560"/>
                  </a:lnTo>
                  <a:lnTo>
                    <a:pt x="1624" y="562"/>
                  </a:lnTo>
                  <a:lnTo>
                    <a:pt x="1632" y="564"/>
                  </a:lnTo>
                  <a:lnTo>
                    <a:pt x="1634" y="564"/>
                  </a:lnTo>
                  <a:lnTo>
                    <a:pt x="1634" y="562"/>
                  </a:lnTo>
                  <a:lnTo>
                    <a:pt x="1628" y="558"/>
                  </a:lnTo>
                  <a:lnTo>
                    <a:pt x="1618" y="552"/>
                  </a:lnTo>
                  <a:lnTo>
                    <a:pt x="1610" y="550"/>
                  </a:lnTo>
                  <a:lnTo>
                    <a:pt x="1610" y="552"/>
                  </a:lnTo>
                  <a:lnTo>
                    <a:pt x="1610" y="556"/>
                  </a:lnTo>
                  <a:close/>
                  <a:moveTo>
                    <a:pt x="1402" y="2052"/>
                  </a:moveTo>
                  <a:lnTo>
                    <a:pt x="1402" y="2052"/>
                  </a:lnTo>
                  <a:lnTo>
                    <a:pt x="1404" y="2054"/>
                  </a:lnTo>
                  <a:lnTo>
                    <a:pt x="1410" y="2056"/>
                  </a:lnTo>
                  <a:lnTo>
                    <a:pt x="1416" y="2056"/>
                  </a:lnTo>
                  <a:lnTo>
                    <a:pt x="1420" y="2054"/>
                  </a:lnTo>
                  <a:lnTo>
                    <a:pt x="1420" y="2052"/>
                  </a:lnTo>
                  <a:lnTo>
                    <a:pt x="1418" y="2048"/>
                  </a:lnTo>
                  <a:lnTo>
                    <a:pt x="1412" y="2048"/>
                  </a:lnTo>
                  <a:lnTo>
                    <a:pt x="1404" y="2048"/>
                  </a:lnTo>
                  <a:lnTo>
                    <a:pt x="1402" y="2050"/>
                  </a:lnTo>
                  <a:lnTo>
                    <a:pt x="1402" y="2052"/>
                  </a:lnTo>
                  <a:close/>
                  <a:moveTo>
                    <a:pt x="1610" y="1344"/>
                  </a:moveTo>
                  <a:lnTo>
                    <a:pt x="1610" y="1344"/>
                  </a:lnTo>
                  <a:lnTo>
                    <a:pt x="1612" y="1338"/>
                  </a:lnTo>
                  <a:lnTo>
                    <a:pt x="1614" y="1334"/>
                  </a:lnTo>
                  <a:lnTo>
                    <a:pt x="1612" y="1324"/>
                  </a:lnTo>
                  <a:lnTo>
                    <a:pt x="1610" y="1312"/>
                  </a:lnTo>
                  <a:lnTo>
                    <a:pt x="1608" y="1304"/>
                  </a:lnTo>
                  <a:lnTo>
                    <a:pt x="1610" y="1294"/>
                  </a:lnTo>
                  <a:lnTo>
                    <a:pt x="1610" y="1280"/>
                  </a:lnTo>
                  <a:lnTo>
                    <a:pt x="1608" y="1276"/>
                  </a:lnTo>
                  <a:lnTo>
                    <a:pt x="1606" y="1276"/>
                  </a:lnTo>
                  <a:lnTo>
                    <a:pt x="1604" y="1274"/>
                  </a:lnTo>
                  <a:lnTo>
                    <a:pt x="1600" y="1270"/>
                  </a:lnTo>
                  <a:lnTo>
                    <a:pt x="1598" y="1266"/>
                  </a:lnTo>
                  <a:lnTo>
                    <a:pt x="1596" y="1256"/>
                  </a:lnTo>
                  <a:lnTo>
                    <a:pt x="1594" y="1246"/>
                  </a:lnTo>
                  <a:lnTo>
                    <a:pt x="1590" y="1238"/>
                  </a:lnTo>
                  <a:lnTo>
                    <a:pt x="1582" y="1226"/>
                  </a:lnTo>
                  <a:lnTo>
                    <a:pt x="1570" y="1214"/>
                  </a:lnTo>
                  <a:lnTo>
                    <a:pt x="1560" y="1198"/>
                  </a:lnTo>
                  <a:lnTo>
                    <a:pt x="1550" y="1184"/>
                  </a:lnTo>
                  <a:lnTo>
                    <a:pt x="1548" y="1182"/>
                  </a:lnTo>
                  <a:lnTo>
                    <a:pt x="1546" y="1182"/>
                  </a:lnTo>
                  <a:lnTo>
                    <a:pt x="1542" y="1182"/>
                  </a:lnTo>
                  <a:lnTo>
                    <a:pt x="1538" y="1180"/>
                  </a:lnTo>
                  <a:lnTo>
                    <a:pt x="1534" y="1176"/>
                  </a:lnTo>
                  <a:lnTo>
                    <a:pt x="1526" y="1166"/>
                  </a:lnTo>
                  <a:lnTo>
                    <a:pt x="1518" y="1156"/>
                  </a:lnTo>
                  <a:lnTo>
                    <a:pt x="1514" y="1146"/>
                  </a:lnTo>
                  <a:lnTo>
                    <a:pt x="1514" y="1136"/>
                  </a:lnTo>
                  <a:lnTo>
                    <a:pt x="1514" y="1126"/>
                  </a:lnTo>
                  <a:lnTo>
                    <a:pt x="1514" y="1110"/>
                  </a:lnTo>
                  <a:lnTo>
                    <a:pt x="1514" y="1104"/>
                  </a:lnTo>
                  <a:lnTo>
                    <a:pt x="1510" y="1098"/>
                  </a:lnTo>
                  <a:lnTo>
                    <a:pt x="1508" y="1096"/>
                  </a:lnTo>
                  <a:lnTo>
                    <a:pt x="1506" y="1096"/>
                  </a:lnTo>
                  <a:lnTo>
                    <a:pt x="1502" y="1102"/>
                  </a:lnTo>
                  <a:lnTo>
                    <a:pt x="1502" y="1104"/>
                  </a:lnTo>
                  <a:lnTo>
                    <a:pt x="1498" y="1104"/>
                  </a:lnTo>
                  <a:lnTo>
                    <a:pt x="1494" y="1102"/>
                  </a:lnTo>
                  <a:lnTo>
                    <a:pt x="1490" y="1096"/>
                  </a:lnTo>
                  <a:lnTo>
                    <a:pt x="1484" y="1090"/>
                  </a:lnTo>
                  <a:lnTo>
                    <a:pt x="1480" y="1090"/>
                  </a:lnTo>
                  <a:lnTo>
                    <a:pt x="1480" y="1092"/>
                  </a:lnTo>
                  <a:lnTo>
                    <a:pt x="1480" y="1098"/>
                  </a:lnTo>
                  <a:lnTo>
                    <a:pt x="1478" y="1102"/>
                  </a:lnTo>
                  <a:lnTo>
                    <a:pt x="1478" y="1106"/>
                  </a:lnTo>
                  <a:lnTo>
                    <a:pt x="1474" y="1104"/>
                  </a:lnTo>
                  <a:lnTo>
                    <a:pt x="1470" y="1100"/>
                  </a:lnTo>
                  <a:lnTo>
                    <a:pt x="1464" y="1092"/>
                  </a:lnTo>
                  <a:lnTo>
                    <a:pt x="1462" y="1086"/>
                  </a:lnTo>
                  <a:lnTo>
                    <a:pt x="1462" y="1080"/>
                  </a:lnTo>
                  <a:lnTo>
                    <a:pt x="1462" y="1076"/>
                  </a:lnTo>
                  <a:lnTo>
                    <a:pt x="1464" y="1066"/>
                  </a:lnTo>
                  <a:lnTo>
                    <a:pt x="1462" y="1060"/>
                  </a:lnTo>
                  <a:lnTo>
                    <a:pt x="1462" y="1054"/>
                  </a:lnTo>
                  <a:lnTo>
                    <a:pt x="1458" y="1046"/>
                  </a:lnTo>
                  <a:lnTo>
                    <a:pt x="1452" y="1038"/>
                  </a:lnTo>
                  <a:lnTo>
                    <a:pt x="1440" y="1022"/>
                  </a:lnTo>
                  <a:lnTo>
                    <a:pt x="1430" y="1012"/>
                  </a:lnTo>
                  <a:lnTo>
                    <a:pt x="1428" y="1008"/>
                  </a:lnTo>
                  <a:lnTo>
                    <a:pt x="1432" y="1008"/>
                  </a:lnTo>
                  <a:lnTo>
                    <a:pt x="1436" y="1008"/>
                  </a:lnTo>
                  <a:lnTo>
                    <a:pt x="1438" y="1006"/>
                  </a:lnTo>
                  <a:lnTo>
                    <a:pt x="1440" y="1002"/>
                  </a:lnTo>
                  <a:lnTo>
                    <a:pt x="1438" y="998"/>
                  </a:lnTo>
                  <a:lnTo>
                    <a:pt x="1436" y="994"/>
                  </a:lnTo>
                  <a:lnTo>
                    <a:pt x="1430" y="988"/>
                  </a:lnTo>
                  <a:lnTo>
                    <a:pt x="1422" y="984"/>
                  </a:lnTo>
                  <a:lnTo>
                    <a:pt x="1410" y="978"/>
                  </a:lnTo>
                  <a:lnTo>
                    <a:pt x="1398" y="974"/>
                  </a:lnTo>
                  <a:lnTo>
                    <a:pt x="1392" y="968"/>
                  </a:lnTo>
                  <a:lnTo>
                    <a:pt x="1388" y="964"/>
                  </a:lnTo>
                  <a:lnTo>
                    <a:pt x="1386" y="960"/>
                  </a:lnTo>
                  <a:lnTo>
                    <a:pt x="1384" y="956"/>
                  </a:lnTo>
                  <a:lnTo>
                    <a:pt x="1380" y="952"/>
                  </a:lnTo>
                  <a:lnTo>
                    <a:pt x="1374" y="950"/>
                  </a:lnTo>
                  <a:lnTo>
                    <a:pt x="1364" y="946"/>
                  </a:lnTo>
                  <a:lnTo>
                    <a:pt x="1354" y="942"/>
                  </a:lnTo>
                  <a:lnTo>
                    <a:pt x="1346" y="938"/>
                  </a:lnTo>
                  <a:lnTo>
                    <a:pt x="1340" y="934"/>
                  </a:lnTo>
                  <a:lnTo>
                    <a:pt x="1338" y="928"/>
                  </a:lnTo>
                  <a:lnTo>
                    <a:pt x="1334" y="916"/>
                  </a:lnTo>
                  <a:lnTo>
                    <a:pt x="1332" y="908"/>
                  </a:lnTo>
                  <a:lnTo>
                    <a:pt x="1328" y="902"/>
                  </a:lnTo>
                  <a:lnTo>
                    <a:pt x="1324" y="896"/>
                  </a:lnTo>
                  <a:lnTo>
                    <a:pt x="1324" y="886"/>
                  </a:lnTo>
                  <a:lnTo>
                    <a:pt x="1322" y="864"/>
                  </a:lnTo>
                  <a:lnTo>
                    <a:pt x="1322" y="852"/>
                  </a:lnTo>
                  <a:lnTo>
                    <a:pt x="1320" y="840"/>
                  </a:lnTo>
                  <a:lnTo>
                    <a:pt x="1316" y="828"/>
                  </a:lnTo>
                  <a:lnTo>
                    <a:pt x="1308" y="818"/>
                  </a:lnTo>
                  <a:lnTo>
                    <a:pt x="1304" y="812"/>
                  </a:lnTo>
                  <a:lnTo>
                    <a:pt x="1302" y="806"/>
                  </a:lnTo>
                  <a:lnTo>
                    <a:pt x="1298" y="794"/>
                  </a:lnTo>
                  <a:lnTo>
                    <a:pt x="1296" y="780"/>
                  </a:lnTo>
                  <a:lnTo>
                    <a:pt x="1296" y="764"/>
                  </a:lnTo>
                  <a:lnTo>
                    <a:pt x="1296" y="750"/>
                  </a:lnTo>
                  <a:lnTo>
                    <a:pt x="1294" y="736"/>
                  </a:lnTo>
                  <a:lnTo>
                    <a:pt x="1290" y="726"/>
                  </a:lnTo>
                  <a:lnTo>
                    <a:pt x="1286" y="722"/>
                  </a:lnTo>
                  <a:lnTo>
                    <a:pt x="1282" y="718"/>
                  </a:lnTo>
                  <a:lnTo>
                    <a:pt x="1274" y="712"/>
                  </a:lnTo>
                  <a:lnTo>
                    <a:pt x="1268" y="704"/>
                  </a:lnTo>
                  <a:lnTo>
                    <a:pt x="1262" y="692"/>
                  </a:lnTo>
                  <a:lnTo>
                    <a:pt x="1258" y="690"/>
                  </a:lnTo>
                  <a:lnTo>
                    <a:pt x="1256" y="688"/>
                  </a:lnTo>
                  <a:lnTo>
                    <a:pt x="1254" y="690"/>
                  </a:lnTo>
                  <a:lnTo>
                    <a:pt x="1250" y="698"/>
                  </a:lnTo>
                  <a:lnTo>
                    <a:pt x="1244" y="702"/>
                  </a:lnTo>
                  <a:lnTo>
                    <a:pt x="1240" y="704"/>
                  </a:lnTo>
                  <a:lnTo>
                    <a:pt x="1236" y="702"/>
                  </a:lnTo>
                  <a:lnTo>
                    <a:pt x="1232" y="696"/>
                  </a:lnTo>
                  <a:lnTo>
                    <a:pt x="1228" y="690"/>
                  </a:lnTo>
                  <a:lnTo>
                    <a:pt x="1226" y="682"/>
                  </a:lnTo>
                  <a:lnTo>
                    <a:pt x="1224" y="664"/>
                  </a:lnTo>
                  <a:lnTo>
                    <a:pt x="1224" y="650"/>
                  </a:lnTo>
                  <a:lnTo>
                    <a:pt x="1224" y="634"/>
                  </a:lnTo>
                  <a:lnTo>
                    <a:pt x="1220" y="620"/>
                  </a:lnTo>
                  <a:lnTo>
                    <a:pt x="1216" y="614"/>
                  </a:lnTo>
                  <a:lnTo>
                    <a:pt x="1212" y="606"/>
                  </a:lnTo>
                  <a:lnTo>
                    <a:pt x="1208" y="600"/>
                  </a:lnTo>
                  <a:lnTo>
                    <a:pt x="1206" y="596"/>
                  </a:lnTo>
                  <a:lnTo>
                    <a:pt x="1206" y="588"/>
                  </a:lnTo>
                  <a:lnTo>
                    <a:pt x="1208" y="584"/>
                  </a:lnTo>
                  <a:lnTo>
                    <a:pt x="1206" y="582"/>
                  </a:lnTo>
                  <a:lnTo>
                    <a:pt x="1204" y="578"/>
                  </a:lnTo>
                  <a:lnTo>
                    <a:pt x="1200" y="576"/>
                  </a:lnTo>
                  <a:lnTo>
                    <a:pt x="1196" y="572"/>
                  </a:lnTo>
                  <a:lnTo>
                    <a:pt x="1194" y="562"/>
                  </a:lnTo>
                  <a:lnTo>
                    <a:pt x="1192" y="548"/>
                  </a:lnTo>
                  <a:lnTo>
                    <a:pt x="1190" y="534"/>
                  </a:lnTo>
                  <a:lnTo>
                    <a:pt x="1188" y="526"/>
                  </a:lnTo>
                  <a:lnTo>
                    <a:pt x="1184" y="522"/>
                  </a:lnTo>
                  <a:lnTo>
                    <a:pt x="1180" y="520"/>
                  </a:lnTo>
                  <a:lnTo>
                    <a:pt x="1176" y="520"/>
                  </a:lnTo>
                  <a:lnTo>
                    <a:pt x="1172" y="522"/>
                  </a:lnTo>
                  <a:lnTo>
                    <a:pt x="1170" y="526"/>
                  </a:lnTo>
                  <a:lnTo>
                    <a:pt x="1166" y="532"/>
                  </a:lnTo>
                  <a:lnTo>
                    <a:pt x="1166" y="538"/>
                  </a:lnTo>
                  <a:lnTo>
                    <a:pt x="1164" y="552"/>
                  </a:lnTo>
                  <a:lnTo>
                    <a:pt x="1162" y="564"/>
                  </a:lnTo>
                  <a:lnTo>
                    <a:pt x="1150" y="594"/>
                  </a:lnTo>
                  <a:lnTo>
                    <a:pt x="1146" y="602"/>
                  </a:lnTo>
                  <a:lnTo>
                    <a:pt x="1146" y="608"/>
                  </a:lnTo>
                  <a:lnTo>
                    <a:pt x="1146" y="612"/>
                  </a:lnTo>
                  <a:lnTo>
                    <a:pt x="1150" y="614"/>
                  </a:lnTo>
                  <a:lnTo>
                    <a:pt x="1152" y="616"/>
                  </a:lnTo>
                  <a:lnTo>
                    <a:pt x="1152" y="618"/>
                  </a:lnTo>
                  <a:lnTo>
                    <a:pt x="1150" y="622"/>
                  </a:lnTo>
                  <a:lnTo>
                    <a:pt x="1144" y="630"/>
                  </a:lnTo>
                  <a:lnTo>
                    <a:pt x="1144" y="636"/>
                  </a:lnTo>
                  <a:lnTo>
                    <a:pt x="1144" y="646"/>
                  </a:lnTo>
                  <a:lnTo>
                    <a:pt x="1138" y="658"/>
                  </a:lnTo>
                  <a:lnTo>
                    <a:pt x="1136" y="668"/>
                  </a:lnTo>
                  <a:lnTo>
                    <a:pt x="1136" y="676"/>
                  </a:lnTo>
                  <a:lnTo>
                    <a:pt x="1140" y="700"/>
                  </a:lnTo>
                  <a:lnTo>
                    <a:pt x="1144" y="724"/>
                  </a:lnTo>
                  <a:lnTo>
                    <a:pt x="1144" y="736"/>
                  </a:lnTo>
                  <a:lnTo>
                    <a:pt x="1142" y="748"/>
                  </a:lnTo>
                  <a:lnTo>
                    <a:pt x="1136" y="768"/>
                  </a:lnTo>
                  <a:lnTo>
                    <a:pt x="1136" y="780"/>
                  </a:lnTo>
                  <a:lnTo>
                    <a:pt x="1136" y="792"/>
                  </a:lnTo>
                  <a:lnTo>
                    <a:pt x="1130" y="806"/>
                  </a:lnTo>
                  <a:lnTo>
                    <a:pt x="1124" y="816"/>
                  </a:lnTo>
                  <a:lnTo>
                    <a:pt x="1120" y="826"/>
                  </a:lnTo>
                  <a:lnTo>
                    <a:pt x="1116" y="840"/>
                  </a:lnTo>
                  <a:lnTo>
                    <a:pt x="1114" y="850"/>
                  </a:lnTo>
                  <a:lnTo>
                    <a:pt x="1110" y="856"/>
                  </a:lnTo>
                  <a:lnTo>
                    <a:pt x="1102" y="862"/>
                  </a:lnTo>
                  <a:lnTo>
                    <a:pt x="1096" y="866"/>
                  </a:lnTo>
                  <a:lnTo>
                    <a:pt x="1088" y="866"/>
                  </a:lnTo>
                  <a:lnTo>
                    <a:pt x="1078" y="864"/>
                  </a:lnTo>
                  <a:lnTo>
                    <a:pt x="1068" y="860"/>
                  </a:lnTo>
                  <a:lnTo>
                    <a:pt x="1060" y="854"/>
                  </a:lnTo>
                  <a:lnTo>
                    <a:pt x="1052" y="848"/>
                  </a:lnTo>
                  <a:lnTo>
                    <a:pt x="1046" y="842"/>
                  </a:lnTo>
                  <a:lnTo>
                    <a:pt x="1044" y="836"/>
                  </a:lnTo>
                  <a:lnTo>
                    <a:pt x="1040" y="830"/>
                  </a:lnTo>
                  <a:lnTo>
                    <a:pt x="1036" y="826"/>
                  </a:lnTo>
                  <a:lnTo>
                    <a:pt x="1028" y="824"/>
                  </a:lnTo>
                  <a:lnTo>
                    <a:pt x="1022" y="822"/>
                  </a:lnTo>
                  <a:lnTo>
                    <a:pt x="1014" y="818"/>
                  </a:lnTo>
                  <a:lnTo>
                    <a:pt x="1004" y="812"/>
                  </a:lnTo>
                  <a:lnTo>
                    <a:pt x="990" y="800"/>
                  </a:lnTo>
                  <a:lnTo>
                    <a:pt x="978" y="788"/>
                  </a:lnTo>
                  <a:lnTo>
                    <a:pt x="968" y="782"/>
                  </a:lnTo>
                  <a:lnTo>
                    <a:pt x="962" y="780"/>
                  </a:lnTo>
                  <a:lnTo>
                    <a:pt x="956" y="778"/>
                  </a:lnTo>
                  <a:lnTo>
                    <a:pt x="948" y="776"/>
                  </a:lnTo>
                  <a:lnTo>
                    <a:pt x="942" y="772"/>
                  </a:lnTo>
                  <a:lnTo>
                    <a:pt x="934" y="764"/>
                  </a:lnTo>
                  <a:lnTo>
                    <a:pt x="922" y="752"/>
                  </a:lnTo>
                  <a:lnTo>
                    <a:pt x="912" y="744"/>
                  </a:lnTo>
                  <a:lnTo>
                    <a:pt x="898" y="732"/>
                  </a:lnTo>
                  <a:lnTo>
                    <a:pt x="896" y="728"/>
                  </a:lnTo>
                  <a:lnTo>
                    <a:pt x="896" y="722"/>
                  </a:lnTo>
                  <a:lnTo>
                    <a:pt x="900" y="712"/>
                  </a:lnTo>
                  <a:lnTo>
                    <a:pt x="908" y="700"/>
                  </a:lnTo>
                  <a:lnTo>
                    <a:pt x="916" y="684"/>
                  </a:lnTo>
                  <a:lnTo>
                    <a:pt x="920" y="674"/>
                  </a:lnTo>
                  <a:lnTo>
                    <a:pt x="920" y="670"/>
                  </a:lnTo>
                  <a:lnTo>
                    <a:pt x="918" y="670"/>
                  </a:lnTo>
                  <a:lnTo>
                    <a:pt x="916" y="668"/>
                  </a:lnTo>
                  <a:lnTo>
                    <a:pt x="914" y="666"/>
                  </a:lnTo>
                  <a:lnTo>
                    <a:pt x="914" y="662"/>
                  </a:lnTo>
                  <a:lnTo>
                    <a:pt x="918" y="652"/>
                  </a:lnTo>
                  <a:lnTo>
                    <a:pt x="924" y="644"/>
                  </a:lnTo>
                  <a:lnTo>
                    <a:pt x="928" y="640"/>
                  </a:lnTo>
                  <a:lnTo>
                    <a:pt x="930" y="642"/>
                  </a:lnTo>
                  <a:lnTo>
                    <a:pt x="934" y="646"/>
                  </a:lnTo>
                  <a:lnTo>
                    <a:pt x="936" y="648"/>
                  </a:lnTo>
                  <a:lnTo>
                    <a:pt x="936" y="650"/>
                  </a:lnTo>
                  <a:lnTo>
                    <a:pt x="938" y="646"/>
                  </a:lnTo>
                  <a:lnTo>
                    <a:pt x="940" y="638"/>
                  </a:lnTo>
                  <a:lnTo>
                    <a:pt x="942" y="626"/>
                  </a:lnTo>
                  <a:lnTo>
                    <a:pt x="946" y="618"/>
                  </a:lnTo>
                  <a:lnTo>
                    <a:pt x="950" y="612"/>
                  </a:lnTo>
                  <a:lnTo>
                    <a:pt x="956" y="606"/>
                  </a:lnTo>
                  <a:lnTo>
                    <a:pt x="958" y="604"/>
                  </a:lnTo>
                  <a:lnTo>
                    <a:pt x="960" y="602"/>
                  </a:lnTo>
                  <a:lnTo>
                    <a:pt x="960" y="598"/>
                  </a:lnTo>
                  <a:lnTo>
                    <a:pt x="956" y="596"/>
                  </a:lnTo>
                  <a:lnTo>
                    <a:pt x="950" y="590"/>
                  </a:lnTo>
                  <a:lnTo>
                    <a:pt x="946" y="586"/>
                  </a:lnTo>
                  <a:lnTo>
                    <a:pt x="942" y="580"/>
                  </a:lnTo>
                  <a:lnTo>
                    <a:pt x="942" y="578"/>
                  </a:lnTo>
                  <a:lnTo>
                    <a:pt x="940" y="578"/>
                  </a:lnTo>
                  <a:lnTo>
                    <a:pt x="934" y="582"/>
                  </a:lnTo>
                  <a:lnTo>
                    <a:pt x="930" y="584"/>
                  </a:lnTo>
                  <a:lnTo>
                    <a:pt x="928" y="588"/>
                  </a:lnTo>
                  <a:lnTo>
                    <a:pt x="928" y="594"/>
                  </a:lnTo>
                  <a:lnTo>
                    <a:pt x="930" y="598"/>
                  </a:lnTo>
                  <a:lnTo>
                    <a:pt x="928" y="600"/>
                  </a:lnTo>
                  <a:lnTo>
                    <a:pt x="926" y="602"/>
                  </a:lnTo>
                  <a:lnTo>
                    <a:pt x="922" y="604"/>
                  </a:lnTo>
                  <a:lnTo>
                    <a:pt x="920" y="604"/>
                  </a:lnTo>
                  <a:lnTo>
                    <a:pt x="918" y="598"/>
                  </a:lnTo>
                  <a:lnTo>
                    <a:pt x="918" y="592"/>
                  </a:lnTo>
                  <a:lnTo>
                    <a:pt x="918" y="590"/>
                  </a:lnTo>
                  <a:lnTo>
                    <a:pt x="916" y="590"/>
                  </a:lnTo>
                  <a:lnTo>
                    <a:pt x="914" y="588"/>
                  </a:lnTo>
                  <a:lnTo>
                    <a:pt x="914" y="586"/>
                  </a:lnTo>
                  <a:lnTo>
                    <a:pt x="914" y="578"/>
                  </a:lnTo>
                  <a:lnTo>
                    <a:pt x="914" y="574"/>
                  </a:lnTo>
                  <a:lnTo>
                    <a:pt x="912" y="574"/>
                  </a:lnTo>
                  <a:lnTo>
                    <a:pt x="906" y="576"/>
                  </a:lnTo>
                  <a:lnTo>
                    <a:pt x="898" y="584"/>
                  </a:lnTo>
                  <a:lnTo>
                    <a:pt x="888" y="590"/>
                  </a:lnTo>
                  <a:lnTo>
                    <a:pt x="882" y="594"/>
                  </a:lnTo>
                  <a:lnTo>
                    <a:pt x="878" y="594"/>
                  </a:lnTo>
                  <a:lnTo>
                    <a:pt x="874" y="592"/>
                  </a:lnTo>
                  <a:lnTo>
                    <a:pt x="870" y="586"/>
                  </a:lnTo>
                  <a:lnTo>
                    <a:pt x="866" y="584"/>
                  </a:lnTo>
                  <a:lnTo>
                    <a:pt x="860" y="584"/>
                  </a:lnTo>
                  <a:lnTo>
                    <a:pt x="854" y="586"/>
                  </a:lnTo>
                  <a:lnTo>
                    <a:pt x="848" y="586"/>
                  </a:lnTo>
                  <a:lnTo>
                    <a:pt x="844" y="584"/>
                  </a:lnTo>
                  <a:lnTo>
                    <a:pt x="842" y="580"/>
                  </a:lnTo>
                  <a:lnTo>
                    <a:pt x="834" y="572"/>
                  </a:lnTo>
                  <a:lnTo>
                    <a:pt x="830" y="570"/>
                  </a:lnTo>
                  <a:lnTo>
                    <a:pt x="822" y="570"/>
                  </a:lnTo>
                  <a:lnTo>
                    <a:pt x="814" y="570"/>
                  </a:lnTo>
                  <a:lnTo>
                    <a:pt x="808" y="568"/>
                  </a:lnTo>
                  <a:lnTo>
                    <a:pt x="804" y="564"/>
                  </a:lnTo>
                  <a:lnTo>
                    <a:pt x="802" y="560"/>
                  </a:lnTo>
                  <a:lnTo>
                    <a:pt x="798" y="554"/>
                  </a:lnTo>
                  <a:lnTo>
                    <a:pt x="796" y="554"/>
                  </a:lnTo>
                  <a:lnTo>
                    <a:pt x="792" y="554"/>
                  </a:lnTo>
                  <a:lnTo>
                    <a:pt x="788" y="554"/>
                  </a:lnTo>
                  <a:lnTo>
                    <a:pt x="784" y="554"/>
                  </a:lnTo>
                  <a:lnTo>
                    <a:pt x="782" y="550"/>
                  </a:lnTo>
                  <a:lnTo>
                    <a:pt x="776" y="546"/>
                  </a:lnTo>
                  <a:lnTo>
                    <a:pt x="774" y="544"/>
                  </a:lnTo>
                  <a:lnTo>
                    <a:pt x="768" y="542"/>
                  </a:lnTo>
                  <a:lnTo>
                    <a:pt x="758" y="542"/>
                  </a:lnTo>
                  <a:lnTo>
                    <a:pt x="752" y="544"/>
                  </a:lnTo>
                  <a:lnTo>
                    <a:pt x="750" y="546"/>
                  </a:lnTo>
                  <a:lnTo>
                    <a:pt x="750" y="548"/>
                  </a:lnTo>
                  <a:lnTo>
                    <a:pt x="754" y="556"/>
                  </a:lnTo>
                  <a:lnTo>
                    <a:pt x="756" y="558"/>
                  </a:lnTo>
                  <a:lnTo>
                    <a:pt x="762" y="560"/>
                  </a:lnTo>
                  <a:lnTo>
                    <a:pt x="774" y="560"/>
                  </a:lnTo>
                  <a:lnTo>
                    <a:pt x="778" y="560"/>
                  </a:lnTo>
                  <a:lnTo>
                    <a:pt x="782" y="564"/>
                  </a:lnTo>
                  <a:lnTo>
                    <a:pt x="784" y="570"/>
                  </a:lnTo>
                  <a:lnTo>
                    <a:pt x="782" y="580"/>
                  </a:lnTo>
                  <a:lnTo>
                    <a:pt x="778" y="594"/>
                  </a:lnTo>
                  <a:lnTo>
                    <a:pt x="778" y="596"/>
                  </a:lnTo>
                  <a:lnTo>
                    <a:pt x="776" y="596"/>
                  </a:lnTo>
                  <a:lnTo>
                    <a:pt x="768" y="594"/>
                  </a:lnTo>
                  <a:lnTo>
                    <a:pt x="760" y="594"/>
                  </a:lnTo>
                  <a:lnTo>
                    <a:pt x="750" y="596"/>
                  </a:lnTo>
                  <a:lnTo>
                    <a:pt x="742" y="596"/>
                  </a:lnTo>
                  <a:lnTo>
                    <a:pt x="736" y="596"/>
                  </a:lnTo>
                  <a:lnTo>
                    <a:pt x="728" y="592"/>
                  </a:lnTo>
                  <a:lnTo>
                    <a:pt x="726" y="592"/>
                  </a:lnTo>
                  <a:lnTo>
                    <a:pt x="720" y="594"/>
                  </a:lnTo>
                  <a:lnTo>
                    <a:pt x="700" y="608"/>
                  </a:lnTo>
                  <a:lnTo>
                    <a:pt x="688" y="620"/>
                  </a:lnTo>
                  <a:lnTo>
                    <a:pt x="680" y="628"/>
                  </a:lnTo>
                  <a:lnTo>
                    <a:pt x="678" y="634"/>
                  </a:lnTo>
                  <a:lnTo>
                    <a:pt x="676" y="638"/>
                  </a:lnTo>
                  <a:lnTo>
                    <a:pt x="676" y="644"/>
                  </a:lnTo>
                  <a:lnTo>
                    <a:pt x="674" y="652"/>
                  </a:lnTo>
                  <a:lnTo>
                    <a:pt x="670" y="662"/>
                  </a:lnTo>
                  <a:lnTo>
                    <a:pt x="662" y="674"/>
                  </a:lnTo>
                  <a:lnTo>
                    <a:pt x="654" y="688"/>
                  </a:lnTo>
                  <a:lnTo>
                    <a:pt x="650" y="698"/>
                  </a:lnTo>
                  <a:lnTo>
                    <a:pt x="652" y="706"/>
                  </a:lnTo>
                  <a:lnTo>
                    <a:pt x="654" y="710"/>
                  </a:lnTo>
                  <a:lnTo>
                    <a:pt x="662" y="716"/>
                  </a:lnTo>
                  <a:lnTo>
                    <a:pt x="662" y="720"/>
                  </a:lnTo>
                  <a:lnTo>
                    <a:pt x="658" y="724"/>
                  </a:lnTo>
                  <a:lnTo>
                    <a:pt x="652" y="728"/>
                  </a:lnTo>
                  <a:lnTo>
                    <a:pt x="648" y="730"/>
                  </a:lnTo>
                  <a:lnTo>
                    <a:pt x="644" y="730"/>
                  </a:lnTo>
                  <a:lnTo>
                    <a:pt x="640" y="728"/>
                  </a:lnTo>
                  <a:lnTo>
                    <a:pt x="630" y="722"/>
                  </a:lnTo>
                  <a:lnTo>
                    <a:pt x="626" y="722"/>
                  </a:lnTo>
                  <a:lnTo>
                    <a:pt x="618" y="722"/>
                  </a:lnTo>
                  <a:lnTo>
                    <a:pt x="612" y="722"/>
                  </a:lnTo>
                  <a:lnTo>
                    <a:pt x="608" y="718"/>
                  </a:lnTo>
                  <a:lnTo>
                    <a:pt x="596" y="712"/>
                  </a:lnTo>
                  <a:lnTo>
                    <a:pt x="574" y="688"/>
                  </a:lnTo>
                  <a:lnTo>
                    <a:pt x="562" y="676"/>
                  </a:lnTo>
                  <a:lnTo>
                    <a:pt x="554" y="670"/>
                  </a:lnTo>
                  <a:lnTo>
                    <a:pt x="550" y="668"/>
                  </a:lnTo>
                  <a:lnTo>
                    <a:pt x="548" y="668"/>
                  </a:lnTo>
                  <a:lnTo>
                    <a:pt x="546" y="670"/>
                  </a:lnTo>
                  <a:lnTo>
                    <a:pt x="544" y="674"/>
                  </a:lnTo>
                  <a:lnTo>
                    <a:pt x="542" y="682"/>
                  </a:lnTo>
                  <a:lnTo>
                    <a:pt x="540" y="684"/>
                  </a:lnTo>
                  <a:lnTo>
                    <a:pt x="536" y="684"/>
                  </a:lnTo>
                  <a:lnTo>
                    <a:pt x="532" y="682"/>
                  </a:lnTo>
                  <a:lnTo>
                    <a:pt x="526" y="678"/>
                  </a:lnTo>
                  <a:lnTo>
                    <a:pt x="522" y="678"/>
                  </a:lnTo>
                  <a:lnTo>
                    <a:pt x="518" y="682"/>
                  </a:lnTo>
                  <a:lnTo>
                    <a:pt x="516" y="690"/>
                  </a:lnTo>
                  <a:lnTo>
                    <a:pt x="516" y="698"/>
                  </a:lnTo>
                  <a:lnTo>
                    <a:pt x="514" y="700"/>
                  </a:lnTo>
                  <a:lnTo>
                    <a:pt x="510" y="700"/>
                  </a:lnTo>
                  <a:lnTo>
                    <a:pt x="508" y="698"/>
                  </a:lnTo>
                  <a:lnTo>
                    <a:pt x="502" y="696"/>
                  </a:lnTo>
                  <a:lnTo>
                    <a:pt x="498" y="698"/>
                  </a:lnTo>
                  <a:lnTo>
                    <a:pt x="490" y="704"/>
                  </a:lnTo>
                  <a:lnTo>
                    <a:pt x="482" y="718"/>
                  </a:lnTo>
                  <a:lnTo>
                    <a:pt x="474" y="732"/>
                  </a:lnTo>
                  <a:lnTo>
                    <a:pt x="468" y="742"/>
                  </a:lnTo>
                  <a:lnTo>
                    <a:pt x="458" y="752"/>
                  </a:lnTo>
                  <a:lnTo>
                    <a:pt x="454" y="756"/>
                  </a:lnTo>
                  <a:lnTo>
                    <a:pt x="452" y="762"/>
                  </a:lnTo>
                  <a:lnTo>
                    <a:pt x="450" y="768"/>
                  </a:lnTo>
                  <a:lnTo>
                    <a:pt x="448" y="780"/>
                  </a:lnTo>
                  <a:lnTo>
                    <a:pt x="448" y="794"/>
                  </a:lnTo>
                  <a:lnTo>
                    <a:pt x="446" y="798"/>
                  </a:lnTo>
                  <a:lnTo>
                    <a:pt x="444" y="800"/>
                  </a:lnTo>
                  <a:lnTo>
                    <a:pt x="440" y="798"/>
                  </a:lnTo>
                  <a:lnTo>
                    <a:pt x="434" y="794"/>
                  </a:lnTo>
                  <a:lnTo>
                    <a:pt x="428" y="792"/>
                  </a:lnTo>
                  <a:lnTo>
                    <a:pt x="426" y="792"/>
                  </a:lnTo>
                  <a:lnTo>
                    <a:pt x="422" y="794"/>
                  </a:lnTo>
                  <a:lnTo>
                    <a:pt x="420" y="798"/>
                  </a:lnTo>
                  <a:lnTo>
                    <a:pt x="418" y="804"/>
                  </a:lnTo>
                  <a:lnTo>
                    <a:pt x="416" y="824"/>
                  </a:lnTo>
                  <a:lnTo>
                    <a:pt x="414" y="840"/>
                  </a:lnTo>
                  <a:lnTo>
                    <a:pt x="414" y="842"/>
                  </a:lnTo>
                  <a:lnTo>
                    <a:pt x="412" y="842"/>
                  </a:lnTo>
                  <a:lnTo>
                    <a:pt x="408" y="828"/>
                  </a:lnTo>
                  <a:lnTo>
                    <a:pt x="402" y="818"/>
                  </a:lnTo>
                  <a:lnTo>
                    <a:pt x="400" y="812"/>
                  </a:lnTo>
                  <a:lnTo>
                    <a:pt x="396" y="810"/>
                  </a:lnTo>
                  <a:lnTo>
                    <a:pt x="392" y="810"/>
                  </a:lnTo>
                  <a:lnTo>
                    <a:pt x="386" y="812"/>
                  </a:lnTo>
                  <a:lnTo>
                    <a:pt x="382" y="816"/>
                  </a:lnTo>
                  <a:lnTo>
                    <a:pt x="376" y="822"/>
                  </a:lnTo>
                  <a:lnTo>
                    <a:pt x="366" y="840"/>
                  </a:lnTo>
                  <a:lnTo>
                    <a:pt x="360" y="852"/>
                  </a:lnTo>
                  <a:lnTo>
                    <a:pt x="360" y="864"/>
                  </a:lnTo>
                  <a:lnTo>
                    <a:pt x="362" y="872"/>
                  </a:lnTo>
                  <a:lnTo>
                    <a:pt x="362" y="880"/>
                  </a:lnTo>
                  <a:lnTo>
                    <a:pt x="362" y="886"/>
                  </a:lnTo>
                  <a:lnTo>
                    <a:pt x="358" y="894"/>
                  </a:lnTo>
                  <a:lnTo>
                    <a:pt x="350" y="902"/>
                  </a:lnTo>
                  <a:lnTo>
                    <a:pt x="344" y="908"/>
                  </a:lnTo>
                  <a:lnTo>
                    <a:pt x="338" y="916"/>
                  </a:lnTo>
                  <a:lnTo>
                    <a:pt x="334" y="930"/>
                  </a:lnTo>
                  <a:lnTo>
                    <a:pt x="330" y="940"/>
                  </a:lnTo>
                  <a:lnTo>
                    <a:pt x="324" y="948"/>
                  </a:lnTo>
                  <a:lnTo>
                    <a:pt x="316" y="958"/>
                  </a:lnTo>
                  <a:lnTo>
                    <a:pt x="304" y="968"/>
                  </a:lnTo>
                  <a:lnTo>
                    <a:pt x="290" y="976"/>
                  </a:lnTo>
                  <a:lnTo>
                    <a:pt x="276" y="980"/>
                  </a:lnTo>
                  <a:lnTo>
                    <a:pt x="266" y="982"/>
                  </a:lnTo>
                  <a:lnTo>
                    <a:pt x="256" y="980"/>
                  </a:lnTo>
                  <a:lnTo>
                    <a:pt x="240" y="980"/>
                  </a:lnTo>
                  <a:lnTo>
                    <a:pt x="234" y="982"/>
                  </a:lnTo>
                  <a:lnTo>
                    <a:pt x="232" y="986"/>
                  </a:lnTo>
                  <a:lnTo>
                    <a:pt x="228" y="990"/>
                  </a:lnTo>
                  <a:lnTo>
                    <a:pt x="224" y="994"/>
                  </a:lnTo>
                  <a:lnTo>
                    <a:pt x="212" y="998"/>
                  </a:lnTo>
                  <a:lnTo>
                    <a:pt x="198" y="1002"/>
                  </a:lnTo>
                  <a:lnTo>
                    <a:pt x="180" y="1012"/>
                  </a:lnTo>
                  <a:lnTo>
                    <a:pt x="170" y="1016"/>
                  </a:lnTo>
                  <a:lnTo>
                    <a:pt x="162" y="1016"/>
                  </a:lnTo>
                  <a:lnTo>
                    <a:pt x="150" y="1012"/>
                  </a:lnTo>
                  <a:lnTo>
                    <a:pt x="142" y="1012"/>
                  </a:lnTo>
                  <a:lnTo>
                    <a:pt x="134" y="1014"/>
                  </a:lnTo>
                  <a:lnTo>
                    <a:pt x="124" y="1020"/>
                  </a:lnTo>
                  <a:lnTo>
                    <a:pt x="110" y="1034"/>
                  </a:lnTo>
                  <a:lnTo>
                    <a:pt x="98" y="1048"/>
                  </a:lnTo>
                  <a:lnTo>
                    <a:pt x="86" y="1058"/>
                  </a:lnTo>
                  <a:lnTo>
                    <a:pt x="78" y="1062"/>
                  </a:lnTo>
                  <a:lnTo>
                    <a:pt x="72" y="1066"/>
                  </a:lnTo>
                  <a:lnTo>
                    <a:pt x="66" y="1068"/>
                  </a:lnTo>
                  <a:lnTo>
                    <a:pt x="60" y="1074"/>
                  </a:lnTo>
                  <a:lnTo>
                    <a:pt x="54" y="1082"/>
                  </a:lnTo>
                  <a:lnTo>
                    <a:pt x="50" y="1094"/>
                  </a:lnTo>
                  <a:lnTo>
                    <a:pt x="44" y="1104"/>
                  </a:lnTo>
                  <a:lnTo>
                    <a:pt x="42" y="1106"/>
                  </a:lnTo>
                  <a:lnTo>
                    <a:pt x="42" y="1104"/>
                  </a:lnTo>
                  <a:lnTo>
                    <a:pt x="40" y="1100"/>
                  </a:lnTo>
                  <a:lnTo>
                    <a:pt x="38" y="1092"/>
                  </a:lnTo>
                  <a:lnTo>
                    <a:pt x="38" y="1084"/>
                  </a:lnTo>
                  <a:lnTo>
                    <a:pt x="36" y="1078"/>
                  </a:lnTo>
                  <a:lnTo>
                    <a:pt x="34" y="1078"/>
                  </a:lnTo>
                  <a:lnTo>
                    <a:pt x="30" y="1078"/>
                  </a:lnTo>
                  <a:lnTo>
                    <a:pt x="24" y="1088"/>
                  </a:lnTo>
                  <a:lnTo>
                    <a:pt x="18" y="1100"/>
                  </a:lnTo>
                  <a:lnTo>
                    <a:pt x="16" y="1110"/>
                  </a:lnTo>
                  <a:lnTo>
                    <a:pt x="18" y="1118"/>
                  </a:lnTo>
                  <a:lnTo>
                    <a:pt x="20" y="1126"/>
                  </a:lnTo>
                  <a:lnTo>
                    <a:pt x="22" y="1134"/>
                  </a:lnTo>
                  <a:lnTo>
                    <a:pt x="22" y="1144"/>
                  </a:lnTo>
                  <a:lnTo>
                    <a:pt x="20" y="1154"/>
                  </a:lnTo>
                  <a:lnTo>
                    <a:pt x="12" y="1170"/>
                  </a:lnTo>
                  <a:lnTo>
                    <a:pt x="8" y="1180"/>
                  </a:lnTo>
                  <a:lnTo>
                    <a:pt x="4" y="1188"/>
                  </a:lnTo>
                  <a:lnTo>
                    <a:pt x="4" y="1196"/>
                  </a:lnTo>
                  <a:lnTo>
                    <a:pt x="4" y="1204"/>
                  </a:lnTo>
                  <a:lnTo>
                    <a:pt x="8" y="1220"/>
                  </a:lnTo>
                  <a:lnTo>
                    <a:pt x="16" y="1236"/>
                  </a:lnTo>
                  <a:lnTo>
                    <a:pt x="34" y="1266"/>
                  </a:lnTo>
                  <a:lnTo>
                    <a:pt x="40" y="1280"/>
                  </a:lnTo>
                  <a:lnTo>
                    <a:pt x="40" y="1288"/>
                  </a:lnTo>
                  <a:lnTo>
                    <a:pt x="42" y="1294"/>
                  </a:lnTo>
                  <a:lnTo>
                    <a:pt x="40" y="1304"/>
                  </a:lnTo>
                  <a:lnTo>
                    <a:pt x="38" y="1304"/>
                  </a:lnTo>
                  <a:lnTo>
                    <a:pt x="36" y="1304"/>
                  </a:lnTo>
                  <a:lnTo>
                    <a:pt x="32" y="1298"/>
                  </a:lnTo>
                  <a:lnTo>
                    <a:pt x="26" y="1288"/>
                  </a:lnTo>
                  <a:lnTo>
                    <a:pt x="14" y="1268"/>
                  </a:lnTo>
                  <a:lnTo>
                    <a:pt x="10" y="1264"/>
                  </a:lnTo>
                  <a:lnTo>
                    <a:pt x="8" y="1264"/>
                  </a:lnTo>
                  <a:lnTo>
                    <a:pt x="6" y="1270"/>
                  </a:lnTo>
                  <a:lnTo>
                    <a:pt x="8" y="1276"/>
                  </a:lnTo>
                  <a:lnTo>
                    <a:pt x="14" y="1290"/>
                  </a:lnTo>
                  <a:lnTo>
                    <a:pt x="20" y="1304"/>
                  </a:lnTo>
                  <a:lnTo>
                    <a:pt x="22" y="1310"/>
                  </a:lnTo>
                  <a:lnTo>
                    <a:pt x="22" y="1316"/>
                  </a:lnTo>
                  <a:lnTo>
                    <a:pt x="20" y="1316"/>
                  </a:lnTo>
                  <a:lnTo>
                    <a:pt x="16" y="1312"/>
                  </a:lnTo>
                  <a:lnTo>
                    <a:pt x="10" y="1298"/>
                  </a:lnTo>
                  <a:lnTo>
                    <a:pt x="6" y="1292"/>
                  </a:lnTo>
                  <a:lnTo>
                    <a:pt x="2" y="1288"/>
                  </a:lnTo>
                  <a:lnTo>
                    <a:pt x="0" y="1290"/>
                  </a:lnTo>
                  <a:lnTo>
                    <a:pt x="0" y="1298"/>
                  </a:lnTo>
                  <a:lnTo>
                    <a:pt x="0" y="1306"/>
                  </a:lnTo>
                  <a:lnTo>
                    <a:pt x="4" y="1316"/>
                  </a:lnTo>
                  <a:lnTo>
                    <a:pt x="18" y="1334"/>
                  </a:lnTo>
                  <a:lnTo>
                    <a:pt x="30" y="1354"/>
                  </a:lnTo>
                  <a:lnTo>
                    <a:pt x="34" y="1364"/>
                  </a:lnTo>
                  <a:lnTo>
                    <a:pt x="36" y="1374"/>
                  </a:lnTo>
                  <a:lnTo>
                    <a:pt x="36" y="1390"/>
                  </a:lnTo>
                  <a:lnTo>
                    <a:pt x="40" y="1402"/>
                  </a:lnTo>
                  <a:lnTo>
                    <a:pt x="48" y="1414"/>
                  </a:lnTo>
                  <a:lnTo>
                    <a:pt x="60" y="1438"/>
                  </a:lnTo>
                  <a:lnTo>
                    <a:pt x="66" y="1452"/>
                  </a:lnTo>
                  <a:lnTo>
                    <a:pt x="68" y="1462"/>
                  </a:lnTo>
                  <a:lnTo>
                    <a:pt x="68" y="1482"/>
                  </a:lnTo>
                  <a:lnTo>
                    <a:pt x="70" y="1494"/>
                  </a:lnTo>
                  <a:lnTo>
                    <a:pt x="72" y="1510"/>
                  </a:lnTo>
                  <a:lnTo>
                    <a:pt x="76" y="1530"/>
                  </a:lnTo>
                  <a:lnTo>
                    <a:pt x="86" y="1556"/>
                  </a:lnTo>
                  <a:lnTo>
                    <a:pt x="96" y="1580"/>
                  </a:lnTo>
                  <a:lnTo>
                    <a:pt x="100" y="1598"/>
                  </a:lnTo>
                  <a:lnTo>
                    <a:pt x="102" y="1610"/>
                  </a:lnTo>
                  <a:lnTo>
                    <a:pt x="100" y="1620"/>
                  </a:lnTo>
                  <a:lnTo>
                    <a:pt x="96" y="1632"/>
                  </a:lnTo>
                  <a:lnTo>
                    <a:pt x="94" y="1638"/>
                  </a:lnTo>
                  <a:lnTo>
                    <a:pt x="94" y="1646"/>
                  </a:lnTo>
                  <a:lnTo>
                    <a:pt x="96" y="1656"/>
                  </a:lnTo>
                  <a:lnTo>
                    <a:pt x="96" y="1664"/>
                  </a:lnTo>
                  <a:lnTo>
                    <a:pt x="94" y="1672"/>
                  </a:lnTo>
                  <a:lnTo>
                    <a:pt x="92" y="1678"/>
                  </a:lnTo>
                  <a:lnTo>
                    <a:pt x="88" y="1682"/>
                  </a:lnTo>
                  <a:lnTo>
                    <a:pt x="84" y="1684"/>
                  </a:lnTo>
                  <a:lnTo>
                    <a:pt x="80" y="1684"/>
                  </a:lnTo>
                  <a:lnTo>
                    <a:pt x="74" y="1684"/>
                  </a:lnTo>
                  <a:lnTo>
                    <a:pt x="70" y="1684"/>
                  </a:lnTo>
                  <a:lnTo>
                    <a:pt x="68" y="1688"/>
                  </a:lnTo>
                  <a:lnTo>
                    <a:pt x="66" y="1694"/>
                  </a:lnTo>
                  <a:lnTo>
                    <a:pt x="66" y="1702"/>
                  </a:lnTo>
                  <a:lnTo>
                    <a:pt x="68" y="1710"/>
                  </a:lnTo>
                  <a:lnTo>
                    <a:pt x="70" y="1716"/>
                  </a:lnTo>
                  <a:lnTo>
                    <a:pt x="76" y="1722"/>
                  </a:lnTo>
                  <a:lnTo>
                    <a:pt x="82" y="1722"/>
                  </a:lnTo>
                  <a:lnTo>
                    <a:pt x="88" y="1722"/>
                  </a:lnTo>
                  <a:lnTo>
                    <a:pt x="92" y="1726"/>
                  </a:lnTo>
                  <a:lnTo>
                    <a:pt x="104" y="1738"/>
                  </a:lnTo>
                  <a:lnTo>
                    <a:pt x="114" y="1746"/>
                  </a:lnTo>
                  <a:lnTo>
                    <a:pt x="124" y="1754"/>
                  </a:lnTo>
                  <a:lnTo>
                    <a:pt x="138" y="1760"/>
                  </a:lnTo>
                  <a:lnTo>
                    <a:pt x="156" y="1762"/>
                  </a:lnTo>
                  <a:lnTo>
                    <a:pt x="174" y="1764"/>
                  </a:lnTo>
                  <a:lnTo>
                    <a:pt x="188" y="1760"/>
                  </a:lnTo>
                  <a:lnTo>
                    <a:pt x="200" y="1756"/>
                  </a:lnTo>
                  <a:lnTo>
                    <a:pt x="208" y="1750"/>
                  </a:lnTo>
                  <a:lnTo>
                    <a:pt x="222" y="1736"/>
                  </a:lnTo>
                  <a:lnTo>
                    <a:pt x="230" y="1732"/>
                  </a:lnTo>
                  <a:lnTo>
                    <a:pt x="238" y="1730"/>
                  </a:lnTo>
                  <a:lnTo>
                    <a:pt x="246" y="1728"/>
                  </a:lnTo>
                  <a:lnTo>
                    <a:pt x="252" y="1724"/>
                  </a:lnTo>
                  <a:lnTo>
                    <a:pt x="254" y="1720"/>
                  </a:lnTo>
                  <a:lnTo>
                    <a:pt x="258" y="1714"/>
                  </a:lnTo>
                  <a:lnTo>
                    <a:pt x="260" y="1708"/>
                  </a:lnTo>
                  <a:lnTo>
                    <a:pt x="264" y="1704"/>
                  </a:lnTo>
                  <a:lnTo>
                    <a:pt x="270" y="1702"/>
                  </a:lnTo>
                  <a:lnTo>
                    <a:pt x="278" y="1700"/>
                  </a:lnTo>
                  <a:lnTo>
                    <a:pt x="290" y="1700"/>
                  </a:lnTo>
                  <a:lnTo>
                    <a:pt x="300" y="1700"/>
                  </a:lnTo>
                  <a:lnTo>
                    <a:pt x="316" y="1696"/>
                  </a:lnTo>
                  <a:lnTo>
                    <a:pt x="322" y="1694"/>
                  </a:lnTo>
                  <a:lnTo>
                    <a:pt x="328" y="1694"/>
                  </a:lnTo>
                  <a:lnTo>
                    <a:pt x="336" y="1694"/>
                  </a:lnTo>
                  <a:lnTo>
                    <a:pt x="344" y="1698"/>
                  </a:lnTo>
                  <a:lnTo>
                    <a:pt x="354" y="1702"/>
                  </a:lnTo>
                  <a:lnTo>
                    <a:pt x="360" y="1704"/>
                  </a:lnTo>
                  <a:lnTo>
                    <a:pt x="364" y="1704"/>
                  </a:lnTo>
                  <a:lnTo>
                    <a:pt x="368" y="1702"/>
                  </a:lnTo>
                  <a:lnTo>
                    <a:pt x="372" y="1698"/>
                  </a:lnTo>
                  <a:lnTo>
                    <a:pt x="378" y="1698"/>
                  </a:lnTo>
                  <a:lnTo>
                    <a:pt x="386" y="1698"/>
                  </a:lnTo>
                  <a:lnTo>
                    <a:pt x="398" y="1702"/>
                  </a:lnTo>
                  <a:lnTo>
                    <a:pt x="406" y="1702"/>
                  </a:lnTo>
                  <a:lnTo>
                    <a:pt x="410" y="1702"/>
                  </a:lnTo>
                  <a:lnTo>
                    <a:pt x="416" y="1702"/>
                  </a:lnTo>
                  <a:lnTo>
                    <a:pt x="420" y="1698"/>
                  </a:lnTo>
                  <a:lnTo>
                    <a:pt x="426" y="1690"/>
                  </a:lnTo>
                  <a:lnTo>
                    <a:pt x="430" y="1678"/>
                  </a:lnTo>
                  <a:lnTo>
                    <a:pt x="434" y="1668"/>
                  </a:lnTo>
                  <a:lnTo>
                    <a:pt x="438" y="1656"/>
                  </a:lnTo>
                  <a:lnTo>
                    <a:pt x="446" y="1650"/>
                  </a:lnTo>
                  <a:lnTo>
                    <a:pt x="450" y="1646"/>
                  </a:lnTo>
                  <a:lnTo>
                    <a:pt x="454" y="1646"/>
                  </a:lnTo>
                  <a:lnTo>
                    <a:pt x="464" y="1644"/>
                  </a:lnTo>
                  <a:lnTo>
                    <a:pt x="472" y="1640"/>
                  </a:lnTo>
                  <a:lnTo>
                    <a:pt x="484" y="1628"/>
                  </a:lnTo>
                  <a:lnTo>
                    <a:pt x="492" y="1622"/>
                  </a:lnTo>
                  <a:lnTo>
                    <a:pt x="502" y="1616"/>
                  </a:lnTo>
                  <a:lnTo>
                    <a:pt x="514" y="1614"/>
                  </a:lnTo>
                  <a:lnTo>
                    <a:pt x="530" y="1614"/>
                  </a:lnTo>
                  <a:lnTo>
                    <a:pt x="544" y="1614"/>
                  </a:lnTo>
                  <a:lnTo>
                    <a:pt x="556" y="1614"/>
                  </a:lnTo>
                  <a:lnTo>
                    <a:pt x="578" y="1610"/>
                  </a:lnTo>
                  <a:lnTo>
                    <a:pt x="596" y="1602"/>
                  </a:lnTo>
                  <a:lnTo>
                    <a:pt x="614" y="1594"/>
                  </a:lnTo>
                  <a:lnTo>
                    <a:pt x="630" y="1586"/>
                  </a:lnTo>
                  <a:lnTo>
                    <a:pt x="644" y="1580"/>
                  </a:lnTo>
                  <a:lnTo>
                    <a:pt x="660" y="1574"/>
                  </a:lnTo>
                  <a:lnTo>
                    <a:pt x="668" y="1574"/>
                  </a:lnTo>
                  <a:lnTo>
                    <a:pt x="676" y="1574"/>
                  </a:lnTo>
                  <a:lnTo>
                    <a:pt x="696" y="1578"/>
                  </a:lnTo>
                  <a:lnTo>
                    <a:pt x="706" y="1576"/>
                  </a:lnTo>
                  <a:lnTo>
                    <a:pt x="712" y="1574"/>
                  </a:lnTo>
                  <a:lnTo>
                    <a:pt x="716" y="1572"/>
                  </a:lnTo>
                  <a:lnTo>
                    <a:pt x="718" y="1570"/>
                  </a:lnTo>
                  <a:lnTo>
                    <a:pt x="724" y="1572"/>
                  </a:lnTo>
                  <a:lnTo>
                    <a:pt x="752" y="1586"/>
                  </a:lnTo>
                  <a:lnTo>
                    <a:pt x="772" y="1596"/>
                  </a:lnTo>
                  <a:lnTo>
                    <a:pt x="786" y="1602"/>
                  </a:lnTo>
                  <a:lnTo>
                    <a:pt x="798" y="1606"/>
                  </a:lnTo>
                  <a:lnTo>
                    <a:pt x="806" y="1606"/>
                  </a:lnTo>
                  <a:lnTo>
                    <a:pt x="822" y="1608"/>
                  </a:lnTo>
                  <a:lnTo>
                    <a:pt x="828" y="1612"/>
                  </a:lnTo>
                  <a:lnTo>
                    <a:pt x="838" y="1618"/>
                  </a:lnTo>
                  <a:lnTo>
                    <a:pt x="846" y="1626"/>
                  </a:lnTo>
                  <a:lnTo>
                    <a:pt x="848" y="1632"/>
                  </a:lnTo>
                  <a:lnTo>
                    <a:pt x="848" y="1636"/>
                  </a:lnTo>
                  <a:lnTo>
                    <a:pt x="846" y="1642"/>
                  </a:lnTo>
                  <a:lnTo>
                    <a:pt x="844" y="1646"/>
                  </a:lnTo>
                  <a:lnTo>
                    <a:pt x="844" y="1650"/>
                  </a:lnTo>
                  <a:lnTo>
                    <a:pt x="848" y="1656"/>
                  </a:lnTo>
                  <a:lnTo>
                    <a:pt x="860" y="1662"/>
                  </a:lnTo>
                  <a:lnTo>
                    <a:pt x="866" y="1666"/>
                  </a:lnTo>
                  <a:lnTo>
                    <a:pt x="870" y="1672"/>
                  </a:lnTo>
                  <a:lnTo>
                    <a:pt x="876" y="1682"/>
                  </a:lnTo>
                  <a:lnTo>
                    <a:pt x="880" y="1694"/>
                  </a:lnTo>
                  <a:lnTo>
                    <a:pt x="882" y="1708"/>
                  </a:lnTo>
                  <a:lnTo>
                    <a:pt x="884" y="1722"/>
                  </a:lnTo>
                  <a:lnTo>
                    <a:pt x="886" y="1732"/>
                  </a:lnTo>
                  <a:lnTo>
                    <a:pt x="892" y="1742"/>
                  </a:lnTo>
                  <a:lnTo>
                    <a:pt x="894" y="1746"/>
                  </a:lnTo>
                  <a:lnTo>
                    <a:pt x="900" y="1748"/>
                  </a:lnTo>
                  <a:lnTo>
                    <a:pt x="914" y="1756"/>
                  </a:lnTo>
                  <a:lnTo>
                    <a:pt x="914" y="1758"/>
                  </a:lnTo>
                  <a:lnTo>
                    <a:pt x="914" y="1756"/>
                  </a:lnTo>
                  <a:lnTo>
                    <a:pt x="914" y="1750"/>
                  </a:lnTo>
                  <a:lnTo>
                    <a:pt x="916" y="1742"/>
                  </a:lnTo>
                  <a:lnTo>
                    <a:pt x="920" y="1730"/>
                  </a:lnTo>
                  <a:lnTo>
                    <a:pt x="932" y="1716"/>
                  </a:lnTo>
                  <a:lnTo>
                    <a:pt x="944" y="1702"/>
                  </a:lnTo>
                  <a:lnTo>
                    <a:pt x="952" y="1694"/>
                  </a:lnTo>
                  <a:lnTo>
                    <a:pt x="958" y="1690"/>
                  </a:lnTo>
                  <a:lnTo>
                    <a:pt x="962" y="1690"/>
                  </a:lnTo>
                  <a:lnTo>
                    <a:pt x="964" y="1690"/>
                  </a:lnTo>
                  <a:lnTo>
                    <a:pt x="966" y="1680"/>
                  </a:lnTo>
                  <a:lnTo>
                    <a:pt x="968" y="1672"/>
                  </a:lnTo>
                  <a:lnTo>
                    <a:pt x="972" y="1666"/>
                  </a:lnTo>
                  <a:lnTo>
                    <a:pt x="980" y="1658"/>
                  </a:lnTo>
                  <a:lnTo>
                    <a:pt x="986" y="1650"/>
                  </a:lnTo>
                  <a:lnTo>
                    <a:pt x="988" y="1646"/>
                  </a:lnTo>
                  <a:lnTo>
                    <a:pt x="990" y="1640"/>
                  </a:lnTo>
                  <a:lnTo>
                    <a:pt x="990" y="1632"/>
                  </a:lnTo>
                  <a:lnTo>
                    <a:pt x="990" y="1630"/>
                  </a:lnTo>
                  <a:lnTo>
                    <a:pt x="990" y="1632"/>
                  </a:lnTo>
                  <a:lnTo>
                    <a:pt x="998" y="1646"/>
                  </a:lnTo>
                  <a:lnTo>
                    <a:pt x="998" y="1654"/>
                  </a:lnTo>
                  <a:lnTo>
                    <a:pt x="996" y="1664"/>
                  </a:lnTo>
                  <a:lnTo>
                    <a:pt x="988" y="1686"/>
                  </a:lnTo>
                  <a:lnTo>
                    <a:pt x="980" y="1710"/>
                  </a:lnTo>
                  <a:lnTo>
                    <a:pt x="978" y="1718"/>
                  </a:lnTo>
                  <a:lnTo>
                    <a:pt x="978" y="1726"/>
                  </a:lnTo>
                  <a:lnTo>
                    <a:pt x="980" y="1736"/>
                  </a:lnTo>
                  <a:lnTo>
                    <a:pt x="980" y="1746"/>
                  </a:lnTo>
                  <a:lnTo>
                    <a:pt x="976" y="1750"/>
                  </a:lnTo>
                  <a:lnTo>
                    <a:pt x="972" y="1752"/>
                  </a:lnTo>
                  <a:lnTo>
                    <a:pt x="968" y="1752"/>
                  </a:lnTo>
                  <a:lnTo>
                    <a:pt x="964" y="1754"/>
                  </a:lnTo>
                  <a:lnTo>
                    <a:pt x="960" y="1756"/>
                  </a:lnTo>
                  <a:lnTo>
                    <a:pt x="956" y="1758"/>
                  </a:lnTo>
                  <a:lnTo>
                    <a:pt x="954" y="1762"/>
                  </a:lnTo>
                  <a:lnTo>
                    <a:pt x="954" y="1766"/>
                  </a:lnTo>
                  <a:lnTo>
                    <a:pt x="958" y="1770"/>
                  </a:lnTo>
                  <a:lnTo>
                    <a:pt x="962" y="1770"/>
                  </a:lnTo>
                  <a:lnTo>
                    <a:pt x="972" y="1770"/>
                  </a:lnTo>
                  <a:lnTo>
                    <a:pt x="978" y="1770"/>
                  </a:lnTo>
                  <a:lnTo>
                    <a:pt x="982" y="1766"/>
                  </a:lnTo>
                  <a:lnTo>
                    <a:pt x="990" y="1758"/>
                  </a:lnTo>
                  <a:lnTo>
                    <a:pt x="994" y="1750"/>
                  </a:lnTo>
                  <a:lnTo>
                    <a:pt x="996" y="1740"/>
                  </a:lnTo>
                  <a:lnTo>
                    <a:pt x="1000" y="1730"/>
                  </a:lnTo>
                  <a:lnTo>
                    <a:pt x="1002" y="1726"/>
                  </a:lnTo>
                  <a:lnTo>
                    <a:pt x="1004" y="1726"/>
                  </a:lnTo>
                  <a:lnTo>
                    <a:pt x="1006" y="1726"/>
                  </a:lnTo>
                  <a:lnTo>
                    <a:pt x="1012" y="1734"/>
                  </a:lnTo>
                  <a:lnTo>
                    <a:pt x="1016" y="1744"/>
                  </a:lnTo>
                  <a:lnTo>
                    <a:pt x="1018" y="1754"/>
                  </a:lnTo>
                  <a:lnTo>
                    <a:pt x="1016" y="1762"/>
                  </a:lnTo>
                  <a:lnTo>
                    <a:pt x="1014" y="1770"/>
                  </a:lnTo>
                  <a:lnTo>
                    <a:pt x="1006" y="1784"/>
                  </a:lnTo>
                  <a:lnTo>
                    <a:pt x="1004" y="1788"/>
                  </a:lnTo>
                  <a:lnTo>
                    <a:pt x="1006" y="1792"/>
                  </a:lnTo>
                  <a:lnTo>
                    <a:pt x="1008" y="1794"/>
                  </a:lnTo>
                  <a:lnTo>
                    <a:pt x="1012" y="1794"/>
                  </a:lnTo>
                  <a:lnTo>
                    <a:pt x="1020" y="1792"/>
                  </a:lnTo>
                  <a:lnTo>
                    <a:pt x="1030" y="1792"/>
                  </a:lnTo>
                  <a:lnTo>
                    <a:pt x="1036" y="1792"/>
                  </a:lnTo>
                  <a:lnTo>
                    <a:pt x="1042" y="1794"/>
                  </a:lnTo>
                  <a:lnTo>
                    <a:pt x="1048" y="1800"/>
                  </a:lnTo>
                  <a:lnTo>
                    <a:pt x="1054" y="1806"/>
                  </a:lnTo>
                  <a:lnTo>
                    <a:pt x="1060" y="1814"/>
                  </a:lnTo>
                  <a:lnTo>
                    <a:pt x="1066" y="1824"/>
                  </a:lnTo>
                  <a:lnTo>
                    <a:pt x="1070" y="1832"/>
                  </a:lnTo>
                  <a:lnTo>
                    <a:pt x="1072" y="1842"/>
                  </a:lnTo>
                  <a:lnTo>
                    <a:pt x="1072" y="1850"/>
                  </a:lnTo>
                  <a:lnTo>
                    <a:pt x="1070" y="1858"/>
                  </a:lnTo>
                  <a:lnTo>
                    <a:pt x="1068" y="1866"/>
                  </a:lnTo>
                  <a:lnTo>
                    <a:pt x="1068" y="1874"/>
                  </a:lnTo>
                  <a:lnTo>
                    <a:pt x="1074" y="1886"/>
                  </a:lnTo>
                  <a:lnTo>
                    <a:pt x="1080" y="1896"/>
                  </a:lnTo>
                  <a:lnTo>
                    <a:pt x="1088" y="1904"/>
                  </a:lnTo>
                  <a:lnTo>
                    <a:pt x="1098" y="1914"/>
                  </a:lnTo>
                  <a:lnTo>
                    <a:pt x="1106" y="1920"/>
                  </a:lnTo>
                  <a:lnTo>
                    <a:pt x="1114" y="1924"/>
                  </a:lnTo>
                  <a:lnTo>
                    <a:pt x="1120" y="1926"/>
                  </a:lnTo>
                  <a:lnTo>
                    <a:pt x="1126" y="1930"/>
                  </a:lnTo>
                  <a:lnTo>
                    <a:pt x="1134" y="1938"/>
                  </a:lnTo>
                  <a:lnTo>
                    <a:pt x="1138" y="1944"/>
                  </a:lnTo>
                  <a:lnTo>
                    <a:pt x="1142" y="1944"/>
                  </a:lnTo>
                  <a:lnTo>
                    <a:pt x="1146" y="1942"/>
                  </a:lnTo>
                  <a:lnTo>
                    <a:pt x="1152" y="1936"/>
                  </a:lnTo>
                  <a:lnTo>
                    <a:pt x="1156" y="1936"/>
                  </a:lnTo>
                  <a:lnTo>
                    <a:pt x="1160" y="1936"/>
                  </a:lnTo>
                  <a:lnTo>
                    <a:pt x="1176" y="1942"/>
                  </a:lnTo>
                  <a:lnTo>
                    <a:pt x="1198" y="1956"/>
                  </a:lnTo>
                  <a:lnTo>
                    <a:pt x="1210" y="1962"/>
                  </a:lnTo>
                  <a:lnTo>
                    <a:pt x="1218" y="1964"/>
                  </a:lnTo>
                  <a:lnTo>
                    <a:pt x="1224" y="1964"/>
                  </a:lnTo>
                  <a:lnTo>
                    <a:pt x="1230" y="1960"/>
                  </a:lnTo>
                  <a:lnTo>
                    <a:pt x="1238" y="1952"/>
                  </a:lnTo>
                  <a:lnTo>
                    <a:pt x="1244" y="1946"/>
                  </a:lnTo>
                  <a:lnTo>
                    <a:pt x="1252" y="1940"/>
                  </a:lnTo>
                  <a:lnTo>
                    <a:pt x="1260" y="1936"/>
                  </a:lnTo>
                  <a:lnTo>
                    <a:pt x="1264" y="1930"/>
                  </a:lnTo>
                  <a:lnTo>
                    <a:pt x="1270" y="1920"/>
                  </a:lnTo>
                  <a:lnTo>
                    <a:pt x="1270" y="1918"/>
                  </a:lnTo>
                  <a:lnTo>
                    <a:pt x="1272" y="1916"/>
                  </a:lnTo>
                  <a:lnTo>
                    <a:pt x="1276" y="1916"/>
                  </a:lnTo>
                  <a:lnTo>
                    <a:pt x="1282" y="1918"/>
                  </a:lnTo>
                  <a:lnTo>
                    <a:pt x="1286" y="1924"/>
                  </a:lnTo>
                  <a:lnTo>
                    <a:pt x="1288" y="1928"/>
                  </a:lnTo>
                  <a:lnTo>
                    <a:pt x="1284" y="1930"/>
                  </a:lnTo>
                  <a:lnTo>
                    <a:pt x="1280" y="1934"/>
                  </a:lnTo>
                  <a:lnTo>
                    <a:pt x="1274" y="1940"/>
                  </a:lnTo>
                  <a:lnTo>
                    <a:pt x="1274" y="1944"/>
                  </a:lnTo>
                  <a:lnTo>
                    <a:pt x="1278" y="1946"/>
                  </a:lnTo>
                  <a:lnTo>
                    <a:pt x="1282" y="1948"/>
                  </a:lnTo>
                  <a:lnTo>
                    <a:pt x="1288" y="1948"/>
                  </a:lnTo>
                  <a:lnTo>
                    <a:pt x="1290" y="1944"/>
                  </a:lnTo>
                  <a:lnTo>
                    <a:pt x="1292" y="1942"/>
                  </a:lnTo>
                  <a:lnTo>
                    <a:pt x="1296" y="1936"/>
                  </a:lnTo>
                  <a:lnTo>
                    <a:pt x="1296" y="1942"/>
                  </a:lnTo>
                  <a:lnTo>
                    <a:pt x="1298" y="1948"/>
                  </a:lnTo>
                  <a:lnTo>
                    <a:pt x="1300" y="1952"/>
                  </a:lnTo>
                  <a:lnTo>
                    <a:pt x="1306" y="1956"/>
                  </a:lnTo>
                  <a:lnTo>
                    <a:pt x="1316" y="1964"/>
                  </a:lnTo>
                  <a:lnTo>
                    <a:pt x="1324" y="1970"/>
                  </a:lnTo>
                  <a:lnTo>
                    <a:pt x="1334" y="1982"/>
                  </a:lnTo>
                  <a:lnTo>
                    <a:pt x="1338" y="1988"/>
                  </a:lnTo>
                  <a:lnTo>
                    <a:pt x="1340" y="1988"/>
                  </a:lnTo>
                  <a:lnTo>
                    <a:pt x="1340" y="1980"/>
                  </a:lnTo>
                  <a:lnTo>
                    <a:pt x="1340" y="1974"/>
                  </a:lnTo>
                  <a:lnTo>
                    <a:pt x="1340" y="1968"/>
                  </a:lnTo>
                  <a:lnTo>
                    <a:pt x="1342" y="1962"/>
                  </a:lnTo>
                  <a:lnTo>
                    <a:pt x="1346" y="1960"/>
                  </a:lnTo>
                  <a:lnTo>
                    <a:pt x="1354" y="1956"/>
                  </a:lnTo>
                  <a:lnTo>
                    <a:pt x="1362" y="1950"/>
                  </a:lnTo>
                  <a:lnTo>
                    <a:pt x="1386" y="1930"/>
                  </a:lnTo>
                  <a:lnTo>
                    <a:pt x="1398" y="1920"/>
                  </a:lnTo>
                  <a:lnTo>
                    <a:pt x="1412" y="1912"/>
                  </a:lnTo>
                  <a:lnTo>
                    <a:pt x="1428" y="1908"/>
                  </a:lnTo>
                  <a:lnTo>
                    <a:pt x="1434" y="1908"/>
                  </a:lnTo>
                  <a:lnTo>
                    <a:pt x="1442" y="1908"/>
                  </a:lnTo>
                  <a:lnTo>
                    <a:pt x="1456" y="1910"/>
                  </a:lnTo>
                  <a:lnTo>
                    <a:pt x="1466" y="1906"/>
                  </a:lnTo>
                  <a:lnTo>
                    <a:pt x="1474" y="1902"/>
                  </a:lnTo>
                  <a:lnTo>
                    <a:pt x="1478" y="1896"/>
                  </a:lnTo>
                  <a:lnTo>
                    <a:pt x="1482" y="1890"/>
                  </a:lnTo>
                  <a:lnTo>
                    <a:pt x="1482" y="1884"/>
                  </a:lnTo>
                  <a:lnTo>
                    <a:pt x="1482" y="1878"/>
                  </a:lnTo>
                  <a:lnTo>
                    <a:pt x="1478" y="1874"/>
                  </a:lnTo>
                  <a:lnTo>
                    <a:pt x="1476" y="1870"/>
                  </a:lnTo>
                  <a:lnTo>
                    <a:pt x="1476" y="1866"/>
                  </a:lnTo>
                  <a:lnTo>
                    <a:pt x="1480" y="1856"/>
                  </a:lnTo>
                  <a:lnTo>
                    <a:pt x="1486" y="1842"/>
                  </a:lnTo>
                  <a:lnTo>
                    <a:pt x="1488" y="1836"/>
                  </a:lnTo>
                  <a:lnTo>
                    <a:pt x="1488" y="1828"/>
                  </a:lnTo>
                  <a:lnTo>
                    <a:pt x="1490" y="1812"/>
                  </a:lnTo>
                  <a:lnTo>
                    <a:pt x="1494" y="1794"/>
                  </a:lnTo>
                  <a:lnTo>
                    <a:pt x="1502" y="1776"/>
                  </a:lnTo>
                  <a:lnTo>
                    <a:pt x="1506" y="1770"/>
                  </a:lnTo>
                  <a:lnTo>
                    <a:pt x="1510" y="1766"/>
                  </a:lnTo>
                  <a:lnTo>
                    <a:pt x="1514" y="1760"/>
                  </a:lnTo>
                  <a:lnTo>
                    <a:pt x="1518" y="1750"/>
                  </a:lnTo>
                  <a:lnTo>
                    <a:pt x="1526" y="1718"/>
                  </a:lnTo>
                  <a:lnTo>
                    <a:pt x="1530" y="1700"/>
                  </a:lnTo>
                  <a:lnTo>
                    <a:pt x="1538" y="1680"/>
                  </a:lnTo>
                  <a:lnTo>
                    <a:pt x="1548" y="1662"/>
                  </a:lnTo>
                  <a:lnTo>
                    <a:pt x="1554" y="1654"/>
                  </a:lnTo>
                  <a:lnTo>
                    <a:pt x="1562" y="1646"/>
                  </a:lnTo>
                  <a:lnTo>
                    <a:pt x="1574" y="1634"/>
                  </a:lnTo>
                  <a:lnTo>
                    <a:pt x="1582" y="1626"/>
                  </a:lnTo>
                  <a:lnTo>
                    <a:pt x="1586" y="1618"/>
                  </a:lnTo>
                  <a:lnTo>
                    <a:pt x="1588" y="1612"/>
                  </a:lnTo>
                  <a:lnTo>
                    <a:pt x="1588" y="1604"/>
                  </a:lnTo>
                  <a:lnTo>
                    <a:pt x="1590" y="1598"/>
                  </a:lnTo>
                  <a:lnTo>
                    <a:pt x="1594" y="1590"/>
                  </a:lnTo>
                  <a:lnTo>
                    <a:pt x="1598" y="1576"/>
                  </a:lnTo>
                  <a:lnTo>
                    <a:pt x="1602" y="1566"/>
                  </a:lnTo>
                  <a:lnTo>
                    <a:pt x="1602" y="1556"/>
                  </a:lnTo>
                  <a:lnTo>
                    <a:pt x="1602" y="1546"/>
                  </a:lnTo>
                  <a:lnTo>
                    <a:pt x="1602" y="1532"/>
                  </a:lnTo>
                  <a:lnTo>
                    <a:pt x="1604" y="1524"/>
                  </a:lnTo>
                  <a:lnTo>
                    <a:pt x="1606" y="1516"/>
                  </a:lnTo>
                  <a:lnTo>
                    <a:pt x="1612" y="1504"/>
                  </a:lnTo>
                  <a:lnTo>
                    <a:pt x="1614" y="1494"/>
                  </a:lnTo>
                  <a:lnTo>
                    <a:pt x="1616" y="1476"/>
                  </a:lnTo>
                  <a:lnTo>
                    <a:pt x="1618" y="1458"/>
                  </a:lnTo>
                  <a:lnTo>
                    <a:pt x="1620" y="1448"/>
                  </a:lnTo>
                  <a:lnTo>
                    <a:pt x="1626" y="1438"/>
                  </a:lnTo>
                  <a:lnTo>
                    <a:pt x="1628" y="1432"/>
                  </a:lnTo>
                  <a:lnTo>
                    <a:pt x="1630" y="1426"/>
                  </a:lnTo>
                  <a:lnTo>
                    <a:pt x="1628" y="1412"/>
                  </a:lnTo>
                  <a:lnTo>
                    <a:pt x="1626" y="1398"/>
                  </a:lnTo>
                  <a:lnTo>
                    <a:pt x="1622" y="1384"/>
                  </a:lnTo>
                  <a:lnTo>
                    <a:pt x="1612" y="1358"/>
                  </a:lnTo>
                  <a:lnTo>
                    <a:pt x="1610" y="1350"/>
                  </a:lnTo>
                  <a:lnTo>
                    <a:pt x="1610" y="1344"/>
                  </a:lnTo>
                  <a:close/>
                  <a:moveTo>
                    <a:pt x="1412" y="2026"/>
                  </a:moveTo>
                  <a:lnTo>
                    <a:pt x="1412" y="2026"/>
                  </a:lnTo>
                  <a:lnTo>
                    <a:pt x="1408" y="2024"/>
                  </a:lnTo>
                  <a:lnTo>
                    <a:pt x="1406" y="2020"/>
                  </a:lnTo>
                  <a:lnTo>
                    <a:pt x="1404" y="2016"/>
                  </a:lnTo>
                  <a:lnTo>
                    <a:pt x="1402" y="2014"/>
                  </a:lnTo>
                  <a:lnTo>
                    <a:pt x="1400" y="2014"/>
                  </a:lnTo>
                  <a:lnTo>
                    <a:pt x="1396" y="2018"/>
                  </a:lnTo>
                  <a:lnTo>
                    <a:pt x="1392" y="2022"/>
                  </a:lnTo>
                  <a:lnTo>
                    <a:pt x="1392" y="2024"/>
                  </a:lnTo>
                  <a:lnTo>
                    <a:pt x="1394" y="2024"/>
                  </a:lnTo>
                  <a:lnTo>
                    <a:pt x="1396" y="2026"/>
                  </a:lnTo>
                  <a:lnTo>
                    <a:pt x="1398" y="2028"/>
                  </a:lnTo>
                  <a:lnTo>
                    <a:pt x="1400" y="2038"/>
                  </a:lnTo>
                  <a:lnTo>
                    <a:pt x="1402" y="2040"/>
                  </a:lnTo>
                  <a:lnTo>
                    <a:pt x="1404" y="2042"/>
                  </a:lnTo>
                  <a:lnTo>
                    <a:pt x="1410" y="2044"/>
                  </a:lnTo>
                  <a:lnTo>
                    <a:pt x="1414" y="2042"/>
                  </a:lnTo>
                  <a:lnTo>
                    <a:pt x="1414" y="2040"/>
                  </a:lnTo>
                  <a:lnTo>
                    <a:pt x="1414" y="2036"/>
                  </a:lnTo>
                  <a:lnTo>
                    <a:pt x="1412" y="2034"/>
                  </a:lnTo>
                  <a:lnTo>
                    <a:pt x="1412" y="2032"/>
                  </a:lnTo>
                  <a:lnTo>
                    <a:pt x="1414" y="2030"/>
                  </a:lnTo>
                  <a:lnTo>
                    <a:pt x="1416" y="2028"/>
                  </a:lnTo>
                  <a:lnTo>
                    <a:pt x="1412" y="2026"/>
                  </a:lnTo>
                  <a:close/>
                  <a:moveTo>
                    <a:pt x="1708" y="300"/>
                  </a:moveTo>
                  <a:lnTo>
                    <a:pt x="1708" y="300"/>
                  </a:lnTo>
                  <a:lnTo>
                    <a:pt x="1704" y="298"/>
                  </a:lnTo>
                  <a:lnTo>
                    <a:pt x="1700" y="294"/>
                  </a:lnTo>
                  <a:lnTo>
                    <a:pt x="1694" y="284"/>
                  </a:lnTo>
                  <a:lnTo>
                    <a:pt x="1688" y="274"/>
                  </a:lnTo>
                  <a:lnTo>
                    <a:pt x="1686" y="272"/>
                  </a:lnTo>
                  <a:lnTo>
                    <a:pt x="1682" y="268"/>
                  </a:lnTo>
                  <a:lnTo>
                    <a:pt x="1678" y="266"/>
                  </a:lnTo>
                  <a:lnTo>
                    <a:pt x="1676" y="262"/>
                  </a:lnTo>
                  <a:lnTo>
                    <a:pt x="1672" y="252"/>
                  </a:lnTo>
                  <a:lnTo>
                    <a:pt x="1668" y="244"/>
                  </a:lnTo>
                  <a:lnTo>
                    <a:pt x="1668" y="242"/>
                  </a:lnTo>
                  <a:lnTo>
                    <a:pt x="1664" y="244"/>
                  </a:lnTo>
                  <a:lnTo>
                    <a:pt x="1662" y="248"/>
                  </a:lnTo>
                  <a:lnTo>
                    <a:pt x="1662" y="250"/>
                  </a:lnTo>
                  <a:lnTo>
                    <a:pt x="1666" y="256"/>
                  </a:lnTo>
                  <a:lnTo>
                    <a:pt x="1670" y="264"/>
                  </a:lnTo>
                  <a:lnTo>
                    <a:pt x="1672" y="268"/>
                  </a:lnTo>
                  <a:lnTo>
                    <a:pt x="1672" y="276"/>
                  </a:lnTo>
                  <a:lnTo>
                    <a:pt x="1672" y="282"/>
                  </a:lnTo>
                  <a:lnTo>
                    <a:pt x="1672" y="288"/>
                  </a:lnTo>
                  <a:lnTo>
                    <a:pt x="1680" y="298"/>
                  </a:lnTo>
                  <a:lnTo>
                    <a:pt x="1688" y="306"/>
                  </a:lnTo>
                  <a:lnTo>
                    <a:pt x="1690" y="310"/>
                  </a:lnTo>
                  <a:lnTo>
                    <a:pt x="1692" y="316"/>
                  </a:lnTo>
                  <a:lnTo>
                    <a:pt x="1694" y="324"/>
                  </a:lnTo>
                  <a:lnTo>
                    <a:pt x="1700" y="330"/>
                  </a:lnTo>
                  <a:lnTo>
                    <a:pt x="1708" y="332"/>
                  </a:lnTo>
                  <a:lnTo>
                    <a:pt x="1716" y="330"/>
                  </a:lnTo>
                  <a:lnTo>
                    <a:pt x="1720" y="328"/>
                  </a:lnTo>
                  <a:lnTo>
                    <a:pt x="1722" y="326"/>
                  </a:lnTo>
                  <a:lnTo>
                    <a:pt x="1722" y="322"/>
                  </a:lnTo>
                  <a:lnTo>
                    <a:pt x="1720" y="316"/>
                  </a:lnTo>
                  <a:lnTo>
                    <a:pt x="1716" y="306"/>
                  </a:lnTo>
                  <a:lnTo>
                    <a:pt x="1712" y="304"/>
                  </a:lnTo>
                  <a:lnTo>
                    <a:pt x="1708" y="300"/>
                  </a:lnTo>
                  <a:close/>
                  <a:moveTo>
                    <a:pt x="1712" y="342"/>
                  </a:moveTo>
                  <a:lnTo>
                    <a:pt x="1712" y="342"/>
                  </a:lnTo>
                  <a:lnTo>
                    <a:pt x="1712" y="346"/>
                  </a:lnTo>
                  <a:lnTo>
                    <a:pt x="1716" y="346"/>
                  </a:lnTo>
                  <a:lnTo>
                    <a:pt x="1718" y="346"/>
                  </a:lnTo>
                  <a:lnTo>
                    <a:pt x="1720" y="344"/>
                  </a:lnTo>
                  <a:lnTo>
                    <a:pt x="1718" y="340"/>
                  </a:lnTo>
                  <a:lnTo>
                    <a:pt x="1716" y="338"/>
                  </a:lnTo>
                  <a:lnTo>
                    <a:pt x="1712" y="340"/>
                  </a:lnTo>
                  <a:lnTo>
                    <a:pt x="1712" y="342"/>
                  </a:lnTo>
                  <a:close/>
                  <a:moveTo>
                    <a:pt x="1238" y="2006"/>
                  </a:moveTo>
                  <a:lnTo>
                    <a:pt x="1238" y="2006"/>
                  </a:lnTo>
                  <a:lnTo>
                    <a:pt x="1236" y="2012"/>
                  </a:lnTo>
                  <a:lnTo>
                    <a:pt x="1234" y="2024"/>
                  </a:lnTo>
                  <a:lnTo>
                    <a:pt x="1236" y="2032"/>
                  </a:lnTo>
                  <a:lnTo>
                    <a:pt x="1240" y="2034"/>
                  </a:lnTo>
                  <a:lnTo>
                    <a:pt x="1242" y="2032"/>
                  </a:lnTo>
                  <a:lnTo>
                    <a:pt x="1244" y="2028"/>
                  </a:lnTo>
                  <a:lnTo>
                    <a:pt x="1246" y="2024"/>
                  </a:lnTo>
                  <a:lnTo>
                    <a:pt x="1246" y="2014"/>
                  </a:lnTo>
                  <a:lnTo>
                    <a:pt x="1242" y="2006"/>
                  </a:lnTo>
                  <a:lnTo>
                    <a:pt x="1240" y="2004"/>
                  </a:lnTo>
                  <a:lnTo>
                    <a:pt x="1238" y="2006"/>
                  </a:lnTo>
                  <a:close/>
                  <a:moveTo>
                    <a:pt x="1414" y="2116"/>
                  </a:moveTo>
                  <a:lnTo>
                    <a:pt x="1414" y="2116"/>
                  </a:lnTo>
                  <a:lnTo>
                    <a:pt x="1414" y="2106"/>
                  </a:lnTo>
                  <a:lnTo>
                    <a:pt x="1414" y="2096"/>
                  </a:lnTo>
                  <a:lnTo>
                    <a:pt x="1414" y="2088"/>
                  </a:lnTo>
                  <a:lnTo>
                    <a:pt x="1412" y="2082"/>
                  </a:lnTo>
                  <a:lnTo>
                    <a:pt x="1408" y="2076"/>
                  </a:lnTo>
                  <a:lnTo>
                    <a:pt x="1406" y="2072"/>
                  </a:lnTo>
                  <a:lnTo>
                    <a:pt x="1402" y="2072"/>
                  </a:lnTo>
                  <a:lnTo>
                    <a:pt x="1400" y="2074"/>
                  </a:lnTo>
                  <a:lnTo>
                    <a:pt x="1398" y="2078"/>
                  </a:lnTo>
                  <a:lnTo>
                    <a:pt x="1396" y="2078"/>
                  </a:lnTo>
                  <a:lnTo>
                    <a:pt x="1392" y="2076"/>
                  </a:lnTo>
                  <a:lnTo>
                    <a:pt x="1388" y="2076"/>
                  </a:lnTo>
                  <a:lnTo>
                    <a:pt x="1386" y="2078"/>
                  </a:lnTo>
                  <a:lnTo>
                    <a:pt x="1382" y="2080"/>
                  </a:lnTo>
                  <a:lnTo>
                    <a:pt x="1380" y="2082"/>
                  </a:lnTo>
                  <a:lnTo>
                    <a:pt x="1378" y="2082"/>
                  </a:lnTo>
                  <a:lnTo>
                    <a:pt x="1370" y="2082"/>
                  </a:lnTo>
                  <a:lnTo>
                    <a:pt x="1352" y="2088"/>
                  </a:lnTo>
                  <a:lnTo>
                    <a:pt x="1340" y="2092"/>
                  </a:lnTo>
                  <a:lnTo>
                    <a:pt x="1332" y="2094"/>
                  </a:lnTo>
                  <a:lnTo>
                    <a:pt x="1324" y="2092"/>
                  </a:lnTo>
                  <a:lnTo>
                    <a:pt x="1320" y="2088"/>
                  </a:lnTo>
                  <a:lnTo>
                    <a:pt x="1310" y="2080"/>
                  </a:lnTo>
                  <a:lnTo>
                    <a:pt x="1304" y="2076"/>
                  </a:lnTo>
                  <a:lnTo>
                    <a:pt x="1296" y="2076"/>
                  </a:lnTo>
                  <a:lnTo>
                    <a:pt x="1288" y="2074"/>
                  </a:lnTo>
                  <a:lnTo>
                    <a:pt x="1282" y="2072"/>
                  </a:lnTo>
                  <a:lnTo>
                    <a:pt x="1274" y="2066"/>
                  </a:lnTo>
                  <a:lnTo>
                    <a:pt x="1272" y="2064"/>
                  </a:lnTo>
                  <a:lnTo>
                    <a:pt x="1270" y="2064"/>
                  </a:lnTo>
                  <a:lnTo>
                    <a:pt x="1266" y="2078"/>
                  </a:lnTo>
                  <a:lnTo>
                    <a:pt x="1264" y="2086"/>
                  </a:lnTo>
                  <a:lnTo>
                    <a:pt x="1266" y="2094"/>
                  </a:lnTo>
                  <a:lnTo>
                    <a:pt x="1276" y="2118"/>
                  </a:lnTo>
                  <a:lnTo>
                    <a:pt x="1280" y="2130"/>
                  </a:lnTo>
                  <a:lnTo>
                    <a:pt x="1284" y="2134"/>
                  </a:lnTo>
                  <a:lnTo>
                    <a:pt x="1288" y="2136"/>
                  </a:lnTo>
                  <a:lnTo>
                    <a:pt x="1288" y="2144"/>
                  </a:lnTo>
                  <a:lnTo>
                    <a:pt x="1288" y="2158"/>
                  </a:lnTo>
                  <a:lnTo>
                    <a:pt x="1292" y="2174"/>
                  </a:lnTo>
                  <a:lnTo>
                    <a:pt x="1296" y="2186"/>
                  </a:lnTo>
                  <a:lnTo>
                    <a:pt x="1300" y="2192"/>
                  </a:lnTo>
                  <a:lnTo>
                    <a:pt x="1304" y="2198"/>
                  </a:lnTo>
                  <a:lnTo>
                    <a:pt x="1310" y="2202"/>
                  </a:lnTo>
                  <a:lnTo>
                    <a:pt x="1312" y="2206"/>
                  </a:lnTo>
                  <a:lnTo>
                    <a:pt x="1318" y="2216"/>
                  </a:lnTo>
                  <a:lnTo>
                    <a:pt x="1322" y="2224"/>
                  </a:lnTo>
                  <a:lnTo>
                    <a:pt x="1324" y="2226"/>
                  </a:lnTo>
                  <a:lnTo>
                    <a:pt x="1328" y="2226"/>
                  </a:lnTo>
                  <a:lnTo>
                    <a:pt x="1332" y="2226"/>
                  </a:lnTo>
                  <a:lnTo>
                    <a:pt x="1338" y="2226"/>
                  </a:lnTo>
                  <a:lnTo>
                    <a:pt x="1352" y="2230"/>
                  </a:lnTo>
                  <a:lnTo>
                    <a:pt x="1356" y="2232"/>
                  </a:lnTo>
                  <a:lnTo>
                    <a:pt x="1358" y="2230"/>
                  </a:lnTo>
                  <a:lnTo>
                    <a:pt x="1360" y="2226"/>
                  </a:lnTo>
                  <a:lnTo>
                    <a:pt x="1362" y="2220"/>
                  </a:lnTo>
                  <a:lnTo>
                    <a:pt x="1366" y="2214"/>
                  </a:lnTo>
                  <a:lnTo>
                    <a:pt x="1370" y="2212"/>
                  </a:lnTo>
                  <a:lnTo>
                    <a:pt x="1372" y="2208"/>
                  </a:lnTo>
                  <a:lnTo>
                    <a:pt x="1374" y="2200"/>
                  </a:lnTo>
                  <a:lnTo>
                    <a:pt x="1376" y="2194"/>
                  </a:lnTo>
                  <a:lnTo>
                    <a:pt x="1378" y="2194"/>
                  </a:lnTo>
                  <a:lnTo>
                    <a:pt x="1378" y="2196"/>
                  </a:lnTo>
                  <a:lnTo>
                    <a:pt x="1380" y="2198"/>
                  </a:lnTo>
                  <a:lnTo>
                    <a:pt x="1382" y="2198"/>
                  </a:lnTo>
                  <a:lnTo>
                    <a:pt x="1382" y="2194"/>
                  </a:lnTo>
                  <a:lnTo>
                    <a:pt x="1384" y="2190"/>
                  </a:lnTo>
                  <a:lnTo>
                    <a:pt x="1386" y="2188"/>
                  </a:lnTo>
                  <a:lnTo>
                    <a:pt x="1388" y="2188"/>
                  </a:lnTo>
                  <a:lnTo>
                    <a:pt x="1392" y="2192"/>
                  </a:lnTo>
                  <a:lnTo>
                    <a:pt x="1394" y="2194"/>
                  </a:lnTo>
                  <a:lnTo>
                    <a:pt x="1394" y="2196"/>
                  </a:lnTo>
                  <a:lnTo>
                    <a:pt x="1392" y="2196"/>
                  </a:lnTo>
                  <a:lnTo>
                    <a:pt x="1388" y="2198"/>
                  </a:lnTo>
                  <a:lnTo>
                    <a:pt x="1388" y="2202"/>
                  </a:lnTo>
                  <a:lnTo>
                    <a:pt x="1390" y="2206"/>
                  </a:lnTo>
                  <a:lnTo>
                    <a:pt x="1398" y="2210"/>
                  </a:lnTo>
                  <a:lnTo>
                    <a:pt x="1402" y="2208"/>
                  </a:lnTo>
                  <a:lnTo>
                    <a:pt x="1404" y="2206"/>
                  </a:lnTo>
                  <a:lnTo>
                    <a:pt x="1402" y="2194"/>
                  </a:lnTo>
                  <a:lnTo>
                    <a:pt x="1400" y="2180"/>
                  </a:lnTo>
                  <a:lnTo>
                    <a:pt x="1400" y="2174"/>
                  </a:lnTo>
                  <a:lnTo>
                    <a:pt x="1402" y="2170"/>
                  </a:lnTo>
                  <a:lnTo>
                    <a:pt x="1404" y="2168"/>
                  </a:lnTo>
                  <a:lnTo>
                    <a:pt x="1404" y="2166"/>
                  </a:lnTo>
                  <a:lnTo>
                    <a:pt x="1402" y="2160"/>
                  </a:lnTo>
                  <a:lnTo>
                    <a:pt x="1402" y="2152"/>
                  </a:lnTo>
                  <a:lnTo>
                    <a:pt x="1402" y="2150"/>
                  </a:lnTo>
                  <a:lnTo>
                    <a:pt x="1404" y="2146"/>
                  </a:lnTo>
                  <a:lnTo>
                    <a:pt x="1408" y="2144"/>
                  </a:lnTo>
                  <a:lnTo>
                    <a:pt x="1410" y="2144"/>
                  </a:lnTo>
                  <a:lnTo>
                    <a:pt x="1410" y="2150"/>
                  </a:lnTo>
                  <a:lnTo>
                    <a:pt x="1412" y="2154"/>
                  </a:lnTo>
                  <a:lnTo>
                    <a:pt x="1414" y="2152"/>
                  </a:lnTo>
                  <a:lnTo>
                    <a:pt x="1416" y="2148"/>
                  </a:lnTo>
                  <a:lnTo>
                    <a:pt x="1416" y="2146"/>
                  </a:lnTo>
                  <a:lnTo>
                    <a:pt x="1414" y="2140"/>
                  </a:lnTo>
                  <a:lnTo>
                    <a:pt x="1412" y="2132"/>
                  </a:lnTo>
                  <a:lnTo>
                    <a:pt x="1412" y="2124"/>
                  </a:lnTo>
                  <a:lnTo>
                    <a:pt x="1414" y="2116"/>
                  </a:lnTo>
                  <a:close/>
                  <a:moveTo>
                    <a:pt x="984" y="1792"/>
                  </a:moveTo>
                  <a:lnTo>
                    <a:pt x="984" y="1792"/>
                  </a:lnTo>
                  <a:lnTo>
                    <a:pt x="980" y="1788"/>
                  </a:lnTo>
                  <a:lnTo>
                    <a:pt x="974" y="1788"/>
                  </a:lnTo>
                  <a:lnTo>
                    <a:pt x="966" y="1788"/>
                  </a:lnTo>
                  <a:lnTo>
                    <a:pt x="958" y="1792"/>
                  </a:lnTo>
                  <a:lnTo>
                    <a:pt x="950" y="1794"/>
                  </a:lnTo>
                  <a:lnTo>
                    <a:pt x="944" y="1798"/>
                  </a:lnTo>
                  <a:lnTo>
                    <a:pt x="942" y="1804"/>
                  </a:lnTo>
                  <a:lnTo>
                    <a:pt x="940" y="1808"/>
                  </a:lnTo>
                  <a:lnTo>
                    <a:pt x="942" y="1810"/>
                  </a:lnTo>
                  <a:lnTo>
                    <a:pt x="948" y="1812"/>
                  </a:lnTo>
                  <a:lnTo>
                    <a:pt x="960" y="1814"/>
                  </a:lnTo>
                  <a:lnTo>
                    <a:pt x="974" y="1812"/>
                  </a:lnTo>
                  <a:lnTo>
                    <a:pt x="982" y="1810"/>
                  </a:lnTo>
                  <a:lnTo>
                    <a:pt x="990" y="1808"/>
                  </a:lnTo>
                  <a:lnTo>
                    <a:pt x="998" y="1808"/>
                  </a:lnTo>
                  <a:lnTo>
                    <a:pt x="1004" y="1806"/>
                  </a:lnTo>
                  <a:lnTo>
                    <a:pt x="1004" y="1804"/>
                  </a:lnTo>
                  <a:lnTo>
                    <a:pt x="1002" y="1800"/>
                  </a:lnTo>
                  <a:lnTo>
                    <a:pt x="1000" y="1798"/>
                  </a:lnTo>
                  <a:lnTo>
                    <a:pt x="994" y="1798"/>
                  </a:lnTo>
                  <a:lnTo>
                    <a:pt x="990" y="1796"/>
                  </a:lnTo>
                  <a:lnTo>
                    <a:pt x="984" y="1792"/>
                  </a:lnTo>
                  <a:close/>
                  <a:moveTo>
                    <a:pt x="2204" y="1064"/>
                  </a:moveTo>
                  <a:lnTo>
                    <a:pt x="2204" y="1064"/>
                  </a:lnTo>
                  <a:lnTo>
                    <a:pt x="2206" y="1066"/>
                  </a:lnTo>
                  <a:lnTo>
                    <a:pt x="2208" y="1066"/>
                  </a:lnTo>
                  <a:lnTo>
                    <a:pt x="2212" y="1066"/>
                  </a:lnTo>
                  <a:lnTo>
                    <a:pt x="2214" y="1060"/>
                  </a:lnTo>
                  <a:lnTo>
                    <a:pt x="2214" y="1058"/>
                  </a:lnTo>
                  <a:lnTo>
                    <a:pt x="2212" y="1054"/>
                  </a:lnTo>
                  <a:lnTo>
                    <a:pt x="2210" y="1050"/>
                  </a:lnTo>
                  <a:lnTo>
                    <a:pt x="2208" y="1048"/>
                  </a:lnTo>
                  <a:lnTo>
                    <a:pt x="2206" y="1048"/>
                  </a:lnTo>
                  <a:lnTo>
                    <a:pt x="2204" y="1050"/>
                  </a:lnTo>
                  <a:lnTo>
                    <a:pt x="2202" y="1054"/>
                  </a:lnTo>
                  <a:lnTo>
                    <a:pt x="2204" y="1064"/>
                  </a:lnTo>
                  <a:close/>
                  <a:moveTo>
                    <a:pt x="2218" y="862"/>
                  </a:moveTo>
                  <a:lnTo>
                    <a:pt x="2218" y="862"/>
                  </a:lnTo>
                  <a:lnTo>
                    <a:pt x="2216" y="866"/>
                  </a:lnTo>
                  <a:lnTo>
                    <a:pt x="2218" y="870"/>
                  </a:lnTo>
                  <a:lnTo>
                    <a:pt x="2222" y="872"/>
                  </a:lnTo>
                  <a:lnTo>
                    <a:pt x="2228" y="874"/>
                  </a:lnTo>
                  <a:lnTo>
                    <a:pt x="2230" y="872"/>
                  </a:lnTo>
                  <a:lnTo>
                    <a:pt x="2230" y="870"/>
                  </a:lnTo>
                  <a:lnTo>
                    <a:pt x="2228" y="864"/>
                  </a:lnTo>
                  <a:lnTo>
                    <a:pt x="2222" y="860"/>
                  </a:lnTo>
                  <a:lnTo>
                    <a:pt x="2220" y="860"/>
                  </a:lnTo>
                  <a:lnTo>
                    <a:pt x="2218" y="862"/>
                  </a:lnTo>
                  <a:close/>
                  <a:moveTo>
                    <a:pt x="2220" y="824"/>
                  </a:moveTo>
                  <a:lnTo>
                    <a:pt x="2220" y="824"/>
                  </a:lnTo>
                  <a:lnTo>
                    <a:pt x="2222" y="824"/>
                  </a:lnTo>
                  <a:lnTo>
                    <a:pt x="2222" y="822"/>
                  </a:lnTo>
                  <a:lnTo>
                    <a:pt x="2216" y="814"/>
                  </a:lnTo>
                  <a:lnTo>
                    <a:pt x="2216" y="812"/>
                  </a:lnTo>
                  <a:lnTo>
                    <a:pt x="2214" y="814"/>
                  </a:lnTo>
                  <a:lnTo>
                    <a:pt x="2212" y="816"/>
                  </a:lnTo>
                  <a:lnTo>
                    <a:pt x="2214" y="822"/>
                  </a:lnTo>
                  <a:lnTo>
                    <a:pt x="2216" y="822"/>
                  </a:lnTo>
                  <a:lnTo>
                    <a:pt x="2220" y="824"/>
                  </a:lnTo>
                  <a:close/>
                  <a:moveTo>
                    <a:pt x="2124" y="1064"/>
                  </a:moveTo>
                  <a:lnTo>
                    <a:pt x="2124" y="1064"/>
                  </a:lnTo>
                  <a:lnTo>
                    <a:pt x="2118" y="1060"/>
                  </a:lnTo>
                  <a:lnTo>
                    <a:pt x="2116" y="1060"/>
                  </a:lnTo>
                  <a:lnTo>
                    <a:pt x="2114" y="1062"/>
                  </a:lnTo>
                  <a:lnTo>
                    <a:pt x="2096" y="1042"/>
                  </a:lnTo>
                  <a:lnTo>
                    <a:pt x="2094" y="1038"/>
                  </a:lnTo>
                  <a:lnTo>
                    <a:pt x="2090" y="1032"/>
                  </a:lnTo>
                  <a:lnTo>
                    <a:pt x="2076" y="1018"/>
                  </a:lnTo>
                  <a:lnTo>
                    <a:pt x="2060" y="1008"/>
                  </a:lnTo>
                  <a:lnTo>
                    <a:pt x="2050" y="1000"/>
                  </a:lnTo>
                  <a:lnTo>
                    <a:pt x="2050" y="1004"/>
                  </a:lnTo>
                  <a:lnTo>
                    <a:pt x="2044" y="998"/>
                  </a:lnTo>
                  <a:lnTo>
                    <a:pt x="2040" y="994"/>
                  </a:lnTo>
                  <a:lnTo>
                    <a:pt x="2036" y="992"/>
                  </a:lnTo>
                  <a:lnTo>
                    <a:pt x="2040" y="1000"/>
                  </a:lnTo>
                  <a:lnTo>
                    <a:pt x="2050" y="1020"/>
                  </a:lnTo>
                  <a:lnTo>
                    <a:pt x="2052" y="1024"/>
                  </a:lnTo>
                  <a:lnTo>
                    <a:pt x="2052" y="1026"/>
                  </a:lnTo>
                  <a:lnTo>
                    <a:pt x="2064" y="1036"/>
                  </a:lnTo>
                  <a:lnTo>
                    <a:pt x="2070" y="1042"/>
                  </a:lnTo>
                  <a:lnTo>
                    <a:pt x="2076" y="1056"/>
                  </a:lnTo>
                  <a:lnTo>
                    <a:pt x="2076" y="1054"/>
                  </a:lnTo>
                  <a:lnTo>
                    <a:pt x="2078" y="1058"/>
                  </a:lnTo>
                  <a:lnTo>
                    <a:pt x="2082" y="1058"/>
                  </a:lnTo>
                  <a:lnTo>
                    <a:pt x="2088" y="1064"/>
                  </a:lnTo>
                  <a:lnTo>
                    <a:pt x="2094" y="1070"/>
                  </a:lnTo>
                  <a:lnTo>
                    <a:pt x="2102" y="1074"/>
                  </a:lnTo>
                  <a:lnTo>
                    <a:pt x="2110" y="1080"/>
                  </a:lnTo>
                  <a:lnTo>
                    <a:pt x="2116" y="1086"/>
                  </a:lnTo>
                  <a:lnTo>
                    <a:pt x="2136" y="1098"/>
                  </a:lnTo>
                  <a:lnTo>
                    <a:pt x="2136" y="1102"/>
                  </a:lnTo>
                  <a:lnTo>
                    <a:pt x="2136" y="1104"/>
                  </a:lnTo>
                  <a:lnTo>
                    <a:pt x="2154" y="1100"/>
                  </a:lnTo>
                  <a:lnTo>
                    <a:pt x="2158" y="1098"/>
                  </a:lnTo>
                  <a:lnTo>
                    <a:pt x="2158" y="1096"/>
                  </a:lnTo>
                  <a:lnTo>
                    <a:pt x="2148" y="1086"/>
                  </a:lnTo>
                  <a:lnTo>
                    <a:pt x="2124" y="1064"/>
                  </a:lnTo>
                  <a:close/>
                  <a:moveTo>
                    <a:pt x="2172" y="1036"/>
                  </a:moveTo>
                  <a:lnTo>
                    <a:pt x="2172" y="1036"/>
                  </a:lnTo>
                  <a:lnTo>
                    <a:pt x="2178" y="1038"/>
                  </a:lnTo>
                  <a:lnTo>
                    <a:pt x="2182" y="1040"/>
                  </a:lnTo>
                  <a:lnTo>
                    <a:pt x="2184" y="1038"/>
                  </a:lnTo>
                  <a:lnTo>
                    <a:pt x="2186" y="1036"/>
                  </a:lnTo>
                  <a:lnTo>
                    <a:pt x="2186" y="1030"/>
                  </a:lnTo>
                  <a:lnTo>
                    <a:pt x="2182" y="1024"/>
                  </a:lnTo>
                  <a:lnTo>
                    <a:pt x="2176" y="1018"/>
                  </a:lnTo>
                  <a:lnTo>
                    <a:pt x="2172" y="1016"/>
                  </a:lnTo>
                  <a:lnTo>
                    <a:pt x="2168" y="1018"/>
                  </a:lnTo>
                  <a:lnTo>
                    <a:pt x="2168" y="1020"/>
                  </a:lnTo>
                  <a:lnTo>
                    <a:pt x="2170" y="1020"/>
                  </a:lnTo>
                  <a:lnTo>
                    <a:pt x="2172" y="1022"/>
                  </a:lnTo>
                  <a:lnTo>
                    <a:pt x="2172" y="1024"/>
                  </a:lnTo>
                  <a:lnTo>
                    <a:pt x="2170" y="1028"/>
                  </a:lnTo>
                  <a:lnTo>
                    <a:pt x="2168" y="1032"/>
                  </a:lnTo>
                  <a:lnTo>
                    <a:pt x="2170" y="1034"/>
                  </a:lnTo>
                  <a:lnTo>
                    <a:pt x="2172" y="1036"/>
                  </a:lnTo>
                  <a:close/>
                  <a:moveTo>
                    <a:pt x="2152" y="752"/>
                  </a:moveTo>
                  <a:lnTo>
                    <a:pt x="2152" y="752"/>
                  </a:lnTo>
                  <a:lnTo>
                    <a:pt x="2154" y="760"/>
                  </a:lnTo>
                  <a:lnTo>
                    <a:pt x="2156" y="764"/>
                  </a:lnTo>
                  <a:lnTo>
                    <a:pt x="2160" y="766"/>
                  </a:lnTo>
                  <a:lnTo>
                    <a:pt x="2168" y="764"/>
                  </a:lnTo>
                  <a:lnTo>
                    <a:pt x="2172" y="762"/>
                  </a:lnTo>
                  <a:lnTo>
                    <a:pt x="2174" y="760"/>
                  </a:lnTo>
                  <a:lnTo>
                    <a:pt x="2176" y="758"/>
                  </a:lnTo>
                  <a:lnTo>
                    <a:pt x="2176" y="754"/>
                  </a:lnTo>
                  <a:lnTo>
                    <a:pt x="2174" y="746"/>
                  </a:lnTo>
                  <a:lnTo>
                    <a:pt x="2170" y="736"/>
                  </a:lnTo>
                  <a:lnTo>
                    <a:pt x="2168" y="732"/>
                  </a:lnTo>
                  <a:lnTo>
                    <a:pt x="2166" y="732"/>
                  </a:lnTo>
                  <a:lnTo>
                    <a:pt x="2164" y="734"/>
                  </a:lnTo>
                  <a:lnTo>
                    <a:pt x="2162" y="736"/>
                  </a:lnTo>
                  <a:lnTo>
                    <a:pt x="2158" y="730"/>
                  </a:lnTo>
                  <a:lnTo>
                    <a:pt x="2156" y="724"/>
                  </a:lnTo>
                  <a:lnTo>
                    <a:pt x="2154" y="718"/>
                  </a:lnTo>
                  <a:lnTo>
                    <a:pt x="2152" y="716"/>
                  </a:lnTo>
                  <a:lnTo>
                    <a:pt x="2148" y="716"/>
                  </a:lnTo>
                  <a:lnTo>
                    <a:pt x="2146" y="718"/>
                  </a:lnTo>
                  <a:lnTo>
                    <a:pt x="2146" y="722"/>
                  </a:lnTo>
                  <a:lnTo>
                    <a:pt x="2148" y="726"/>
                  </a:lnTo>
                  <a:lnTo>
                    <a:pt x="2152" y="736"/>
                  </a:lnTo>
                  <a:lnTo>
                    <a:pt x="2152" y="742"/>
                  </a:lnTo>
                  <a:lnTo>
                    <a:pt x="2152" y="746"/>
                  </a:lnTo>
                  <a:lnTo>
                    <a:pt x="2152" y="752"/>
                  </a:lnTo>
                  <a:close/>
                  <a:moveTo>
                    <a:pt x="2196" y="758"/>
                  </a:moveTo>
                  <a:lnTo>
                    <a:pt x="2196" y="758"/>
                  </a:lnTo>
                  <a:lnTo>
                    <a:pt x="2202" y="754"/>
                  </a:lnTo>
                  <a:lnTo>
                    <a:pt x="2206" y="750"/>
                  </a:lnTo>
                  <a:lnTo>
                    <a:pt x="2208" y="748"/>
                  </a:lnTo>
                  <a:lnTo>
                    <a:pt x="2206" y="746"/>
                  </a:lnTo>
                  <a:lnTo>
                    <a:pt x="2202" y="746"/>
                  </a:lnTo>
                  <a:lnTo>
                    <a:pt x="2198" y="748"/>
                  </a:lnTo>
                  <a:lnTo>
                    <a:pt x="2194" y="752"/>
                  </a:lnTo>
                  <a:lnTo>
                    <a:pt x="2194" y="754"/>
                  </a:lnTo>
                  <a:lnTo>
                    <a:pt x="2196" y="758"/>
                  </a:lnTo>
                  <a:close/>
                  <a:moveTo>
                    <a:pt x="2206" y="798"/>
                  </a:moveTo>
                  <a:lnTo>
                    <a:pt x="2206" y="798"/>
                  </a:lnTo>
                  <a:lnTo>
                    <a:pt x="2210" y="800"/>
                  </a:lnTo>
                  <a:lnTo>
                    <a:pt x="2214" y="800"/>
                  </a:lnTo>
                  <a:lnTo>
                    <a:pt x="2216" y="798"/>
                  </a:lnTo>
                  <a:lnTo>
                    <a:pt x="2216" y="792"/>
                  </a:lnTo>
                  <a:lnTo>
                    <a:pt x="2216" y="790"/>
                  </a:lnTo>
                  <a:lnTo>
                    <a:pt x="2214" y="788"/>
                  </a:lnTo>
                  <a:lnTo>
                    <a:pt x="2208" y="790"/>
                  </a:lnTo>
                  <a:lnTo>
                    <a:pt x="2204" y="794"/>
                  </a:lnTo>
                  <a:lnTo>
                    <a:pt x="2204" y="796"/>
                  </a:lnTo>
                  <a:lnTo>
                    <a:pt x="2206" y="798"/>
                  </a:lnTo>
                  <a:close/>
                  <a:moveTo>
                    <a:pt x="1762" y="382"/>
                  </a:moveTo>
                  <a:lnTo>
                    <a:pt x="1762" y="382"/>
                  </a:lnTo>
                  <a:lnTo>
                    <a:pt x="1762" y="386"/>
                  </a:lnTo>
                  <a:lnTo>
                    <a:pt x="1764" y="392"/>
                  </a:lnTo>
                  <a:lnTo>
                    <a:pt x="1768" y="394"/>
                  </a:lnTo>
                  <a:lnTo>
                    <a:pt x="1770" y="394"/>
                  </a:lnTo>
                  <a:lnTo>
                    <a:pt x="1772" y="392"/>
                  </a:lnTo>
                  <a:lnTo>
                    <a:pt x="1774" y="390"/>
                  </a:lnTo>
                  <a:lnTo>
                    <a:pt x="1772" y="386"/>
                  </a:lnTo>
                  <a:lnTo>
                    <a:pt x="1770" y="382"/>
                  </a:lnTo>
                  <a:lnTo>
                    <a:pt x="1766" y="378"/>
                  </a:lnTo>
                  <a:lnTo>
                    <a:pt x="1764" y="380"/>
                  </a:lnTo>
                  <a:lnTo>
                    <a:pt x="1762" y="382"/>
                  </a:lnTo>
                  <a:close/>
                  <a:moveTo>
                    <a:pt x="1786" y="386"/>
                  </a:moveTo>
                  <a:lnTo>
                    <a:pt x="1786" y="386"/>
                  </a:lnTo>
                  <a:lnTo>
                    <a:pt x="1784" y="386"/>
                  </a:lnTo>
                  <a:lnTo>
                    <a:pt x="1780" y="388"/>
                  </a:lnTo>
                  <a:lnTo>
                    <a:pt x="1776" y="396"/>
                  </a:lnTo>
                  <a:lnTo>
                    <a:pt x="1776" y="402"/>
                  </a:lnTo>
                  <a:lnTo>
                    <a:pt x="1778" y="404"/>
                  </a:lnTo>
                  <a:lnTo>
                    <a:pt x="1780" y="404"/>
                  </a:lnTo>
                  <a:lnTo>
                    <a:pt x="1784" y="402"/>
                  </a:lnTo>
                  <a:lnTo>
                    <a:pt x="1788" y="404"/>
                  </a:lnTo>
                  <a:lnTo>
                    <a:pt x="1790" y="410"/>
                  </a:lnTo>
                  <a:lnTo>
                    <a:pt x="1794" y="414"/>
                  </a:lnTo>
                  <a:lnTo>
                    <a:pt x="1796" y="416"/>
                  </a:lnTo>
                  <a:lnTo>
                    <a:pt x="1800" y="412"/>
                  </a:lnTo>
                  <a:lnTo>
                    <a:pt x="1798" y="408"/>
                  </a:lnTo>
                  <a:lnTo>
                    <a:pt x="1794" y="402"/>
                  </a:lnTo>
                  <a:lnTo>
                    <a:pt x="1790" y="396"/>
                  </a:lnTo>
                  <a:lnTo>
                    <a:pt x="1790" y="392"/>
                  </a:lnTo>
                  <a:lnTo>
                    <a:pt x="1790" y="390"/>
                  </a:lnTo>
                  <a:lnTo>
                    <a:pt x="1786" y="386"/>
                  </a:lnTo>
                  <a:close/>
                  <a:moveTo>
                    <a:pt x="1754" y="340"/>
                  </a:moveTo>
                  <a:lnTo>
                    <a:pt x="1754" y="340"/>
                  </a:lnTo>
                  <a:lnTo>
                    <a:pt x="1758" y="346"/>
                  </a:lnTo>
                  <a:lnTo>
                    <a:pt x="1766" y="354"/>
                  </a:lnTo>
                  <a:lnTo>
                    <a:pt x="1776" y="360"/>
                  </a:lnTo>
                  <a:lnTo>
                    <a:pt x="1780" y="360"/>
                  </a:lnTo>
                  <a:lnTo>
                    <a:pt x="1784" y="360"/>
                  </a:lnTo>
                  <a:lnTo>
                    <a:pt x="1788" y="358"/>
                  </a:lnTo>
                  <a:lnTo>
                    <a:pt x="1784" y="356"/>
                  </a:lnTo>
                  <a:lnTo>
                    <a:pt x="1776" y="352"/>
                  </a:lnTo>
                  <a:lnTo>
                    <a:pt x="1774" y="348"/>
                  </a:lnTo>
                  <a:lnTo>
                    <a:pt x="1772" y="344"/>
                  </a:lnTo>
                  <a:lnTo>
                    <a:pt x="1768" y="336"/>
                  </a:lnTo>
                  <a:lnTo>
                    <a:pt x="1764" y="332"/>
                  </a:lnTo>
                  <a:lnTo>
                    <a:pt x="1746" y="320"/>
                  </a:lnTo>
                  <a:lnTo>
                    <a:pt x="1742" y="318"/>
                  </a:lnTo>
                  <a:lnTo>
                    <a:pt x="1740" y="320"/>
                  </a:lnTo>
                  <a:lnTo>
                    <a:pt x="1742" y="328"/>
                  </a:lnTo>
                  <a:lnTo>
                    <a:pt x="1744" y="332"/>
                  </a:lnTo>
                  <a:lnTo>
                    <a:pt x="1748" y="334"/>
                  </a:lnTo>
                  <a:lnTo>
                    <a:pt x="1752" y="336"/>
                  </a:lnTo>
                  <a:lnTo>
                    <a:pt x="1754" y="340"/>
                  </a:lnTo>
                  <a:close/>
                  <a:moveTo>
                    <a:pt x="1744" y="368"/>
                  </a:moveTo>
                  <a:lnTo>
                    <a:pt x="1744" y="368"/>
                  </a:lnTo>
                  <a:lnTo>
                    <a:pt x="1744" y="374"/>
                  </a:lnTo>
                  <a:lnTo>
                    <a:pt x="1748" y="378"/>
                  </a:lnTo>
                  <a:lnTo>
                    <a:pt x="1752" y="382"/>
                  </a:lnTo>
                  <a:lnTo>
                    <a:pt x="1754" y="380"/>
                  </a:lnTo>
                  <a:lnTo>
                    <a:pt x="1756" y="380"/>
                  </a:lnTo>
                  <a:lnTo>
                    <a:pt x="1758" y="376"/>
                  </a:lnTo>
                  <a:lnTo>
                    <a:pt x="1758" y="374"/>
                  </a:lnTo>
                  <a:lnTo>
                    <a:pt x="1752" y="368"/>
                  </a:lnTo>
                  <a:lnTo>
                    <a:pt x="1746" y="366"/>
                  </a:lnTo>
                  <a:lnTo>
                    <a:pt x="1744" y="366"/>
                  </a:lnTo>
                  <a:lnTo>
                    <a:pt x="1744" y="368"/>
                  </a:lnTo>
                  <a:close/>
                  <a:moveTo>
                    <a:pt x="1802" y="416"/>
                  </a:moveTo>
                  <a:lnTo>
                    <a:pt x="1802" y="416"/>
                  </a:lnTo>
                  <a:lnTo>
                    <a:pt x="1800" y="420"/>
                  </a:lnTo>
                  <a:lnTo>
                    <a:pt x="1800" y="424"/>
                  </a:lnTo>
                  <a:lnTo>
                    <a:pt x="1804" y="426"/>
                  </a:lnTo>
                  <a:lnTo>
                    <a:pt x="1810" y="424"/>
                  </a:lnTo>
                  <a:lnTo>
                    <a:pt x="1810" y="422"/>
                  </a:lnTo>
                  <a:lnTo>
                    <a:pt x="1812" y="420"/>
                  </a:lnTo>
                  <a:lnTo>
                    <a:pt x="1810" y="416"/>
                  </a:lnTo>
                  <a:lnTo>
                    <a:pt x="1806" y="414"/>
                  </a:lnTo>
                  <a:lnTo>
                    <a:pt x="1804" y="414"/>
                  </a:lnTo>
                  <a:lnTo>
                    <a:pt x="1802" y="416"/>
                  </a:lnTo>
                  <a:close/>
                  <a:moveTo>
                    <a:pt x="1858" y="386"/>
                  </a:moveTo>
                  <a:lnTo>
                    <a:pt x="1858" y="386"/>
                  </a:lnTo>
                  <a:lnTo>
                    <a:pt x="1848" y="382"/>
                  </a:lnTo>
                  <a:lnTo>
                    <a:pt x="1844" y="378"/>
                  </a:lnTo>
                  <a:lnTo>
                    <a:pt x="1840" y="374"/>
                  </a:lnTo>
                  <a:lnTo>
                    <a:pt x="1832" y="368"/>
                  </a:lnTo>
                  <a:lnTo>
                    <a:pt x="1828" y="366"/>
                  </a:lnTo>
                  <a:lnTo>
                    <a:pt x="1826" y="368"/>
                  </a:lnTo>
                  <a:lnTo>
                    <a:pt x="1828" y="378"/>
                  </a:lnTo>
                  <a:lnTo>
                    <a:pt x="1830" y="382"/>
                  </a:lnTo>
                  <a:lnTo>
                    <a:pt x="1834" y="386"/>
                  </a:lnTo>
                  <a:lnTo>
                    <a:pt x="1848" y="394"/>
                  </a:lnTo>
                  <a:lnTo>
                    <a:pt x="1864" y="404"/>
                  </a:lnTo>
                  <a:lnTo>
                    <a:pt x="1878" y="414"/>
                  </a:lnTo>
                  <a:lnTo>
                    <a:pt x="1880" y="416"/>
                  </a:lnTo>
                  <a:lnTo>
                    <a:pt x="1882" y="416"/>
                  </a:lnTo>
                  <a:lnTo>
                    <a:pt x="1878" y="408"/>
                  </a:lnTo>
                  <a:lnTo>
                    <a:pt x="1870" y="396"/>
                  </a:lnTo>
                  <a:lnTo>
                    <a:pt x="1864" y="390"/>
                  </a:lnTo>
                  <a:lnTo>
                    <a:pt x="1858" y="386"/>
                  </a:lnTo>
                  <a:close/>
                  <a:moveTo>
                    <a:pt x="1882" y="456"/>
                  </a:moveTo>
                  <a:lnTo>
                    <a:pt x="1882" y="456"/>
                  </a:lnTo>
                  <a:lnTo>
                    <a:pt x="1876" y="450"/>
                  </a:lnTo>
                  <a:lnTo>
                    <a:pt x="1872" y="450"/>
                  </a:lnTo>
                  <a:lnTo>
                    <a:pt x="1870" y="454"/>
                  </a:lnTo>
                  <a:lnTo>
                    <a:pt x="1870" y="462"/>
                  </a:lnTo>
                  <a:lnTo>
                    <a:pt x="1870" y="468"/>
                  </a:lnTo>
                  <a:lnTo>
                    <a:pt x="1876" y="474"/>
                  </a:lnTo>
                  <a:lnTo>
                    <a:pt x="1882" y="478"/>
                  </a:lnTo>
                  <a:lnTo>
                    <a:pt x="1892" y="478"/>
                  </a:lnTo>
                  <a:lnTo>
                    <a:pt x="1900" y="476"/>
                  </a:lnTo>
                  <a:lnTo>
                    <a:pt x="1900" y="478"/>
                  </a:lnTo>
                  <a:lnTo>
                    <a:pt x="1902" y="480"/>
                  </a:lnTo>
                  <a:lnTo>
                    <a:pt x="1912" y="482"/>
                  </a:lnTo>
                  <a:lnTo>
                    <a:pt x="1916" y="482"/>
                  </a:lnTo>
                  <a:lnTo>
                    <a:pt x="1920" y="482"/>
                  </a:lnTo>
                  <a:lnTo>
                    <a:pt x="1920" y="480"/>
                  </a:lnTo>
                  <a:lnTo>
                    <a:pt x="1918" y="476"/>
                  </a:lnTo>
                  <a:lnTo>
                    <a:pt x="1914" y="468"/>
                  </a:lnTo>
                  <a:lnTo>
                    <a:pt x="1906" y="460"/>
                  </a:lnTo>
                  <a:lnTo>
                    <a:pt x="1902" y="458"/>
                  </a:lnTo>
                  <a:lnTo>
                    <a:pt x="1900" y="456"/>
                  </a:lnTo>
                  <a:lnTo>
                    <a:pt x="1892" y="456"/>
                  </a:lnTo>
                  <a:lnTo>
                    <a:pt x="1886" y="458"/>
                  </a:lnTo>
                  <a:lnTo>
                    <a:pt x="1884" y="456"/>
                  </a:lnTo>
                  <a:lnTo>
                    <a:pt x="1882" y="456"/>
                  </a:lnTo>
                  <a:close/>
                  <a:moveTo>
                    <a:pt x="1884" y="560"/>
                  </a:moveTo>
                  <a:lnTo>
                    <a:pt x="1884" y="560"/>
                  </a:lnTo>
                  <a:lnTo>
                    <a:pt x="1886" y="564"/>
                  </a:lnTo>
                  <a:lnTo>
                    <a:pt x="1894" y="570"/>
                  </a:lnTo>
                  <a:lnTo>
                    <a:pt x="1902" y="576"/>
                  </a:lnTo>
                  <a:lnTo>
                    <a:pt x="1906" y="576"/>
                  </a:lnTo>
                  <a:lnTo>
                    <a:pt x="1910" y="576"/>
                  </a:lnTo>
                  <a:lnTo>
                    <a:pt x="1910" y="574"/>
                  </a:lnTo>
                  <a:lnTo>
                    <a:pt x="1908" y="570"/>
                  </a:lnTo>
                  <a:lnTo>
                    <a:pt x="1900" y="562"/>
                  </a:lnTo>
                  <a:lnTo>
                    <a:pt x="1890" y="558"/>
                  </a:lnTo>
                  <a:lnTo>
                    <a:pt x="1886" y="558"/>
                  </a:lnTo>
                  <a:lnTo>
                    <a:pt x="1884" y="560"/>
                  </a:lnTo>
                  <a:close/>
                  <a:moveTo>
                    <a:pt x="1966" y="508"/>
                  </a:moveTo>
                  <a:lnTo>
                    <a:pt x="1966" y="508"/>
                  </a:lnTo>
                  <a:lnTo>
                    <a:pt x="1958" y="506"/>
                  </a:lnTo>
                  <a:lnTo>
                    <a:pt x="1950" y="502"/>
                  </a:lnTo>
                  <a:lnTo>
                    <a:pt x="1942" y="498"/>
                  </a:lnTo>
                  <a:lnTo>
                    <a:pt x="1938" y="498"/>
                  </a:lnTo>
                  <a:lnTo>
                    <a:pt x="1936" y="500"/>
                  </a:lnTo>
                  <a:lnTo>
                    <a:pt x="1934" y="500"/>
                  </a:lnTo>
                  <a:lnTo>
                    <a:pt x="1934" y="502"/>
                  </a:lnTo>
                  <a:lnTo>
                    <a:pt x="1938" y="504"/>
                  </a:lnTo>
                  <a:lnTo>
                    <a:pt x="1942" y="506"/>
                  </a:lnTo>
                  <a:lnTo>
                    <a:pt x="1944" y="510"/>
                  </a:lnTo>
                  <a:lnTo>
                    <a:pt x="1944" y="512"/>
                  </a:lnTo>
                  <a:lnTo>
                    <a:pt x="1946" y="516"/>
                  </a:lnTo>
                  <a:lnTo>
                    <a:pt x="1948" y="518"/>
                  </a:lnTo>
                  <a:lnTo>
                    <a:pt x="1956" y="524"/>
                  </a:lnTo>
                  <a:lnTo>
                    <a:pt x="1966" y="528"/>
                  </a:lnTo>
                  <a:lnTo>
                    <a:pt x="1974" y="528"/>
                  </a:lnTo>
                  <a:lnTo>
                    <a:pt x="1976" y="528"/>
                  </a:lnTo>
                  <a:lnTo>
                    <a:pt x="1978" y="526"/>
                  </a:lnTo>
                  <a:lnTo>
                    <a:pt x="1976" y="518"/>
                  </a:lnTo>
                  <a:lnTo>
                    <a:pt x="1972" y="512"/>
                  </a:lnTo>
                  <a:lnTo>
                    <a:pt x="1968" y="510"/>
                  </a:lnTo>
                  <a:lnTo>
                    <a:pt x="1966" y="508"/>
                  </a:lnTo>
                  <a:close/>
                  <a:moveTo>
                    <a:pt x="2174" y="784"/>
                  </a:moveTo>
                  <a:lnTo>
                    <a:pt x="2174" y="784"/>
                  </a:lnTo>
                  <a:lnTo>
                    <a:pt x="2174" y="788"/>
                  </a:lnTo>
                  <a:lnTo>
                    <a:pt x="2180" y="792"/>
                  </a:lnTo>
                  <a:lnTo>
                    <a:pt x="2182" y="794"/>
                  </a:lnTo>
                  <a:lnTo>
                    <a:pt x="2184" y="798"/>
                  </a:lnTo>
                  <a:lnTo>
                    <a:pt x="2186" y="804"/>
                  </a:lnTo>
                  <a:lnTo>
                    <a:pt x="2188" y="808"/>
                  </a:lnTo>
                  <a:lnTo>
                    <a:pt x="2192" y="808"/>
                  </a:lnTo>
                  <a:lnTo>
                    <a:pt x="2196" y="808"/>
                  </a:lnTo>
                  <a:lnTo>
                    <a:pt x="2198" y="806"/>
                  </a:lnTo>
                  <a:lnTo>
                    <a:pt x="2198" y="800"/>
                  </a:lnTo>
                  <a:lnTo>
                    <a:pt x="2196" y="794"/>
                  </a:lnTo>
                  <a:lnTo>
                    <a:pt x="2190" y="788"/>
                  </a:lnTo>
                  <a:lnTo>
                    <a:pt x="2186" y="784"/>
                  </a:lnTo>
                  <a:lnTo>
                    <a:pt x="2180" y="780"/>
                  </a:lnTo>
                  <a:lnTo>
                    <a:pt x="2176" y="780"/>
                  </a:lnTo>
                  <a:lnTo>
                    <a:pt x="2174" y="784"/>
                  </a:lnTo>
                  <a:close/>
                  <a:moveTo>
                    <a:pt x="1938" y="458"/>
                  </a:moveTo>
                  <a:lnTo>
                    <a:pt x="1938" y="458"/>
                  </a:lnTo>
                  <a:lnTo>
                    <a:pt x="1938" y="454"/>
                  </a:lnTo>
                  <a:lnTo>
                    <a:pt x="1938" y="448"/>
                  </a:lnTo>
                  <a:lnTo>
                    <a:pt x="1936" y="444"/>
                  </a:lnTo>
                  <a:lnTo>
                    <a:pt x="1930" y="438"/>
                  </a:lnTo>
                  <a:lnTo>
                    <a:pt x="1928" y="434"/>
                  </a:lnTo>
                  <a:lnTo>
                    <a:pt x="1926" y="428"/>
                  </a:lnTo>
                  <a:lnTo>
                    <a:pt x="1922" y="420"/>
                  </a:lnTo>
                  <a:lnTo>
                    <a:pt x="1920" y="410"/>
                  </a:lnTo>
                  <a:lnTo>
                    <a:pt x="1916" y="408"/>
                  </a:lnTo>
                  <a:lnTo>
                    <a:pt x="1910" y="406"/>
                  </a:lnTo>
                  <a:lnTo>
                    <a:pt x="1908" y="404"/>
                  </a:lnTo>
                  <a:lnTo>
                    <a:pt x="1906" y="406"/>
                  </a:lnTo>
                  <a:lnTo>
                    <a:pt x="1906" y="412"/>
                  </a:lnTo>
                  <a:lnTo>
                    <a:pt x="1912" y="422"/>
                  </a:lnTo>
                  <a:lnTo>
                    <a:pt x="1916" y="440"/>
                  </a:lnTo>
                  <a:lnTo>
                    <a:pt x="1918" y="446"/>
                  </a:lnTo>
                  <a:lnTo>
                    <a:pt x="1920" y="448"/>
                  </a:lnTo>
                  <a:lnTo>
                    <a:pt x="1926" y="452"/>
                  </a:lnTo>
                  <a:lnTo>
                    <a:pt x="1930" y="460"/>
                  </a:lnTo>
                  <a:lnTo>
                    <a:pt x="1936" y="466"/>
                  </a:lnTo>
                  <a:lnTo>
                    <a:pt x="1940" y="470"/>
                  </a:lnTo>
                  <a:lnTo>
                    <a:pt x="1942" y="468"/>
                  </a:lnTo>
                  <a:lnTo>
                    <a:pt x="1938" y="458"/>
                  </a:lnTo>
                  <a:close/>
                  <a:moveTo>
                    <a:pt x="2456" y="2102"/>
                  </a:moveTo>
                  <a:lnTo>
                    <a:pt x="2456" y="2102"/>
                  </a:lnTo>
                  <a:lnTo>
                    <a:pt x="2460" y="2096"/>
                  </a:lnTo>
                  <a:lnTo>
                    <a:pt x="2460" y="2090"/>
                  </a:lnTo>
                  <a:lnTo>
                    <a:pt x="2458" y="2084"/>
                  </a:lnTo>
                  <a:lnTo>
                    <a:pt x="2456" y="2082"/>
                  </a:lnTo>
                  <a:lnTo>
                    <a:pt x="2450" y="2082"/>
                  </a:lnTo>
                  <a:lnTo>
                    <a:pt x="2442" y="2084"/>
                  </a:lnTo>
                  <a:lnTo>
                    <a:pt x="2434" y="2088"/>
                  </a:lnTo>
                  <a:lnTo>
                    <a:pt x="2426" y="2094"/>
                  </a:lnTo>
                  <a:lnTo>
                    <a:pt x="2418" y="2100"/>
                  </a:lnTo>
                  <a:lnTo>
                    <a:pt x="2412" y="2100"/>
                  </a:lnTo>
                  <a:lnTo>
                    <a:pt x="2410" y="2098"/>
                  </a:lnTo>
                  <a:lnTo>
                    <a:pt x="2410" y="2094"/>
                  </a:lnTo>
                  <a:lnTo>
                    <a:pt x="2410" y="2080"/>
                  </a:lnTo>
                  <a:lnTo>
                    <a:pt x="2410" y="2076"/>
                  </a:lnTo>
                  <a:lnTo>
                    <a:pt x="2408" y="2074"/>
                  </a:lnTo>
                  <a:lnTo>
                    <a:pt x="2400" y="2072"/>
                  </a:lnTo>
                  <a:lnTo>
                    <a:pt x="2398" y="2070"/>
                  </a:lnTo>
                  <a:lnTo>
                    <a:pt x="2398" y="2068"/>
                  </a:lnTo>
                  <a:lnTo>
                    <a:pt x="2404" y="2064"/>
                  </a:lnTo>
                  <a:lnTo>
                    <a:pt x="2408" y="2062"/>
                  </a:lnTo>
                  <a:lnTo>
                    <a:pt x="2408" y="2058"/>
                  </a:lnTo>
                  <a:lnTo>
                    <a:pt x="2408" y="2056"/>
                  </a:lnTo>
                  <a:lnTo>
                    <a:pt x="2404" y="2054"/>
                  </a:lnTo>
                  <a:lnTo>
                    <a:pt x="2400" y="2054"/>
                  </a:lnTo>
                  <a:lnTo>
                    <a:pt x="2396" y="2056"/>
                  </a:lnTo>
                  <a:lnTo>
                    <a:pt x="2388" y="2060"/>
                  </a:lnTo>
                  <a:lnTo>
                    <a:pt x="2380" y="2068"/>
                  </a:lnTo>
                  <a:lnTo>
                    <a:pt x="2376" y="2074"/>
                  </a:lnTo>
                  <a:lnTo>
                    <a:pt x="2374" y="2080"/>
                  </a:lnTo>
                  <a:lnTo>
                    <a:pt x="2374" y="2096"/>
                  </a:lnTo>
                  <a:lnTo>
                    <a:pt x="2372" y="2104"/>
                  </a:lnTo>
                  <a:lnTo>
                    <a:pt x="2370" y="2110"/>
                  </a:lnTo>
                  <a:lnTo>
                    <a:pt x="2366" y="2116"/>
                  </a:lnTo>
                  <a:lnTo>
                    <a:pt x="2358" y="2120"/>
                  </a:lnTo>
                  <a:lnTo>
                    <a:pt x="2352" y="2126"/>
                  </a:lnTo>
                  <a:lnTo>
                    <a:pt x="2346" y="2134"/>
                  </a:lnTo>
                  <a:lnTo>
                    <a:pt x="2336" y="2156"/>
                  </a:lnTo>
                  <a:lnTo>
                    <a:pt x="2324" y="2180"/>
                  </a:lnTo>
                  <a:lnTo>
                    <a:pt x="2318" y="2190"/>
                  </a:lnTo>
                  <a:lnTo>
                    <a:pt x="2310" y="2196"/>
                  </a:lnTo>
                  <a:lnTo>
                    <a:pt x="2298" y="2206"/>
                  </a:lnTo>
                  <a:lnTo>
                    <a:pt x="2286" y="2218"/>
                  </a:lnTo>
                  <a:lnTo>
                    <a:pt x="2274" y="2228"/>
                  </a:lnTo>
                  <a:lnTo>
                    <a:pt x="2270" y="2230"/>
                  </a:lnTo>
                  <a:lnTo>
                    <a:pt x="2264" y="2232"/>
                  </a:lnTo>
                  <a:lnTo>
                    <a:pt x="2260" y="2234"/>
                  </a:lnTo>
                  <a:lnTo>
                    <a:pt x="2256" y="2236"/>
                  </a:lnTo>
                  <a:lnTo>
                    <a:pt x="2250" y="2242"/>
                  </a:lnTo>
                  <a:lnTo>
                    <a:pt x="2246" y="2248"/>
                  </a:lnTo>
                  <a:lnTo>
                    <a:pt x="2242" y="2250"/>
                  </a:lnTo>
                  <a:lnTo>
                    <a:pt x="2236" y="2250"/>
                  </a:lnTo>
                  <a:lnTo>
                    <a:pt x="2228" y="2250"/>
                  </a:lnTo>
                  <a:lnTo>
                    <a:pt x="2222" y="2254"/>
                  </a:lnTo>
                  <a:lnTo>
                    <a:pt x="2216" y="2260"/>
                  </a:lnTo>
                  <a:lnTo>
                    <a:pt x="2210" y="2266"/>
                  </a:lnTo>
                  <a:lnTo>
                    <a:pt x="2200" y="2282"/>
                  </a:lnTo>
                  <a:lnTo>
                    <a:pt x="2186" y="2298"/>
                  </a:lnTo>
                  <a:lnTo>
                    <a:pt x="2174" y="2310"/>
                  </a:lnTo>
                  <a:lnTo>
                    <a:pt x="2162" y="2322"/>
                  </a:lnTo>
                  <a:lnTo>
                    <a:pt x="2160" y="2328"/>
                  </a:lnTo>
                  <a:lnTo>
                    <a:pt x="2156" y="2334"/>
                  </a:lnTo>
                  <a:lnTo>
                    <a:pt x="2156" y="2338"/>
                  </a:lnTo>
                  <a:lnTo>
                    <a:pt x="2158" y="2344"/>
                  </a:lnTo>
                  <a:lnTo>
                    <a:pt x="2160" y="2348"/>
                  </a:lnTo>
                  <a:lnTo>
                    <a:pt x="2158" y="2352"/>
                  </a:lnTo>
                  <a:lnTo>
                    <a:pt x="2152" y="2356"/>
                  </a:lnTo>
                  <a:lnTo>
                    <a:pt x="2146" y="2360"/>
                  </a:lnTo>
                  <a:lnTo>
                    <a:pt x="2146" y="2362"/>
                  </a:lnTo>
                  <a:lnTo>
                    <a:pt x="2146" y="2368"/>
                  </a:lnTo>
                  <a:lnTo>
                    <a:pt x="2152" y="2376"/>
                  </a:lnTo>
                  <a:lnTo>
                    <a:pt x="2162" y="2382"/>
                  </a:lnTo>
                  <a:lnTo>
                    <a:pt x="2168" y="2384"/>
                  </a:lnTo>
                  <a:lnTo>
                    <a:pt x="2172" y="2384"/>
                  </a:lnTo>
                  <a:lnTo>
                    <a:pt x="2178" y="2382"/>
                  </a:lnTo>
                  <a:lnTo>
                    <a:pt x="2184" y="2378"/>
                  </a:lnTo>
                  <a:lnTo>
                    <a:pt x="2190" y="2376"/>
                  </a:lnTo>
                  <a:lnTo>
                    <a:pt x="2192" y="2374"/>
                  </a:lnTo>
                  <a:lnTo>
                    <a:pt x="2194" y="2376"/>
                  </a:lnTo>
                  <a:lnTo>
                    <a:pt x="2196" y="2378"/>
                  </a:lnTo>
                  <a:lnTo>
                    <a:pt x="2200" y="2384"/>
                  </a:lnTo>
                  <a:lnTo>
                    <a:pt x="2202" y="2386"/>
                  </a:lnTo>
                  <a:lnTo>
                    <a:pt x="2208" y="2386"/>
                  </a:lnTo>
                  <a:lnTo>
                    <a:pt x="2212" y="2386"/>
                  </a:lnTo>
                  <a:lnTo>
                    <a:pt x="2216" y="2388"/>
                  </a:lnTo>
                  <a:lnTo>
                    <a:pt x="2218" y="2392"/>
                  </a:lnTo>
                  <a:lnTo>
                    <a:pt x="2218" y="2396"/>
                  </a:lnTo>
                  <a:lnTo>
                    <a:pt x="2220" y="2398"/>
                  </a:lnTo>
                  <a:lnTo>
                    <a:pt x="2224" y="2402"/>
                  </a:lnTo>
                  <a:lnTo>
                    <a:pt x="2232" y="2402"/>
                  </a:lnTo>
                  <a:lnTo>
                    <a:pt x="2248" y="2404"/>
                  </a:lnTo>
                  <a:lnTo>
                    <a:pt x="2256" y="2404"/>
                  </a:lnTo>
                  <a:lnTo>
                    <a:pt x="2262" y="2404"/>
                  </a:lnTo>
                  <a:lnTo>
                    <a:pt x="2268" y="2402"/>
                  </a:lnTo>
                  <a:lnTo>
                    <a:pt x="2276" y="2398"/>
                  </a:lnTo>
                  <a:lnTo>
                    <a:pt x="2282" y="2390"/>
                  </a:lnTo>
                  <a:lnTo>
                    <a:pt x="2288" y="2380"/>
                  </a:lnTo>
                  <a:lnTo>
                    <a:pt x="2296" y="2372"/>
                  </a:lnTo>
                  <a:lnTo>
                    <a:pt x="2302" y="2366"/>
                  </a:lnTo>
                  <a:lnTo>
                    <a:pt x="2308" y="2362"/>
                  </a:lnTo>
                  <a:lnTo>
                    <a:pt x="2314" y="2360"/>
                  </a:lnTo>
                  <a:lnTo>
                    <a:pt x="2320" y="2358"/>
                  </a:lnTo>
                  <a:lnTo>
                    <a:pt x="2320" y="2356"/>
                  </a:lnTo>
                  <a:lnTo>
                    <a:pt x="2318" y="2352"/>
                  </a:lnTo>
                  <a:lnTo>
                    <a:pt x="2318" y="2346"/>
                  </a:lnTo>
                  <a:lnTo>
                    <a:pt x="2318" y="2340"/>
                  </a:lnTo>
                  <a:lnTo>
                    <a:pt x="2324" y="2328"/>
                  </a:lnTo>
                  <a:lnTo>
                    <a:pt x="2332" y="2312"/>
                  </a:lnTo>
                  <a:lnTo>
                    <a:pt x="2336" y="2300"/>
                  </a:lnTo>
                  <a:lnTo>
                    <a:pt x="2336" y="2288"/>
                  </a:lnTo>
                  <a:lnTo>
                    <a:pt x="2340" y="2276"/>
                  </a:lnTo>
                  <a:lnTo>
                    <a:pt x="2346" y="2266"/>
                  </a:lnTo>
                  <a:lnTo>
                    <a:pt x="2354" y="2258"/>
                  </a:lnTo>
                  <a:lnTo>
                    <a:pt x="2364" y="2252"/>
                  </a:lnTo>
                  <a:lnTo>
                    <a:pt x="2376" y="2248"/>
                  </a:lnTo>
                  <a:lnTo>
                    <a:pt x="2386" y="2246"/>
                  </a:lnTo>
                  <a:lnTo>
                    <a:pt x="2394" y="2244"/>
                  </a:lnTo>
                  <a:lnTo>
                    <a:pt x="2400" y="2246"/>
                  </a:lnTo>
                  <a:lnTo>
                    <a:pt x="2406" y="2246"/>
                  </a:lnTo>
                  <a:lnTo>
                    <a:pt x="2410" y="2246"/>
                  </a:lnTo>
                  <a:lnTo>
                    <a:pt x="2414" y="2244"/>
                  </a:lnTo>
                  <a:lnTo>
                    <a:pt x="2416" y="2242"/>
                  </a:lnTo>
                  <a:lnTo>
                    <a:pt x="2418" y="2238"/>
                  </a:lnTo>
                  <a:lnTo>
                    <a:pt x="2418" y="2236"/>
                  </a:lnTo>
                  <a:lnTo>
                    <a:pt x="2416" y="2232"/>
                  </a:lnTo>
                  <a:lnTo>
                    <a:pt x="2410" y="2230"/>
                  </a:lnTo>
                  <a:lnTo>
                    <a:pt x="2404" y="2228"/>
                  </a:lnTo>
                  <a:lnTo>
                    <a:pt x="2402" y="2224"/>
                  </a:lnTo>
                  <a:lnTo>
                    <a:pt x="2400" y="2218"/>
                  </a:lnTo>
                  <a:lnTo>
                    <a:pt x="2400" y="2214"/>
                  </a:lnTo>
                  <a:lnTo>
                    <a:pt x="2400" y="2208"/>
                  </a:lnTo>
                  <a:lnTo>
                    <a:pt x="2402" y="2204"/>
                  </a:lnTo>
                  <a:lnTo>
                    <a:pt x="2406" y="2200"/>
                  </a:lnTo>
                  <a:lnTo>
                    <a:pt x="2410" y="2198"/>
                  </a:lnTo>
                  <a:lnTo>
                    <a:pt x="2416" y="2196"/>
                  </a:lnTo>
                  <a:lnTo>
                    <a:pt x="2420" y="2192"/>
                  </a:lnTo>
                  <a:lnTo>
                    <a:pt x="2430" y="2178"/>
                  </a:lnTo>
                  <a:lnTo>
                    <a:pt x="2440" y="2160"/>
                  </a:lnTo>
                  <a:lnTo>
                    <a:pt x="2454" y="2138"/>
                  </a:lnTo>
                  <a:lnTo>
                    <a:pt x="2460" y="2130"/>
                  </a:lnTo>
                  <a:lnTo>
                    <a:pt x="2462" y="2124"/>
                  </a:lnTo>
                  <a:lnTo>
                    <a:pt x="2462" y="2120"/>
                  </a:lnTo>
                  <a:lnTo>
                    <a:pt x="2460" y="2118"/>
                  </a:lnTo>
                  <a:lnTo>
                    <a:pt x="2456" y="2116"/>
                  </a:lnTo>
                  <a:lnTo>
                    <a:pt x="2454" y="2114"/>
                  </a:lnTo>
                  <a:lnTo>
                    <a:pt x="2454" y="2110"/>
                  </a:lnTo>
                  <a:lnTo>
                    <a:pt x="2456" y="2102"/>
                  </a:lnTo>
                  <a:close/>
                  <a:moveTo>
                    <a:pt x="2684" y="808"/>
                  </a:moveTo>
                  <a:lnTo>
                    <a:pt x="2684" y="808"/>
                  </a:lnTo>
                  <a:lnTo>
                    <a:pt x="2680" y="812"/>
                  </a:lnTo>
                  <a:lnTo>
                    <a:pt x="2678" y="810"/>
                  </a:lnTo>
                  <a:lnTo>
                    <a:pt x="2682" y="802"/>
                  </a:lnTo>
                  <a:lnTo>
                    <a:pt x="2688" y="794"/>
                  </a:lnTo>
                  <a:lnTo>
                    <a:pt x="2690" y="792"/>
                  </a:lnTo>
                  <a:lnTo>
                    <a:pt x="2690" y="790"/>
                  </a:lnTo>
                  <a:lnTo>
                    <a:pt x="2688" y="788"/>
                  </a:lnTo>
                  <a:lnTo>
                    <a:pt x="2684" y="790"/>
                  </a:lnTo>
                  <a:lnTo>
                    <a:pt x="2676" y="794"/>
                  </a:lnTo>
                  <a:lnTo>
                    <a:pt x="2664" y="800"/>
                  </a:lnTo>
                  <a:lnTo>
                    <a:pt x="2658" y="804"/>
                  </a:lnTo>
                  <a:lnTo>
                    <a:pt x="2652" y="806"/>
                  </a:lnTo>
                  <a:lnTo>
                    <a:pt x="2648" y="806"/>
                  </a:lnTo>
                  <a:lnTo>
                    <a:pt x="2646" y="812"/>
                  </a:lnTo>
                  <a:lnTo>
                    <a:pt x="2644" y="814"/>
                  </a:lnTo>
                  <a:lnTo>
                    <a:pt x="2642" y="816"/>
                  </a:lnTo>
                  <a:lnTo>
                    <a:pt x="2636" y="814"/>
                  </a:lnTo>
                  <a:lnTo>
                    <a:pt x="2634" y="814"/>
                  </a:lnTo>
                  <a:lnTo>
                    <a:pt x="2634" y="816"/>
                  </a:lnTo>
                  <a:lnTo>
                    <a:pt x="2636" y="826"/>
                  </a:lnTo>
                  <a:lnTo>
                    <a:pt x="2640" y="832"/>
                  </a:lnTo>
                  <a:lnTo>
                    <a:pt x="2642" y="832"/>
                  </a:lnTo>
                  <a:lnTo>
                    <a:pt x="2656" y="822"/>
                  </a:lnTo>
                  <a:lnTo>
                    <a:pt x="2660" y="820"/>
                  </a:lnTo>
                  <a:lnTo>
                    <a:pt x="2662" y="820"/>
                  </a:lnTo>
                  <a:lnTo>
                    <a:pt x="2664" y="820"/>
                  </a:lnTo>
                  <a:lnTo>
                    <a:pt x="2666" y="822"/>
                  </a:lnTo>
                  <a:lnTo>
                    <a:pt x="2666" y="824"/>
                  </a:lnTo>
                  <a:lnTo>
                    <a:pt x="2668" y="824"/>
                  </a:lnTo>
                  <a:lnTo>
                    <a:pt x="2670" y="824"/>
                  </a:lnTo>
                  <a:lnTo>
                    <a:pt x="2678" y="820"/>
                  </a:lnTo>
                  <a:lnTo>
                    <a:pt x="2684" y="820"/>
                  </a:lnTo>
                  <a:lnTo>
                    <a:pt x="2690" y="820"/>
                  </a:lnTo>
                  <a:lnTo>
                    <a:pt x="2688" y="816"/>
                  </a:lnTo>
                  <a:lnTo>
                    <a:pt x="2688" y="810"/>
                  </a:lnTo>
                  <a:lnTo>
                    <a:pt x="2688" y="806"/>
                  </a:lnTo>
                  <a:lnTo>
                    <a:pt x="2684" y="808"/>
                  </a:lnTo>
                  <a:close/>
                  <a:moveTo>
                    <a:pt x="2600" y="1904"/>
                  </a:moveTo>
                  <a:lnTo>
                    <a:pt x="2600" y="1904"/>
                  </a:lnTo>
                  <a:lnTo>
                    <a:pt x="2596" y="1910"/>
                  </a:lnTo>
                  <a:lnTo>
                    <a:pt x="2592" y="1916"/>
                  </a:lnTo>
                  <a:lnTo>
                    <a:pt x="2586" y="1918"/>
                  </a:lnTo>
                  <a:lnTo>
                    <a:pt x="2580" y="1918"/>
                  </a:lnTo>
                  <a:lnTo>
                    <a:pt x="2574" y="1918"/>
                  </a:lnTo>
                  <a:lnTo>
                    <a:pt x="2566" y="1914"/>
                  </a:lnTo>
                  <a:lnTo>
                    <a:pt x="2548" y="1906"/>
                  </a:lnTo>
                  <a:lnTo>
                    <a:pt x="2540" y="1900"/>
                  </a:lnTo>
                  <a:lnTo>
                    <a:pt x="2534" y="1892"/>
                  </a:lnTo>
                  <a:lnTo>
                    <a:pt x="2530" y="1884"/>
                  </a:lnTo>
                  <a:lnTo>
                    <a:pt x="2528" y="1876"/>
                  </a:lnTo>
                  <a:lnTo>
                    <a:pt x="2522" y="1856"/>
                  </a:lnTo>
                  <a:lnTo>
                    <a:pt x="2518" y="1848"/>
                  </a:lnTo>
                  <a:lnTo>
                    <a:pt x="2514" y="1840"/>
                  </a:lnTo>
                  <a:lnTo>
                    <a:pt x="2508" y="1834"/>
                  </a:lnTo>
                  <a:lnTo>
                    <a:pt x="2504" y="1832"/>
                  </a:lnTo>
                  <a:lnTo>
                    <a:pt x="2504" y="1834"/>
                  </a:lnTo>
                  <a:lnTo>
                    <a:pt x="2504" y="1838"/>
                  </a:lnTo>
                  <a:lnTo>
                    <a:pt x="2506" y="1850"/>
                  </a:lnTo>
                  <a:lnTo>
                    <a:pt x="2512" y="1868"/>
                  </a:lnTo>
                  <a:lnTo>
                    <a:pt x="2514" y="1874"/>
                  </a:lnTo>
                  <a:lnTo>
                    <a:pt x="2512" y="1876"/>
                  </a:lnTo>
                  <a:lnTo>
                    <a:pt x="2506" y="1874"/>
                  </a:lnTo>
                  <a:lnTo>
                    <a:pt x="2498" y="1868"/>
                  </a:lnTo>
                  <a:lnTo>
                    <a:pt x="2490" y="1862"/>
                  </a:lnTo>
                  <a:lnTo>
                    <a:pt x="2484" y="1854"/>
                  </a:lnTo>
                  <a:lnTo>
                    <a:pt x="2482" y="1844"/>
                  </a:lnTo>
                  <a:lnTo>
                    <a:pt x="2482" y="1836"/>
                  </a:lnTo>
                  <a:lnTo>
                    <a:pt x="2482" y="1830"/>
                  </a:lnTo>
                  <a:lnTo>
                    <a:pt x="2482" y="1826"/>
                  </a:lnTo>
                  <a:lnTo>
                    <a:pt x="2478" y="1818"/>
                  </a:lnTo>
                  <a:lnTo>
                    <a:pt x="2474" y="1810"/>
                  </a:lnTo>
                  <a:lnTo>
                    <a:pt x="2472" y="1806"/>
                  </a:lnTo>
                  <a:lnTo>
                    <a:pt x="2472" y="1802"/>
                  </a:lnTo>
                  <a:lnTo>
                    <a:pt x="2472" y="1792"/>
                  </a:lnTo>
                  <a:lnTo>
                    <a:pt x="2470" y="1786"/>
                  </a:lnTo>
                  <a:lnTo>
                    <a:pt x="2466" y="1780"/>
                  </a:lnTo>
                  <a:lnTo>
                    <a:pt x="2462" y="1770"/>
                  </a:lnTo>
                  <a:lnTo>
                    <a:pt x="2454" y="1762"/>
                  </a:lnTo>
                  <a:lnTo>
                    <a:pt x="2448" y="1758"/>
                  </a:lnTo>
                  <a:lnTo>
                    <a:pt x="2440" y="1754"/>
                  </a:lnTo>
                  <a:lnTo>
                    <a:pt x="2428" y="1752"/>
                  </a:lnTo>
                  <a:lnTo>
                    <a:pt x="2424" y="1750"/>
                  </a:lnTo>
                  <a:lnTo>
                    <a:pt x="2422" y="1748"/>
                  </a:lnTo>
                  <a:lnTo>
                    <a:pt x="2418" y="1738"/>
                  </a:lnTo>
                  <a:lnTo>
                    <a:pt x="2412" y="1730"/>
                  </a:lnTo>
                  <a:lnTo>
                    <a:pt x="2408" y="1726"/>
                  </a:lnTo>
                  <a:lnTo>
                    <a:pt x="2402" y="1726"/>
                  </a:lnTo>
                  <a:lnTo>
                    <a:pt x="2394" y="1726"/>
                  </a:lnTo>
                  <a:lnTo>
                    <a:pt x="2394" y="1728"/>
                  </a:lnTo>
                  <a:lnTo>
                    <a:pt x="2394" y="1730"/>
                  </a:lnTo>
                  <a:lnTo>
                    <a:pt x="2400" y="1736"/>
                  </a:lnTo>
                  <a:lnTo>
                    <a:pt x="2410" y="1748"/>
                  </a:lnTo>
                  <a:lnTo>
                    <a:pt x="2414" y="1754"/>
                  </a:lnTo>
                  <a:lnTo>
                    <a:pt x="2416" y="1758"/>
                  </a:lnTo>
                  <a:lnTo>
                    <a:pt x="2416" y="1762"/>
                  </a:lnTo>
                  <a:lnTo>
                    <a:pt x="2416" y="1764"/>
                  </a:lnTo>
                  <a:lnTo>
                    <a:pt x="2414" y="1768"/>
                  </a:lnTo>
                  <a:lnTo>
                    <a:pt x="2420" y="1776"/>
                  </a:lnTo>
                  <a:lnTo>
                    <a:pt x="2426" y="1784"/>
                  </a:lnTo>
                  <a:lnTo>
                    <a:pt x="2430" y="1794"/>
                  </a:lnTo>
                  <a:lnTo>
                    <a:pt x="2440" y="1814"/>
                  </a:lnTo>
                  <a:lnTo>
                    <a:pt x="2444" y="1822"/>
                  </a:lnTo>
                  <a:lnTo>
                    <a:pt x="2448" y="1828"/>
                  </a:lnTo>
                  <a:lnTo>
                    <a:pt x="2452" y="1830"/>
                  </a:lnTo>
                  <a:lnTo>
                    <a:pt x="2454" y="1826"/>
                  </a:lnTo>
                  <a:lnTo>
                    <a:pt x="2456" y="1822"/>
                  </a:lnTo>
                  <a:lnTo>
                    <a:pt x="2460" y="1822"/>
                  </a:lnTo>
                  <a:lnTo>
                    <a:pt x="2464" y="1830"/>
                  </a:lnTo>
                  <a:lnTo>
                    <a:pt x="2466" y="1840"/>
                  </a:lnTo>
                  <a:lnTo>
                    <a:pt x="2466" y="1842"/>
                  </a:lnTo>
                  <a:lnTo>
                    <a:pt x="2464" y="1842"/>
                  </a:lnTo>
                  <a:lnTo>
                    <a:pt x="2458" y="1838"/>
                  </a:lnTo>
                  <a:lnTo>
                    <a:pt x="2458" y="1842"/>
                  </a:lnTo>
                  <a:lnTo>
                    <a:pt x="2474" y="1878"/>
                  </a:lnTo>
                  <a:lnTo>
                    <a:pt x="2480" y="1892"/>
                  </a:lnTo>
                  <a:lnTo>
                    <a:pt x="2482" y="1902"/>
                  </a:lnTo>
                  <a:lnTo>
                    <a:pt x="2482" y="1910"/>
                  </a:lnTo>
                  <a:lnTo>
                    <a:pt x="2482" y="1916"/>
                  </a:lnTo>
                  <a:lnTo>
                    <a:pt x="2478" y="1928"/>
                  </a:lnTo>
                  <a:lnTo>
                    <a:pt x="2476" y="1936"/>
                  </a:lnTo>
                  <a:lnTo>
                    <a:pt x="2476" y="1946"/>
                  </a:lnTo>
                  <a:lnTo>
                    <a:pt x="2476" y="1954"/>
                  </a:lnTo>
                  <a:lnTo>
                    <a:pt x="2472" y="1962"/>
                  </a:lnTo>
                  <a:lnTo>
                    <a:pt x="2466" y="1968"/>
                  </a:lnTo>
                  <a:lnTo>
                    <a:pt x="2460" y="1972"/>
                  </a:lnTo>
                  <a:lnTo>
                    <a:pt x="2446" y="1980"/>
                  </a:lnTo>
                  <a:lnTo>
                    <a:pt x="2442" y="1984"/>
                  </a:lnTo>
                  <a:lnTo>
                    <a:pt x="2440" y="1988"/>
                  </a:lnTo>
                  <a:lnTo>
                    <a:pt x="2440" y="1994"/>
                  </a:lnTo>
                  <a:lnTo>
                    <a:pt x="2444" y="2000"/>
                  </a:lnTo>
                  <a:lnTo>
                    <a:pt x="2456" y="2010"/>
                  </a:lnTo>
                  <a:lnTo>
                    <a:pt x="2474" y="2020"/>
                  </a:lnTo>
                  <a:lnTo>
                    <a:pt x="2488" y="2028"/>
                  </a:lnTo>
                  <a:lnTo>
                    <a:pt x="2494" y="2032"/>
                  </a:lnTo>
                  <a:lnTo>
                    <a:pt x="2496" y="2040"/>
                  </a:lnTo>
                  <a:lnTo>
                    <a:pt x="2498" y="2048"/>
                  </a:lnTo>
                  <a:lnTo>
                    <a:pt x="2496" y="2058"/>
                  </a:lnTo>
                  <a:lnTo>
                    <a:pt x="2492" y="2076"/>
                  </a:lnTo>
                  <a:lnTo>
                    <a:pt x="2488" y="2082"/>
                  </a:lnTo>
                  <a:lnTo>
                    <a:pt x="2484" y="2088"/>
                  </a:lnTo>
                  <a:lnTo>
                    <a:pt x="2478" y="2092"/>
                  </a:lnTo>
                  <a:lnTo>
                    <a:pt x="2474" y="2098"/>
                  </a:lnTo>
                  <a:lnTo>
                    <a:pt x="2474" y="2100"/>
                  </a:lnTo>
                  <a:lnTo>
                    <a:pt x="2476" y="2100"/>
                  </a:lnTo>
                  <a:lnTo>
                    <a:pt x="2488" y="2106"/>
                  </a:lnTo>
                  <a:lnTo>
                    <a:pt x="2492" y="2108"/>
                  </a:lnTo>
                  <a:lnTo>
                    <a:pt x="2494" y="2110"/>
                  </a:lnTo>
                  <a:lnTo>
                    <a:pt x="2498" y="2116"/>
                  </a:lnTo>
                  <a:lnTo>
                    <a:pt x="2498" y="2120"/>
                  </a:lnTo>
                  <a:lnTo>
                    <a:pt x="2502" y="2120"/>
                  </a:lnTo>
                  <a:lnTo>
                    <a:pt x="2506" y="2118"/>
                  </a:lnTo>
                  <a:lnTo>
                    <a:pt x="2512" y="2114"/>
                  </a:lnTo>
                  <a:lnTo>
                    <a:pt x="2520" y="2108"/>
                  </a:lnTo>
                  <a:lnTo>
                    <a:pt x="2530" y="2094"/>
                  </a:lnTo>
                  <a:lnTo>
                    <a:pt x="2552" y="2062"/>
                  </a:lnTo>
                  <a:lnTo>
                    <a:pt x="2560" y="2044"/>
                  </a:lnTo>
                  <a:lnTo>
                    <a:pt x="2568" y="2028"/>
                  </a:lnTo>
                  <a:lnTo>
                    <a:pt x="2570" y="2016"/>
                  </a:lnTo>
                  <a:lnTo>
                    <a:pt x="2570" y="2010"/>
                  </a:lnTo>
                  <a:lnTo>
                    <a:pt x="2568" y="2006"/>
                  </a:lnTo>
                  <a:lnTo>
                    <a:pt x="2566" y="2002"/>
                  </a:lnTo>
                  <a:lnTo>
                    <a:pt x="2568" y="1998"/>
                  </a:lnTo>
                  <a:lnTo>
                    <a:pt x="2570" y="1992"/>
                  </a:lnTo>
                  <a:lnTo>
                    <a:pt x="2574" y="1986"/>
                  </a:lnTo>
                  <a:lnTo>
                    <a:pt x="2580" y="1982"/>
                  </a:lnTo>
                  <a:lnTo>
                    <a:pt x="2586" y="1980"/>
                  </a:lnTo>
                  <a:lnTo>
                    <a:pt x="2594" y="1982"/>
                  </a:lnTo>
                  <a:lnTo>
                    <a:pt x="2602" y="1986"/>
                  </a:lnTo>
                  <a:lnTo>
                    <a:pt x="2608" y="1990"/>
                  </a:lnTo>
                  <a:lnTo>
                    <a:pt x="2610" y="1990"/>
                  </a:lnTo>
                  <a:lnTo>
                    <a:pt x="2612" y="1988"/>
                  </a:lnTo>
                  <a:lnTo>
                    <a:pt x="2612" y="1984"/>
                  </a:lnTo>
                  <a:lnTo>
                    <a:pt x="2610" y="1978"/>
                  </a:lnTo>
                  <a:lnTo>
                    <a:pt x="2608" y="1970"/>
                  </a:lnTo>
                  <a:lnTo>
                    <a:pt x="2608" y="1964"/>
                  </a:lnTo>
                  <a:lnTo>
                    <a:pt x="2610" y="1958"/>
                  </a:lnTo>
                  <a:lnTo>
                    <a:pt x="2612" y="1956"/>
                  </a:lnTo>
                  <a:lnTo>
                    <a:pt x="2614" y="1954"/>
                  </a:lnTo>
                  <a:lnTo>
                    <a:pt x="2620" y="1952"/>
                  </a:lnTo>
                  <a:lnTo>
                    <a:pt x="2624" y="1948"/>
                  </a:lnTo>
                  <a:lnTo>
                    <a:pt x="2626" y="1942"/>
                  </a:lnTo>
                  <a:lnTo>
                    <a:pt x="2626" y="1934"/>
                  </a:lnTo>
                  <a:lnTo>
                    <a:pt x="2628" y="1920"/>
                  </a:lnTo>
                  <a:lnTo>
                    <a:pt x="2628" y="1912"/>
                  </a:lnTo>
                  <a:lnTo>
                    <a:pt x="2630" y="1908"/>
                  </a:lnTo>
                  <a:lnTo>
                    <a:pt x="2632" y="1904"/>
                  </a:lnTo>
                  <a:lnTo>
                    <a:pt x="2630" y="1900"/>
                  </a:lnTo>
                  <a:lnTo>
                    <a:pt x="2626" y="1896"/>
                  </a:lnTo>
                  <a:lnTo>
                    <a:pt x="2620" y="1894"/>
                  </a:lnTo>
                  <a:lnTo>
                    <a:pt x="2614" y="1894"/>
                  </a:lnTo>
                  <a:lnTo>
                    <a:pt x="2608" y="1896"/>
                  </a:lnTo>
                  <a:lnTo>
                    <a:pt x="2604" y="1900"/>
                  </a:lnTo>
                  <a:lnTo>
                    <a:pt x="2600" y="1904"/>
                  </a:lnTo>
                  <a:close/>
                  <a:moveTo>
                    <a:pt x="2636" y="868"/>
                  </a:moveTo>
                  <a:lnTo>
                    <a:pt x="2636" y="868"/>
                  </a:lnTo>
                  <a:lnTo>
                    <a:pt x="2636" y="864"/>
                  </a:lnTo>
                  <a:lnTo>
                    <a:pt x="2634" y="860"/>
                  </a:lnTo>
                  <a:lnTo>
                    <a:pt x="2630" y="856"/>
                  </a:lnTo>
                  <a:lnTo>
                    <a:pt x="2626" y="854"/>
                  </a:lnTo>
                  <a:lnTo>
                    <a:pt x="2616" y="850"/>
                  </a:lnTo>
                  <a:lnTo>
                    <a:pt x="2606" y="852"/>
                  </a:lnTo>
                  <a:lnTo>
                    <a:pt x="2596" y="858"/>
                  </a:lnTo>
                  <a:lnTo>
                    <a:pt x="2588" y="864"/>
                  </a:lnTo>
                  <a:lnTo>
                    <a:pt x="2582" y="870"/>
                  </a:lnTo>
                  <a:lnTo>
                    <a:pt x="2580" y="876"/>
                  </a:lnTo>
                  <a:lnTo>
                    <a:pt x="2580" y="880"/>
                  </a:lnTo>
                  <a:lnTo>
                    <a:pt x="2580" y="882"/>
                  </a:lnTo>
                  <a:lnTo>
                    <a:pt x="2582" y="886"/>
                  </a:lnTo>
                  <a:lnTo>
                    <a:pt x="2586" y="888"/>
                  </a:lnTo>
                  <a:lnTo>
                    <a:pt x="2600" y="892"/>
                  </a:lnTo>
                  <a:lnTo>
                    <a:pt x="2610" y="896"/>
                  </a:lnTo>
                  <a:lnTo>
                    <a:pt x="2616" y="894"/>
                  </a:lnTo>
                  <a:lnTo>
                    <a:pt x="2620" y="890"/>
                  </a:lnTo>
                  <a:lnTo>
                    <a:pt x="2624" y="888"/>
                  </a:lnTo>
                  <a:lnTo>
                    <a:pt x="2626" y="886"/>
                  </a:lnTo>
                  <a:lnTo>
                    <a:pt x="2630" y="888"/>
                  </a:lnTo>
                  <a:lnTo>
                    <a:pt x="2636" y="890"/>
                  </a:lnTo>
                  <a:lnTo>
                    <a:pt x="2638" y="890"/>
                  </a:lnTo>
                  <a:lnTo>
                    <a:pt x="2640" y="888"/>
                  </a:lnTo>
                  <a:lnTo>
                    <a:pt x="2642" y="886"/>
                  </a:lnTo>
                  <a:lnTo>
                    <a:pt x="2640" y="882"/>
                  </a:lnTo>
                  <a:lnTo>
                    <a:pt x="2636" y="876"/>
                  </a:lnTo>
                  <a:lnTo>
                    <a:pt x="2636" y="872"/>
                  </a:lnTo>
                  <a:lnTo>
                    <a:pt x="2636" y="868"/>
                  </a:lnTo>
                  <a:close/>
                  <a:moveTo>
                    <a:pt x="2260" y="930"/>
                  </a:moveTo>
                  <a:lnTo>
                    <a:pt x="2260" y="930"/>
                  </a:lnTo>
                  <a:lnTo>
                    <a:pt x="2260" y="928"/>
                  </a:lnTo>
                  <a:lnTo>
                    <a:pt x="2262" y="924"/>
                  </a:lnTo>
                  <a:lnTo>
                    <a:pt x="2258" y="918"/>
                  </a:lnTo>
                  <a:lnTo>
                    <a:pt x="2254" y="912"/>
                  </a:lnTo>
                  <a:lnTo>
                    <a:pt x="2252" y="912"/>
                  </a:lnTo>
                  <a:lnTo>
                    <a:pt x="2248" y="914"/>
                  </a:lnTo>
                  <a:lnTo>
                    <a:pt x="2248" y="918"/>
                  </a:lnTo>
                  <a:lnTo>
                    <a:pt x="2248" y="920"/>
                  </a:lnTo>
                  <a:lnTo>
                    <a:pt x="2250" y="926"/>
                  </a:lnTo>
                  <a:lnTo>
                    <a:pt x="2256" y="930"/>
                  </a:lnTo>
                  <a:lnTo>
                    <a:pt x="2258" y="930"/>
                  </a:lnTo>
                  <a:lnTo>
                    <a:pt x="2260" y="930"/>
                  </a:lnTo>
                  <a:close/>
                  <a:moveTo>
                    <a:pt x="2258" y="948"/>
                  </a:moveTo>
                  <a:lnTo>
                    <a:pt x="2258" y="948"/>
                  </a:lnTo>
                  <a:lnTo>
                    <a:pt x="2256" y="950"/>
                  </a:lnTo>
                  <a:lnTo>
                    <a:pt x="2256" y="954"/>
                  </a:lnTo>
                  <a:lnTo>
                    <a:pt x="2258" y="960"/>
                  </a:lnTo>
                  <a:lnTo>
                    <a:pt x="2262" y="964"/>
                  </a:lnTo>
                  <a:lnTo>
                    <a:pt x="2266" y="966"/>
                  </a:lnTo>
                  <a:lnTo>
                    <a:pt x="2268" y="964"/>
                  </a:lnTo>
                  <a:lnTo>
                    <a:pt x="2268" y="962"/>
                  </a:lnTo>
                  <a:lnTo>
                    <a:pt x="2266" y="954"/>
                  </a:lnTo>
                  <a:lnTo>
                    <a:pt x="2262" y="948"/>
                  </a:lnTo>
                  <a:lnTo>
                    <a:pt x="2260" y="948"/>
                  </a:lnTo>
                  <a:lnTo>
                    <a:pt x="2258" y="948"/>
                  </a:lnTo>
                  <a:close/>
                  <a:moveTo>
                    <a:pt x="1490" y="460"/>
                  </a:moveTo>
                  <a:lnTo>
                    <a:pt x="1490" y="460"/>
                  </a:lnTo>
                  <a:lnTo>
                    <a:pt x="1492" y="462"/>
                  </a:lnTo>
                  <a:lnTo>
                    <a:pt x="1494" y="464"/>
                  </a:lnTo>
                  <a:lnTo>
                    <a:pt x="1496" y="462"/>
                  </a:lnTo>
                  <a:lnTo>
                    <a:pt x="1496" y="460"/>
                  </a:lnTo>
                  <a:lnTo>
                    <a:pt x="1496" y="454"/>
                  </a:lnTo>
                  <a:lnTo>
                    <a:pt x="1494" y="448"/>
                  </a:lnTo>
                  <a:lnTo>
                    <a:pt x="1490" y="446"/>
                  </a:lnTo>
                  <a:lnTo>
                    <a:pt x="1486" y="448"/>
                  </a:lnTo>
                  <a:lnTo>
                    <a:pt x="1486" y="452"/>
                  </a:lnTo>
                  <a:lnTo>
                    <a:pt x="1490" y="460"/>
                  </a:lnTo>
                  <a:close/>
                  <a:moveTo>
                    <a:pt x="1532" y="492"/>
                  </a:moveTo>
                  <a:lnTo>
                    <a:pt x="1532" y="492"/>
                  </a:lnTo>
                  <a:lnTo>
                    <a:pt x="1534" y="486"/>
                  </a:lnTo>
                  <a:lnTo>
                    <a:pt x="1534" y="482"/>
                  </a:lnTo>
                  <a:lnTo>
                    <a:pt x="1532" y="482"/>
                  </a:lnTo>
                  <a:lnTo>
                    <a:pt x="1530" y="482"/>
                  </a:lnTo>
                  <a:lnTo>
                    <a:pt x="1528" y="484"/>
                  </a:lnTo>
                  <a:lnTo>
                    <a:pt x="1526" y="484"/>
                  </a:lnTo>
                  <a:lnTo>
                    <a:pt x="1522" y="480"/>
                  </a:lnTo>
                  <a:lnTo>
                    <a:pt x="1518" y="478"/>
                  </a:lnTo>
                  <a:lnTo>
                    <a:pt x="1516" y="478"/>
                  </a:lnTo>
                  <a:lnTo>
                    <a:pt x="1518" y="486"/>
                  </a:lnTo>
                  <a:lnTo>
                    <a:pt x="1522" y="492"/>
                  </a:lnTo>
                  <a:lnTo>
                    <a:pt x="1528" y="496"/>
                  </a:lnTo>
                  <a:lnTo>
                    <a:pt x="1532" y="496"/>
                  </a:lnTo>
                  <a:lnTo>
                    <a:pt x="1532" y="492"/>
                  </a:lnTo>
                  <a:close/>
                  <a:moveTo>
                    <a:pt x="1520" y="466"/>
                  </a:moveTo>
                  <a:lnTo>
                    <a:pt x="1520" y="466"/>
                  </a:lnTo>
                  <a:lnTo>
                    <a:pt x="1516" y="458"/>
                  </a:lnTo>
                  <a:lnTo>
                    <a:pt x="1512" y="454"/>
                  </a:lnTo>
                  <a:lnTo>
                    <a:pt x="1508" y="454"/>
                  </a:lnTo>
                  <a:lnTo>
                    <a:pt x="1506" y="454"/>
                  </a:lnTo>
                  <a:lnTo>
                    <a:pt x="1504" y="456"/>
                  </a:lnTo>
                  <a:lnTo>
                    <a:pt x="1502" y="460"/>
                  </a:lnTo>
                  <a:lnTo>
                    <a:pt x="1500" y="468"/>
                  </a:lnTo>
                  <a:lnTo>
                    <a:pt x="1500" y="470"/>
                  </a:lnTo>
                  <a:lnTo>
                    <a:pt x="1504" y="470"/>
                  </a:lnTo>
                  <a:lnTo>
                    <a:pt x="1514" y="472"/>
                  </a:lnTo>
                  <a:lnTo>
                    <a:pt x="1518" y="470"/>
                  </a:lnTo>
                  <a:lnTo>
                    <a:pt x="1520" y="466"/>
                  </a:lnTo>
                  <a:close/>
                  <a:moveTo>
                    <a:pt x="1400" y="268"/>
                  </a:moveTo>
                  <a:lnTo>
                    <a:pt x="1400" y="268"/>
                  </a:lnTo>
                  <a:lnTo>
                    <a:pt x="1394" y="264"/>
                  </a:lnTo>
                  <a:lnTo>
                    <a:pt x="1392" y="264"/>
                  </a:lnTo>
                  <a:lnTo>
                    <a:pt x="1390" y="266"/>
                  </a:lnTo>
                  <a:lnTo>
                    <a:pt x="1392" y="272"/>
                  </a:lnTo>
                  <a:lnTo>
                    <a:pt x="1396" y="280"/>
                  </a:lnTo>
                  <a:lnTo>
                    <a:pt x="1398" y="282"/>
                  </a:lnTo>
                  <a:lnTo>
                    <a:pt x="1400" y="284"/>
                  </a:lnTo>
                  <a:lnTo>
                    <a:pt x="1402" y="282"/>
                  </a:lnTo>
                  <a:lnTo>
                    <a:pt x="1404" y="280"/>
                  </a:lnTo>
                  <a:lnTo>
                    <a:pt x="1404" y="274"/>
                  </a:lnTo>
                  <a:lnTo>
                    <a:pt x="1402" y="272"/>
                  </a:lnTo>
                  <a:lnTo>
                    <a:pt x="1400" y="268"/>
                  </a:lnTo>
                  <a:close/>
                  <a:moveTo>
                    <a:pt x="1360" y="254"/>
                  </a:moveTo>
                  <a:lnTo>
                    <a:pt x="1360" y="254"/>
                  </a:lnTo>
                  <a:lnTo>
                    <a:pt x="1360" y="256"/>
                  </a:lnTo>
                  <a:lnTo>
                    <a:pt x="1360" y="260"/>
                  </a:lnTo>
                  <a:lnTo>
                    <a:pt x="1362" y="264"/>
                  </a:lnTo>
                  <a:lnTo>
                    <a:pt x="1368" y="266"/>
                  </a:lnTo>
                  <a:lnTo>
                    <a:pt x="1372" y="264"/>
                  </a:lnTo>
                  <a:lnTo>
                    <a:pt x="1372" y="262"/>
                  </a:lnTo>
                  <a:lnTo>
                    <a:pt x="1372" y="260"/>
                  </a:lnTo>
                  <a:lnTo>
                    <a:pt x="1370" y="254"/>
                  </a:lnTo>
                  <a:lnTo>
                    <a:pt x="1366" y="252"/>
                  </a:lnTo>
                  <a:lnTo>
                    <a:pt x="1364" y="252"/>
                  </a:lnTo>
                  <a:lnTo>
                    <a:pt x="1360" y="254"/>
                  </a:lnTo>
                  <a:close/>
                  <a:moveTo>
                    <a:pt x="1320" y="218"/>
                  </a:moveTo>
                  <a:lnTo>
                    <a:pt x="1320" y="218"/>
                  </a:lnTo>
                  <a:lnTo>
                    <a:pt x="1318" y="216"/>
                  </a:lnTo>
                  <a:lnTo>
                    <a:pt x="1316" y="218"/>
                  </a:lnTo>
                  <a:lnTo>
                    <a:pt x="1314" y="220"/>
                  </a:lnTo>
                  <a:lnTo>
                    <a:pt x="1314" y="226"/>
                  </a:lnTo>
                  <a:lnTo>
                    <a:pt x="1316" y="232"/>
                  </a:lnTo>
                  <a:lnTo>
                    <a:pt x="1318" y="232"/>
                  </a:lnTo>
                  <a:lnTo>
                    <a:pt x="1320" y="232"/>
                  </a:lnTo>
                  <a:lnTo>
                    <a:pt x="1324" y="228"/>
                  </a:lnTo>
                  <a:lnTo>
                    <a:pt x="1324" y="224"/>
                  </a:lnTo>
                  <a:lnTo>
                    <a:pt x="1324" y="220"/>
                  </a:lnTo>
                  <a:lnTo>
                    <a:pt x="1320" y="218"/>
                  </a:lnTo>
                  <a:close/>
                  <a:moveTo>
                    <a:pt x="1360" y="106"/>
                  </a:moveTo>
                  <a:lnTo>
                    <a:pt x="1360" y="106"/>
                  </a:lnTo>
                  <a:lnTo>
                    <a:pt x="1370" y="106"/>
                  </a:lnTo>
                  <a:lnTo>
                    <a:pt x="1376" y="102"/>
                  </a:lnTo>
                  <a:lnTo>
                    <a:pt x="1376" y="100"/>
                  </a:lnTo>
                  <a:lnTo>
                    <a:pt x="1376" y="98"/>
                  </a:lnTo>
                  <a:lnTo>
                    <a:pt x="1374" y="98"/>
                  </a:lnTo>
                  <a:lnTo>
                    <a:pt x="1370" y="96"/>
                  </a:lnTo>
                  <a:lnTo>
                    <a:pt x="1362" y="94"/>
                  </a:lnTo>
                  <a:lnTo>
                    <a:pt x="1352" y="94"/>
                  </a:lnTo>
                  <a:lnTo>
                    <a:pt x="1344" y="96"/>
                  </a:lnTo>
                  <a:lnTo>
                    <a:pt x="1342" y="100"/>
                  </a:lnTo>
                  <a:lnTo>
                    <a:pt x="1340" y="102"/>
                  </a:lnTo>
                  <a:lnTo>
                    <a:pt x="1340" y="108"/>
                  </a:lnTo>
                  <a:lnTo>
                    <a:pt x="1344" y="108"/>
                  </a:lnTo>
                  <a:lnTo>
                    <a:pt x="1352" y="108"/>
                  </a:lnTo>
                  <a:lnTo>
                    <a:pt x="1360" y="106"/>
                  </a:lnTo>
                  <a:close/>
                  <a:moveTo>
                    <a:pt x="918" y="88"/>
                  </a:moveTo>
                  <a:lnTo>
                    <a:pt x="918" y="88"/>
                  </a:lnTo>
                  <a:lnTo>
                    <a:pt x="922" y="90"/>
                  </a:lnTo>
                  <a:lnTo>
                    <a:pt x="926" y="92"/>
                  </a:lnTo>
                  <a:lnTo>
                    <a:pt x="948" y="88"/>
                  </a:lnTo>
                  <a:lnTo>
                    <a:pt x="958" y="84"/>
                  </a:lnTo>
                  <a:lnTo>
                    <a:pt x="954" y="82"/>
                  </a:lnTo>
                  <a:lnTo>
                    <a:pt x="920" y="78"/>
                  </a:lnTo>
                  <a:lnTo>
                    <a:pt x="906" y="76"/>
                  </a:lnTo>
                  <a:lnTo>
                    <a:pt x="902" y="78"/>
                  </a:lnTo>
                  <a:lnTo>
                    <a:pt x="908" y="80"/>
                  </a:lnTo>
                  <a:lnTo>
                    <a:pt x="918" y="88"/>
                  </a:lnTo>
                  <a:close/>
                  <a:moveTo>
                    <a:pt x="910" y="44"/>
                  </a:moveTo>
                  <a:lnTo>
                    <a:pt x="910" y="44"/>
                  </a:lnTo>
                  <a:lnTo>
                    <a:pt x="912" y="46"/>
                  </a:lnTo>
                  <a:lnTo>
                    <a:pt x="914" y="48"/>
                  </a:lnTo>
                  <a:lnTo>
                    <a:pt x="914" y="54"/>
                  </a:lnTo>
                  <a:lnTo>
                    <a:pt x="916" y="56"/>
                  </a:lnTo>
                  <a:lnTo>
                    <a:pt x="918" y="56"/>
                  </a:lnTo>
                  <a:lnTo>
                    <a:pt x="922" y="58"/>
                  </a:lnTo>
                  <a:lnTo>
                    <a:pt x="930" y="56"/>
                  </a:lnTo>
                  <a:lnTo>
                    <a:pt x="936" y="54"/>
                  </a:lnTo>
                  <a:lnTo>
                    <a:pt x="938" y="52"/>
                  </a:lnTo>
                  <a:lnTo>
                    <a:pt x="936" y="50"/>
                  </a:lnTo>
                  <a:lnTo>
                    <a:pt x="928" y="46"/>
                  </a:lnTo>
                  <a:lnTo>
                    <a:pt x="924" y="44"/>
                  </a:lnTo>
                  <a:lnTo>
                    <a:pt x="920" y="38"/>
                  </a:lnTo>
                  <a:lnTo>
                    <a:pt x="916" y="34"/>
                  </a:lnTo>
                  <a:lnTo>
                    <a:pt x="906" y="30"/>
                  </a:lnTo>
                  <a:lnTo>
                    <a:pt x="896" y="30"/>
                  </a:lnTo>
                  <a:lnTo>
                    <a:pt x="894" y="30"/>
                  </a:lnTo>
                  <a:lnTo>
                    <a:pt x="896" y="32"/>
                  </a:lnTo>
                  <a:lnTo>
                    <a:pt x="902" y="38"/>
                  </a:lnTo>
                  <a:lnTo>
                    <a:pt x="910" y="44"/>
                  </a:lnTo>
                  <a:close/>
                  <a:moveTo>
                    <a:pt x="868" y="284"/>
                  </a:moveTo>
                  <a:lnTo>
                    <a:pt x="868" y="284"/>
                  </a:lnTo>
                  <a:lnTo>
                    <a:pt x="866" y="272"/>
                  </a:lnTo>
                  <a:lnTo>
                    <a:pt x="862" y="266"/>
                  </a:lnTo>
                  <a:lnTo>
                    <a:pt x="860" y="264"/>
                  </a:lnTo>
                  <a:lnTo>
                    <a:pt x="858" y="264"/>
                  </a:lnTo>
                  <a:lnTo>
                    <a:pt x="856" y="270"/>
                  </a:lnTo>
                  <a:lnTo>
                    <a:pt x="852" y="276"/>
                  </a:lnTo>
                  <a:lnTo>
                    <a:pt x="850" y="276"/>
                  </a:lnTo>
                  <a:lnTo>
                    <a:pt x="848" y="276"/>
                  </a:lnTo>
                  <a:lnTo>
                    <a:pt x="846" y="278"/>
                  </a:lnTo>
                  <a:lnTo>
                    <a:pt x="848" y="280"/>
                  </a:lnTo>
                  <a:lnTo>
                    <a:pt x="848" y="282"/>
                  </a:lnTo>
                  <a:lnTo>
                    <a:pt x="850" y="284"/>
                  </a:lnTo>
                  <a:lnTo>
                    <a:pt x="850" y="288"/>
                  </a:lnTo>
                  <a:lnTo>
                    <a:pt x="850" y="296"/>
                  </a:lnTo>
                  <a:lnTo>
                    <a:pt x="852" y="300"/>
                  </a:lnTo>
                  <a:lnTo>
                    <a:pt x="860" y="308"/>
                  </a:lnTo>
                  <a:lnTo>
                    <a:pt x="864" y="310"/>
                  </a:lnTo>
                  <a:lnTo>
                    <a:pt x="866" y="306"/>
                  </a:lnTo>
                  <a:lnTo>
                    <a:pt x="868" y="298"/>
                  </a:lnTo>
                  <a:lnTo>
                    <a:pt x="868" y="284"/>
                  </a:lnTo>
                  <a:close/>
                  <a:moveTo>
                    <a:pt x="852" y="306"/>
                  </a:moveTo>
                  <a:lnTo>
                    <a:pt x="852" y="306"/>
                  </a:lnTo>
                  <a:lnTo>
                    <a:pt x="848" y="302"/>
                  </a:lnTo>
                  <a:lnTo>
                    <a:pt x="846" y="298"/>
                  </a:lnTo>
                  <a:lnTo>
                    <a:pt x="844" y="296"/>
                  </a:lnTo>
                  <a:lnTo>
                    <a:pt x="844" y="302"/>
                  </a:lnTo>
                  <a:lnTo>
                    <a:pt x="846" y="304"/>
                  </a:lnTo>
                  <a:lnTo>
                    <a:pt x="852" y="310"/>
                  </a:lnTo>
                  <a:lnTo>
                    <a:pt x="858" y="318"/>
                  </a:lnTo>
                  <a:lnTo>
                    <a:pt x="858" y="314"/>
                  </a:lnTo>
                  <a:lnTo>
                    <a:pt x="856" y="310"/>
                  </a:lnTo>
                  <a:lnTo>
                    <a:pt x="852" y="306"/>
                  </a:lnTo>
                  <a:close/>
                  <a:moveTo>
                    <a:pt x="1028" y="396"/>
                  </a:moveTo>
                  <a:lnTo>
                    <a:pt x="1028" y="396"/>
                  </a:lnTo>
                  <a:lnTo>
                    <a:pt x="1032" y="394"/>
                  </a:lnTo>
                  <a:lnTo>
                    <a:pt x="1032" y="392"/>
                  </a:lnTo>
                  <a:lnTo>
                    <a:pt x="1036" y="380"/>
                  </a:lnTo>
                  <a:lnTo>
                    <a:pt x="1040" y="372"/>
                  </a:lnTo>
                  <a:lnTo>
                    <a:pt x="1040" y="370"/>
                  </a:lnTo>
                  <a:lnTo>
                    <a:pt x="1036" y="368"/>
                  </a:lnTo>
                  <a:lnTo>
                    <a:pt x="1034" y="366"/>
                  </a:lnTo>
                  <a:lnTo>
                    <a:pt x="1032" y="364"/>
                  </a:lnTo>
                  <a:lnTo>
                    <a:pt x="1032" y="362"/>
                  </a:lnTo>
                  <a:lnTo>
                    <a:pt x="1028" y="360"/>
                  </a:lnTo>
                  <a:lnTo>
                    <a:pt x="1024" y="358"/>
                  </a:lnTo>
                  <a:lnTo>
                    <a:pt x="1018" y="360"/>
                  </a:lnTo>
                  <a:lnTo>
                    <a:pt x="1008" y="366"/>
                  </a:lnTo>
                  <a:lnTo>
                    <a:pt x="998" y="374"/>
                  </a:lnTo>
                  <a:lnTo>
                    <a:pt x="994" y="378"/>
                  </a:lnTo>
                  <a:lnTo>
                    <a:pt x="994" y="384"/>
                  </a:lnTo>
                  <a:lnTo>
                    <a:pt x="992" y="388"/>
                  </a:lnTo>
                  <a:lnTo>
                    <a:pt x="988" y="396"/>
                  </a:lnTo>
                  <a:lnTo>
                    <a:pt x="984" y="402"/>
                  </a:lnTo>
                  <a:lnTo>
                    <a:pt x="984" y="408"/>
                  </a:lnTo>
                  <a:lnTo>
                    <a:pt x="984" y="410"/>
                  </a:lnTo>
                  <a:lnTo>
                    <a:pt x="984" y="412"/>
                  </a:lnTo>
                  <a:lnTo>
                    <a:pt x="988" y="410"/>
                  </a:lnTo>
                  <a:lnTo>
                    <a:pt x="996" y="408"/>
                  </a:lnTo>
                  <a:lnTo>
                    <a:pt x="1000" y="408"/>
                  </a:lnTo>
                  <a:lnTo>
                    <a:pt x="1006" y="410"/>
                  </a:lnTo>
                  <a:lnTo>
                    <a:pt x="1012" y="410"/>
                  </a:lnTo>
                  <a:lnTo>
                    <a:pt x="1016" y="410"/>
                  </a:lnTo>
                  <a:lnTo>
                    <a:pt x="1020" y="406"/>
                  </a:lnTo>
                  <a:lnTo>
                    <a:pt x="1024" y="400"/>
                  </a:lnTo>
                  <a:lnTo>
                    <a:pt x="1028" y="396"/>
                  </a:lnTo>
                  <a:close/>
                  <a:moveTo>
                    <a:pt x="1032" y="410"/>
                  </a:moveTo>
                  <a:lnTo>
                    <a:pt x="1032" y="410"/>
                  </a:lnTo>
                  <a:lnTo>
                    <a:pt x="1036" y="410"/>
                  </a:lnTo>
                  <a:lnTo>
                    <a:pt x="1036" y="406"/>
                  </a:lnTo>
                  <a:lnTo>
                    <a:pt x="1034" y="402"/>
                  </a:lnTo>
                  <a:lnTo>
                    <a:pt x="1032" y="400"/>
                  </a:lnTo>
                  <a:lnTo>
                    <a:pt x="1032" y="398"/>
                  </a:lnTo>
                  <a:lnTo>
                    <a:pt x="1030" y="398"/>
                  </a:lnTo>
                  <a:lnTo>
                    <a:pt x="1026" y="400"/>
                  </a:lnTo>
                  <a:lnTo>
                    <a:pt x="1024" y="404"/>
                  </a:lnTo>
                  <a:lnTo>
                    <a:pt x="1024" y="408"/>
                  </a:lnTo>
                  <a:lnTo>
                    <a:pt x="1024" y="410"/>
                  </a:lnTo>
                  <a:lnTo>
                    <a:pt x="1032" y="410"/>
                  </a:lnTo>
                  <a:close/>
                  <a:moveTo>
                    <a:pt x="1044" y="820"/>
                  </a:moveTo>
                  <a:lnTo>
                    <a:pt x="1044" y="820"/>
                  </a:lnTo>
                  <a:lnTo>
                    <a:pt x="1046" y="820"/>
                  </a:lnTo>
                  <a:lnTo>
                    <a:pt x="1050" y="820"/>
                  </a:lnTo>
                  <a:lnTo>
                    <a:pt x="1054" y="816"/>
                  </a:lnTo>
                  <a:lnTo>
                    <a:pt x="1056" y="812"/>
                  </a:lnTo>
                  <a:lnTo>
                    <a:pt x="1060" y="812"/>
                  </a:lnTo>
                  <a:lnTo>
                    <a:pt x="1064" y="810"/>
                  </a:lnTo>
                  <a:lnTo>
                    <a:pt x="1068" y="808"/>
                  </a:lnTo>
                  <a:lnTo>
                    <a:pt x="1068" y="806"/>
                  </a:lnTo>
                  <a:lnTo>
                    <a:pt x="1066" y="804"/>
                  </a:lnTo>
                  <a:lnTo>
                    <a:pt x="1064" y="802"/>
                  </a:lnTo>
                  <a:lnTo>
                    <a:pt x="1060" y="804"/>
                  </a:lnTo>
                  <a:lnTo>
                    <a:pt x="1052" y="808"/>
                  </a:lnTo>
                  <a:lnTo>
                    <a:pt x="1046" y="814"/>
                  </a:lnTo>
                  <a:lnTo>
                    <a:pt x="1044" y="818"/>
                  </a:lnTo>
                  <a:lnTo>
                    <a:pt x="1044" y="820"/>
                  </a:lnTo>
                  <a:close/>
                  <a:moveTo>
                    <a:pt x="844" y="336"/>
                  </a:moveTo>
                  <a:lnTo>
                    <a:pt x="844" y="336"/>
                  </a:lnTo>
                  <a:lnTo>
                    <a:pt x="852" y="332"/>
                  </a:lnTo>
                  <a:lnTo>
                    <a:pt x="856" y="326"/>
                  </a:lnTo>
                  <a:lnTo>
                    <a:pt x="854" y="320"/>
                  </a:lnTo>
                  <a:lnTo>
                    <a:pt x="850" y="312"/>
                  </a:lnTo>
                  <a:lnTo>
                    <a:pt x="846" y="306"/>
                  </a:lnTo>
                  <a:lnTo>
                    <a:pt x="842" y="306"/>
                  </a:lnTo>
                  <a:lnTo>
                    <a:pt x="840" y="310"/>
                  </a:lnTo>
                  <a:lnTo>
                    <a:pt x="840" y="316"/>
                  </a:lnTo>
                  <a:lnTo>
                    <a:pt x="840" y="330"/>
                  </a:lnTo>
                  <a:lnTo>
                    <a:pt x="842" y="336"/>
                  </a:lnTo>
                  <a:lnTo>
                    <a:pt x="844" y="336"/>
                  </a:lnTo>
                  <a:close/>
                  <a:moveTo>
                    <a:pt x="794" y="292"/>
                  </a:moveTo>
                  <a:lnTo>
                    <a:pt x="794" y="292"/>
                  </a:lnTo>
                  <a:lnTo>
                    <a:pt x="800" y="276"/>
                  </a:lnTo>
                  <a:lnTo>
                    <a:pt x="804" y="264"/>
                  </a:lnTo>
                  <a:lnTo>
                    <a:pt x="806" y="256"/>
                  </a:lnTo>
                  <a:lnTo>
                    <a:pt x="804" y="256"/>
                  </a:lnTo>
                  <a:lnTo>
                    <a:pt x="798" y="264"/>
                  </a:lnTo>
                  <a:lnTo>
                    <a:pt x="794" y="278"/>
                  </a:lnTo>
                  <a:lnTo>
                    <a:pt x="794" y="292"/>
                  </a:lnTo>
                  <a:close/>
                  <a:moveTo>
                    <a:pt x="1118" y="446"/>
                  </a:moveTo>
                  <a:lnTo>
                    <a:pt x="1118" y="446"/>
                  </a:lnTo>
                  <a:lnTo>
                    <a:pt x="1122" y="448"/>
                  </a:lnTo>
                  <a:lnTo>
                    <a:pt x="1128" y="450"/>
                  </a:lnTo>
                  <a:lnTo>
                    <a:pt x="1142" y="448"/>
                  </a:lnTo>
                  <a:lnTo>
                    <a:pt x="1158" y="448"/>
                  </a:lnTo>
                  <a:lnTo>
                    <a:pt x="1166" y="450"/>
                  </a:lnTo>
                  <a:lnTo>
                    <a:pt x="1172" y="452"/>
                  </a:lnTo>
                  <a:lnTo>
                    <a:pt x="1180" y="454"/>
                  </a:lnTo>
                  <a:lnTo>
                    <a:pt x="1186" y="454"/>
                  </a:lnTo>
                  <a:lnTo>
                    <a:pt x="1190" y="452"/>
                  </a:lnTo>
                  <a:lnTo>
                    <a:pt x="1194" y="450"/>
                  </a:lnTo>
                  <a:lnTo>
                    <a:pt x="1204" y="442"/>
                  </a:lnTo>
                  <a:lnTo>
                    <a:pt x="1208" y="440"/>
                  </a:lnTo>
                  <a:lnTo>
                    <a:pt x="1212" y="440"/>
                  </a:lnTo>
                  <a:lnTo>
                    <a:pt x="1216" y="440"/>
                  </a:lnTo>
                  <a:lnTo>
                    <a:pt x="1218" y="438"/>
                  </a:lnTo>
                  <a:lnTo>
                    <a:pt x="1218" y="434"/>
                  </a:lnTo>
                  <a:lnTo>
                    <a:pt x="1218" y="430"/>
                  </a:lnTo>
                  <a:lnTo>
                    <a:pt x="1214" y="420"/>
                  </a:lnTo>
                  <a:lnTo>
                    <a:pt x="1206" y="414"/>
                  </a:lnTo>
                  <a:lnTo>
                    <a:pt x="1200" y="410"/>
                  </a:lnTo>
                  <a:lnTo>
                    <a:pt x="1198" y="406"/>
                  </a:lnTo>
                  <a:lnTo>
                    <a:pt x="1200" y="406"/>
                  </a:lnTo>
                  <a:lnTo>
                    <a:pt x="1206" y="404"/>
                  </a:lnTo>
                  <a:lnTo>
                    <a:pt x="1218" y="402"/>
                  </a:lnTo>
                  <a:lnTo>
                    <a:pt x="1222" y="398"/>
                  </a:lnTo>
                  <a:lnTo>
                    <a:pt x="1222" y="394"/>
                  </a:lnTo>
                  <a:lnTo>
                    <a:pt x="1222" y="392"/>
                  </a:lnTo>
                  <a:lnTo>
                    <a:pt x="1224" y="390"/>
                  </a:lnTo>
                  <a:lnTo>
                    <a:pt x="1230" y="388"/>
                  </a:lnTo>
                  <a:lnTo>
                    <a:pt x="1232" y="388"/>
                  </a:lnTo>
                  <a:lnTo>
                    <a:pt x="1232" y="384"/>
                  </a:lnTo>
                  <a:lnTo>
                    <a:pt x="1232" y="376"/>
                  </a:lnTo>
                  <a:lnTo>
                    <a:pt x="1228" y="364"/>
                  </a:lnTo>
                  <a:lnTo>
                    <a:pt x="1234" y="372"/>
                  </a:lnTo>
                  <a:lnTo>
                    <a:pt x="1240" y="376"/>
                  </a:lnTo>
                  <a:lnTo>
                    <a:pt x="1246" y="378"/>
                  </a:lnTo>
                  <a:lnTo>
                    <a:pt x="1256" y="376"/>
                  </a:lnTo>
                  <a:lnTo>
                    <a:pt x="1268" y="372"/>
                  </a:lnTo>
                  <a:lnTo>
                    <a:pt x="1272" y="374"/>
                  </a:lnTo>
                  <a:lnTo>
                    <a:pt x="1272" y="376"/>
                  </a:lnTo>
                  <a:lnTo>
                    <a:pt x="1274" y="378"/>
                  </a:lnTo>
                  <a:lnTo>
                    <a:pt x="1278" y="382"/>
                  </a:lnTo>
                  <a:lnTo>
                    <a:pt x="1284" y="384"/>
                  </a:lnTo>
                  <a:lnTo>
                    <a:pt x="1296" y="386"/>
                  </a:lnTo>
                  <a:lnTo>
                    <a:pt x="1308" y="388"/>
                  </a:lnTo>
                  <a:lnTo>
                    <a:pt x="1316" y="392"/>
                  </a:lnTo>
                  <a:lnTo>
                    <a:pt x="1324" y="398"/>
                  </a:lnTo>
                  <a:lnTo>
                    <a:pt x="1330" y="406"/>
                  </a:lnTo>
                  <a:lnTo>
                    <a:pt x="1340" y="426"/>
                  </a:lnTo>
                  <a:lnTo>
                    <a:pt x="1348" y="438"/>
                  </a:lnTo>
                  <a:lnTo>
                    <a:pt x="1358" y="450"/>
                  </a:lnTo>
                  <a:lnTo>
                    <a:pt x="1374" y="472"/>
                  </a:lnTo>
                  <a:lnTo>
                    <a:pt x="1380" y="480"/>
                  </a:lnTo>
                  <a:lnTo>
                    <a:pt x="1384" y="486"/>
                  </a:lnTo>
                  <a:lnTo>
                    <a:pt x="1392" y="488"/>
                  </a:lnTo>
                  <a:lnTo>
                    <a:pt x="1400" y="492"/>
                  </a:lnTo>
                  <a:lnTo>
                    <a:pt x="1432" y="498"/>
                  </a:lnTo>
                  <a:lnTo>
                    <a:pt x="1450" y="502"/>
                  </a:lnTo>
                  <a:lnTo>
                    <a:pt x="1462" y="506"/>
                  </a:lnTo>
                  <a:lnTo>
                    <a:pt x="1470" y="510"/>
                  </a:lnTo>
                  <a:lnTo>
                    <a:pt x="1476" y="512"/>
                  </a:lnTo>
                  <a:lnTo>
                    <a:pt x="1482" y="518"/>
                  </a:lnTo>
                  <a:lnTo>
                    <a:pt x="1488" y="520"/>
                  </a:lnTo>
                  <a:lnTo>
                    <a:pt x="1492" y="520"/>
                  </a:lnTo>
                  <a:lnTo>
                    <a:pt x="1500" y="520"/>
                  </a:lnTo>
                  <a:lnTo>
                    <a:pt x="1506" y="518"/>
                  </a:lnTo>
                  <a:lnTo>
                    <a:pt x="1512" y="514"/>
                  </a:lnTo>
                  <a:lnTo>
                    <a:pt x="1514" y="510"/>
                  </a:lnTo>
                  <a:lnTo>
                    <a:pt x="1514" y="506"/>
                  </a:lnTo>
                  <a:lnTo>
                    <a:pt x="1512" y="502"/>
                  </a:lnTo>
                  <a:lnTo>
                    <a:pt x="1508" y="498"/>
                  </a:lnTo>
                  <a:lnTo>
                    <a:pt x="1498" y="494"/>
                  </a:lnTo>
                  <a:lnTo>
                    <a:pt x="1482" y="490"/>
                  </a:lnTo>
                  <a:lnTo>
                    <a:pt x="1474" y="484"/>
                  </a:lnTo>
                  <a:lnTo>
                    <a:pt x="1472" y="482"/>
                  </a:lnTo>
                  <a:lnTo>
                    <a:pt x="1472" y="480"/>
                  </a:lnTo>
                  <a:lnTo>
                    <a:pt x="1474" y="476"/>
                  </a:lnTo>
                  <a:lnTo>
                    <a:pt x="1478" y="472"/>
                  </a:lnTo>
                  <a:lnTo>
                    <a:pt x="1478" y="470"/>
                  </a:lnTo>
                  <a:lnTo>
                    <a:pt x="1476" y="468"/>
                  </a:lnTo>
                  <a:lnTo>
                    <a:pt x="1464" y="466"/>
                  </a:lnTo>
                  <a:lnTo>
                    <a:pt x="1454" y="464"/>
                  </a:lnTo>
                  <a:lnTo>
                    <a:pt x="1450" y="462"/>
                  </a:lnTo>
                  <a:lnTo>
                    <a:pt x="1448" y="458"/>
                  </a:lnTo>
                  <a:lnTo>
                    <a:pt x="1448" y="454"/>
                  </a:lnTo>
                  <a:lnTo>
                    <a:pt x="1450" y="448"/>
                  </a:lnTo>
                  <a:lnTo>
                    <a:pt x="1454" y="442"/>
                  </a:lnTo>
                  <a:lnTo>
                    <a:pt x="1454" y="438"/>
                  </a:lnTo>
                  <a:lnTo>
                    <a:pt x="1448" y="438"/>
                  </a:lnTo>
                  <a:lnTo>
                    <a:pt x="1436" y="440"/>
                  </a:lnTo>
                  <a:lnTo>
                    <a:pt x="1432" y="440"/>
                  </a:lnTo>
                  <a:lnTo>
                    <a:pt x="1428" y="440"/>
                  </a:lnTo>
                  <a:lnTo>
                    <a:pt x="1422" y="436"/>
                  </a:lnTo>
                  <a:lnTo>
                    <a:pt x="1416" y="428"/>
                  </a:lnTo>
                  <a:lnTo>
                    <a:pt x="1412" y="420"/>
                  </a:lnTo>
                  <a:lnTo>
                    <a:pt x="1408" y="400"/>
                  </a:lnTo>
                  <a:lnTo>
                    <a:pt x="1404" y="394"/>
                  </a:lnTo>
                  <a:lnTo>
                    <a:pt x="1400" y="390"/>
                  </a:lnTo>
                  <a:lnTo>
                    <a:pt x="1394" y="386"/>
                  </a:lnTo>
                  <a:lnTo>
                    <a:pt x="1386" y="378"/>
                  </a:lnTo>
                  <a:lnTo>
                    <a:pt x="1370" y="360"/>
                  </a:lnTo>
                  <a:lnTo>
                    <a:pt x="1364" y="350"/>
                  </a:lnTo>
                  <a:lnTo>
                    <a:pt x="1358" y="340"/>
                  </a:lnTo>
                  <a:lnTo>
                    <a:pt x="1356" y="334"/>
                  </a:lnTo>
                  <a:lnTo>
                    <a:pt x="1356" y="332"/>
                  </a:lnTo>
                  <a:lnTo>
                    <a:pt x="1358" y="330"/>
                  </a:lnTo>
                  <a:lnTo>
                    <a:pt x="1362" y="328"/>
                  </a:lnTo>
                  <a:lnTo>
                    <a:pt x="1366" y="326"/>
                  </a:lnTo>
                  <a:lnTo>
                    <a:pt x="1376" y="328"/>
                  </a:lnTo>
                  <a:lnTo>
                    <a:pt x="1388" y="328"/>
                  </a:lnTo>
                  <a:lnTo>
                    <a:pt x="1392" y="326"/>
                  </a:lnTo>
                  <a:lnTo>
                    <a:pt x="1394" y="324"/>
                  </a:lnTo>
                  <a:lnTo>
                    <a:pt x="1396" y="320"/>
                  </a:lnTo>
                  <a:lnTo>
                    <a:pt x="1396" y="314"/>
                  </a:lnTo>
                  <a:lnTo>
                    <a:pt x="1390" y="302"/>
                  </a:lnTo>
                  <a:lnTo>
                    <a:pt x="1386" y="296"/>
                  </a:lnTo>
                  <a:lnTo>
                    <a:pt x="1380" y="292"/>
                  </a:lnTo>
                  <a:lnTo>
                    <a:pt x="1374" y="290"/>
                  </a:lnTo>
                  <a:lnTo>
                    <a:pt x="1370" y="290"/>
                  </a:lnTo>
                  <a:lnTo>
                    <a:pt x="1364" y="290"/>
                  </a:lnTo>
                  <a:lnTo>
                    <a:pt x="1360" y="290"/>
                  </a:lnTo>
                  <a:lnTo>
                    <a:pt x="1354" y="284"/>
                  </a:lnTo>
                  <a:lnTo>
                    <a:pt x="1344" y="276"/>
                  </a:lnTo>
                  <a:lnTo>
                    <a:pt x="1338" y="272"/>
                  </a:lnTo>
                  <a:lnTo>
                    <a:pt x="1328" y="270"/>
                  </a:lnTo>
                  <a:lnTo>
                    <a:pt x="1312" y="264"/>
                  </a:lnTo>
                  <a:lnTo>
                    <a:pt x="1310" y="262"/>
                  </a:lnTo>
                  <a:lnTo>
                    <a:pt x="1308" y="260"/>
                  </a:lnTo>
                  <a:lnTo>
                    <a:pt x="1310" y="256"/>
                  </a:lnTo>
                  <a:lnTo>
                    <a:pt x="1312" y="246"/>
                  </a:lnTo>
                  <a:lnTo>
                    <a:pt x="1312" y="238"/>
                  </a:lnTo>
                  <a:lnTo>
                    <a:pt x="1306" y="230"/>
                  </a:lnTo>
                  <a:lnTo>
                    <a:pt x="1298" y="220"/>
                  </a:lnTo>
                  <a:lnTo>
                    <a:pt x="1288" y="210"/>
                  </a:lnTo>
                  <a:lnTo>
                    <a:pt x="1278" y="200"/>
                  </a:lnTo>
                  <a:lnTo>
                    <a:pt x="1266" y="192"/>
                  </a:lnTo>
                  <a:lnTo>
                    <a:pt x="1256" y="188"/>
                  </a:lnTo>
                  <a:lnTo>
                    <a:pt x="1248" y="186"/>
                  </a:lnTo>
                  <a:lnTo>
                    <a:pt x="1242" y="186"/>
                  </a:lnTo>
                  <a:lnTo>
                    <a:pt x="1238" y="184"/>
                  </a:lnTo>
                  <a:lnTo>
                    <a:pt x="1230" y="178"/>
                  </a:lnTo>
                  <a:lnTo>
                    <a:pt x="1220" y="170"/>
                  </a:lnTo>
                  <a:lnTo>
                    <a:pt x="1214" y="166"/>
                  </a:lnTo>
                  <a:lnTo>
                    <a:pt x="1202" y="162"/>
                  </a:lnTo>
                  <a:lnTo>
                    <a:pt x="1190" y="158"/>
                  </a:lnTo>
                  <a:lnTo>
                    <a:pt x="1174" y="152"/>
                  </a:lnTo>
                  <a:lnTo>
                    <a:pt x="1140" y="134"/>
                  </a:lnTo>
                  <a:lnTo>
                    <a:pt x="1106" y="120"/>
                  </a:lnTo>
                  <a:lnTo>
                    <a:pt x="1092" y="116"/>
                  </a:lnTo>
                  <a:lnTo>
                    <a:pt x="1078" y="116"/>
                  </a:lnTo>
                  <a:lnTo>
                    <a:pt x="1080" y="404"/>
                  </a:lnTo>
                  <a:lnTo>
                    <a:pt x="1094" y="414"/>
                  </a:lnTo>
                  <a:lnTo>
                    <a:pt x="1104" y="426"/>
                  </a:lnTo>
                  <a:lnTo>
                    <a:pt x="1118" y="446"/>
                  </a:lnTo>
                  <a:close/>
                  <a:moveTo>
                    <a:pt x="784" y="288"/>
                  </a:moveTo>
                  <a:lnTo>
                    <a:pt x="784" y="288"/>
                  </a:lnTo>
                  <a:lnTo>
                    <a:pt x="786" y="290"/>
                  </a:lnTo>
                  <a:lnTo>
                    <a:pt x="788" y="288"/>
                  </a:lnTo>
                  <a:lnTo>
                    <a:pt x="790" y="286"/>
                  </a:lnTo>
                  <a:lnTo>
                    <a:pt x="790" y="282"/>
                  </a:lnTo>
                  <a:lnTo>
                    <a:pt x="788" y="278"/>
                  </a:lnTo>
                  <a:lnTo>
                    <a:pt x="784" y="274"/>
                  </a:lnTo>
                  <a:lnTo>
                    <a:pt x="782" y="276"/>
                  </a:lnTo>
                  <a:lnTo>
                    <a:pt x="784" y="288"/>
                  </a:lnTo>
                  <a:close/>
                  <a:moveTo>
                    <a:pt x="1474" y="80"/>
                  </a:moveTo>
                  <a:lnTo>
                    <a:pt x="1474" y="80"/>
                  </a:lnTo>
                  <a:lnTo>
                    <a:pt x="1476" y="80"/>
                  </a:lnTo>
                  <a:lnTo>
                    <a:pt x="1476" y="78"/>
                  </a:lnTo>
                  <a:lnTo>
                    <a:pt x="1474" y="72"/>
                  </a:lnTo>
                  <a:lnTo>
                    <a:pt x="1468" y="68"/>
                  </a:lnTo>
                  <a:lnTo>
                    <a:pt x="1466" y="68"/>
                  </a:lnTo>
                  <a:lnTo>
                    <a:pt x="1464" y="68"/>
                  </a:lnTo>
                  <a:lnTo>
                    <a:pt x="1464" y="72"/>
                  </a:lnTo>
                  <a:lnTo>
                    <a:pt x="1464" y="76"/>
                  </a:lnTo>
                  <a:lnTo>
                    <a:pt x="1468" y="78"/>
                  </a:lnTo>
                  <a:lnTo>
                    <a:pt x="1474" y="80"/>
                  </a:lnTo>
                  <a:close/>
                  <a:moveTo>
                    <a:pt x="1436" y="292"/>
                  </a:moveTo>
                  <a:lnTo>
                    <a:pt x="1436" y="292"/>
                  </a:lnTo>
                  <a:lnTo>
                    <a:pt x="1442" y="296"/>
                  </a:lnTo>
                  <a:lnTo>
                    <a:pt x="1446" y="298"/>
                  </a:lnTo>
                  <a:lnTo>
                    <a:pt x="1448" y="298"/>
                  </a:lnTo>
                  <a:lnTo>
                    <a:pt x="1450" y="298"/>
                  </a:lnTo>
                  <a:lnTo>
                    <a:pt x="1452" y="296"/>
                  </a:lnTo>
                  <a:lnTo>
                    <a:pt x="1454" y="296"/>
                  </a:lnTo>
                  <a:lnTo>
                    <a:pt x="1458" y="298"/>
                  </a:lnTo>
                  <a:lnTo>
                    <a:pt x="1462" y="302"/>
                  </a:lnTo>
                  <a:lnTo>
                    <a:pt x="1468" y="306"/>
                  </a:lnTo>
                  <a:lnTo>
                    <a:pt x="1478" y="308"/>
                  </a:lnTo>
                  <a:lnTo>
                    <a:pt x="1490" y="306"/>
                  </a:lnTo>
                  <a:lnTo>
                    <a:pt x="1502" y="302"/>
                  </a:lnTo>
                  <a:lnTo>
                    <a:pt x="1514" y="298"/>
                  </a:lnTo>
                  <a:lnTo>
                    <a:pt x="1524" y="292"/>
                  </a:lnTo>
                  <a:lnTo>
                    <a:pt x="1534" y="284"/>
                  </a:lnTo>
                  <a:lnTo>
                    <a:pt x="1538" y="278"/>
                  </a:lnTo>
                  <a:lnTo>
                    <a:pt x="1542" y="272"/>
                  </a:lnTo>
                  <a:lnTo>
                    <a:pt x="1544" y="270"/>
                  </a:lnTo>
                  <a:lnTo>
                    <a:pt x="1548" y="270"/>
                  </a:lnTo>
                  <a:lnTo>
                    <a:pt x="1550" y="270"/>
                  </a:lnTo>
                  <a:lnTo>
                    <a:pt x="1556" y="272"/>
                  </a:lnTo>
                  <a:lnTo>
                    <a:pt x="1560" y="270"/>
                  </a:lnTo>
                  <a:lnTo>
                    <a:pt x="1566" y="268"/>
                  </a:lnTo>
                  <a:lnTo>
                    <a:pt x="1568" y="264"/>
                  </a:lnTo>
                  <a:lnTo>
                    <a:pt x="1570" y="260"/>
                  </a:lnTo>
                  <a:lnTo>
                    <a:pt x="1566" y="252"/>
                  </a:lnTo>
                  <a:lnTo>
                    <a:pt x="1564" y="246"/>
                  </a:lnTo>
                  <a:lnTo>
                    <a:pt x="1564" y="244"/>
                  </a:lnTo>
                  <a:lnTo>
                    <a:pt x="1566" y="242"/>
                  </a:lnTo>
                  <a:lnTo>
                    <a:pt x="1572" y="240"/>
                  </a:lnTo>
                  <a:lnTo>
                    <a:pt x="1574" y="238"/>
                  </a:lnTo>
                  <a:lnTo>
                    <a:pt x="1580" y="228"/>
                  </a:lnTo>
                  <a:lnTo>
                    <a:pt x="1580" y="216"/>
                  </a:lnTo>
                  <a:lnTo>
                    <a:pt x="1578" y="212"/>
                  </a:lnTo>
                  <a:lnTo>
                    <a:pt x="1576" y="208"/>
                  </a:lnTo>
                  <a:lnTo>
                    <a:pt x="1572" y="202"/>
                  </a:lnTo>
                  <a:lnTo>
                    <a:pt x="1566" y="202"/>
                  </a:lnTo>
                  <a:lnTo>
                    <a:pt x="1548" y="202"/>
                  </a:lnTo>
                  <a:lnTo>
                    <a:pt x="1546" y="204"/>
                  </a:lnTo>
                  <a:lnTo>
                    <a:pt x="1544" y="206"/>
                  </a:lnTo>
                  <a:lnTo>
                    <a:pt x="1542" y="210"/>
                  </a:lnTo>
                  <a:lnTo>
                    <a:pt x="1546" y="224"/>
                  </a:lnTo>
                  <a:lnTo>
                    <a:pt x="1550" y="236"/>
                  </a:lnTo>
                  <a:lnTo>
                    <a:pt x="1548" y="240"/>
                  </a:lnTo>
                  <a:lnTo>
                    <a:pt x="1542" y="240"/>
                  </a:lnTo>
                  <a:lnTo>
                    <a:pt x="1536" y="238"/>
                  </a:lnTo>
                  <a:lnTo>
                    <a:pt x="1530" y="242"/>
                  </a:lnTo>
                  <a:lnTo>
                    <a:pt x="1526" y="248"/>
                  </a:lnTo>
                  <a:lnTo>
                    <a:pt x="1522" y="254"/>
                  </a:lnTo>
                  <a:lnTo>
                    <a:pt x="1518" y="262"/>
                  </a:lnTo>
                  <a:lnTo>
                    <a:pt x="1514" y="266"/>
                  </a:lnTo>
                  <a:lnTo>
                    <a:pt x="1510" y="268"/>
                  </a:lnTo>
                  <a:lnTo>
                    <a:pt x="1504" y="266"/>
                  </a:lnTo>
                  <a:lnTo>
                    <a:pt x="1500" y="264"/>
                  </a:lnTo>
                  <a:lnTo>
                    <a:pt x="1498" y="264"/>
                  </a:lnTo>
                  <a:lnTo>
                    <a:pt x="1494" y="268"/>
                  </a:lnTo>
                  <a:lnTo>
                    <a:pt x="1490" y="270"/>
                  </a:lnTo>
                  <a:lnTo>
                    <a:pt x="1488" y="264"/>
                  </a:lnTo>
                  <a:lnTo>
                    <a:pt x="1486" y="256"/>
                  </a:lnTo>
                  <a:lnTo>
                    <a:pt x="1488" y="250"/>
                  </a:lnTo>
                  <a:lnTo>
                    <a:pt x="1490" y="248"/>
                  </a:lnTo>
                  <a:lnTo>
                    <a:pt x="1490" y="244"/>
                  </a:lnTo>
                  <a:lnTo>
                    <a:pt x="1488" y="242"/>
                  </a:lnTo>
                  <a:lnTo>
                    <a:pt x="1484" y="244"/>
                  </a:lnTo>
                  <a:lnTo>
                    <a:pt x="1480" y="250"/>
                  </a:lnTo>
                  <a:lnTo>
                    <a:pt x="1480" y="262"/>
                  </a:lnTo>
                  <a:lnTo>
                    <a:pt x="1478" y="266"/>
                  </a:lnTo>
                  <a:lnTo>
                    <a:pt x="1476" y="268"/>
                  </a:lnTo>
                  <a:lnTo>
                    <a:pt x="1470" y="270"/>
                  </a:lnTo>
                  <a:lnTo>
                    <a:pt x="1460" y="268"/>
                  </a:lnTo>
                  <a:lnTo>
                    <a:pt x="1448" y="266"/>
                  </a:lnTo>
                  <a:lnTo>
                    <a:pt x="1434" y="266"/>
                  </a:lnTo>
                  <a:lnTo>
                    <a:pt x="1424" y="264"/>
                  </a:lnTo>
                  <a:lnTo>
                    <a:pt x="1416" y="266"/>
                  </a:lnTo>
                  <a:lnTo>
                    <a:pt x="1414" y="268"/>
                  </a:lnTo>
                  <a:lnTo>
                    <a:pt x="1414" y="270"/>
                  </a:lnTo>
                  <a:lnTo>
                    <a:pt x="1416" y="278"/>
                  </a:lnTo>
                  <a:lnTo>
                    <a:pt x="1420" y="280"/>
                  </a:lnTo>
                  <a:lnTo>
                    <a:pt x="1428" y="284"/>
                  </a:lnTo>
                  <a:lnTo>
                    <a:pt x="1436" y="292"/>
                  </a:lnTo>
                  <a:close/>
                  <a:moveTo>
                    <a:pt x="1546" y="156"/>
                  </a:moveTo>
                  <a:lnTo>
                    <a:pt x="1546" y="156"/>
                  </a:lnTo>
                  <a:lnTo>
                    <a:pt x="1552" y="162"/>
                  </a:lnTo>
                  <a:lnTo>
                    <a:pt x="1562" y="170"/>
                  </a:lnTo>
                  <a:lnTo>
                    <a:pt x="1572" y="178"/>
                  </a:lnTo>
                  <a:lnTo>
                    <a:pt x="1582" y="190"/>
                  </a:lnTo>
                  <a:lnTo>
                    <a:pt x="1586" y="196"/>
                  </a:lnTo>
                  <a:lnTo>
                    <a:pt x="1588" y="202"/>
                  </a:lnTo>
                  <a:lnTo>
                    <a:pt x="1590" y="210"/>
                  </a:lnTo>
                  <a:lnTo>
                    <a:pt x="1590" y="220"/>
                  </a:lnTo>
                  <a:lnTo>
                    <a:pt x="1592" y="224"/>
                  </a:lnTo>
                  <a:lnTo>
                    <a:pt x="1594" y="232"/>
                  </a:lnTo>
                  <a:lnTo>
                    <a:pt x="1598" y="236"/>
                  </a:lnTo>
                  <a:lnTo>
                    <a:pt x="1602" y="234"/>
                  </a:lnTo>
                  <a:lnTo>
                    <a:pt x="1604" y="230"/>
                  </a:lnTo>
                  <a:lnTo>
                    <a:pt x="1608" y="222"/>
                  </a:lnTo>
                  <a:lnTo>
                    <a:pt x="1608" y="214"/>
                  </a:lnTo>
                  <a:lnTo>
                    <a:pt x="1608" y="206"/>
                  </a:lnTo>
                  <a:lnTo>
                    <a:pt x="1604" y="196"/>
                  </a:lnTo>
                  <a:lnTo>
                    <a:pt x="1596" y="190"/>
                  </a:lnTo>
                  <a:lnTo>
                    <a:pt x="1582" y="178"/>
                  </a:lnTo>
                  <a:lnTo>
                    <a:pt x="1574" y="168"/>
                  </a:lnTo>
                  <a:lnTo>
                    <a:pt x="1566" y="160"/>
                  </a:lnTo>
                  <a:lnTo>
                    <a:pt x="1556" y="154"/>
                  </a:lnTo>
                  <a:lnTo>
                    <a:pt x="1538" y="142"/>
                  </a:lnTo>
                  <a:lnTo>
                    <a:pt x="1526" y="132"/>
                  </a:lnTo>
                  <a:lnTo>
                    <a:pt x="1518" y="126"/>
                  </a:lnTo>
                  <a:lnTo>
                    <a:pt x="1516" y="126"/>
                  </a:lnTo>
                  <a:lnTo>
                    <a:pt x="1514" y="128"/>
                  </a:lnTo>
                  <a:lnTo>
                    <a:pt x="1510" y="132"/>
                  </a:lnTo>
                  <a:lnTo>
                    <a:pt x="1508" y="134"/>
                  </a:lnTo>
                  <a:lnTo>
                    <a:pt x="1510" y="136"/>
                  </a:lnTo>
                  <a:lnTo>
                    <a:pt x="1516" y="138"/>
                  </a:lnTo>
                  <a:lnTo>
                    <a:pt x="1530" y="144"/>
                  </a:lnTo>
                  <a:lnTo>
                    <a:pt x="1538" y="150"/>
                  </a:lnTo>
                  <a:lnTo>
                    <a:pt x="1546" y="156"/>
                  </a:lnTo>
                  <a:close/>
                  <a:moveTo>
                    <a:pt x="1500" y="128"/>
                  </a:moveTo>
                  <a:lnTo>
                    <a:pt x="1500" y="128"/>
                  </a:lnTo>
                  <a:lnTo>
                    <a:pt x="1502" y="126"/>
                  </a:lnTo>
                  <a:lnTo>
                    <a:pt x="1502" y="122"/>
                  </a:lnTo>
                  <a:lnTo>
                    <a:pt x="1496" y="116"/>
                  </a:lnTo>
                  <a:lnTo>
                    <a:pt x="1492" y="114"/>
                  </a:lnTo>
                  <a:lnTo>
                    <a:pt x="1490" y="114"/>
                  </a:lnTo>
                  <a:lnTo>
                    <a:pt x="1486" y="114"/>
                  </a:lnTo>
                  <a:lnTo>
                    <a:pt x="1484" y="118"/>
                  </a:lnTo>
                  <a:lnTo>
                    <a:pt x="1484" y="120"/>
                  </a:lnTo>
                  <a:lnTo>
                    <a:pt x="1484" y="124"/>
                  </a:lnTo>
                  <a:lnTo>
                    <a:pt x="1488" y="128"/>
                  </a:lnTo>
                  <a:lnTo>
                    <a:pt x="1494" y="130"/>
                  </a:lnTo>
                  <a:lnTo>
                    <a:pt x="1498" y="130"/>
                  </a:lnTo>
                  <a:lnTo>
                    <a:pt x="1500" y="128"/>
                  </a:lnTo>
                  <a:close/>
                  <a:moveTo>
                    <a:pt x="726" y="46"/>
                  </a:moveTo>
                  <a:lnTo>
                    <a:pt x="726" y="46"/>
                  </a:lnTo>
                  <a:lnTo>
                    <a:pt x="726" y="50"/>
                  </a:lnTo>
                  <a:lnTo>
                    <a:pt x="724" y="54"/>
                  </a:lnTo>
                  <a:lnTo>
                    <a:pt x="716" y="62"/>
                  </a:lnTo>
                  <a:lnTo>
                    <a:pt x="714" y="66"/>
                  </a:lnTo>
                  <a:lnTo>
                    <a:pt x="716" y="70"/>
                  </a:lnTo>
                  <a:lnTo>
                    <a:pt x="718" y="72"/>
                  </a:lnTo>
                  <a:lnTo>
                    <a:pt x="726" y="72"/>
                  </a:lnTo>
                  <a:lnTo>
                    <a:pt x="738" y="72"/>
                  </a:lnTo>
                  <a:lnTo>
                    <a:pt x="742" y="74"/>
                  </a:lnTo>
                  <a:lnTo>
                    <a:pt x="746" y="78"/>
                  </a:lnTo>
                  <a:lnTo>
                    <a:pt x="752" y="88"/>
                  </a:lnTo>
                  <a:lnTo>
                    <a:pt x="758" y="104"/>
                  </a:lnTo>
                  <a:lnTo>
                    <a:pt x="762" y="106"/>
                  </a:lnTo>
                  <a:lnTo>
                    <a:pt x="764" y="108"/>
                  </a:lnTo>
                  <a:lnTo>
                    <a:pt x="774" y="110"/>
                  </a:lnTo>
                  <a:lnTo>
                    <a:pt x="786" y="110"/>
                  </a:lnTo>
                  <a:lnTo>
                    <a:pt x="798" y="110"/>
                  </a:lnTo>
                  <a:lnTo>
                    <a:pt x="810" y="108"/>
                  </a:lnTo>
                  <a:lnTo>
                    <a:pt x="820" y="108"/>
                  </a:lnTo>
                  <a:lnTo>
                    <a:pt x="828" y="110"/>
                  </a:lnTo>
                  <a:lnTo>
                    <a:pt x="830" y="112"/>
                  </a:lnTo>
                  <a:lnTo>
                    <a:pt x="830" y="114"/>
                  </a:lnTo>
                  <a:lnTo>
                    <a:pt x="830" y="120"/>
                  </a:lnTo>
                  <a:lnTo>
                    <a:pt x="826" y="122"/>
                  </a:lnTo>
                  <a:lnTo>
                    <a:pt x="822" y="122"/>
                  </a:lnTo>
                  <a:lnTo>
                    <a:pt x="816" y="120"/>
                  </a:lnTo>
                  <a:lnTo>
                    <a:pt x="808" y="120"/>
                  </a:lnTo>
                  <a:lnTo>
                    <a:pt x="802" y="118"/>
                  </a:lnTo>
                  <a:lnTo>
                    <a:pt x="798" y="120"/>
                  </a:lnTo>
                  <a:lnTo>
                    <a:pt x="794" y="124"/>
                  </a:lnTo>
                  <a:lnTo>
                    <a:pt x="790" y="130"/>
                  </a:lnTo>
                  <a:lnTo>
                    <a:pt x="784" y="134"/>
                  </a:lnTo>
                  <a:lnTo>
                    <a:pt x="778" y="134"/>
                  </a:lnTo>
                  <a:lnTo>
                    <a:pt x="772" y="132"/>
                  </a:lnTo>
                  <a:lnTo>
                    <a:pt x="766" y="130"/>
                  </a:lnTo>
                  <a:lnTo>
                    <a:pt x="760" y="130"/>
                  </a:lnTo>
                  <a:lnTo>
                    <a:pt x="756" y="132"/>
                  </a:lnTo>
                  <a:lnTo>
                    <a:pt x="756" y="138"/>
                  </a:lnTo>
                  <a:lnTo>
                    <a:pt x="756" y="142"/>
                  </a:lnTo>
                  <a:lnTo>
                    <a:pt x="760" y="144"/>
                  </a:lnTo>
                  <a:lnTo>
                    <a:pt x="768" y="146"/>
                  </a:lnTo>
                  <a:lnTo>
                    <a:pt x="780" y="156"/>
                  </a:lnTo>
                  <a:lnTo>
                    <a:pt x="786" y="164"/>
                  </a:lnTo>
                  <a:lnTo>
                    <a:pt x="790" y="170"/>
                  </a:lnTo>
                  <a:lnTo>
                    <a:pt x="790" y="174"/>
                  </a:lnTo>
                  <a:lnTo>
                    <a:pt x="788" y="176"/>
                  </a:lnTo>
                  <a:lnTo>
                    <a:pt x="784" y="180"/>
                  </a:lnTo>
                  <a:lnTo>
                    <a:pt x="784" y="184"/>
                  </a:lnTo>
                  <a:lnTo>
                    <a:pt x="784" y="188"/>
                  </a:lnTo>
                  <a:lnTo>
                    <a:pt x="788" y="194"/>
                  </a:lnTo>
                  <a:lnTo>
                    <a:pt x="792" y="196"/>
                  </a:lnTo>
                  <a:lnTo>
                    <a:pt x="796" y="198"/>
                  </a:lnTo>
                  <a:lnTo>
                    <a:pt x="802" y="198"/>
                  </a:lnTo>
                  <a:lnTo>
                    <a:pt x="806" y="196"/>
                  </a:lnTo>
                  <a:lnTo>
                    <a:pt x="810" y="192"/>
                  </a:lnTo>
                  <a:lnTo>
                    <a:pt x="814" y="186"/>
                  </a:lnTo>
                  <a:lnTo>
                    <a:pt x="816" y="178"/>
                  </a:lnTo>
                  <a:lnTo>
                    <a:pt x="822" y="158"/>
                  </a:lnTo>
                  <a:lnTo>
                    <a:pt x="826" y="150"/>
                  </a:lnTo>
                  <a:lnTo>
                    <a:pt x="828" y="150"/>
                  </a:lnTo>
                  <a:lnTo>
                    <a:pt x="828" y="154"/>
                  </a:lnTo>
                  <a:lnTo>
                    <a:pt x="824" y="168"/>
                  </a:lnTo>
                  <a:lnTo>
                    <a:pt x="824" y="174"/>
                  </a:lnTo>
                  <a:lnTo>
                    <a:pt x="824" y="178"/>
                  </a:lnTo>
                  <a:lnTo>
                    <a:pt x="828" y="180"/>
                  </a:lnTo>
                  <a:lnTo>
                    <a:pt x="832" y="184"/>
                  </a:lnTo>
                  <a:lnTo>
                    <a:pt x="844" y="188"/>
                  </a:lnTo>
                  <a:lnTo>
                    <a:pt x="852" y="192"/>
                  </a:lnTo>
                  <a:lnTo>
                    <a:pt x="860" y="198"/>
                  </a:lnTo>
                  <a:lnTo>
                    <a:pt x="870" y="206"/>
                  </a:lnTo>
                  <a:lnTo>
                    <a:pt x="878" y="212"/>
                  </a:lnTo>
                  <a:lnTo>
                    <a:pt x="886" y="214"/>
                  </a:lnTo>
                  <a:lnTo>
                    <a:pt x="892" y="216"/>
                  </a:lnTo>
                  <a:lnTo>
                    <a:pt x="906" y="218"/>
                  </a:lnTo>
                  <a:lnTo>
                    <a:pt x="916" y="220"/>
                  </a:lnTo>
                  <a:lnTo>
                    <a:pt x="926" y="226"/>
                  </a:lnTo>
                  <a:lnTo>
                    <a:pt x="940" y="232"/>
                  </a:lnTo>
                  <a:lnTo>
                    <a:pt x="954" y="238"/>
                  </a:lnTo>
                  <a:lnTo>
                    <a:pt x="966" y="242"/>
                  </a:lnTo>
                  <a:lnTo>
                    <a:pt x="980" y="252"/>
                  </a:lnTo>
                  <a:lnTo>
                    <a:pt x="988" y="258"/>
                  </a:lnTo>
                  <a:lnTo>
                    <a:pt x="994" y="266"/>
                  </a:lnTo>
                  <a:lnTo>
                    <a:pt x="1004" y="284"/>
                  </a:lnTo>
                  <a:lnTo>
                    <a:pt x="1014" y="302"/>
                  </a:lnTo>
                  <a:lnTo>
                    <a:pt x="1024" y="318"/>
                  </a:lnTo>
                  <a:lnTo>
                    <a:pt x="1028" y="324"/>
                  </a:lnTo>
                  <a:lnTo>
                    <a:pt x="1030" y="328"/>
                  </a:lnTo>
                  <a:lnTo>
                    <a:pt x="1028" y="330"/>
                  </a:lnTo>
                  <a:lnTo>
                    <a:pt x="1026" y="332"/>
                  </a:lnTo>
                  <a:lnTo>
                    <a:pt x="1022" y="336"/>
                  </a:lnTo>
                  <a:lnTo>
                    <a:pt x="1020" y="338"/>
                  </a:lnTo>
                  <a:lnTo>
                    <a:pt x="1020" y="344"/>
                  </a:lnTo>
                  <a:lnTo>
                    <a:pt x="1024" y="350"/>
                  </a:lnTo>
                  <a:lnTo>
                    <a:pt x="1028" y="354"/>
                  </a:lnTo>
                  <a:lnTo>
                    <a:pt x="1036" y="360"/>
                  </a:lnTo>
                  <a:lnTo>
                    <a:pt x="1040" y="364"/>
                  </a:lnTo>
                  <a:lnTo>
                    <a:pt x="1044" y="368"/>
                  </a:lnTo>
                  <a:lnTo>
                    <a:pt x="1044" y="372"/>
                  </a:lnTo>
                  <a:lnTo>
                    <a:pt x="1040" y="380"/>
                  </a:lnTo>
                  <a:lnTo>
                    <a:pt x="1036" y="394"/>
                  </a:lnTo>
                  <a:lnTo>
                    <a:pt x="1036" y="396"/>
                  </a:lnTo>
                  <a:lnTo>
                    <a:pt x="1038" y="398"/>
                  </a:lnTo>
                  <a:lnTo>
                    <a:pt x="1044" y="396"/>
                  </a:lnTo>
                  <a:lnTo>
                    <a:pt x="1046" y="396"/>
                  </a:lnTo>
                  <a:lnTo>
                    <a:pt x="1050" y="396"/>
                  </a:lnTo>
                  <a:lnTo>
                    <a:pt x="1052" y="398"/>
                  </a:lnTo>
                  <a:lnTo>
                    <a:pt x="1054" y="398"/>
                  </a:lnTo>
                  <a:lnTo>
                    <a:pt x="1060" y="398"/>
                  </a:lnTo>
                  <a:lnTo>
                    <a:pt x="1068" y="398"/>
                  </a:lnTo>
                  <a:lnTo>
                    <a:pt x="1074" y="400"/>
                  </a:lnTo>
                  <a:lnTo>
                    <a:pt x="1080" y="404"/>
                  </a:lnTo>
                  <a:lnTo>
                    <a:pt x="1078" y="116"/>
                  </a:lnTo>
                  <a:lnTo>
                    <a:pt x="1070" y="114"/>
                  </a:lnTo>
                  <a:lnTo>
                    <a:pt x="1060" y="110"/>
                  </a:lnTo>
                  <a:lnTo>
                    <a:pt x="1038" y="100"/>
                  </a:lnTo>
                  <a:lnTo>
                    <a:pt x="1002" y="76"/>
                  </a:lnTo>
                  <a:lnTo>
                    <a:pt x="996" y="72"/>
                  </a:lnTo>
                  <a:lnTo>
                    <a:pt x="988" y="72"/>
                  </a:lnTo>
                  <a:lnTo>
                    <a:pt x="982" y="74"/>
                  </a:lnTo>
                  <a:lnTo>
                    <a:pt x="976" y="76"/>
                  </a:lnTo>
                  <a:lnTo>
                    <a:pt x="970" y="80"/>
                  </a:lnTo>
                  <a:lnTo>
                    <a:pt x="966" y="84"/>
                  </a:lnTo>
                  <a:lnTo>
                    <a:pt x="964" y="88"/>
                  </a:lnTo>
                  <a:lnTo>
                    <a:pt x="964" y="92"/>
                  </a:lnTo>
                  <a:lnTo>
                    <a:pt x="966" y="96"/>
                  </a:lnTo>
                  <a:lnTo>
                    <a:pt x="964" y="100"/>
                  </a:lnTo>
                  <a:lnTo>
                    <a:pt x="956" y="106"/>
                  </a:lnTo>
                  <a:lnTo>
                    <a:pt x="946" y="110"/>
                  </a:lnTo>
                  <a:lnTo>
                    <a:pt x="942" y="110"/>
                  </a:lnTo>
                  <a:lnTo>
                    <a:pt x="938" y="108"/>
                  </a:lnTo>
                  <a:lnTo>
                    <a:pt x="936" y="108"/>
                  </a:lnTo>
                  <a:lnTo>
                    <a:pt x="934" y="110"/>
                  </a:lnTo>
                  <a:lnTo>
                    <a:pt x="928" y="116"/>
                  </a:lnTo>
                  <a:lnTo>
                    <a:pt x="914" y="138"/>
                  </a:lnTo>
                  <a:lnTo>
                    <a:pt x="906" y="148"/>
                  </a:lnTo>
                  <a:lnTo>
                    <a:pt x="898" y="158"/>
                  </a:lnTo>
                  <a:lnTo>
                    <a:pt x="890" y="164"/>
                  </a:lnTo>
                  <a:lnTo>
                    <a:pt x="886" y="164"/>
                  </a:lnTo>
                  <a:lnTo>
                    <a:pt x="882" y="164"/>
                  </a:lnTo>
                  <a:lnTo>
                    <a:pt x="876" y="160"/>
                  </a:lnTo>
                  <a:lnTo>
                    <a:pt x="872" y="156"/>
                  </a:lnTo>
                  <a:lnTo>
                    <a:pt x="870" y="150"/>
                  </a:lnTo>
                  <a:lnTo>
                    <a:pt x="868" y="144"/>
                  </a:lnTo>
                  <a:lnTo>
                    <a:pt x="864" y="132"/>
                  </a:lnTo>
                  <a:lnTo>
                    <a:pt x="862" y="126"/>
                  </a:lnTo>
                  <a:lnTo>
                    <a:pt x="860" y="120"/>
                  </a:lnTo>
                  <a:lnTo>
                    <a:pt x="856" y="118"/>
                  </a:lnTo>
                  <a:lnTo>
                    <a:pt x="854" y="118"/>
                  </a:lnTo>
                  <a:lnTo>
                    <a:pt x="852" y="124"/>
                  </a:lnTo>
                  <a:lnTo>
                    <a:pt x="852" y="126"/>
                  </a:lnTo>
                  <a:lnTo>
                    <a:pt x="846" y="114"/>
                  </a:lnTo>
                  <a:lnTo>
                    <a:pt x="842" y="102"/>
                  </a:lnTo>
                  <a:lnTo>
                    <a:pt x="842" y="94"/>
                  </a:lnTo>
                  <a:lnTo>
                    <a:pt x="842" y="86"/>
                  </a:lnTo>
                  <a:lnTo>
                    <a:pt x="844" y="80"/>
                  </a:lnTo>
                  <a:lnTo>
                    <a:pt x="846" y="66"/>
                  </a:lnTo>
                  <a:lnTo>
                    <a:pt x="846" y="58"/>
                  </a:lnTo>
                  <a:lnTo>
                    <a:pt x="844" y="48"/>
                  </a:lnTo>
                  <a:lnTo>
                    <a:pt x="840" y="40"/>
                  </a:lnTo>
                  <a:lnTo>
                    <a:pt x="838" y="36"/>
                  </a:lnTo>
                  <a:lnTo>
                    <a:pt x="834" y="36"/>
                  </a:lnTo>
                  <a:lnTo>
                    <a:pt x="830" y="36"/>
                  </a:lnTo>
                  <a:lnTo>
                    <a:pt x="826" y="36"/>
                  </a:lnTo>
                  <a:lnTo>
                    <a:pt x="818" y="36"/>
                  </a:lnTo>
                  <a:lnTo>
                    <a:pt x="810" y="32"/>
                  </a:lnTo>
                  <a:lnTo>
                    <a:pt x="798" y="26"/>
                  </a:lnTo>
                  <a:lnTo>
                    <a:pt x="786" y="18"/>
                  </a:lnTo>
                  <a:lnTo>
                    <a:pt x="776" y="16"/>
                  </a:lnTo>
                  <a:lnTo>
                    <a:pt x="770" y="16"/>
                  </a:lnTo>
                  <a:lnTo>
                    <a:pt x="764" y="20"/>
                  </a:lnTo>
                  <a:lnTo>
                    <a:pt x="756" y="28"/>
                  </a:lnTo>
                  <a:lnTo>
                    <a:pt x="752" y="32"/>
                  </a:lnTo>
                  <a:lnTo>
                    <a:pt x="748" y="34"/>
                  </a:lnTo>
                  <a:lnTo>
                    <a:pt x="740" y="36"/>
                  </a:lnTo>
                  <a:lnTo>
                    <a:pt x="732" y="38"/>
                  </a:lnTo>
                  <a:lnTo>
                    <a:pt x="728" y="40"/>
                  </a:lnTo>
                  <a:lnTo>
                    <a:pt x="726" y="42"/>
                  </a:lnTo>
                  <a:lnTo>
                    <a:pt x="726" y="46"/>
                  </a:lnTo>
                  <a:close/>
                  <a:moveTo>
                    <a:pt x="1600" y="438"/>
                  </a:moveTo>
                  <a:lnTo>
                    <a:pt x="1600" y="438"/>
                  </a:lnTo>
                  <a:lnTo>
                    <a:pt x="1594" y="436"/>
                  </a:lnTo>
                  <a:lnTo>
                    <a:pt x="1588" y="434"/>
                  </a:lnTo>
                  <a:lnTo>
                    <a:pt x="1586" y="436"/>
                  </a:lnTo>
                  <a:lnTo>
                    <a:pt x="1588" y="438"/>
                  </a:lnTo>
                  <a:lnTo>
                    <a:pt x="1590" y="442"/>
                  </a:lnTo>
                  <a:lnTo>
                    <a:pt x="1590" y="444"/>
                  </a:lnTo>
                  <a:lnTo>
                    <a:pt x="1592" y="446"/>
                  </a:lnTo>
                  <a:lnTo>
                    <a:pt x="1596" y="448"/>
                  </a:lnTo>
                  <a:lnTo>
                    <a:pt x="1600" y="448"/>
                  </a:lnTo>
                  <a:lnTo>
                    <a:pt x="1604" y="446"/>
                  </a:lnTo>
                  <a:lnTo>
                    <a:pt x="1604" y="444"/>
                  </a:lnTo>
                  <a:lnTo>
                    <a:pt x="1600" y="438"/>
                  </a:lnTo>
                  <a:close/>
                  <a:moveTo>
                    <a:pt x="1606" y="1248"/>
                  </a:moveTo>
                  <a:lnTo>
                    <a:pt x="1606" y="1248"/>
                  </a:lnTo>
                  <a:lnTo>
                    <a:pt x="1606" y="1252"/>
                  </a:lnTo>
                  <a:lnTo>
                    <a:pt x="1604" y="1260"/>
                  </a:lnTo>
                  <a:lnTo>
                    <a:pt x="1604" y="1268"/>
                  </a:lnTo>
                  <a:lnTo>
                    <a:pt x="1604" y="1272"/>
                  </a:lnTo>
                  <a:lnTo>
                    <a:pt x="1606" y="1274"/>
                  </a:lnTo>
                  <a:lnTo>
                    <a:pt x="1608" y="1274"/>
                  </a:lnTo>
                  <a:lnTo>
                    <a:pt x="1610" y="1270"/>
                  </a:lnTo>
                  <a:lnTo>
                    <a:pt x="1610" y="1260"/>
                  </a:lnTo>
                  <a:lnTo>
                    <a:pt x="1614" y="1250"/>
                  </a:lnTo>
                  <a:lnTo>
                    <a:pt x="1620" y="1240"/>
                  </a:lnTo>
                  <a:lnTo>
                    <a:pt x="1620" y="1236"/>
                  </a:lnTo>
                  <a:lnTo>
                    <a:pt x="1618" y="1232"/>
                  </a:lnTo>
                  <a:lnTo>
                    <a:pt x="1618" y="1228"/>
                  </a:lnTo>
                  <a:lnTo>
                    <a:pt x="1616" y="1224"/>
                  </a:lnTo>
                  <a:lnTo>
                    <a:pt x="1616" y="1220"/>
                  </a:lnTo>
                  <a:lnTo>
                    <a:pt x="1614" y="1220"/>
                  </a:lnTo>
                  <a:lnTo>
                    <a:pt x="1612" y="1224"/>
                  </a:lnTo>
                  <a:lnTo>
                    <a:pt x="1612" y="1230"/>
                  </a:lnTo>
                  <a:lnTo>
                    <a:pt x="1612" y="1234"/>
                  </a:lnTo>
                  <a:lnTo>
                    <a:pt x="1612" y="1236"/>
                  </a:lnTo>
                  <a:lnTo>
                    <a:pt x="1608" y="1240"/>
                  </a:lnTo>
                  <a:lnTo>
                    <a:pt x="1606" y="1244"/>
                  </a:lnTo>
                  <a:lnTo>
                    <a:pt x="1604" y="1246"/>
                  </a:lnTo>
                  <a:lnTo>
                    <a:pt x="1606" y="124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5" name="Freeform 6153">
              <a:extLst>
                <a:ext uri="{FF2B5EF4-FFF2-40B4-BE49-F238E27FC236}">
                  <a16:creationId xmlns:a16="http://schemas.microsoft.com/office/drawing/2014/main" id="{53DEC68B-5907-4261-86FA-2A221D0750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5668" y="3671184"/>
              <a:ext cx="1239013" cy="1462182"/>
            </a:xfrm>
            <a:custGeom>
              <a:avLst/>
              <a:gdLst>
                <a:gd name="T0" fmla="*/ 1666909 w 2776"/>
                <a:gd name="T1" fmla="*/ 1643154 h 3628"/>
                <a:gd name="T2" fmla="*/ 1572963 w 2776"/>
                <a:gd name="T3" fmla="*/ 1734581 h 3628"/>
                <a:gd name="T4" fmla="*/ 1567885 w 2776"/>
                <a:gd name="T5" fmla="*/ 1859024 h 3628"/>
                <a:gd name="T6" fmla="*/ 1595815 w 2776"/>
                <a:gd name="T7" fmla="*/ 1991086 h 3628"/>
                <a:gd name="T8" fmla="*/ 1712613 w 2776"/>
                <a:gd name="T9" fmla="*/ 1728232 h 3628"/>
                <a:gd name="T10" fmla="*/ 1736734 w 2776"/>
                <a:gd name="T11" fmla="*/ 1666011 h 3628"/>
                <a:gd name="T12" fmla="*/ 1698648 w 2776"/>
                <a:gd name="T13" fmla="*/ 844434 h 3628"/>
                <a:gd name="T14" fmla="*/ 1576772 w 2776"/>
                <a:gd name="T15" fmla="*/ 868560 h 3628"/>
                <a:gd name="T16" fmla="*/ 1533607 w 2776"/>
                <a:gd name="T17" fmla="*/ 784752 h 3628"/>
                <a:gd name="T18" fmla="*/ 1484095 w 2776"/>
                <a:gd name="T19" fmla="*/ 730150 h 3628"/>
                <a:gd name="T20" fmla="*/ 1434583 w 2776"/>
                <a:gd name="T21" fmla="*/ 633643 h 3628"/>
                <a:gd name="T22" fmla="*/ 1401575 w 2776"/>
                <a:gd name="T23" fmla="*/ 539676 h 3628"/>
                <a:gd name="T24" fmla="*/ 1353332 w 2776"/>
                <a:gd name="T25" fmla="*/ 454597 h 3628"/>
                <a:gd name="T26" fmla="*/ 1301281 w 2776"/>
                <a:gd name="T27" fmla="*/ 313647 h 3628"/>
                <a:gd name="T28" fmla="*/ 1263195 w 2776"/>
                <a:gd name="T29" fmla="*/ 199363 h 3628"/>
                <a:gd name="T30" fmla="*/ 1197179 w 2776"/>
                <a:gd name="T31" fmla="*/ 219680 h 3628"/>
                <a:gd name="T32" fmla="*/ 1090537 w 2776"/>
                <a:gd name="T33" fmla="*/ 195553 h 3628"/>
                <a:gd name="T34" fmla="*/ 983895 w 2776"/>
                <a:gd name="T35" fmla="*/ 156189 h 3628"/>
                <a:gd name="T36" fmla="*/ 873445 w 2776"/>
                <a:gd name="T37" fmla="*/ 208251 h 3628"/>
                <a:gd name="T38" fmla="*/ 743952 w 2776"/>
                <a:gd name="T39" fmla="*/ 142220 h 3628"/>
                <a:gd name="T40" fmla="*/ 731256 w 2776"/>
                <a:gd name="T41" fmla="*/ 69840 h 3628"/>
                <a:gd name="T42" fmla="*/ 712213 w 2776"/>
                <a:gd name="T43" fmla="*/ 20317 h 3628"/>
                <a:gd name="T44" fmla="*/ 633502 w 2776"/>
                <a:gd name="T45" fmla="*/ 8889 h 3628"/>
                <a:gd name="T46" fmla="*/ 534477 w 2776"/>
                <a:gd name="T47" fmla="*/ 17778 h 3628"/>
                <a:gd name="T48" fmla="*/ 424027 w 2776"/>
                <a:gd name="T49" fmla="*/ 54602 h 3628"/>
                <a:gd name="T50" fmla="*/ 344046 w 2776"/>
                <a:gd name="T51" fmla="*/ 72380 h 3628"/>
                <a:gd name="T52" fmla="*/ 210744 w 2776"/>
                <a:gd name="T53" fmla="*/ 162538 h 3628"/>
                <a:gd name="T54" fmla="*/ 124415 w 2776"/>
                <a:gd name="T55" fmla="*/ 312377 h 3628"/>
                <a:gd name="T56" fmla="*/ 38086 w 2776"/>
                <a:gd name="T57" fmla="*/ 453328 h 3628"/>
                <a:gd name="T58" fmla="*/ 15235 w 2776"/>
                <a:gd name="T59" fmla="*/ 537136 h 3628"/>
                <a:gd name="T60" fmla="*/ 38086 w 2776"/>
                <a:gd name="T61" fmla="*/ 626024 h 3628"/>
                <a:gd name="T62" fmla="*/ 25391 w 2776"/>
                <a:gd name="T63" fmla="*/ 775863 h 3628"/>
                <a:gd name="T64" fmla="*/ 34278 w 2776"/>
                <a:gd name="T65" fmla="*/ 802530 h 3628"/>
                <a:gd name="T66" fmla="*/ 34278 w 2776"/>
                <a:gd name="T67" fmla="*/ 825386 h 3628"/>
                <a:gd name="T68" fmla="*/ 54590 w 2776"/>
                <a:gd name="T69" fmla="*/ 848243 h 3628"/>
                <a:gd name="T70" fmla="*/ 71094 w 2776"/>
                <a:gd name="T71" fmla="*/ 863481 h 3628"/>
                <a:gd name="T72" fmla="*/ 106642 w 2776"/>
                <a:gd name="T73" fmla="*/ 909195 h 3628"/>
                <a:gd name="T74" fmla="*/ 115528 w 2776"/>
                <a:gd name="T75" fmla="*/ 940941 h 3628"/>
                <a:gd name="T76" fmla="*/ 171388 w 2776"/>
                <a:gd name="T77" fmla="*/ 996813 h 3628"/>
                <a:gd name="T78" fmla="*/ 319925 w 2776"/>
                <a:gd name="T79" fmla="*/ 1036177 h 3628"/>
                <a:gd name="T80" fmla="*/ 411332 w 2776"/>
                <a:gd name="T81" fmla="*/ 1038717 h 3628"/>
                <a:gd name="T82" fmla="*/ 535747 w 2776"/>
                <a:gd name="T83" fmla="*/ 993003 h 3628"/>
                <a:gd name="T84" fmla="*/ 632232 w 2776"/>
                <a:gd name="T85" fmla="*/ 1052685 h 3628"/>
                <a:gd name="T86" fmla="*/ 690631 w 2776"/>
                <a:gd name="T87" fmla="*/ 1069193 h 3628"/>
                <a:gd name="T88" fmla="*/ 686822 w 2776"/>
                <a:gd name="T89" fmla="*/ 1158081 h 3628"/>
                <a:gd name="T90" fmla="*/ 700787 w 2776"/>
                <a:gd name="T91" fmla="*/ 1193636 h 3628"/>
                <a:gd name="T92" fmla="*/ 690631 w 2776"/>
                <a:gd name="T93" fmla="*/ 1262206 h 3628"/>
                <a:gd name="T94" fmla="*/ 766804 w 2776"/>
                <a:gd name="T95" fmla="*/ 1376491 h 3628"/>
                <a:gd name="T96" fmla="*/ 797273 w 2776"/>
                <a:gd name="T97" fmla="*/ 1521251 h 3628"/>
                <a:gd name="T98" fmla="*/ 746491 w 2776"/>
                <a:gd name="T99" fmla="*/ 1737121 h 3628"/>
                <a:gd name="T100" fmla="*/ 846785 w 2776"/>
                <a:gd name="T101" fmla="*/ 2073625 h 3628"/>
                <a:gd name="T102" fmla="*/ 903914 w 2776"/>
                <a:gd name="T103" fmla="*/ 2242511 h 3628"/>
                <a:gd name="T104" fmla="*/ 934383 w 2776"/>
                <a:gd name="T105" fmla="*/ 2289495 h 3628"/>
                <a:gd name="T106" fmla="*/ 1009286 w 2776"/>
                <a:gd name="T107" fmla="*/ 2284416 h 3628"/>
                <a:gd name="T108" fmla="*/ 1104502 w 2776"/>
                <a:gd name="T109" fmla="*/ 2269178 h 3628"/>
                <a:gd name="T110" fmla="*/ 1280968 w 2776"/>
                <a:gd name="T111" fmla="*/ 2079974 h 3628"/>
                <a:gd name="T112" fmla="*/ 1354602 w 2776"/>
                <a:gd name="T113" fmla="*/ 1940293 h 3628"/>
                <a:gd name="T114" fmla="*/ 1338098 w 2776"/>
                <a:gd name="T115" fmla="*/ 1812041 h 3628"/>
                <a:gd name="T116" fmla="*/ 1482826 w 2776"/>
                <a:gd name="T117" fmla="*/ 1673630 h 3628"/>
                <a:gd name="T118" fmla="*/ 1475208 w 2776"/>
                <a:gd name="T119" fmla="*/ 1513632 h 3628"/>
                <a:gd name="T120" fmla="*/ 1448548 w 2776"/>
                <a:gd name="T121" fmla="*/ 1400617 h 3628"/>
                <a:gd name="T122" fmla="*/ 1491712 w 2776"/>
                <a:gd name="T123" fmla="*/ 1268555 h 3628"/>
                <a:gd name="T124" fmla="*/ 1679605 w 2776"/>
                <a:gd name="T125" fmla="*/ 1045066 h 362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76"/>
                <a:gd name="T190" fmla="*/ 0 h 3628"/>
                <a:gd name="T191" fmla="*/ 2776 w 2776"/>
                <a:gd name="T192" fmla="*/ 3628 h 362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76" h="3628">
                  <a:moveTo>
                    <a:pt x="2710" y="2504"/>
                  </a:moveTo>
                  <a:lnTo>
                    <a:pt x="2710" y="2504"/>
                  </a:lnTo>
                  <a:lnTo>
                    <a:pt x="2706" y="2498"/>
                  </a:lnTo>
                  <a:lnTo>
                    <a:pt x="2702" y="2492"/>
                  </a:lnTo>
                  <a:lnTo>
                    <a:pt x="2698" y="2476"/>
                  </a:lnTo>
                  <a:lnTo>
                    <a:pt x="2696" y="2470"/>
                  </a:lnTo>
                  <a:lnTo>
                    <a:pt x="2692" y="2466"/>
                  </a:lnTo>
                  <a:lnTo>
                    <a:pt x="2690" y="2468"/>
                  </a:lnTo>
                  <a:lnTo>
                    <a:pt x="2684" y="2472"/>
                  </a:lnTo>
                  <a:lnTo>
                    <a:pt x="2680" y="2480"/>
                  </a:lnTo>
                  <a:lnTo>
                    <a:pt x="2678" y="2486"/>
                  </a:lnTo>
                  <a:lnTo>
                    <a:pt x="2676" y="2508"/>
                  </a:lnTo>
                  <a:lnTo>
                    <a:pt x="2674" y="2518"/>
                  </a:lnTo>
                  <a:lnTo>
                    <a:pt x="2672" y="2526"/>
                  </a:lnTo>
                  <a:lnTo>
                    <a:pt x="2668" y="2532"/>
                  </a:lnTo>
                  <a:lnTo>
                    <a:pt x="2664" y="2536"/>
                  </a:lnTo>
                  <a:lnTo>
                    <a:pt x="2656" y="2542"/>
                  </a:lnTo>
                  <a:lnTo>
                    <a:pt x="2648" y="2544"/>
                  </a:lnTo>
                  <a:lnTo>
                    <a:pt x="2634" y="2546"/>
                  </a:lnTo>
                  <a:lnTo>
                    <a:pt x="2632" y="2548"/>
                  </a:lnTo>
                  <a:lnTo>
                    <a:pt x="2632" y="2554"/>
                  </a:lnTo>
                  <a:lnTo>
                    <a:pt x="2638" y="2566"/>
                  </a:lnTo>
                  <a:lnTo>
                    <a:pt x="2636" y="2572"/>
                  </a:lnTo>
                  <a:lnTo>
                    <a:pt x="2636" y="2576"/>
                  </a:lnTo>
                  <a:lnTo>
                    <a:pt x="2626" y="2588"/>
                  </a:lnTo>
                  <a:lnTo>
                    <a:pt x="2606" y="2608"/>
                  </a:lnTo>
                  <a:lnTo>
                    <a:pt x="2596" y="2618"/>
                  </a:lnTo>
                  <a:lnTo>
                    <a:pt x="2588" y="2628"/>
                  </a:lnTo>
                  <a:lnTo>
                    <a:pt x="2578" y="2640"/>
                  </a:lnTo>
                  <a:lnTo>
                    <a:pt x="2572" y="2646"/>
                  </a:lnTo>
                  <a:lnTo>
                    <a:pt x="2564" y="2650"/>
                  </a:lnTo>
                  <a:lnTo>
                    <a:pt x="2554" y="2652"/>
                  </a:lnTo>
                  <a:lnTo>
                    <a:pt x="2538" y="2656"/>
                  </a:lnTo>
                  <a:lnTo>
                    <a:pt x="2530" y="2658"/>
                  </a:lnTo>
                  <a:lnTo>
                    <a:pt x="2526" y="2660"/>
                  </a:lnTo>
                  <a:lnTo>
                    <a:pt x="2522" y="2664"/>
                  </a:lnTo>
                  <a:lnTo>
                    <a:pt x="2520" y="2668"/>
                  </a:lnTo>
                  <a:lnTo>
                    <a:pt x="2516" y="2670"/>
                  </a:lnTo>
                  <a:lnTo>
                    <a:pt x="2512" y="2670"/>
                  </a:lnTo>
                  <a:lnTo>
                    <a:pt x="2506" y="2670"/>
                  </a:lnTo>
                  <a:lnTo>
                    <a:pt x="2500" y="2670"/>
                  </a:lnTo>
                  <a:lnTo>
                    <a:pt x="2496" y="2670"/>
                  </a:lnTo>
                  <a:lnTo>
                    <a:pt x="2496" y="2672"/>
                  </a:lnTo>
                  <a:lnTo>
                    <a:pt x="2496" y="2676"/>
                  </a:lnTo>
                  <a:lnTo>
                    <a:pt x="2494" y="2690"/>
                  </a:lnTo>
                  <a:lnTo>
                    <a:pt x="2492" y="2700"/>
                  </a:lnTo>
                  <a:lnTo>
                    <a:pt x="2486" y="2712"/>
                  </a:lnTo>
                  <a:lnTo>
                    <a:pt x="2480" y="2724"/>
                  </a:lnTo>
                  <a:lnTo>
                    <a:pt x="2478" y="2732"/>
                  </a:lnTo>
                  <a:lnTo>
                    <a:pt x="2478" y="2738"/>
                  </a:lnTo>
                  <a:lnTo>
                    <a:pt x="2478" y="2742"/>
                  </a:lnTo>
                  <a:lnTo>
                    <a:pt x="2482" y="2750"/>
                  </a:lnTo>
                  <a:lnTo>
                    <a:pt x="2482" y="2754"/>
                  </a:lnTo>
                  <a:lnTo>
                    <a:pt x="2482" y="2762"/>
                  </a:lnTo>
                  <a:lnTo>
                    <a:pt x="2480" y="2772"/>
                  </a:lnTo>
                  <a:lnTo>
                    <a:pt x="2480" y="2778"/>
                  </a:lnTo>
                  <a:lnTo>
                    <a:pt x="2484" y="2790"/>
                  </a:lnTo>
                  <a:lnTo>
                    <a:pt x="2488" y="2798"/>
                  </a:lnTo>
                  <a:lnTo>
                    <a:pt x="2488" y="2802"/>
                  </a:lnTo>
                  <a:lnTo>
                    <a:pt x="2488" y="2806"/>
                  </a:lnTo>
                  <a:lnTo>
                    <a:pt x="2488" y="2814"/>
                  </a:lnTo>
                  <a:lnTo>
                    <a:pt x="2490" y="2820"/>
                  </a:lnTo>
                  <a:lnTo>
                    <a:pt x="2494" y="2832"/>
                  </a:lnTo>
                  <a:lnTo>
                    <a:pt x="2498" y="2848"/>
                  </a:lnTo>
                  <a:lnTo>
                    <a:pt x="2498" y="2860"/>
                  </a:lnTo>
                  <a:lnTo>
                    <a:pt x="2496" y="2868"/>
                  </a:lnTo>
                  <a:lnTo>
                    <a:pt x="2492" y="2876"/>
                  </a:lnTo>
                  <a:lnTo>
                    <a:pt x="2488" y="2884"/>
                  </a:lnTo>
                  <a:lnTo>
                    <a:pt x="2480" y="2900"/>
                  </a:lnTo>
                  <a:lnTo>
                    <a:pt x="2476" y="2908"/>
                  </a:lnTo>
                  <a:lnTo>
                    <a:pt x="2474" y="2916"/>
                  </a:lnTo>
                  <a:lnTo>
                    <a:pt x="2472" y="2924"/>
                  </a:lnTo>
                  <a:lnTo>
                    <a:pt x="2470" y="2928"/>
                  </a:lnTo>
                  <a:lnTo>
                    <a:pt x="2466" y="2928"/>
                  </a:lnTo>
                  <a:lnTo>
                    <a:pt x="2464" y="2928"/>
                  </a:lnTo>
                  <a:lnTo>
                    <a:pt x="2462" y="2930"/>
                  </a:lnTo>
                  <a:lnTo>
                    <a:pt x="2458" y="2934"/>
                  </a:lnTo>
                  <a:lnTo>
                    <a:pt x="2454" y="2942"/>
                  </a:lnTo>
                  <a:lnTo>
                    <a:pt x="2450" y="2954"/>
                  </a:lnTo>
                  <a:lnTo>
                    <a:pt x="2448" y="2968"/>
                  </a:lnTo>
                  <a:lnTo>
                    <a:pt x="2446" y="2980"/>
                  </a:lnTo>
                  <a:lnTo>
                    <a:pt x="2448" y="2990"/>
                  </a:lnTo>
                  <a:lnTo>
                    <a:pt x="2448" y="2998"/>
                  </a:lnTo>
                  <a:lnTo>
                    <a:pt x="2456" y="3012"/>
                  </a:lnTo>
                  <a:lnTo>
                    <a:pt x="2464" y="3026"/>
                  </a:lnTo>
                  <a:lnTo>
                    <a:pt x="2466" y="3034"/>
                  </a:lnTo>
                  <a:lnTo>
                    <a:pt x="2466" y="3040"/>
                  </a:lnTo>
                  <a:lnTo>
                    <a:pt x="2466" y="3054"/>
                  </a:lnTo>
                  <a:lnTo>
                    <a:pt x="2464" y="3062"/>
                  </a:lnTo>
                  <a:lnTo>
                    <a:pt x="2466" y="3072"/>
                  </a:lnTo>
                  <a:lnTo>
                    <a:pt x="2468" y="3084"/>
                  </a:lnTo>
                  <a:lnTo>
                    <a:pt x="2474" y="3100"/>
                  </a:lnTo>
                  <a:lnTo>
                    <a:pt x="2480" y="3114"/>
                  </a:lnTo>
                  <a:lnTo>
                    <a:pt x="2486" y="3122"/>
                  </a:lnTo>
                  <a:lnTo>
                    <a:pt x="2492" y="3126"/>
                  </a:lnTo>
                  <a:lnTo>
                    <a:pt x="2498" y="3130"/>
                  </a:lnTo>
                  <a:lnTo>
                    <a:pt x="2510" y="3134"/>
                  </a:lnTo>
                  <a:lnTo>
                    <a:pt x="2514" y="3136"/>
                  </a:lnTo>
                  <a:lnTo>
                    <a:pt x="2520" y="3142"/>
                  </a:lnTo>
                  <a:lnTo>
                    <a:pt x="2522" y="3144"/>
                  </a:lnTo>
                  <a:lnTo>
                    <a:pt x="2526" y="3146"/>
                  </a:lnTo>
                  <a:lnTo>
                    <a:pt x="2534" y="3146"/>
                  </a:lnTo>
                  <a:lnTo>
                    <a:pt x="2544" y="3144"/>
                  </a:lnTo>
                  <a:lnTo>
                    <a:pt x="2554" y="3140"/>
                  </a:lnTo>
                  <a:lnTo>
                    <a:pt x="2574" y="3128"/>
                  </a:lnTo>
                  <a:lnTo>
                    <a:pt x="2584" y="3124"/>
                  </a:lnTo>
                  <a:lnTo>
                    <a:pt x="2594" y="3122"/>
                  </a:lnTo>
                  <a:lnTo>
                    <a:pt x="2598" y="3120"/>
                  </a:lnTo>
                  <a:lnTo>
                    <a:pt x="2602" y="3116"/>
                  </a:lnTo>
                  <a:lnTo>
                    <a:pt x="2610" y="3096"/>
                  </a:lnTo>
                  <a:lnTo>
                    <a:pt x="2620" y="3068"/>
                  </a:lnTo>
                  <a:lnTo>
                    <a:pt x="2628" y="3034"/>
                  </a:lnTo>
                  <a:lnTo>
                    <a:pt x="2648" y="2952"/>
                  </a:lnTo>
                  <a:lnTo>
                    <a:pt x="2668" y="2870"/>
                  </a:lnTo>
                  <a:lnTo>
                    <a:pt x="2682" y="2822"/>
                  </a:lnTo>
                  <a:lnTo>
                    <a:pt x="2694" y="2792"/>
                  </a:lnTo>
                  <a:lnTo>
                    <a:pt x="2696" y="2780"/>
                  </a:lnTo>
                  <a:lnTo>
                    <a:pt x="2700" y="2768"/>
                  </a:lnTo>
                  <a:lnTo>
                    <a:pt x="2700" y="2756"/>
                  </a:lnTo>
                  <a:lnTo>
                    <a:pt x="2698" y="2742"/>
                  </a:lnTo>
                  <a:lnTo>
                    <a:pt x="2698" y="2730"/>
                  </a:lnTo>
                  <a:lnTo>
                    <a:pt x="2698" y="2722"/>
                  </a:lnTo>
                  <a:lnTo>
                    <a:pt x="2700" y="2718"/>
                  </a:lnTo>
                  <a:lnTo>
                    <a:pt x="2704" y="2714"/>
                  </a:lnTo>
                  <a:lnTo>
                    <a:pt x="2710" y="2710"/>
                  </a:lnTo>
                  <a:lnTo>
                    <a:pt x="2712" y="2706"/>
                  </a:lnTo>
                  <a:lnTo>
                    <a:pt x="2710" y="2700"/>
                  </a:lnTo>
                  <a:lnTo>
                    <a:pt x="2710" y="2690"/>
                  </a:lnTo>
                  <a:lnTo>
                    <a:pt x="2712" y="2684"/>
                  </a:lnTo>
                  <a:lnTo>
                    <a:pt x="2712" y="2674"/>
                  </a:lnTo>
                  <a:lnTo>
                    <a:pt x="2712" y="2670"/>
                  </a:lnTo>
                  <a:lnTo>
                    <a:pt x="2710" y="2662"/>
                  </a:lnTo>
                  <a:lnTo>
                    <a:pt x="2706" y="2654"/>
                  </a:lnTo>
                  <a:lnTo>
                    <a:pt x="2706" y="2648"/>
                  </a:lnTo>
                  <a:lnTo>
                    <a:pt x="2706" y="2642"/>
                  </a:lnTo>
                  <a:lnTo>
                    <a:pt x="2708" y="2638"/>
                  </a:lnTo>
                  <a:lnTo>
                    <a:pt x="2710" y="2636"/>
                  </a:lnTo>
                  <a:lnTo>
                    <a:pt x="2714" y="2640"/>
                  </a:lnTo>
                  <a:lnTo>
                    <a:pt x="2718" y="2646"/>
                  </a:lnTo>
                  <a:lnTo>
                    <a:pt x="2722" y="2658"/>
                  </a:lnTo>
                  <a:lnTo>
                    <a:pt x="2724" y="2662"/>
                  </a:lnTo>
                  <a:lnTo>
                    <a:pt x="2728" y="2662"/>
                  </a:lnTo>
                  <a:lnTo>
                    <a:pt x="2732" y="2658"/>
                  </a:lnTo>
                  <a:lnTo>
                    <a:pt x="2734" y="2652"/>
                  </a:lnTo>
                  <a:lnTo>
                    <a:pt x="2736" y="2644"/>
                  </a:lnTo>
                  <a:lnTo>
                    <a:pt x="2738" y="2634"/>
                  </a:lnTo>
                  <a:lnTo>
                    <a:pt x="2736" y="2624"/>
                  </a:lnTo>
                  <a:lnTo>
                    <a:pt x="2734" y="2614"/>
                  </a:lnTo>
                  <a:lnTo>
                    <a:pt x="2732" y="2604"/>
                  </a:lnTo>
                  <a:lnTo>
                    <a:pt x="2730" y="2590"/>
                  </a:lnTo>
                  <a:lnTo>
                    <a:pt x="2724" y="2556"/>
                  </a:lnTo>
                  <a:lnTo>
                    <a:pt x="2720" y="2522"/>
                  </a:lnTo>
                  <a:lnTo>
                    <a:pt x="2716" y="2510"/>
                  </a:lnTo>
                  <a:lnTo>
                    <a:pt x="2710" y="2504"/>
                  </a:lnTo>
                  <a:close/>
                  <a:moveTo>
                    <a:pt x="2770" y="1364"/>
                  </a:moveTo>
                  <a:lnTo>
                    <a:pt x="2770" y="1364"/>
                  </a:lnTo>
                  <a:lnTo>
                    <a:pt x="2764" y="1352"/>
                  </a:lnTo>
                  <a:lnTo>
                    <a:pt x="2762" y="1342"/>
                  </a:lnTo>
                  <a:lnTo>
                    <a:pt x="2764" y="1332"/>
                  </a:lnTo>
                  <a:lnTo>
                    <a:pt x="2766" y="1322"/>
                  </a:lnTo>
                  <a:lnTo>
                    <a:pt x="2770" y="1316"/>
                  </a:lnTo>
                  <a:lnTo>
                    <a:pt x="2770" y="1308"/>
                  </a:lnTo>
                  <a:lnTo>
                    <a:pt x="2768" y="1304"/>
                  </a:lnTo>
                  <a:lnTo>
                    <a:pt x="2762" y="1300"/>
                  </a:lnTo>
                  <a:lnTo>
                    <a:pt x="2752" y="1300"/>
                  </a:lnTo>
                  <a:lnTo>
                    <a:pt x="2746" y="1302"/>
                  </a:lnTo>
                  <a:lnTo>
                    <a:pt x="2730" y="1314"/>
                  </a:lnTo>
                  <a:lnTo>
                    <a:pt x="2720" y="1320"/>
                  </a:lnTo>
                  <a:lnTo>
                    <a:pt x="2708" y="1326"/>
                  </a:lnTo>
                  <a:lnTo>
                    <a:pt x="2694" y="1330"/>
                  </a:lnTo>
                  <a:lnTo>
                    <a:pt x="2676" y="1330"/>
                  </a:lnTo>
                  <a:lnTo>
                    <a:pt x="2660" y="1332"/>
                  </a:lnTo>
                  <a:lnTo>
                    <a:pt x="2650" y="1332"/>
                  </a:lnTo>
                  <a:lnTo>
                    <a:pt x="2646" y="1334"/>
                  </a:lnTo>
                  <a:lnTo>
                    <a:pt x="2646" y="1336"/>
                  </a:lnTo>
                  <a:lnTo>
                    <a:pt x="2646" y="1338"/>
                  </a:lnTo>
                  <a:lnTo>
                    <a:pt x="2644" y="1340"/>
                  </a:lnTo>
                  <a:lnTo>
                    <a:pt x="2640" y="1340"/>
                  </a:lnTo>
                  <a:lnTo>
                    <a:pt x="2630" y="1340"/>
                  </a:lnTo>
                  <a:lnTo>
                    <a:pt x="2618" y="1340"/>
                  </a:lnTo>
                  <a:lnTo>
                    <a:pt x="2608" y="1342"/>
                  </a:lnTo>
                  <a:lnTo>
                    <a:pt x="2602" y="1346"/>
                  </a:lnTo>
                  <a:lnTo>
                    <a:pt x="2596" y="1352"/>
                  </a:lnTo>
                  <a:lnTo>
                    <a:pt x="2590" y="1356"/>
                  </a:lnTo>
                  <a:lnTo>
                    <a:pt x="2584" y="1360"/>
                  </a:lnTo>
                  <a:lnTo>
                    <a:pt x="2574" y="1360"/>
                  </a:lnTo>
                  <a:lnTo>
                    <a:pt x="2564" y="1358"/>
                  </a:lnTo>
                  <a:lnTo>
                    <a:pt x="2552" y="1356"/>
                  </a:lnTo>
                  <a:lnTo>
                    <a:pt x="2542" y="1356"/>
                  </a:lnTo>
                  <a:lnTo>
                    <a:pt x="2534" y="1360"/>
                  </a:lnTo>
                  <a:lnTo>
                    <a:pt x="2528" y="1366"/>
                  </a:lnTo>
                  <a:lnTo>
                    <a:pt x="2520" y="1370"/>
                  </a:lnTo>
                  <a:lnTo>
                    <a:pt x="2512" y="1374"/>
                  </a:lnTo>
                  <a:lnTo>
                    <a:pt x="2504" y="1376"/>
                  </a:lnTo>
                  <a:lnTo>
                    <a:pt x="2494" y="1374"/>
                  </a:lnTo>
                  <a:lnTo>
                    <a:pt x="2484" y="1368"/>
                  </a:lnTo>
                  <a:lnTo>
                    <a:pt x="2476" y="1362"/>
                  </a:lnTo>
                  <a:lnTo>
                    <a:pt x="2470" y="1356"/>
                  </a:lnTo>
                  <a:lnTo>
                    <a:pt x="2466" y="1350"/>
                  </a:lnTo>
                  <a:lnTo>
                    <a:pt x="2458" y="1334"/>
                  </a:lnTo>
                  <a:lnTo>
                    <a:pt x="2454" y="1328"/>
                  </a:lnTo>
                  <a:lnTo>
                    <a:pt x="2448" y="1320"/>
                  </a:lnTo>
                  <a:lnTo>
                    <a:pt x="2444" y="1318"/>
                  </a:lnTo>
                  <a:lnTo>
                    <a:pt x="2438" y="1316"/>
                  </a:lnTo>
                  <a:lnTo>
                    <a:pt x="2428" y="1316"/>
                  </a:lnTo>
                  <a:lnTo>
                    <a:pt x="2426" y="1316"/>
                  </a:lnTo>
                  <a:lnTo>
                    <a:pt x="2428" y="1314"/>
                  </a:lnTo>
                  <a:lnTo>
                    <a:pt x="2444" y="1302"/>
                  </a:lnTo>
                  <a:lnTo>
                    <a:pt x="2450" y="1298"/>
                  </a:lnTo>
                  <a:lnTo>
                    <a:pt x="2452" y="1294"/>
                  </a:lnTo>
                  <a:lnTo>
                    <a:pt x="2452" y="1288"/>
                  </a:lnTo>
                  <a:lnTo>
                    <a:pt x="2452" y="1284"/>
                  </a:lnTo>
                  <a:lnTo>
                    <a:pt x="2448" y="1272"/>
                  </a:lnTo>
                  <a:lnTo>
                    <a:pt x="2440" y="1260"/>
                  </a:lnTo>
                  <a:lnTo>
                    <a:pt x="2436" y="1256"/>
                  </a:lnTo>
                  <a:lnTo>
                    <a:pt x="2432" y="1254"/>
                  </a:lnTo>
                  <a:lnTo>
                    <a:pt x="2426" y="1252"/>
                  </a:lnTo>
                  <a:lnTo>
                    <a:pt x="2422" y="1244"/>
                  </a:lnTo>
                  <a:lnTo>
                    <a:pt x="2418" y="1238"/>
                  </a:lnTo>
                  <a:lnTo>
                    <a:pt x="2416" y="1236"/>
                  </a:lnTo>
                  <a:lnTo>
                    <a:pt x="2414" y="1232"/>
                  </a:lnTo>
                  <a:lnTo>
                    <a:pt x="2410" y="1224"/>
                  </a:lnTo>
                  <a:lnTo>
                    <a:pt x="2404" y="1214"/>
                  </a:lnTo>
                  <a:lnTo>
                    <a:pt x="2402" y="1214"/>
                  </a:lnTo>
                  <a:lnTo>
                    <a:pt x="2402" y="1216"/>
                  </a:lnTo>
                  <a:lnTo>
                    <a:pt x="2396" y="1208"/>
                  </a:lnTo>
                  <a:lnTo>
                    <a:pt x="2394" y="1204"/>
                  </a:lnTo>
                  <a:lnTo>
                    <a:pt x="2392" y="1202"/>
                  </a:lnTo>
                  <a:lnTo>
                    <a:pt x="2388" y="1202"/>
                  </a:lnTo>
                  <a:lnTo>
                    <a:pt x="2384" y="1202"/>
                  </a:lnTo>
                  <a:lnTo>
                    <a:pt x="2382" y="1198"/>
                  </a:lnTo>
                  <a:lnTo>
                    <a:pt x="2378" y="1192"/>
                  </a:lnTo>
                  <a:lnTo>
                    <a:pt x="2372" y="1182"/>
                  </a:lnTo>
                  <a:lnTo>
                    <a:pt x="2366" y="1172"/>
                  </a:lnTo>
                  <a:lnTo>
                    <a:pt x="2362" y="1166"/>
                  </a:lnTo>
                  <a:lnTo>
                    <a:pt x="2358" y="1164"/>
                  </a:lnTo>
                  <a:lnTo>
                    <a:pt x="2356" y="1164"/>
                  </a:lnTo>
                  <a:lnTo>
                    <a:pt x="2354" y="1166"/>
                  </a:lnTo>
                  <a:lnTo>
                    <a:pt x="2352" y="1166"/>
                  </a:lnTo>
                  <a:lnTo>
                    <a:pt x="2348" y="1162"/>
                  </a:lnTo>
                  <a:lnTo>
                    <a:pt x="2344" y="1156"/>
                  </a:lnTo>
                  <a:lnTo>
                    <a:pt x="2340" y="1150"/>
                  </a:lnTo>
                  <a:lnTo>
                    <a:pt x="2338" y="1150"/>
                  </a:lnTo>
                  <a:lnTo>
                    <a:pt x="2334" y="1150"/>
                  </a:lnTo>
                  <a:lnTo>
                    <a:pt x="2332" y="1152"/>
                  </a:lnTo>
                  <a:lnTo>
                    <a:pt x="2330" y="1152"/>
                  </a:lnTo>
                  <a:lnTo>
                    <a:pt x="2326" y="1150"/>
                  </a:lnTo>
                  <a:lnTo>
                    <a:pt x="2322" y="1144"/>
                  </a:lnTo>
                  <a:lnTo>
                    <a:pt x="2316" y="1132"/>
                  </a:lnTo>
                  <a:lnTo>
                    <a:pt x="2312" y="1124"/>
                  </a:lnTo>
                  <a:lnTo>
                    <a:pt x="2310" y="1122"/>
                  </a:lnTo>
                  <a:lnTo>
                    <a:pt x="2308" y="1124"/>
                  </a:lnTo>
                  <a:lnTo>
                    <a:pt x="2308" y="1128"/>
                  </a:lnTo>
                  <a:lnTo>
                    <a:pt x="2308" y="1140"/>
                  </a:lnTo>
                  <a:lnTo>
                    <a:pt x="2308" y="1144"/>
                  </a:lnTo>
                  <a:lnTo>
                    <a:pt x="2306" y="1146"/>
                  </a:lnTo>
                  <a:lnTo>
                    <a:pt x="2304" y="1142"/>
                  </a:lnTo>
                  <a:lnTo>
                    <a:pt x="2300" y="1136"/>
                  </a:lnTo>
                  <a:lnTo>
                    <a:pt x="2298" y="1126"/>
                  </a:lnTo>
                  <a:lnTo>
                    <a:pt x="2290" y="1110"/>
                  </a:lnTo>
                  <a:lnTo>
                    <a:pt x="2286" y="1100"/>
                  </a:lnTo>
                  <a:lnTo>
                    <a:pt x="2284" y="1086"/>
                  </a:lnTo>
                  <a:lnTo>
                    <a:pt x="2280" y="1058"/>
                  </a:lnTo>
                  <a:lnTo>
                    <a:pt x="2276" y="1042"/>
                  </a:lnTo>
                  <a:lnTo>
                    <a:pt x="2272" y="1026"/>
                  </a:lnTo>
                  <a:lnTo>
                    <a:pt x="2268" y="1012"/>
                  </a:lnTo>
                  <a:lnTo>
                    <a:pt x="2260" y="998"/>
                  </a:lnTo>
                  <a:lnTo>
                    <a:pt x="2252" y="988"/>
                  </a:lnTo>
                  <a:lnTo>
                    <a:pt x="2248" y="984"/>
                  </a:lnTo>
                  <a:lnTo>
                    <a:pt x="2244" y="986"/>
                  </a:lnTo>
                  <a:lnTo>
                    <a:pt x="2242" y="986"/>
                  </a:lnTo>
                  <a:lnTo>
                    <a:pt x="2240" y="984"/>
                  </a:lnTo>
                  <a:lnTo>
                    <a:pt x="2236" y="976"/>
                  </a:lnTo>
                  <a:lnTo>
                    <a:pt x="2230" y="968"/>
                  </a:lnTo>
                  <a:lnTo>
                    <a:pt x="2226" y="966"/>
                  </a:lnTo>
                  <a:lnTo>
                    <a:pt x="2222" y="966"/>
                  </a:lnTo>
                  <a:lnTo>
                    <a:pt x="2220" y="966"/>
                  </a:lnTo>
                  <a:lnTo>
                    <a:pt x="2218" y="964"/>
                  </a:lnTo>
                  <a:lnTo>
                    <a:pt x="2212" y="956"/>
                  </a:lnTo>
                  <a:lnTo>
                    <a:pt x="2208" y="944"/>
                  </a:lnTo>
                  <a:lnTo>
                    <a:pt x="2206" y="928"/>
                  </a:lnTo>
                  <a:lnTo>
                    <a:pt x="2202" y="900"/>
                  </a:lnTo>
                  <a:lnTo>
                    <a:pt x="2200" y="890"/>
                  </a:lnTo>
                  <a:lnTo>
                    <a:pt x="2202" y="884"/>
                  </a:lnTo>
                  <a:lnTo>
                    <a:pt x="2204" y="876"/>
                  </a:lnTo>
                  <a:lnTo>
                    <a:pt x="2204" y="870"/>
                  </a:lnTo>
                  <a:lnTo>
                    <a:pt x="2200" y="858"/>
                  </a:lnTo>
                  <a:lnTo>
                    <a:pt x="2198" y="850"/>
                  </a:lnTo>
                  <a:lnTo>
                    <a:pt x="2200" y="848"/>
                  </a:lnTo>
                  <a:lnTo>
                    <a:pt x="2204" y="850"/>
                  </a:lnTo>
                  <a:lnTo>
                    <a:pt x="2208" y="850"/>
                  </a:lnTo>
                  <a:lnTo>
                    <a:pt x="2210" y="848"/>
                  </a:lnTo>
                  <a:lnTo>
                    <a:pt x="2204" y="842"/>
                  </a:lnTo>
                  <a:lnTo>
                    <a:pt x="2198" y="826"/>
                  </a:lnTo>
                  <a:lnTo>
                    <a:pt x="2194" y="816"/>
                  </a:lnTo>
                  <a:lnTo>
                    <a:pt x="2192" y="802"/>
                  </a:lnTo>
                  <a:lnTo>
                    <a:pt x="2190" y="794"/>
                  </a:lnTo>
                  <a:lnTo>
                    <a:pt x="2188" y="790"/>
                  </a:lnTo>
                  <a:lnTo>
                    <a:pt x="2184" y="786"/>
                  </a:lnTo>
                  <a:lnTo>
                    <a:pt x="2176" y="784"/>
                  </a:lnTo>
                  <a:lnTo>
                    <a:pt x="2174" y="782"/>
                  </a:lnTo>
                  <a:lnTo>
                    <a:pt x="2170" y="780"/>
                  </a:lnTo>
                  <a:lnTo>
                    <a:pt x="2166" y="772"/>
                  </a:lnTo>
                  <a:lnTo>
                    <a:pt x="2162" y="766"/>
                  </a:lnTo>
                  <a:lnTo>
                    <a:pt x="2160" y="764"/>
                  </a:lnTo>
                  <a:lnTo>
                    <a:pt x="2154" y="764"/>
                  </a:lnTo>
                  <a:lnTo>
                    <a:pt x="2150" y="762"/>
                  </a:lnTo>
                  <a:lnTo>
                    <a:pt x="2146" y="758"/>
                  </a:lnTo>
                  <a:lnTo>
                    <a:pt x="2138" y="746"/>
                  </a:lnTo>
                  <a:lnTo>
                    <a:pt x="2134" y="752"/>
                  </a:lnTo>
                  <a:lnTo>
                    <a:pt x="2138" y="746"/>
                  </a:lnTo>
                  <a:lnTo>
                    <a:pt x="2134" y="732"/>
                  </a:lnTo>
                  <a:lnTo>
                    <a:pt x="2132" y="716"/>
                  </a:lnTo>
                  <a:lnTo>
                    <a:pt x="2132" y="710"/>
                  </a:lnTo>
                  <a:lnTo>
                    <a:pt x="2134" y="706"/>
                  </a:lnTo>
                  <a:lnTo>
                    <a:pt x="2136" y="702"/>
                  </a:lnTo>
                  <a:lnTo>
                    <a:pt x="2142" y="702"/>
                  </a:lnTo>
                  <a:lnTo>
                    <a:pt x="2144" y="702"/>
                  </a:lnTo>
                  <a:lnTo>
                    <a:pt x="2138" y="698"/>
                  </a:lnTo>
                  <a:lnTo>
                    <a:pt x="2134" y="692"/>
                  </a:lnTo>
                  <a:lnTo>
                    <a:pt x="2128" y="684"/>
                  </a:lnTo>
                  <a:lnTo>
                    <a:pt x="2120" y="674"/>
                  </a:lnTo>
                  <a:lnTo>
                    <a:pt x="2116" y="662"/>
                  </a:lnTo>
                  <a:lnTo>
                    <a:pt x="2108" y="642"/>
                  </a:lnTo>
                  <a:lnTo>
                    <a:pt x="2098" y="624"/>
                  </a:lnTo>
                  <a:lnTo>
                    <a:pt x="2082" y="594"/>
                  </a:lnTo>
                  <a:lnTo>
                    <a:pt x="2072" y="572"/>
                  </a:lnTo>
                  <a:lnTo>
                    <a:pt x="2070" y="564"/>
                  </a:lnTo>
                  <a:lnTo>
                    <a:pt x="2070" y="556"/>
                  </a:lnTo>
                  <a:lnTo>
                    <a:pt x="2070" y="550"/>
                  </a:lnTo>
                  <a:lnTo>
                    <a:pt x="2070" y="544"/>
                  </a:lnTo>
                  <a:lnTo>
                    <a:pt x="2064" y="534"/>
                  </a:lnTo>
                  <a:lnTo>
                    <a:pt x="2058" y="526"/>
                  </a:lnTo>
                  <a:lnTo>
                    <a:pt x="2056" y="520"/>
                  </a:lnTo>
                  <a:lnTo>
                    <a:pt x="2056" y="512"/>
                  </a:lnTo>
                  <a:lnTo>
                    <a:pt x="2054" y="504"/>
                  </a:lnTo>
                  <a:lnTo>
                    <a:pt x="2050" y="494"/>
                  </a:lnTo>
                  <a:lnTo>
                    <a:pt x="2036" y="474"/>
                  </a:lnTo>
                  <a:lnTo>
                    <a:pt x="2022" y="452"/>
                  </a:lnTo>
                  <a:lnTo>
                    <a:pt x="2018" y="442"/>
                  </a:lnTo>
                  <a:lnTo>
                    <a:pt x="2016" y="434"/>
                  </a:lnTo>
                  <a:lnTo>
                    <a:pt x="2016" y="426"/>
                  </a:lnTo>
                  <a:lnTo>
                    <a:pt x="2014" y="422"/>
                  </a:lnTo>
                  <a:lnTo>
                    <a:pt x="2010" y="416"/>
                  </a:lnTo>
                  <a:lnTo>
                    <a:pt x="2008" y="412"/>
                  </a:lnTo>
                  <a:lnTo>
                    <a:pt x="2008" y="408"/>
                  </a:lnTo>
                  <a:lnTo>
                    <a:pt x="2010" y="402"/>
                  </a:lnTo>
                  <a:lnTo>
                    <a:pt x="2014" y="394"/>
                  </a:lnTo>
                  <a:lnTo>
                    <a:pt x="2000" y="332"/>
                  </a:lnTo>
                  <a:lnTo>
                    <a:pt x="1998" y="332"/>
                  </a:lnTo>
                  <a:lnTo>
                    <a:pt x="1996" y="328"/>
                  </a:lnTo>
                  <a:lnTo>
                    <a:pt x="1992" y="326"/>
                  </a:lnTo>
                  <a:lnTo>
                    <a:pt x="1990" y="326"/>
                  </a:lnTo>
                  <a:lnTo>
                    <a:pt x="1986" y="326"/>
                  </a:lnTo>
                  <a:lnTo>
                    <a:pt x="1984" y="324"/>
                  </a:lnTo>
                  <a:lnTo>
                    <a:pt x="1984" y="322"/>
                  </a:lnTo>
                  <a:lnTo>
                    <a:pt x="1984" y="320"/>
                  </a:lnTo>
                  <a:lnTo>
                    <a:pt x="1986" y="318"/>
                  </a:lnTo>
                  <a:lnTo>
                    <a:pt x="1988" y="316"/>
                  </a:lnTo>
                  <a:lnTo>
                    <a:pt x="1990" y="314"/>
                  </a:lnTo>
                  <a:lnTo>
                    <a:pt x="1992" y="316"/>
                  </a:lnTo>
                  <a:lnTo>
                    <a:pt x="1998" y="320"/>
                  </a:lnTo>
                  <a:lnTo>
                    <a:pt x="1996" y="316"/>
                  </a:lnTo>
                  <a:lnTo>
                    <a:pt x="1990" y="310"/>
                  </a:lnTo>
                  <a:lnTo>
                    <a:pt x="1988" y="308"/>
                  </a:lnTo>
                  <a:lnTo>
                    <a:pt x="1986" y="308"/>
                  </a:lnTo>
                  <a:lnTo>
                    <a:pt x="1980" y="312"/>
                  </a:lnTo>
                  <a:lnTo>
                    <a:pt x="1976" y="314"/>
                  </a:lnTo>
                  <a:lnTo>
                    <a:pt x="1974" y="314"/>
                  </a:lnTo>
                  <a:lnTo>
                    <a:pt x="1966" y="310"/>
                  </a:lnTo>
                  <a:lnTo>
                    <a:pt x="1958" y="306"/>
                  </a:lnTo>
                  <a:lnTo>
                    <a:pt x="1954" y="306"/>
                  </a:lnTo>
                  <a:lnTo>
                    <a:pt x="1948" y="308"/>
                  </a:lnTo>
                  <a:lnTo>
                    <a:pt x="1938" y="312"/>
                  </a:lnTo>
                  <a:lnTo>
                    <a:pt x="1932" y="312"/>
                  </a:lnTo>
                  <a:lnTo>
                    <a:pt x="1928" y="312"/>
                  </a:lnTo>
                  <a:lnTo>
                    <a:pt x="1922" y="318"/>
                  </a:lnTo>
                  <a:lnTo>
                    <a:pt x="1920" y="320"/>
                  </a:lnTo>
                  <a:lnTo>
                    <a:pt x="1916" y="322"/>
                  </a:lnTo>
                  <a:lnTo>
                    <a:pt x="1908" y="326"/>
                  </a:lnTo>
                  <a:lnTo>
                    <a:pt x="1892" y="340"/>
                  </a:lnTo>
                  <a:lnTo>
                    <a:pt x="1886" y="346"/>
                  </a:lnTo>
                  <a:lnTo>
                    <a:pt x="1880" y="346"/>
                  </a:lnTo>
                  <a:lnTo>
                    <a:pt x="1874" y="346"/>
                  </a:lnTo>
                  <a:lnTo>
                    <a:pt x="1866" y="344"/>
                  </a:lnTo>
                  <a:lnTo>
                    <a:pt x="1854" y="336"/>
                  </a:lnTo>
                  <a:lnTo>
                    <a:pt x="1848" y="334"/>
                  </a:lnTo>
                  <a:lnTo>
                    <a:pt x="1844" y="334"/>
                  </a:lnTo>
                  <a:lnTo>
                    <a:pt x="1836" y="332"/>
                  </a:lnTo>
                  <a:lnTo>
                    <a:pt x="1830" y="330"/>
                  </a:lnTo>
                  <a:lnTo>
                    <a:pt x="1826" y="326"/>
                  </a:lnTo>
                  <a:lnTo>
                    <a:pt x="1822" y="326"/>
                  </a:lnTo>
                  <a:lnTo>
                    <a:pt x="1818" y="326"/>
                  </a:lnTo>
                  <a:lnTo>
                    <a:pt x="1812" y="326"/>
                  </a:lnTo>
                  <a:lnTo>
                    <a:pt x="1812" y="324"/>
                  </a:lnTo>
                  <a:lnTo>
                    <a:pt x="1808" y="322"/>
                  </a:lnTo>
                  <a:lnTo>
                    <a:pt x="1804" y="318"/>
                  </a:lnTo>
                  <a:lnTo>
                    <a:pt x="1794" y="314"/>
                  </a:lnTo>
                  <a:lnTo>
                    <a:pt x="1778" y="310"/>
                  </a:lnTo>
                  <a:lnTo>
                    <a:pt x="1762" y="308"/>
                  </a:lnTo>
                  <a:lnTo>
                    <a:pt x="1750" y="306"/>
                  </a:lnTo>
                  <a:lnTo>
                    <a:pt x="1734" y="308"/>
                  </a:lnTo>
                  <a:lnTo>
                    <a:pt x="1724" y="310"/>
                  </a:lnTo>
                  <a:lnTo>
                    <a:pt x="1718" y="310"/>
                  </a:lnTo>
                  <a:lnTo>
                    <a:pt x="1718" y="308"/>
                  </a:lnTo>
                  <a:lnTo>
                    <a:pt x="1716" y="302"/>
                  </a:lnTo>
                  <a:lnTo>
                    <a:pt x="1714" y="292"/>
                  </a:lnTo>
                  <a:lnTo>
                    <a:pt x="1710" y="288"/>
                  </a:lnTo>
                  <a:lnTo>
                    <a:pt x="1706" y="286"/>
                  </a:lnTo>
                  <a:lnTo>
                    <a:pt x="1700" y="284"/>
                  </a:lnTo>
                  <a:lnTo>
                    <a:pt x="1692" y="284"/>
                  </a:lnTo>
                  <a:lnTo>
                    <a:pt x="1678" y="284"/>
                  </a:lnTo>
                  <a:lnTo>
                    <a:pt x="1672" y="282"/>
                  </a:lnTo>
                  <a:lnTo>
                    <a:pt x="1666" y="280"/>
                  </a:lnTo>
                  <a:lnTo>
                    <a:pt x="1654" y="278"/>
                  </a:lnTo>
                  <a:lnTo>
                    <a:pt x="1648" y="276"/>
                  </a:lnTo>
                  <a:lnTo>
                    <a:pt x="1644" y="274"/>
                  </a:lnTo>
                  <a:lnTo>
                    <a:pt x="1640" y="266"/>
                  </a:lnTo>
                  <a:lnTo>
                    <a:pt x="1638" y="262"/>
                  </a:lnTo>
                  <a:lnTo>
                    <a:pt x="1632" y="256"/>
                  </a:lnTo>
                  <a:lnTo>
                    <a:pt x="1624" y="250"/>
                  </a:lnTo>
                  <a:lnTo>
                    <a:pt x="1612" y="242"/>
                  </a:lnTo>
                  <a:lnTo>
                    <a:pt x="1596" y="236"/>
                  </a:lnTo>
                  <a:lnTo>
                    <a:pt x="1584" y="236"/>
                  </a:lnTo>
                  <a:lnTo>
                    <a:pt x="1574" y="238"/>
                  </a:lnTo>
                  <a:lnTo>
                    <a:pt x="1568" y="242"/>
                  </a:lnTo>
                  <a:lnTo>
                    <a:pt x="1564" y="244"/>
                  </a:lnTo>
                  <a:lnTo>
                    <a:pt x="1560" y="246"/>
                  </a:lnTo>
                  <a:lnTo>
                    <a:pt x="1550" y="246"/>
                  </a:lnTo>
                  <a:lnTo>
                    <a:pt x="1544" y="248"/>
                  </a:lnTo>
                  <a:lnTo>
                    <a:pt x="1536" y="252"/>
                  </a:lnTo>
                  <a:lnTo>
                    <a:pt x="1528" y="260"/>
                  </a:lnTo>
                  <a:lnTo>
                    <a:pt x="1516" y="274"/>
                  </a:lnTo>
                  <a:lnTo>
                    <a:pt x="1510" y="284"/>
                  </a:lnTo>
                  <a:lnTo>
                    <a:pt x="1508" y="292"/>
                  </a:lnTo>
                  <a:lnTo>
                    <a:pt x="1508" y="302"/>
                  </a:lnTo>
                  <a:lnTo>
                    <a:pt x="1510" y="314"/>
                  </a:lnTo>
                  <a:lnTo>
                    <a:pt x="1512" y="324"/>
                  </a:lnTo>
                  <a:lnTo>
                    <a:pt x="1514" y="334"/>
                  </a:lnTo>
                  <a:lnTo>
                    <a:pt x="1512" y="344"/>
                  </a:lnTo>
                  <a:lnTo>
                    <a:pt x="1506" y="354"/>
                  </a:lnTo>
                  <a:lnTo>
                    <a:pt x="1498" y="362"/>
                  </a:lnTo>
                  <a:lnTo>
                    <a:pt x="1492" y="368"/>
                  </a:lnTo>
                  <a:lnTo>
                    <a:pt x="1484" y="374"/>
                  </a:lnTo>
                  <a:lnTo>
                    <a:pt x="1478" y="376"/>
                  </a:lnTo>
                  <a:lnTo>
                    <a:pt x="1470" y="376"/>
                  </a:lnTo>
                  <a:lnTo>
                    <a:pt x="1464" y="374"/>
                  </a:lnTo>
                  <a:lnTo>
                    <a:pt x="1458" y="368"/>
                  </a:lnTo>
                  <a:lnTo>
                    <a:pt x="1452" y="362"/>
                  </a:lnTo>
                  <a:lnTo>
                    <a:pt x="1446" y="356"/>
                  </a:lnTo>
                  <a:lnTo>
                    <a:pt x="1438" y="350"/>
                  </a:lnTo>
                  <a:lnTo>
                    <a:pt x="1418" y="338"/>
                  </a:lnTo>
                  <a:lnTo>
                    <a:pt x="1398" y="330"/>
                  </a:lnTo>
                  <a:lnTo>
                    <a:pt x="1376" y="328"/>
                  </a:lnTo>
                  <a:lnTo>
                    <a:pt x="1358" y="326"/>
                  </a:lnTo>
                  <a:lnTo>
                    <a:pt x="1350" y="324"/>
                  </a:lnTo>
                  <a:lnTo>
                    <a:pt x="1344" y="320"/>
                  </a:lnTo>
                  <a:lnTo>
                    <a:pt x="1338" y="316"/>
                  </a:lnTo>
                  <a:lnTo>
                    <a:pt x="1334" y="310"/>
                  </a:lnTo>
                  <a:lnTo>
                    <a:pt x="1330" y="300"/>
                  </a:lnTo>
                  <a:lnTo>
                    <a:pt x="1326" y="288"/>
                  </a:lnTo>
                  <a:lnTo>
                    <a:pt x="1324" y="276"/>
                  </a:lnTo>
                  <a:lnTo>
                    <a:pt x="1320" y="268"/>
                  </a:lnTo>
                  <a:lnTo>
                    <a:pt x="1314" y="262"/>
                  </a:lnTo>
                  <a:lnTo>
                    <a:pt x="1306" y="260"/>
                  </a:lnTo>
                  <a:lnTo>
                    <a:pt x="1294" y="258"/>
                  </a:lnTo>
                  <a:lnTo>
                    <a:pt x="1288" y="256"/>
                  </a:lnTo>
                  <a:lnTo>
                    <a:pt x="1284" y="254"/>
                  </a:lnTo>
                  <a:lnTo>
                    <a:pt x="1272" y="248"/>
                  </a:lnTo>
                  <a:lnTo>
                    <a:pt x="1256" y="242"/>
                  </a:lnTo>
                  <a:lnTo>
                    <a:pt x="1238" y="240"/>
                  </a:lnTo>
                  <a:lnTo>
                    <a:pt x="1230" y="240"/>
                  </a:lnTo>
                  <a:lnTo>
                    <a:pt x="1224" y="240"/>
                  </a:lnTo>
                  <a:lnTo>
                    <a:pt x="1216" y="242"/>
                  </a:lnTo>
                  <a:lnTo>
                    <a:pt x="1210" y="242"/>
                  </a:lnTo>
                  <a:lnTo>
                    <a:pt x="1196" y="236"/>
                  </a:lnTo>
                  <a:lnTo>
                    <a:pt x="1182" y="230"/>
                  </a:lnTo>
                  <a:lnTo>
                    <a:pt x="1172" y="224"/>
                  </a:lnTo>
                  <a:lnTo>
                    <a:pt x="1160" y="218"/>
                  </a:lnTo>
                  <a:lnTo>
                    <a:pt x="1156" y="214"/>
                  </a:lnTo>
                  <a:lnTo>
                    <a:pt x="1154" y="206"/>
                  </a:lnTo>
                  <a:lnTo>
                    <a:pt x="1152" y="198"/>
                  </a:lnTo>
                  <a:lnTo>
                    <a:pt x="1150" y="198"/>
                  </a:lnTo>
                  <a:lnTo>
                    <a:pt x="1148" y="198"/>
                  </a:lnTo>
                  <a:lnTo>
                    <a:pt x="1144" y="200"/>
                  </a:lnTo>
                  <a:lnTo>
                    <a:pt x="1142" y="200"/>
                  </a:lnTo>
                  <a:lnTo>
                    <a:pt x="1140" y="198"/>
                  </a:lnTo>
                  <a:lnTo>
                    <a:pt x="1132" y="196"/>
                  </a:lnTo>
                  <a:lnTo>
                    <a:pt x="1124" y="194"/>
                  </a:lnTo>
                  <a:lnTo>
                    <a:pt x="1118" y="194"/>
                  </a:lnTo>
                  <a:lnTo>
                    <a:pt x="1114" y="190"/>
                  </a:lnTo>
                  <a:lnTo>
                    <a:pt x="1110" y="184"/>
                  </a:lnTo>
                  <a:lnTo>
                    <a:pt x="1108" y="176"/>
                  </a:lnTo>
                  <a:lnTo>
                    <a:pt x="1110" y="170"/>
                  </a:lnTo>
                  <a:lnTo>
                    <a:pt x="1116" y="162"/>
                  </a:lnTo>
                  <a:lnTo>
                    <a:pt x="1134" y="144"/>
                  </a:lnTo>
                  <a:lnTo>
                    <a:pt x="1142" y="134"/>
                  </a:lnTo>
                  <a:lnTo>
                    <a:pt x="1150" y="124"/>
                  </a:lnTo>
                  <a:lnTo>
                    <a:pt x="1154" y="116"/>
                  </a:lnTo>
                  <a:lnTo>
                    <a:pt x="1154" y="114"/>
                  </a:lnTo>
                  <a:lnTo>
                    <a:pt x="1152" y="110"/>
                  </a:lnTo>
                  <a:lnTo>
                    <a:pt x="1150" y="106"/>
                  </a:lnTo>
                  <a:lnTo>
                    <a:pt x="1148" y="102"/>
                  </a:lnTo>
                  <a:lnTo>
                    <a:pt x="1148" y="96"/>
                  </a:lnTo>
                  <a:lnTo>
                    <a:pt x="1148" y="92"/>
                  </a:lnTo>
                  <a:lnTo>
                    <a:pt x="1146" y="90"/>
                  </a:lnTo>
                  <a:lnTo>
                    <a:pt x="1142" y="86"/>
                  </a:lnTo>
                  <a:lnTo>
                    <a:pt x="1136" y="82"/>
                  </a:lnTo>
                  <a:lnTo>
                    <a:pt x="1132" y="78"/>
                  </a:lnTo>
                  <a:lnTo>
                    <a:pt x="1128" y="74"/>
                  </a:lnTo>
                  <a:lnTo>
                    <a:pt x="1124" y="64"/>
                  </a:lnTo>
                  <a:lnTo>
                    <a:pt x="1124" y="60"/>
                  </a:lnTo>
                  <a:lnTo>
                    <a:pt x="1124" y="56"/>
                  </a:lnTo>
                  <a:lnTo>
                    <a:pt x="1126" y="52"/>
                  </a:lnTo>
                  <a:lnTo>
                    <a:pt x="1130" y="50"/>
                  </a:lnTo>
                  <a:lnTo>
                    <a:pt x="1140" y="42"/>
                  </a:lnTo>
                  <a:lnTo>
                    <a:pt x="1148" y="34"/>
                  </a:lnTo>
                  <a:lnTo>
                    <a:pt x="1152" y="26"/>
                  </a:lnTo>
                  <a:lnTo>
                    <a:pt x="1152" y="20"/>
                  </a:lnTo>
                  <a:lnTo>
                    <a:pt x="1152" y="16"/>
                  </a:lnTo>
                  <a:lnTo>
                    <a:pt x="1148" y="14"/>
                  </a:lnTo>
                  <a:lnTo>
                    <a:pt x="1146" y="16"/>
                  </a:lnTo>
                  <a:lnTo>
                    <a:pt x="1136" y="22"/>
                  </a:lnTo>
                  <a:lnTo>
                    <a:pt x="1128" y="30"/>
                  </a:lnTo>
                  <a:lnTo>
                    <a:pt x="1124" y="32"/>
                  </a:lnTo>
                  <a:lnTo>
                    <a:pt x="1122" y="32"/>
                  </a:lnTo>
                  <a:lnTo>
                    <a:pt x="1120" y="30"/>
                  </a:lnTo>
                  <a:lnTo>
                    <a:pt x="1118" y="26"/>
                  </a:lnTo>
                  <a:lnTo>
                    <a:pt x="1118" y="18"/>
                  </a:lnTo>
                  <a:lnTo>
                    <a:pt x="1116" y="10"/>
                  </a:lnTo>
                  <a:lnTo>
                    <a:pt x="1112" y="6"/>
                  </a:lnTo>
                  <a:lnTo>
                    <a:pt x="1108" y="4"/>
                  </a:lnTo>
                  <a:lnTo>
                    <a:pt x="1096" y="0"/>
                  </a:lnTo>
                  <a:lnTo>
                    <a:pt x="1088" y="2"/>
                  </a:lnTo>
                  <a:lnTo>
                    <a:pt x="1080" y="4"/>
                  </a:lnTo>
                  <a:lnTo>
                    <a:pt x="1074" y="6"/>
                  </a:lnTo>
                  <a:lnTo>
                    <a:pt x="1064" y="16"/>
                  </a:lnTo>
                  <a:lnTo>
                    <a:pt x="1058" y="22"/>
                  </a:lnTo>
                  <a:lnTo>
                    <a:pt x="1052" y="22"/>
                  </a:lnTo>
                  <a:lnTo>
                    <a:pt x="1040" y="22"/>
                  </a:lnTo>
                  <a:lnTo>
                    <a:pt x="1034" y="22"/>
                  </a:lnTo>
                  <a:lnTo>
                    <a:pt x="1026" y="24"/>
                  </a:lnTo>
                  <a:lnTo>
                    <a:pt x="1022" y="28"/>
                  </a:lnTo>
                  <a:lnTo>
                    <a:pt x="1018" y="24"/>
                  </a:lnTo>
                  <a:lnTo>
                    <a:pt x="1014" y="20"/>
                  </a:lnTo>
                  <a:lnTo>
                    <a:pt x="1006" y="14"/>
                  </a:lnTo>
                  <a:lnTo>
                    <a:pt x="1002" y="12"/>
                  </a:lnTo>
                  <a:lnTo>
                    <a:pt x="998" y="14"/>
                  </a:lnTo>
                  <a:lnTo>
                    <a:pt x="994" y="18"/>
                  </a:lnTo>
                  <a:lnTo>
                    <a:pt x="992" y="20"/>
                  </a:lnTo>
                  <a:lnTo>
                    <a:pt x="988" y="22"/>
                  </a:lnTo>
                  <a:lnTo>
                    <a:pt x="984" y="22"/>
                  </a:lnTo>
                  <a:lnTo>
                    <a:pt x="978" y="20"/>
                  </a:lnTo>
                  <a:lnTo>
                    <a:pt x="966" y="16"/>
                  </a:lnTo>
                  <a:lnTo>
                    <a:pt x="962" y="16"/>
                  </a:lnTo>
                  <a:lnTo>
                    <a:pt x="960" y="18"/>
                  </a:lnTo>
                  <a:lnTo>
                    <a:pt x="954" y="22"/>
                  </a:lnTo>
                  <a:lnTo>
                    <a:pt x="942" y="26"/>
                  </a:lnTo>
                  <a:lnTo>
                    <a:pt x="936" y="28"/>
                  </a:lnTo>
                  <a:lnTo>
                    <a:pt x="930" y="30"/>
                  </a:lnTo>
                  <a:lnTo>
                    <a:pt x="924" y="36"/>
                  </a:lnTo>
                  <a:lnTo>
                    <a:pt x="920" y="38"/>
                  </a:lnTo>
                  <a:lnTo>
                    <a:pt x="918" y="38"/>
                  </a:lnTo>
                  <a:lnTo>
                    <a:pt x="914" y="36"/>
                  </a:lnTo>
                  <a:lnTo>
                    <a:pt x="910" y="32"/>
                  </a:lnTo>
                  <a:lnTo>
                    <a:pt x="906" y="28"/>
                  </a:lnTo>
                  <a:lnTo>
                    <a:pt x="900" y="26"/>
                  </a:lnTo>
                  <a:lnTo>
                    <a:pt x="886" y="22"/>
                  </a:lnTo>
                  <a:lnTo>
                    <a:pt x="870" y="24"/>
                  </a:lnTo>
                  <a:lnTo>
                    <a:pt x="854" y="26"/>
                  </a:lnTo>
                  <a:lnTo>
                    <a:pt x="848" y="28"/>
                  </a:lnTo>
                  <a:lnTo>
                    <a:pt x="842" y="28"/>
                  </a:lnTo>
                  <a:lnTo>
                    <a:pt x="832" y="28"/>
                  </a:lnTo>
                  <a:lnTo>
                    <a:pt x="822" y="28"/>
                  </a:lnTo>
                  <a:lnTo>
                    <a:pt x="820" y="30"/>
                  </a:lnTo>
                  <a:lnTo>
                    <a:pt x="816" y="32"/>
                  </a:lnTo>
                  <a:lnTo>
                    <a:pt x="812" y="38"/>
                  </a:lnTo>
                  <a:lnTo>
                    <a:pt x="804" y="40"/>
                  </a:lnTo>
                  <a:lnTo>
                    <a:pt x="776" y="42"/>
                  </a:lnTo>
                  <a:lnTo>
                    <a:pt x="754" y="46"/>
                  </a:lnTo>
                  <a:lnTo>
                    <a:pt x="732" y="52"/>
                  </a:lnTo>
                  <a:lnTo>
                    <a:pt x="724" y="58"/>
                  </a:lnTo>
                  <a:lnTo>
                    <a:pt x="716" y="64"/>
                  </a:lnTo>
                  <a:lnTo>
                    <a:pt x="710" y="70"/>
                  </a:lnTo>
                  <a:lnTo>
                    <a:pt x="706" y="76"/>
                  </a:lnTo>
                  <a:lnTo>
                    <a:pt x="704" y="82"/>
                  </a:lnTo>
                  <a:lnTo>
                    <a:pt x="700" y="86"/>
                  </a:lnTo>
                  <a:lnTo>
                    <a:pt x="698" y="86"/>
                  </a:lnTo>
                  <a:lnTo>
                    <a:pt x="696" y="84"/>
                  </a:lnTo>
                  <a:lnTo>
                    <a:pt x="690" y="80"/>
                  </a:lnTo>
                  <a:lnTo>
                    <a:pt x="686" y="82"/>
                  </a:lnTo>
                  <a:lnTo>
                    <a:pt x="682" y="84"/>
                  </a:lnTo>
                  <a:lnTo>
                    <a:pt x="680" y="86"/>
                  </a:lnTo>
                  <a:lnTo>
                    <a:pt x="676" y="88"/>
                  </a:lnTo>
                  <a:lnTo>
                    <a:pt x="670" y="86"/>
                  </a:lnTo>
                  <a:lnTo>
                    <a:pt x="668" y="86"/>
                  </a:lnTo>
                  <a:lnTo>
                    <a:pt x="664" y="88"/>
                  </a:lnTo>
                  <a:lnTo>
                    <a:pt x="662" y="90"/>
                  </a:lnTo>
                  <a:lnTo>
                    <a:pt x="656" y="96"/>
                  </a:lnTo>
                  <a:lnTo>
                    <a:pt x="650" y="104"/>
                  </a:lnTo>
                  <a:lnTo>
                    <a:pt x="640" y="114"/>
                  </a:lnTo>
                  <a:lnTo>
                    <a:pt x="634" y="118"/>
                  </a:lnTo>
                  <a:lnTo>
                    <a:pt x="628" y="120"/>
                  </a:lnTo>
                  <a:lnTo>
                    <a:pt x="622" y="120"/>
                  </a:lnTo>
                  <a:lnTo>
                    <a:pt x="616" y="120"/>
                  </a:lnTo>
                  <a:lnTo>
                    <a:pt x="600" y="120"/>
                  </a:lnTo>
                  <a:lnTo>
                    <a:pt x="596" y="118"/>
                  </a:lnTo>
                  <a:lnTo>
                    <a:pt x="592" y="116"/>
                  </a:lnTo>
                  <a:lnTo>
                    <a:pt x="588" y="112"/>
                  </a:lnTo>
                  <a:lnTo>
                    <a:pt x="586" y="108"/>
                  </a:lnTo>
                  <a:lnTo>
                    <a:pt x="586" y="104"/>
                  </a:lnTo>
                  <a:lnTo>
                    <a:pt x="584" y="104"/>
                  </a:lnTo>
                  <a:lnTo>
                    <a:pt x="580" y="108"/>
                  </a:lnTo>
                  <a:lnTo>
                    <a:pt x="578" y="110"/>
                  </a:lnTo>
                  <a:lnTo>
                    <a:pt x="574" y="112"/>
                  </a:lnTo>
                  <a:lnTo>
                    <a:pt x="570" y="114"/>
                  </a:lnTo>
                  <a:lnTo>
                    <a:pt x="562" y="112"/>
                  </a:lnTo>
                  <a:lnTo>
                    <a:pt x="558" y="110"/>
                  </a:lnTo>
                  <a:lnTo>
                    <a:pt x="552" y="110"/>
                  </a:lnTo>
                  <a:lnTo>
                    <a:pt x="542" y="114"/>
                  </a:lnTo>
                  <a:lnTo>
                    <a:pt x="536" y="116"/>
                  </a:lnTo>
                  <a:lnTo>
                    <a:pt x="530" y="118"/>
                  </a:lnTo>
                  <a:lnTo>
                    <a:pt x="520" y="116"/>
                  </a:lnTo>
                  <a:lnTo>
                    <a:pt x="510" y="112"/>
                  </a:lnTo>
                  <a:lnTo>
                    <a:pt x="502" y="108"/>
                  </a:lnTo>
                  <a:lnTo>
                    <a:pt x="498" y="102"/>
                  </a:lnTo>
                  <a:lnTo>
                    <a:pt x="494" y="98"/>
                  </a:lnTo>
                  <a:lnTo>
                    <a:pt x="492" y="94"/>
                  </a:lnTo>
                  <a:lnTo>
                    <a:pt x="464" y="96"/>
                  </a:lnTo>
                  <a:lnTo>
                    <a:pt x="454" y="122"/>
                  </a:lnTo>
                  <a:lnTo>
                    <a:pt x="444" y="152"/>
                  </a:lnTo>
                  <a:lnTo>
                    <a:pt x="436" y="166"/>
                  </a:lnTo>
                  <a:lnTo>
                    <a:pt x="426" y="180"/>
                  </a:lnTo>
                  <a:lnTo>
                    <a:pt x="414" y="190"/>
                  </a:lnTo>
                  <a:lnTo>
                    <a:pt x="400" y="200"/>
                  </a:lnTo>
                  <a:lnTo>
                    <a:pt x="380" y="206"/>
                  </a:lnTo>
                  <a:lnTo>
                    <a:pt x="368" y="212"/>
                  </a:lnTo>
                  <a:lnTo>
                    <a:pt x="360" y="218"/>
                  </a:lnTo>
                  <a:lnTo>
                    <a:pt x="356" y="222"/>
                  </a:lnTo>
                  <a:lnTo>
                    <a:pt x="352" y="232"/>
                  </a:lnTo>
                  <a:lnTo>
                    <a:pt x="348" y="238"/>
                  </a:lnTo>
                  <a:lnTo>
                    <a:pt x="342" y="244"/>
                  </a:lnTo>
                  <a:lnTo>
                    <a:pt x="334" y="252"/>
                  </a:lnTo>
                  <a:lnTo>
                    <a:pt x="332" y="256"/>
                  </a:lnTo>
                  <a:lnTo>
                    <a:pt x="330" y="260"/>
                  </a:lnTo>
                  <a:lnTo>
                    <a:pt x="330" y="264"/>
                  </a:lnTo>
                  <a:lnTo>
                    <a:pt x="330" y="270"/>
                  </a:lnTo>
                  <a:lnTo>
                    <a:pt x="330" y="274"/>
                  </a:lnTo>
                  <a:lnTo>
                    <a:pt x="326" y="282"/>
                  </a:lnTo>
                  <a:lnTo>
                    <a:pt x="320" y="292"/>
                  </a:lnTo>
                  <a:lnTo>
                    <a:pt x="312" y="306"/>
                  </a:lnTo>
                  <a:lnTo>
                    <a:pt x="308" y="320"/>
                  </a:lnTo>
                  <a:lnTo>
                    <a:pt x="308" y="336"/>
                  </a:lnTo>
                  <a:lnTo>
                    <a:pt x="310" y="350"/>
                  </a:lnTo>
                  <a:lnTo>
                    <a:pt x="314" y="376"/>
                  </a:lnTo>
                  <a:lnTo>
                    <a:pt x="314" y="388"/>
                  </a:lnTo>
                  <a:lnTo>
                    <a:pt x="310" y="398"/>
                  </a:lnTo>
                  <a:lnTo>
                    <a:pt x="298" y="420"/>
                  </a:lnTo>
                  <a:lnTo>
                    <a:pt x="288" y="434"/>
                  </a:lnTo>
                  <a:lnTo>
                    <a:pt x="282" y="442"/>
                  </a:lnTo>
                  <a:lnTo>
                    <a:pt x="276" y="446"/>
                  </a:lnTo>
                  <a:lnTo>
                    <a:pt x="264" y="452"/>
                  </a:lnTo>
                  <a:lnTo>
                    <a:pt x="258" y="456"/>
                  </a:lnTo>
                  <a:lnTo>
                    <a:pt x="250" y="466"/>
                  </a:lnTo>
                  <a:lnTo>
                    <a:pt x="240" y="478"/>
                  </a:lnTo>
                  <a:lnTo>
                    <a:pt x="228" y="484"/>
                  </a:lnTo>
                  <a:lnTo>
                    <a:pt x="218" y="488"/>
                  </a:lnTo>
                  <a:lnTo>
                    <a:pt x="206" y="490"/>
                  </a:lnTo>
                  <a:lnTo>
                    <a:pt x="196" y="492"/>
                  </a:lnTo>
                  <a:lnTo>
                    <a:pt x="188" y="496"/>
                  </a:lnTo>
                  <a:lnTo>
                    <a:pt x="180" y="500"/>
                  </a:lnTo>
                  <a:lnTo>
                    <a:pt x="174" y="510"/>
                  </a:lnTo>
                  <a:lnTo>
                    <a:pt x="164" y="538"/>
                  </a:lnTo>
                  <a:lnTo>
                    <a:pt x="156" y="556"/>
                  </a:lnTo>
                  <a:lnTo>
                    <a:pt x="148" y="566"/>
                  </a:lnTo>
                  <a:lnTo>
                    <a:pt x="140" y="572"/>
                  </a:lnTo>
                  <a:lnTo>
                    <a:pt x="134" y="574"/>
                  </a:lnTo>
                  <a:lnTo>
                    <a:pt x="128" y="578"/>
                  </a:lnTo>
                  <a:lnTo>
                    <a:pt x="124" y="584"/>
                  </a:lnTo>
                  <a:lnTo>
                    <a:pt x="120" y="596"/>
                  </a:lnTo>
                  <a:lnTo>
                    <a:pt x="116" y="610"/>
                  </a:lnTo>
                  <a:lnTo>
                    <a:pt x="114" y="614"/>
                  </a:lnTo>
                  <a:lnTo>
                    <a:pt x="110" y="620"/>
                  </a:lnTo>
                  <a:lnTo>
                    <a:pt x="108" y="640"/>
                  </a:lnTo>
                  <a:lnTo>
                    <a:pt x="104" y="660"/>
                  </a:lnTo>
                  <a:lnTo>
                    <a:pt x="102" y="666"/>
                  </a:lnTo>
                  <a:lnTo>
                    <a:pt x="98" y="670"/>
                  </a:lnTo>
                  <a:lnTo>
                    <a:pt x="90" y="678"/>
                  </a:lnTo>
                  <a:lnTo>
                    <a:pt x="78" y="692"/>
                  </a:lnTo>
                  <a:lnTo>
                    <a:pt x="64" y="706"/>
                  </a:lnTo>
                  <a:lnTo>
                    <a:pt x="58" y="712"/>
                  </a:lnTo>
                  <a:lnTo>
                    <a:pt x="58" y="714"/>
                  </a:lnTo>
                  <a:lnTo>
                    <a:pt x="60" y="714"/>
                  </a:lnTo>
                  <a:lnTo>
                    <a:pt x="64" y="714"/>
                  </a:lnTo>
                  <a:lnTo>
                    <a:pt x="66" y="714"/>
                  </a:lnTo>
                  <a:lnTo>
                    <a:pt x="66" y="716"/>
                  </a:lnTo>
                  <a:lnTo>
                    <a:pt x="60" y="726"/>
                  </a:lnTo>
                  <a:lnTo>
                    <a:pt x="54" y="740"/>
                  </a:lnTo>
                  <a:lnTo>
                    <a:pt x="52" y="750"/>
                  </a:lnTo>
                  <a:lnTo>
                    <a:pt x="50" y="762"/>
                  </a:lnTo>
                  <a:lnTo>
                    <a:pt x="48" y="772"/>
                  </a:lnTo>
                  <a:lnTo>
                    <a:pt x="46" y="778"/>
                  </a:lnTo>
                  <a:lnTo>
                    <a:pt x="42" y="782"/>
                  </a:lnTo>
                  <a:lnTo>
                    <a:pt x="36" y="786"/>
                  </a:lnTo>
                  <a:lnTo>
                    <a:pt x="32" y="788"/>
                  </a:lnTo>
                  <a:lnTo>
                    <a:pt x="28" y="794"/>
                  </a:lnTo>
                  <a:lnTo>
                    <a:pt x="24" y="800"/>
                  </a:lnTo>
                  <a:lnTo>
                    <a:pt x="20" y="812"/>
                  </a:lnTo>
                  <a:lnTo>
                    <a:pt x="16" y="834"/>
                  </a:lnTo>
                  <a:lnTo>
                    <a:pt x="14" y="850"/>
                  </a:lnTo>
                  <a:lnTo>
                    <a:pt x="16" y="858"/>
                  </a:lnTo>
                  <a:lnTo>
                    <a:pt x="16" y="860"/>
                  </a:lnTo>
                  <a:lnTo>
                    <a:pt x="18" y="860"/>
                  </a:lnTo>
                  <a:lnTo>
                    <a:pt x="20" y="860"/>
                  </a:lnTo>
                  <a:lnTo>
                    <a:pt x="22" y="858"/>
                  </a:lnTo>
                  <a:lnTo>
                    <a:pt x="22" y="852"/>
                  </a:lnTo>
                  <a:lnTo>
                    <a:pt x="24" y="846"/>
                  </a:lnTo>
                  <a:lnTo>
                    <a:pt x="24" y="844"/>
                  </a:lnTo>
                  <a:lnTo>
                    <a:pt x="26" y="844"/>
                  </a:lnTo>
                  <a:lnTo>
                    <a:pt x="30" y="846"/>
                  </a:lnTo>
                  <a:lnTo>
                    <a:pt x="30" y="850"/>
                  </a:lnTo>
                  <a:lnTo>
                    <a:pt x="32" y="860"/>
                  </a:lnTo>
                  <a:lnTo>
                    <a:pt x="34" y="868"/>
                  </a:lnTo>
                  <a:lnTo>
                    <a:pt x="36" y="868"/>
                  </a:lnTo>
                  <a:lnTo>
                    <a:pt x="38" y="868"/>
                  </a:lnTo>
                  <a:lnTo>
                    <a:pt x="42" y="868"/>
                  </a:lnTo>
                  <a:lnTo>
                    <a:pt x="44" y="868"/>
                  </a:lnTo>
                  <a:lnTo>
                    <a:pt x="48" y="878"/>
                  </a:lnTo>
                  <a:lnTo>
                    <a:pt x="50" y="890"/>
                  </a:lnTo>
                  <a:lnTo>
                    <a:pt x="50" y="902"/>
                  </a:lnTo>
                  <a:lnTo>
                    <a:pt x="50" y="910"/>
                  </a:lnTo>
                  <a:lnTo>
                    <a:pt x="46" y="918"/>
                  </a:lnTo>
                  <a:lnTo>
                    <a:pt x="42" y="926"/>
                  </a:lnTo>
                  <a:lnTo>
                    <a:pt x="38" y="930"/>
                  </a:lnTo>
                  <a:lnTo>
                    <a:pt x="40" y="932"/>
                  </a:lnTo>
                  <a:lnTo>
                    <a:pt x="42" y="936"/>
                  </a:lnTo>
                  <a:lnTo>
                    <a:pt x="46" y="940"/>
                  </a:lnTo>
                  <a:lnTo>
                    <a:pt x="50" y="948"/>
                  </a:lnTo>
                  <a:lnTo>
                    <a:pt x="54" y="958"/>
                  </a:lnTo>
                  <a:lnTo>
                    <a:pt x="58" y="972"/>
                  </a:lnTo>
                  <a:lnTo>
                    <a:pt x="60" y="986"/>
                  </a:lnTo>
                  <a:lnTo>
                    <a:pt x="60" y="1002"/>
                  </a:lnTo>
                  <a:lnTo>
                    <a:pt x="58" y="1016"/>
                  </a:lnTo>
                  <a:lnTo>
                    <a:pt x="54" y="1030"/>
                  </a:lnTo>
                  <a:lnTo>
                    <a:pt x="42" y="1066"/>
                  </a:lnTo>
                  <a:lnTo>
                    <a:pt x="40" y="1076"/>
                  </a:lnTo>
                  <a:lnTo>
                    <a:pt x="40" y="1086"/>
                  </a:lnTo>
                  <a:lnTo>
                    <a:pt x="40" y="1102"/>
                  </a:lnTo>
                  <a:lnTo>
                    <a:pt x="34" y="1122"/>
                  </a:lnTo>
                  <a:lnTo>
                    <a:pt x="28" y="1132"/>
                  </a:lnTo>
                  <a:lnTo>
                    <a:pt x="22" y="1142"/>
                  </a:lnTo>
                  <a:lnTo>
                    <a:pt x="16" y="1150"/>
                  </a:lnTo>
                  <a:lnTo>
                    <a:pt x="6" y="1156"/>
                  </a:lnTo>
                  <a:lnTo>
                    <a:pt x="2" y="1160"/>
                  </a:lnTo>
                  <a:lnTo>
                    <a:pt x="0" y="1162"/>
                  </a:lnTo>
                  <a:lnTo>
                    <a:pt x="2" y="1164"/>
                  </a:lnTo>
                  <a:lnTo>
                    <a:pt x="10" y="1164"/>
                  </a:lnTo>
                  <a:lnTo>
                    <a:pt x="14" y="1164"/>
                  </a:lnTo>
                  <a:lnTo>
                    <a:pt x="16" y="1168"/>
                  </a:lnTo>
                  <a:lnTo>
                    <a:pt x="22" y="1184"/>
                  </a:lnTo>
                  <a:lnTo>
                    <a:pt x="30" y="1202"/>
                  </a:lnTo>
                  <a:lnTo>
                    <a:pt x="34" y="1210"/>
                  </a:lnTo>
                  <a:lnTo>
                    <a:pt x="38" y="1218"/>
                  </a:lnTo>
                  <a:lnTo>
                    <a:pt x="40" y="1222"/>
                  </a:lnTo>
                  <a:lnTo>
                    <a:pt x="44" y="1224"/>
                  </a:lnTo>
                  <a:lnTo>
                    <a:pt x="46" y="1226"/>
                  </a:lnTo>
                  <a:lnTo>
                    <a:pt x="52" y="1226"/>
                  </a:lnTo>
                  <a:lnTo>
                    <a:pt x="64" y="1224"/>
                  </a:lnTo>
                  <a:lnTo>
                    <a:pt x="80" y="1224"/>
                  </a:lnTo>
                  <a:lnTo>
                    <a:pt x="62" y="1228"/>
                  </a:lnTo>
                  <a:lnTo>
                    <a:pt x="50" y="1232"/>
                  </a:lnTo>
                  <a:lnTo>
                    <a:pt x="40" y="1232"/>
                  </a:lnTo>
                  <a:lnTo>
                    <a:pt x="38" y="1232"/>
                  </a:lnTo>
                  <a:lnTo>
                    <a:pt x="36" y="1228"/>
                  </a:lnTo>
                  <a:lnTo>
                    <a:pt x="34" y="1226"/>
                  </a:lnTo>
                  <a:lnTo>
                    <a:pt x="32" y="1224"/>
                  </a:lnTo>
                  <a:lnTo>
                    <a:pt x="28" y="1228"/>
                  </a:lnTo>
                  <a:lnTo>
                    <a:pt x="26" y="1234"/>
                  </a:lnTo>
                  <a:lnTo>
                    <a:pt x="28" y="1242"/>
                  </a:lnTo>
                  <a:lnTo>
                    <a:pt x="30" y="1252"/>
                  </a:lnTo>
                  <a:lnTo>
                    <a:pt x="30" y="1260"/>
                  </a:lnTo>
                  <a:lnTo>
                    <a:pt x="30" y="1264"/>
                  </a:lnTo>
                  <a:lnTo>
                    <a:pt x="32" y="1264"/>
                  </a:lnTo>
                  <a:lnTo>
                    <a:pt x="34" y="1264"/>
                  </a:lnTo>
                  <a:lnTo>
                    <a:pt x="40" y="1262"/>
                  </a:lnTo>
                  <a:lnTo>
                    <a:pt x="44" y="1264"/>
                  </a:lnTo>
                  <a:lnTo>
                    <a:pt x="48" y="1266"/>
                  </a:lnTo>
                  <a:lnTo>
                    <a:pt x="54" y="1264"/>
                  </a:lnTo>
                  <a:lnTo>
                    <a:pt x="60" y="1264"/>
                  </a:lnTo>
                  <a:lnTo>
                    <a:pt x="64" y="1264"/>
                  </a:lnTo>
                  <a:lnTo>
                    <a:pt x="70" y="1268"/>
                  </a:lnTo>
                  <a:lnTo>
                    <a:pt x="76" y="1268"/>
                  </a:lnTo>
                  <a:lnTo>
                    <a:pt x="64" y="1270"/>
                  </a:lnTo>
                  <a:lnTo>
                    <a:pt x="54" y="1270"/>
                  </a:lnTo>
                  <a:lnTo>
                    <a:pt x="44" y="1268"/>
                  </a:lnTo>
                  <a:lnTo>
                    <a:pt x="38" y="1266"/>
                  </a:lnTo>
                  <a:lnTo>
                    <a:pt x="36" y="1268"/>
                  </a:lnTo>
                  <a:lnTo>
                    <a:pt x="32" y="1270"/>
                  </a:lnTo>
                  <a:lnTo>
                    <a:pt x="30" y="1274"/>
                  </a:lnTo>
                  <a:lnTo>
                    <a:pt x="30" y="1276"/>
                  </a:lnTo>
                  <a:lnTo>
                    <a:pt x="34" y="1278"/>
                  </a:lnTo>
                  <a:lnTo>
                    <a:pt x="38" y="1282"/>
                  </a:lnTo>
                  <a:lnTo>
                    <a:pt x="40" y="1286"/>
                  </a:lnTo>
                  <a:lnTo>
                    <a:pt x="42" y="1286"/>
                  </a:lnTo>
                  <a:lnTo>
                    <a:pt x="48" y="1284"/>
                  </a:lnTo>
                  <a:lnTo>
                    <a:pt x="52" y="1284"/>
                  </a:lnTo>
                  <a:lnTo>
                    <a:pt x="50" y="1290"/>
                  </a:lnTo>
                  <a:lnTo>
                    <a:pt x="46" y="1296"/>
                  </a:lnTo>
                  <a:lnTo>
                    <a:pt x="48" y="1298"/>
                  </a:lnTo>
                  <a:lnTo>
                    <a:pt x="48" y="1300"/>
                  </a:lnTo>
                  <a:lnTo>
                    <a:pt x="54" y="1300"/>
                  </a:lnTo>
                  <a:lnTo>
                    <a:pt x="60" y="1300"/>
                  </a:lnTo>
                  <a:lnTo>
                    <a:pt x="64" y="1298"/>
                  </a:lnTo>
                  <a:lnTo>
                    <a:pt x="64" y="1300"/>
                  </a:lnTo>
                  <a:lnTo>
                    <a:pt x="64" y="1306"/>
                  </a:lnTo>
                  <a:lnTo>
                    <a:pt x="64" y="1312"/>
                  </a:lnTo>
                  <a:lnTo>
                    <a:pt x="66" y="1312"/>
                  </a:lnTo>
                  <a:lnTo>
                    <a:pt x="70" y="1310"/>
                  </a:lnTo>
                  <a:lnTo>
                    <a:pt x="78" y="1304"/>
                  </a:lnTo>
                  <a:lnTo>
                    <a:pt x="86" y="1300"/>
                  </a:lnTo>
                  <a:lnTo>
                    <a:pt x="88" y="1300"/>
                  </a:lnTo>
                  <a:lnTo>
                    <a:pt x="88" y="1302"/>
                  </a:lnTo>
                  <a:lnTo>
                    <a:pt x="82" y="1304"/>
                  </a:lnTo>
                  <a:lnTo>
                    <a:pt x="80" y="1306"/>
                  </a:lnTo>
                  <a:lnTo>
                    <a:pt x="78" y="1308"/>
                  </a:lnTo>
                  <a:lnTo>
                    <a:pt x="80" y="1312"/>
                  </a:lnTo>
                  <a:lnTo>
                    <a:pt x="82" y="1318"/>
                  </a:lnTo>
                  <a:lnTo>
                    <a:pt x="84" y="1320"/>
                  </a:lnTo>
                  <a:lnTo>
                    <a:pt x="82" y="1324"/>
                  </a:lnTo>
                  <a:lnTo>
                    <a:pt x="80" y="1328"/>
                  </a:lnTo>
                  <a:lnTo>
                    <a:pt x="82" y="1328"/>
                  </a:lnTo>
                  <a:lnTo>
                    <a:pt x="84" y="1328"/>
                  </a:lnTo>
                  <a:lnTo>
                    <a:pt x="86" y="1332"/>
                  </a:lnTo>
                  <a:lnTo>
                    <a:pt x="86" y="1336"/>
                  </a:lnTo>
                  <a:lnTo>
                    <a:pt x="88" y="1336"/>
                  </a:lnTo>
                  <a:lnTo>
                    <a:pt x="90" y="1338"/>
                  </a:lnTo>
                  <a:lnTo>
                    <a:pt x="90" y="1342"/>
                  </a:lnTo>
                  <a:lnTo>
                    <a:pt x="92" y="1346"/>
                  </a:lnTo>
                  <a:lnTo>
                    <a:pt x="94" y="1344"/>
                  </a:lnTo>
                  <a:lnTo>
                    <a:pt x="100" y="1336"/>
                  </a:lnTo>
                  <a:lnTo>
                    <a:pt x="98" y="1344"/>
                  </a:lnTo>
                  <a:lnTo>
                    <a:pt x="100" y="1348"/>
                  </a:lnTo>
                  <a:lnTo>
                    <a:pt x="98" y="1352"/>
                  </a:lnTo>
                  <a:lnTo>
                    <a:pt x="100" y="1356"/>
                  </a:lnTo>
                  <a:lnTo>
                    <a:pt x="102" y="1356"/>
                  </a:lnTo>
                  <a:lnTo>
                    <a:pt x="104" y="1352"/>
                  </a:lnTo>
                  <a:lnTo>
                    <a:pt x="108" y="1346"/>
                  </a:lnTo>
                  <a:lnTo>
                    <a:pt x="110" y="1344"/>
                  </a:lnTo>
                  <a:lnTo>
                    <a:pt x="114" y="1344"/>
                  </a:lnTo>
                  <a:lnTo>
                    <a:pt x="116" y="1344"/>
                  </a:lnTo>
                  <a:lnTo>
                    <a:pt x="112" y="1346"/>
                  </a:lnTo>
                  <a:lnTo>
                    <a:pt x="110" y="1350"/>
                  </a:lnTo>
                  <a:lnTo>
                    <a:pt x="110" y="1354"/>
                  </a:lnTo>
                  <a:lnTo>
                    <a:pt x="110" y="1358"/>
                  </a:lnTo>
                  <a:lnTo>
                    <a:pt x="112" y="1360"/>
                  </a:lnTo>
                  <a:lnTo>
                    <a:pt x="114" y="1360"/>
                  </a:lnTo>
                  <a:lnTo>
                    <a:pt x="118" y="1356"/>
                  </a:lnTo>
                  <a:lnTo>
                    <a:pt x="118" y="1354"/>
                  </a:lnTo>
                  <a:lnTo>
                    <a:pt x="118" y="1362"/>
                  </a:lnTo>
                  <a:lnTo>
                    <a:pt x="118" y="1372"/>
                  </a:lnTo>
                  <a:lnTo>
                    <a:pt x="120" y="1378"/>
                  </a:lnTo>
                  <a:lnTo>
                    <a:pt x="124" y="1384"/>
                  </a:lnTo>
                  <a:lnTo>
                    <a:pt x="128" y="1386"/>
                  </a:lnTo>
                  <a:lnTo>
                    <a:pt x="134" y="1388"/>
                  </a:lnTo>
                  <a:lnTo>
                    <a:pt x="140" y="1392"/>
                  </a:lnTo>
                  <a:lnTo>
                    <a:pt x="146" y="1398"/>
                  </a:lnTo>
                  <a:lnTo>
                    <a:pt x="154" y="1402"/>
                  </a:lnTo>
                  <a:lnTo>
                    <a:pt x="158" y="1404"/>
                  </a:lnTo>
                  <a:lnTo>
                    <a:pt x="158" y="1406"/>
                  </a:lnTo>
                  <a:lnTo>
                    <a:pt x="158" y="1408"/>
                  </a:lnTo>
                  <a:lnTo>
                    <a:pt x="156" y="1414"/>
                  </a:lnTo>
                  <a:lnTo>
                    <a:pt x="154" y="1418"/>
                  </a:lnTo>
                  <a:lnTo>
                    <a:pt x="156" y="1420"/>
                  </a:lnTo>
                  <a:lnTo>
                    <a:pt x="162" y="1424"/>
                  </a:lnTo>
                  <a:lnTo>
                    <a:pt x="166" y="1426"/>
                  </a:lnTo>
                  <a:lnTo>
                    <a:pt x="166" y="1430"/>
                  </a:lnTo>
                  <a:lnTo>
                    <a:pt x="168" y="1432"/>
                  </a:lnTo>
                  <a:lnTo>
                    <a:pt x="170" y="1434"/>
                  </a:lnTo>
                  <a:lnTo>
                    <a:pt x="172" y="1436"/>
                  </a:lnTo>
                  <a:lnTo>
                    <a:pt x="170" y="1438"/>
                  </a:lnTo>
                  <a:lnTo>
                    <a:pt x="170" y="1440"/>
                  </a:lnTo>
                  <a:lnTo>
                    <a:pt x="170" y="1442"/>
                  </a:lnTo>
                  <a:lnTo>
                    <a:pt x="176" y="1448"/>
                  </a:lnTo>
                  <a:lnTo>
                    <a:pt x="176" y="1450"/>
                  </a:lnTo>
                  <a:lnTo>
                    <a:pt x="174" y="1450"/>
                  </a:lnTo>
                  <a:lnTo>
                    <a:pt x="172" y="1452"/>
                  </a:lnTo>
                  <a:lnTo>
                    <a:pt x="170" y="1454"/>
                  </a:lnTo>
                  <a:lnTo>
                    <a:pt x="172" y="1458"/>
                  </a:lnTo>
                  <a:lnTo>
                    <a:pt x="174" y="1462"/>
                  </a:lnTo>
                  <a:lnTo>
                    <a:pt x="176" y="1462"/>
                  </a:lnTo>
                  <a:lnTo>
                    <a:pt x="180" y="1462"/>
                  </a:lnTo>
                  <a:lnTo>
                    <a:pt x="186" y="1464"/>
                  </a:lnTo>
                  <a:lnTo>
                    <a:pt x="182" y="1468"/>
                  </a:lnTo>
                  <a:lnTo>
                    <a:pt x="178" y="1470"/>
                  </a:lnTo>
                  <a:lnTo>
                    <a:pt x="172" y="1470"/>
                  </a:lnTo>
                  <a:lnTo>
                    <a:pt x="170" y="1468"/>
                  </a:lnTo>
                  <a:lnTo>
                    <a:pt x="170" y="1472"/>
                  </a:lnTo>
                  <a:lnTo>
                    <a:pt x="174" y="1480"/>
                  </a:lnTo>
                  <a:lnTo>
                    <a:pt x="178" y="1482"/>
                  </a:lnTo>
                  <a:lnTo>
                    <a:pt x="182" y="1482"/>
                  </a:lnTo>
                  <a:lnTo>
                    <a:pt x="184" y="1486"/>
                  </a:lnTo>
                  <a:lnTo>
                    <a:pt x="186" y="1492"/>
                  </a:lnTo>
                  <a:lnTo>
                    <a:pt x="184" y="1494"/>
                  </a:lnTo>
                  <a:lnTo>
                    <a:pt x="182" y="1496"/>
                  </a:lnTo>
                  <a:lnTo>
                    <a:pt x="182" y="1498"/>
                  </a:lnTo>
                  <a:lnTo>
                    <a:pt x="186" y="1502"/>
                  </a:lnTo>
                  <a:lnTo>
                    <a:pt x="192" y="1504"/>
                  </a:lnTo>
                  <a:lnTo>
                    <a:pt x="196" y="1506"/>
                  </a:lnTo>
                  <a:lnTo>
                    <a:pt x="202" y="1510"/>
                  </a:lnTo>
                  <a:lnTo>
                    <a:pt x="204" y="1512"/>
                  </a:lnTo>
                  <a:lnTo>
                    <a:pt x="204" y="1514"/>
                  </a:lnTo>
                  <a:lnTo>
                    <a:pt x="202" y="1518"/>
                  </a:lnTo>
                  <a:lnTo>
                    <a:pt x="200" y="1520"/>
                  </a:lnTo>
                  <a:lnTo>
                    <a:pt x="202" y="1520"/>
                  </a:lnTo>
                  <a:lnTo>
                    <a:pt x="208" y="1524"/>
                  </a:lnTo>
                  <a:lnTo>
                    <a:pt x="228" y="1534"/>
                  </a:lnTo>
                  <a:lnTo>
                    <a:pt x="236" y="1538"/>
                  </a:lnTo>
                  <a:lnTo>
                    <a:pt x="242" y="1546"/>
                  </a:lnTo>
                  <a:lnTo>
                    <a:pt x="246" y="1552"/>
                  </a:lnTo>
                  <a:lnTo>
                    <a:pt x="250" y="1556"/>
                  </a:lnTo>
                  <a:lnTo>
                    <a:pt x="260" y="1562"/>
                  </a:lnTo>
                  <a:lnTo>
                    <a:pt x="268" y="1566"/>
                  </a:lnTo>
                  <a:lnTo>
                    <a:pt x="270" y="1570"/>
                  </a:lnTo>
                  <a:lnTo>
                    <a:pt x="272" y="1574"/>
                  </a:lnTo>
                  <a:lnTo>
                    <a:pt x="272" y="1576"/>
                  </a:lnTo>
                  <a:lnTo>
                    <a:pt x="274" y="1578"/>
                  </a:lnTo>
                  <a:lnTo>
                    <a:pt x="282" y="1582"/>
                  </a:lnTo>
                  <a:lnTo>
                    <a:pt x="294" y="1590"/>
                  </a:lnTo>
                  <a:lnTo>
                    <a:pt x="302" y="1596"/>
                  </a:lnTo>
                  <a:lnTo>
                    <a:pt x="310" y="1606"/>
                  </a:lnTo>
                  <a:lnTo>
                    <a:pt x="328" y="1626"/>
                  </a:lnTo>
                  <a:lnTo>
                    <a:pt x="346" y="1644"/>
                  </a:lnTo>
                  <a:lnTo>
                    <a:pt x="364" y="1654"/>
                  </a:lnTo>
                  <a:lnTo>
                    <a:pt x="380" y="1660"/>
                  </a:lnTo>
                  <a:lnTo>
                    <a:pt x="388" y="1664"/>
                  </a:lnTo>
                  <a:lnTo>
                    <a:pt x="392" y="1668"/>
                  </a:lnTo>
                  <a:lnTo>
                    <a:pt x="396" y="1670"/>
                  </a:lnTo>
                  <a:lnTo>
                    <a:pt x="402" y="1672"/>
                  </a:lnTo>
                  <a:lnTo>
                    <a:pt x="408" y="1670"/>
                  </a:lnTo>
                  <a:lnTo>
                    <a:pt x="412" y="1666"/>
                  </a:lnTo>
                  <a:lnTo>
                    <a:pt x="422" y="1658"/>
                  </a:lnTo>
                  <a:lnTo>
                    <a:pt x="436" y="1648"/>
                  </a:lnTo>
                  <a:lnTo>
                    <a:pt x="448" y="1642"/>
                  </a:lnTo>
                  <a:lnTo>
                    <a:pt x="462" y="1638"/>
                  </a:lnTo>
                  <a:lnTo>
                    <a:pt x="488" y="1634"/>
                  </a:lnTo>
                  <a:lnTo>
                    <a:pt x="504" y="1632"/>
                  </a:lnTo>
                  <a:lnTo>
                    <a:pt x="516" y="1632"/>
                  </a:lnTo>
                  <a:lnTo>
                    <a:pt x="530" y="1630"/>
                  </a:lnTo>
                  <a:lnTo>
                    <a:pt x="540" y="1628"/>
                  </a:lnTo>
                  <a:lnTo>
                    <a:pt x="554" y="1630"/>
                  </a:lnTo>
                  <a:lnTo>
                    <a:pt x="566" y="1630"/>
                  </a:lnTo>
                  <a:lnTo>
                    <a:pt x="572" y="1630"/>
                  </a:lnTo>
                  <a:lnTo>
                    <a:pt x="576" y="1630"/>
                  </a:lnTo>
                  <a:lnTo>
                    <a:pt x="580" y="1630"/>
                  </a:lnTo>
                  <a:lnTo>
                    <a:pt x="590" y="1632"/>
                  </a:lnTo>
                  <a:lnTo>
                    <a:pt x="592" y="1632"/>
                  </a:lnTo>
                  <a:lnTo>
                    <a:pt x="590" y="1632"/>
                  </a:lnTo>
                  <a:lnTo>
                    <a:pt x="582" y="1634"/>
                  </a:lnTo>
                  <a:lnTo>
                    <a:pt x="578" y="1634"/>
                  </a:lnTo>
                  <a:lnTo>
                    <a:pt x="576" y="1636"/>
                  </a:lnTo>
                  <a:lnTo>
                    <a:pt x="578" y="1636"/>
                  </a:lnTo>
                  <a:lnTo>
                    <a:pt x="594" y="1640"/>
                  </a:lnTo>
                  <a:lnTo>
                    <a:pt x="606" y="1644"/>
                  </a:lnTo>
                  <a:lnTo>
                    <a:pt x="618" y="1650"/>
                  </a:lnTo>
                  <a:lnTo>
                    <a:pt x="622" y="1652"/>
                  </a:lnTo>
                  <a:lnTo>
                    <a:pt x="626" y="1652"/>
                  </a:lnTo>
                  <a:lnTo>
                    <a:pt x="636" y="1644"/>
                  </a:lnTo>
                  <a:lnTo>
                    <a:pt x="648" y="1636"/>
                  </a:lnTo>
                  <a:lnTo>
                    <a:pt x="656" y="1632"/>
                  </a:lnTo>
                  <a:lnTo>
                    <a:pt x="664" y="1630"/>
                  </a:lnTo>
                  <a:lnTo>
                    <a:pt x="674" y="1628"/>
                  </a:lnTo>
                  <a:lnTo>
                    <a:pt x="680" y="1624"/>
                  </a:lnTo>
                  <a:lnTo>
                    <a:pt x="690" y="1614"/>
                  </a:lnTo>
                  <a:lnTo>
                    <a:pt x="698" y="1610"/>
                  </a:lnTo>
                  <a:lnTo>
                    <a:pt x="706" y="1606"/>
                  </a:lnTo>
                  <a:lnTo>
                    <a:pt x="716" y="1602"/>
                  </a:lnTo>
                  <a:lnTo>
                    <a:pt x="730" y="1600"/>
                  </a:lnTo>
                  <a:lnTo>
                    <a:pt x="742" y="1598"/>
                  </a:lnTo>
                  <a:lnTo>
                    <a:pt x="746" y="1596"/>
                  </a:lnTo>
                  <a:lnTo>
                    <a:pt x="746" y="1594"/>
                  </a:lnTo>
                  <a:lnTo>
                    <a:pt x="748" y="1590"/>
                  </a:lnTo>
                  <a:lnTo>
                    <a:pt x="754" y="1586"/>
                  </a:lnTo>
                  <a:lnTo>
                    <a:pt x="760" y="1582"/>
                  </a:lnTo>
                  <a:lnTo>
                    <a:pt x="774" y="1578"/>
                  </a:lnTo>
                  <a:lnTo>
                    <a:pt x="796" y="1574"/>
                  </a:lnTo>
                  <a:lnTo>
                    <a:pt x="814" y="1572"/>
                  </a:lnTo>
                  <a:lnTo>
                    <a:pt x="832" y="1572"/>
                  </a:lnTo>
                  <a:lnTo>
                    <a:pt x="838" y="1570"/>
                  </a:lnTo>
                  <a:lnTo>
                    <a:pt x="840" y="1568"/>
                  </a:lnTo>
                  <a:lnTo>
                    <a:pt x="844" y="1564"/>
                  </a:lnTo>
                  <a:lnTo>
                    <a:pt x="846" y="1566"/>
                  </a:lnTo>
                  <a:lnTo>
                    <a:pt x="850" y="1570"/>
                  </a:lnTo>
                  <a:lnTo>
                    <a:pt x="860" y="1570"/>
                  </a:lnTo>
                  <a:lnTo>
                    <a:pt x="874" y="1570"/>
                  </a:lnTo>
                  <a:lnTo>
                    <a:pt x="884" y="1574"/>
                  </a:lnTo>
                  <a:lnTo>
                    <a:pt x="890" y="1578"/>
                  </a:lnTo>
                  <a:lnTo>
                    <a:pt x="896" y="1584"/>
                  </a:lnTo>
                  <a:lnTo>
                    <a:pt x="908" y="1600"/>
                  </a:lnTo>
                  <a:lnTo>
                    <a:pt x="916" y="1616"/>
                  </a:lnTo>
                  <a:lnTo>
                    <a:pt x="924" y="1642"/>
                  </a:lnTo>
                  <a:lnTo>
                    <a:pt x="930" y="1654"/>
                  </a:lnTo>
                  <a:lnTo>
                    <a:pt x="936" y="1664"/>
                  </a:lnTo>
                  <a:lnTo>
                    <a:pt x="944" y="1670"/>
                  </a:lnTo>
                  <a:lnTo>
                    <a:pt x="948" y="1672"/>
                  </a:lnTo>
                  <a:lnTo>
                    <a:pt x="954" y="1672"/>
                  </a:lnTo>
                  <a:lnTo>
                    <a:pt x="970" y="1672"/>
                  </a:lnTo>
                  <a:lnTo>
                    <a:pt x="976" y="1672"/>
                  </a:lnTo>
                  <a:lnTo>
                    <a:pt x="984" y="1670"/>
                  </a:lnTo>
                  <a:lnTo>
                    <a:pt x="990" y="1668"/>
                  </a:lnTo>
                  <a:lnTo>
                    <a:pt x="992" y="1664"/>
                  </a:lnTo>
                  <a:lnTo>
                    <a:pt x="992" y="1662"/>
                  </a:lnTo>
                  <a:lnTo>
                    <a:pt x="992" y="1658"/>
                  </a:lnTo>
                  <a:lnTo>
                    <a:pt x="992" y="1656"/>
                  </a:lnTo>
                  <a:lnTo>
                    <a:pt x="996" y="1658"/>
                  </a:lnTo>
                  <a:lnTo>
                    <a:pt x="1002" y="1660"/>
                  </a:lnTo>
                  <a:lnTo>
                    <a:pt x="1008" y="1662"/>
                  </a:lnTo>
                  <a:lnTo>
                    <a:pt x="1018" y="1662"/>
                  </a:lnTo>
                  <a:lnTo>
                    <a:pt x="1028" y="1662"/>
                  </a:lnTo>
                  <a:lnTo>
                    <a:pt x="1036" y="1660"/>
                  </a:lnTo>
                  <a:lnTo>
                    <a:pt x="1040" y="1656"/>
                  </a:lnTo>
                  <a:lnTo>
                    <a:pt x="1042" y="1654"/>
                  </a:lnTo>
                  <a:lnTo>
                    <a:pt x="1042" y="1650"/>
                  </a:lnTo>
                  <a:lnTo>
                    <a:pt x="1036" y="1640"/>
                  </a:lnTo>
                  <a:lnTo>
                    <a:pt x="1048" y="1650"/>
                  </a:lnTo>
                  <a:lnTo>
                    <a:pt x="1048" y="1658"/>
                  </a:lnTo>
                  <a:lnTo>
                    <a:pt x="1050" y="1662"/>
                  </a:lnTo>
                  <a:lnTo>
                    <a:pt x="1052" y="1662"/>
                  </a:lnTo>
                  <a:lnTo>
                    <a:pt x="1056" y="1662"/>
                  </a:lnTo>
                  <a:lnTo>
                    <a:pt x="1060" y="1660"/>
                  </a:lnTo>
                  <a:lnTo>
                    <a:pt x="1062" y="1662"/>
                  </a:lnTo>
                  <a:lnTo>
                    <a:pt x="1064" y="1666"/>
                  </a:lnTo>
                  <a:lnTo>
                    <a:pt x="1066" y="1682"/>
                  </a:lnTo>
                  <a:lnTo>
                    <a:pt x="1070" y="1684"/>
                  </a:lnTo>
                  <a:lnTo>
                    <a:pt x="1076" y="1688"/>
                  </a:lnTo>
                  <a:lnTo>
                    <a:pt x="1082" y="1690"/>
                  </a:lnTo>
                  <a:lnTo>
                    <a:pt x="1084" y="1690"/>
                  </a:lnTo>
                  <a:lnTo>
                    <a:pt x="1086" y="1686"/>
                  </a:lnTo>
                  <a:lnTo>
                    <a:pt x="1088" y="1684"/>
                  </a:lnTo>
                  <a:lnTo>
                    <a:pt x="1090" y="1684"/>
                  </a:lnTo>
                  <a:lnTo>
                    <a:pt x="1094" y="1684"/>
                  </a:lnTo>
                  <a:lnTo>
                    <a:pt x="1096" y="1688"/>
                  </a:lnTo>
                  <a:lnTo>
                    <a:pt x="1096" y="1690"/>
                  </a:lnTo>
                  <a:lnTo>
                    <a:pt x="1094" y="1694"/>
                  </a:lnTo>
                  <a:lnTo>
                    <a:pt x="1090" y="1698"/>
                  </a:lnTo>
                  <a:lnTo>
                    <a:pt x="1090" y="1700"/>
                  </a:lnTo>
                  <a:lnTo>
                    <a:pt x="1092" y="1704"/>
                  </a:lnTo>
                  <a:lnTo>
                    <a:pt x="1096" y="1708"/>
                  </a:lnTo>
                  <a:lnTo>
                    <a:pt x="1094" y="1708"/>
                  </a:lnTo>
                  <a:lnTo>
                    <a:pt x="1094" y="1712"/>
                  </a:lnTo>
                  <a:lnTo>
                    <a:pt x="1100" y="1718"/>
                  </a:lnTo>
                  <a:lnTo>
                    <a:pt x="1102" y="1724"/>
                  </a:lnTo>
                  <a:lnTo>
                    <a:pt x="1104" y="1730"/>
                  </a:lnTo>
                  <a:lnTo>
                    <a:pt x="1104" y="1742"/>
                  </a:lnTo>
                  <a:lnTo>
                    <a:pt x="1100" y="1756"/>
                  </a:lnTo>
                  <a:lnTo>
                    <a:pt x="1100" y="1770"/>
                  </a:lnTo>
                  <a:lnTo>
                    <a:pt x="1100" y="1782"/>
                  </a:lnTo>
                  <a:lnTo>
                    <a:pt x="1098" y="1790"/>
                  </a:lnTo>
                  <a:lnTo>
                    <a:pt x="1094" y="1798"/>
                  </a:lnTo>
                  <a:lnTo>
                    <a:pt x="1090" y="1804"/>
                  </a:lnTo>
                  <a:lnTo>
                    <a:pt x="1084" y="1814"/>
                  </a:lnTo>
                  <a:lnTo>
                    <a:pt x="1082" y="1820"/>
                  </a:lnTo>
                  <a:lnTo>
                    <a:pt x="1082" y="1824"/>
                  </a:lnTo>
                  <a:lnTo>
                    <a:pt x="1082" y="1828"/>
                  </a:lnTo>
                  <a:lnTo>
                    <a:pt x="1084" y="1828"/>
                  </a:lnTo>
                  <a:lnTo>
                    <a:pt x="1088" y="1828"/>
                  </a:lnTo>
                  <a:lnTo>
                    <a:pt x="1092" y="1828"/>
                  </a:lnTo>
                  <a:lnTo>
                    <a:pt x="1090" y="1834"/>
                  </a:lnTo>
                  <a:lnTo>
                    <a:pt x="1090" y="1838"/>
                  </a:lnTo>
                  <a:lnTo>
                    <a:pt x="1092" y="1844"/>
                  </a:lnTo>
                  <a:lnTo>
                    <a:pt x="1094" y="1848"/>
                  </a:lnTo>
                  <a:lnTo>
                    <a:pt x="1092" y="1852"/>
                  </a:lnTo>
                  <a:lnTo>
                    <a:pt x="1090" y="1852"/>
                  </a:lnTo>
                  <a:lnTo>
                    <a:pt x="1088" y="1850"/>
                  </a:lnTo>
                  <a:lnTo>
                    <a:pt x="1086" y="1848"/>
                  </a:lnTo>
                  <a:lnTo>
                    <a:pt x="1082" y="1852"/>
                  </a:lnTo>
                  <a:lnTo>
                    <a:pt x="1082" y="1854"/>
                  </a:lnTo>
                  <a:lnTo>
                    <a:pt x="1082" y="1858"/>
                  </a:lnTo>
                  <a:lnTo>
                    <a:pt x="1086" y="1864"/>
                  </a:lnTo>
                  <a:lnTo>
                    <a:pt x="1094" y="1868"/>
                  </a:lnTo>
                  <a:lnTo>
                    <a:pt x="1106" y="1872"/>
                  </a:lnTo>
                  <a:lnTo>
                    <a:pt x="1110" y="1872"/>
                  </a:lnTo>
                  <a:lnTo>
                    <a:pt x="1110" y="1874"/>
                  </a:lnTo>
                  <a:lnTo>
                    <a:pt x="1110" y="1876"/>
                  </a:lnTo>
                  <a:lnTo>
                    <a:pt x="1106" y="1878"/>
                  </a:lnTo>
                  <a:lnTo>
                    <a:pt x="1104" y="1880"/>
                  </a:lnTo>
                  <a:lnTo>
                    <a:pt x="1098" y="1880"/>
                  </a:lnTo>
                  <a:lnTo>
                    <a:pt x="1094" y="1878"/>
                  </a:lnTo>
                  <a:lnTo>
                    <a:pt x="1090" y="1874"/>
                  </a:lnTo>
                  <a:lnTo>
                    <a:pt x="1084" y="1868"/>
                  </a:lnTo>
                  <a:lnTo>
                    <a:pt x="1082" y="1866"/>
                  </a:lnTo>
                  <a:lnTo>
                    <a:pt x="1080" y="1866"/>
                  </a:lnTo>
                  <a:lnTo>
                    <a:pt x="1080" y="1872"/>
                  </a:lnTo>
                  <a:lnTo>
                    <a:pt x="1080" y="1882"/>
                  </a:lnTo>
                  <a:lnTo>
                    <a:pt x="1078" y="1898"/>
                  </a:lnTo>
                  <a:lnTo>
                    <a:pt x="1074" y="1910"/>
                  </a:lnTo>
                  <a:lnTo>
                    <a:pt x="1072" y="1914"/>
                  </a:lnTo>
                  <a:lnTo>
                    <a:pt x="1068" y="1918"/>
                  </a:lnTo>
                  <a:lnTo>
                    <a:pt x="1066" y="1918"/>
                  </a:lnTo>
                  <a:lnTo>
                    <a:pt x="1062" y="1914"/>
                  </a:lnTo>
                  <a:lnTo>
                    <a:pt x="1056" y="1910"/>
                  </a:lnTo>
                  <a:lnTo>
                    <a:pt x="1056" y="1912"/>
                  </a:lnTo>
                  <a:lnTo>
                    <a:pt x="1058" y="1922"/>
                  </a:lnTo>
                  <a:lnTo>
                    <a:pt x="1064" y="1936"/>
                  </a:lnTo>
                  <a:lnTo>
                    <a:pt x="1076" y="1964"/>
                  </a:lnTo>
                  <a:lnTo>
                    <a:pt x="1080" y="1974"/>
                  </a:lnTo>
                  <a:lnTo>
                    <a:pt x="1084" y="1982"/>
                  </a:lnTo>
                  <a:lnTo>
                    <a:pt x="1088" y="1988"/>
                  </a:lnTo>
                  <a:lnTo>
                    <a:pt x="1094" y="1996"/>
                  </a:lnTo>
                  <a:lnTo>
                    <a:pt x="1100" y="2006"/>
                  </a:lnTo>
                  <a:lnTo>
                    <a:pt x="1110" y="2018"/>
                  </a:lnTo>
                  <a:lnTo>
                    <a:pt x="1132" y="2042"/>
                  </a:lnTo>
                  <a:lnTo>
                    <a:pt x="1140" y="2052"/>
                  </a:lnTo>
                  <a:lnTo>
                    <a:pt x="1142" y="2058"/>
                  </a:lnTo>
                  <a:lnTo>
                    <a:pt x="1150" y="2070"/>
                  </a:lnTo>
                  <a:lnTo>
                    <a:pt x="1172" y="2092"/>
                  </a:lnTo>
                  <a:lnTo>
                    <a:pt x="1178" y="2100"/>
                  </a:lnTo>
                  <a:lnTo>
                    <a:pt x="1180" y="2110"/>
                  </a:lnTo>
                  <a:lnTo>
                    <a:pt x="1184" y="2118"/>
                  </a:lnTo>
                  <a:lnTo>
                    <a:pt x="1190" y="2128"/>
                  </a:lnTo>
                  <a:lnTo>
                    <a:pt x="1194" y="2136"/>
                  </a:lnTo>
                  <a:lnTo>
                    <a:pt x="1196" y="2142"/>
                  </a:lnTo>
                  <a:lnTo>
                    <a:pt x="1194" y="2148"/>
                  </a:lnTo>
                  <a:lnTo>
                    <a:pt x="1194" y="2156"/>
                  </a:lnTo>
                  <a:lnTo>
                    <a:pt x="1194" y="2158"/>
                  </a:lnTo>
                  <a:lnTo>
                    <a:pt x="1196" y="2160"/>
                  </a:lnTo>
                  <a:lnTo>
                    <a:pt x="1198" y="2164"/>
                  </a:lnTo>
                  <a:lnTo>
                    <a:pt x="1200" y="2168"/>
                  </a:lnTo>
                  <a:lnTo>
                    <a:pt x="1204" y="2170"/>
                  </a:lnTo>
                  <a:lnTo>
                    <a:pt x="1208" y="2168"/>
                  </a:lnTo>
                  <a:lnTo>
                    <a:pt x="1216" y="2164"/>
                  </a:lnTo>
                  <a:lnTo>
                    <a:pt x="1222" y="2162"/>
                  </a:lnTo>
                  <a:lnTo>
                    <a:pt x="1226" y="2162"/>
                  </a:lnTo>
                  <a:lnTo>
                    <a:pt x="1234" y="2162"/>
                  </a:lnTo>
                  <a:lnTo>
                    <a:pt x="1226" y="2168"/>
                  </a:lnTo>
                  <a:lnTo>
                    <a:pt x="1220" y="2172"/>
                  </a:lnTo>
                  <a:lnTo>
                    <a:pt x="1208" y="2174"/>
                  </a:lnTo>
                  <a:lnTo>
                    <a:pt x="1202" y="2176"/>
                  </a:lnTo>
                  <a:lnTo>
                    <a:pt x="1200" y="2178"/>
                  </a:lnTo>
                  <a:lnTo>
                    <a:pt x="1202" y="2182"/>
                  </a:lnTo>
                  <a:lnTo>
                    <a:pt x="1212" y="2202"/>
                  </a:lnTo>
                  <a:lnTo>
                    <a:pt x="1226" y="2240"/>
                  </a:lnTo>
                  <a:lnTo>
                    <a:pt x="1232" y="2260"/>
                  </a:lnTo>
                  <a:lnTo>
                    <a:pt x="1238" y="2278"/>
                  </a:lnTo>
                  <a:lnTo>
                    <a:pt x="1238" y="2294"/>
                  </a:lnTo>
                  <a:lnTo>
                    <a:pt x="1236" y="2300"/>
                  </a:lnTo>
                  <a:lnTo>
                    <a:pt x="1234" y="2306"/>
                  </a:lnTo>
                  <a:lnTo>
                    <a:pt x="1230" y="2314"/>
                  </a:lnTo>
                  <a:lnTo>
                    <a:pt x="1230" y="2324"/>
                  </a:lnTo>
                  <a:lnTo>
                    <a:pt x="1230" y="2336"/>
                  </a:lnTo>
                  <a:lnTo>
                    <a:pt x="1234" y="2346"/>
                  </a:lnTo>
                  <a:lnTo>
                    <a:pt x="1246" y="2372"/>
                  </a:lnTo>
                  <a:lnTo>
                    <a:pt x="1256" y="2396"/>
                  </a:lnTo>
                  <a:lnTo>
                    <a:pt x="1260" y="2408"/>
                  </a:lnTo>
                  <a:lnTo>
                    <a:pt x="1262" y="2422"/>
                  </a:lnTo>
                  <a:lnTo>
                    <a:pt x="1262" y="2436"/>
                  </a:lnTo>
                  <a:lnTo>
                    <a:pt x="1262" y="2450"/>
                  </a:lnTo>
                  <a:lnTo>
                    <a:pt x="1258" y="2464"/>
                  </a:lnTo>
                  <a:lnTo>
                    <a:pt x="1254" y="2476"/>
                  </a:lnTo>
                  <a:lnTo>
                    <a:pt x="1246" y="2486"/>
                  </a:lnTo>
                  <a:lnTo>
                    <a:pt x="1238" y="2494"/>
                  </a:lnTo>
                  <a:lnTo>
                    <a:pt x="1230" y="2502"/>
                  </a:lnTo>
                  <a:lnTo>
                    <a:pt x="1222" y="2510"/>
                  </a:lnTo>
                  <a:lnTo>
                    <a:pt x="1218" y="2518"/>
                  </a:lnTo>
                  <a:lnTo>
                    <a:pt x="1212" y="2528"/>
                  </a:lnTo>
                  <a:lnTo>
                    <a:pt x="1206" y="2548"/>
                  </a:lnTo>
                  <a:lnTo>
                    <a:pt x="1202" y="2570"/>
                  </a:lnTo>
                  <a:lnTo>
                    <a:pt x="1196" y="2610"/>
                  </a:lnTo>
                  <a:lnTo>
                    <a:pt x="1192" y="2626"/>
                  </a:lnTo>
                  <a:lnTo>
                    <a:pt x="1188" y="2640"/>
                  </a:lnTo>
                  <a:lnTo>
                    <a:pt x="1182" y="2652"/>
                  </a:lnTo>
                  <a:lnTo>
                    <a:pt x="1178" y="2662"/>
                  </a:lnTo>
                  <a:lnTo>
                    <a:pt x="1176" y="2670"/>
                  </a:lnTo>
                  <a:lnTo>
                    <a:pt x="1176" y="2680"/>
                  </a:lnTo>
                  <a:lnTo>
                    <a:pt x="1178" y="2700"/>
                  </a:lnTo>
                  <a:lnTo>
                    <a:pt x="1178" y="2712"/>
                  </a:lnTo>
                  <a:lnTo>
                    <a:pt x="1178" y="2726"/>
                  </a:lnTo>
                  <a:lnTo>
                    <a:pt x="1176" y="2736"/>
                  </a:lnTo>
                  <a:lnTo>
                    <a:pt x="1176" y="2746"/>
                  </a:lnTo>
                  <a:lnTo>
                    <a:pt x="1180" y="2764"/>
                  </a:lnTo>
                  <a:lnTo>
                    <a:pt x="1188" y="2784"/>
                  </a:lnTo>
                  <a:lnTo>
                    <a:pt x="1200" y="2804"/>
                  </a:lnTo>
                  <a:lnTo>
                    <a:pt x="1222" y="2850"/>
                  </a:lnTo>
                  <a:lnTo>
                    <a:pt x="1234" y="2876"/>
                  </a:lnTo>
                  <a:lnTo>
                    <a:pt x="1242" y="2904"/>
                  </a:lnTo>
                  <a:lnTo>
                    <a:pt x="1250" y="2930"/>
                  </a:lnTo>
                  <a:lnTo>
                    <a:pt x="1260" y="2946"/>
                  </a:lnTo>
                  <a:lnTo>
                    <a:pt x="1268" y="2958"/>
                  </a:lnTo>
                  <a:lnTo>
                    <a:pt x="1276" y="2966"/>
                  </a:lnTo>
                  <a:lnTo>
                    <a:pt x="1284" y="2976"/>
                  </a:lnTo>
                  <a:lnTo>
                    <a:pt x="1288" y="2990"/>
                  </a:lnTo>
                  <a:lnTo>
                    <a:pt x="1288" y="3008"/>
                  </a:lnTo>
                  <a:lnTo>
                    <a:pt x="1286" y="3038"/>
                  </a:lnTo>
                  <a:lnTo>
                    <a:pt x="1284" y="3052"/>
                  </a:lnTo>
                  <a:lnTo>
                    <a:pt x="1286" y="3070"/>
                  </a:lnTo>
                  <a:lnTo>
                    <a:pt x="1294" y="3112"/>
                  </a:lnTo>
                  <a:lnTo>
                    <a:pt x="1304" y="3156"/>
                  </a:lnTo>
                  <a:lnTo>
                    <a:pt x="1308" y="3178"/>
                  </a:lnTo>
                  <a:lnTo>
                    <a:pt x="1310" y="3200"/>
                  </a:lnTo>
                  <a:lnTo>
                    <a:pt x="1312" y="3220"/>
                  </a:lnTo>
                  <a:lnTo>
                    <a:pt x="1318" y="3238"/>
                  </a:lnTo>
                  <a:lnTo>
                    <a:pt x="1326" y="3254"/>
                  </a:lnTo>
                  <a:lnTo>
                    <a:pt x="1334" y="3266"/>
                  </a:lnTo>
                  <a:lnTo>
                    <a:pt x="1342" y="3278"/>
                  </a:lnTo>
                  <a:lnTo>
                    <a:pt x="1352" y="3286"/>
                  </a:lnTo>
                  <a:lnTo>
                    <a:pt x="1366" y="3302"/>
                  </a:lnTo>
                  <a:lnTo>
                    <a:pt x="1376" y="3316"/>
                  </a:lnTo>
                  <a:lnTo>
                    <a:pt x="1384" y="3330"/>
                  </a:lnTo>
                  <a:lnTo>
                    <a:pt x="1388" y="3344"/>
                  </a:lnTo>
                  <a:lnTo>
                    <a:pt x="1392" y="3358"/>
                  </a:lnTo>
                  <a:lnTo>
                    <a:pt x="1396" y="3374"/>
                  </a:lnTo>
                  <a:lnTo>
                    <a:pt x="1402" y="3392"/>
                  </a:lnTo>
                  <a:lnTo>
                    <a:pt x="1410" y="3414"/>
                  </a:lnTo>
                  <a:lnTo>
                    <a:pt x="1424" y="3436"/>
                  </a:lnTo>
                  <a:lnTo>
                    <a:pt x="1436" y="3458"/>
                  </a:lnTo>
                  <a:lnTo>
                    <a:pt x="1444" y="3474"/>
                  </a:lnTo>
                  <a:lnTo>
                    <a:pt x="1446" y="3490"/>
                  </a:lnTo>
                  <a:lnTo>
                    <a:pt x="1446" y="3502"/>
                  </a:lnTo>
                  <a:lnTo>
                    <a:pt x="1442" y="3510"/>
                  </a:lnTo>
                  <a:lnTo>
                    <a:pt x="1438" y="3516"/>
                  </a:lnTo>
                  <a:lnTo>
                    <a:pt x="1434" y="3518"/>
                  </a:lnTo>
                  <a:lnTo>
                    <a:pt x="1432" y="3518"/>
                  </a:lnTo>
                  <a:lnTo>
                    <a:pt x="1430" y="3516"/>
                  </a:lnTo>
                  <a:lnTo>
                    <a:pt x="1426" y="3518"/>
                  </a:lnTo>
                  <a:lnTo>
                    <a:pt x="1424" y="3518"/>
                  </a:lnTo>
                  <a:lnTo>
                    <a:pt x="1424" y="3522"/>
                  </a:lnTo>
                  <a:lnTo>
                    <a:pt x="1424" y="3526"/>
                  </a:lnTo>
                  <a:lnTo>
                    <a:pt x="1424" y="3532"/>
                  </a:lnTo>
                  <a:lnTo>
                    <a:pt x="1428" y="3538"/>
                  </a:lnTo>
                  <a:lnTo>
                    <a:pt x="1432" y="3546"/>
                  </a:lnTo>
                  <a:lnTo>
                    <a:pt x="1442" y="3558"/>
                  </a:lnTo>
                  <a:lnTo>
                    <a:pt x="1446" y="3568"/>
                  </a:lnTo>
                  <a:lnTo>
                    <a:pt x="1448" y="3574"/>
                  </a:lnTo>
                  <a:lnTo>
                    <a:pt x="1444" y="3580"/>
                  </a:lnTo>
                  <a:lnTo>
                    <a:pt x="1442" y="3582"/>
                  </a:lnTo>
                  <a:lnTo>
                    <a:pt x="1442" y="3588"/>
                  </a:lnTo>
                  <a:lnTo>
                    <a:pt x="1442" y="3596"/>
                  </a:lnTo>
                  <a:lnTo>
                    <a:pt x="1446" y="3602"/>
                  </a:lnTo>
                  <a:lnTo>
                    <a:pt x="1448" y="3602"/>
                  </a:lnTo>
                  <a:lnTo>
                    <a:pt x="1448" y="3598"/>
                  </a:lnTo>
                  <a:lnTo>
                    <a:pt x="1450" y="3594"/>
                  </a:lnTo>
                  <a:lnTo>
                    <a:pt x="1452" y="3590"/>
                  </a:lnTo>
                  <a:lnTo>
                    <a:pt x="1454" y="3588"/>
                  </a:lnTo>
                  <a:lnTo>
                    <a:pt x="1458" y="3588"/>
                  </a:lnTo>
                  <a:lnTo>
                    <a:pt x="1460" y="3588"/>
                  </a:lnTo>
                  <a:lnTo>
                    <a:pt x="1462" y="3590"/>
                  </a:lnTo>
                  <a:lnTo>
                    <a:pt x="1464" y="3592"/>
                  </a:lnTo>
                  <a:lnTo>
                    <a:pt x="1464" y="3596"/>
                  </a:lnTo>
                  <a:lnTo>
                    <a:pt x="1464" y="3602"/>
                  </a:lnTo>
                  <a:lnTo>
                    <a:pt x="1466" y="3604"/>
                  </a:lnTo>
                  <a:lnTo>
                    <a:pt x="1470" y="3606"/>
                  </a:lnTo>
                  <a:lnTo>
                    <a:pt x="1472" y="3606"/>
                  </a:lnTo>
                  <a:lnTo>
                    <a:pt x="1478" y="3606"/>
                  </a:lnTo>
                  <a:lnTo>
                    <a:pt x="1480" y="3608"/>
                  </a:lnTo>
                  <a:lnTo>
                    <a:pt x="1482" y="3612"/>
                  </a:lnTo>
                  <a:lnTo>
                    <a:pt x="1484" y="3618"/>
                  </a:lnTo>
                  <a:lnTo>
                    <a:pt x="1486" y="3620"/>
                  </a:lnTo>
                  <a:lnTo>
                    <a:pt x="1490" y="3620"/>
                  </a:lnTo>
                  <a:lnTo>
                    <a:pt x="1494" y="3624"/>
                  </a:lnTo>
                  <a:lnTo>
                    <a:pt x="1496" y="3628"/>
                  </a:lnTo>
                  <a:lnTo>
                    <a:pt x="1500" y="3626"/>
                  </a:lnTo>
                  <a:lnTo>
                    <a:pt x="1506" y="3626"/>
                  </a:lnTo>
                  <a:lnTo>
                    <a:pt x="1510" y="3626"/>
                  </a:lnTo>
                  <a:lnTo>
                    <a:pt x="1514" y="3628"/>
                  </a:lnTo>
                  <a:lnTo>
                    <a:pt x="1516" y="3626"/>
                  </a:lnTo>
                  <a:lnTo>
                    <a:pt x="1520" y="3620"/>
                  </a:lnTo>
                  <a:lnTo>
                    <a:pt x="1526" y="3612"/>
                  </a:lnTo>
                  <a:lnTo>
                    <a:pt x="1532" y="3610"/>
                  </a:lnTo>
                  <a:lnTo>
                    <a:pt x="1540" y="3608"/>
                  </a:lnTo>
                  <a:lnTo>
                    <a:pt x="1552" y="3606"/>
                  </a:lnTo>
                  <a:lnTo>
                    <a:pt x="1558" y="3608"/>
                  </a:lnTo>
                  <a:lnTo>
                    <a:pt x="1564" y="3608"/>
                  </a:lnTo>
                  <a:lnTo>
                    <a:pt x="1576" y="3604"/>
                  </a:lnTo>
                  <a:lnTo>
                    <a:pt x="1584" y="3602"/>
                  </a:lnTo>
                  <a:lnTo>
                    <a:pt x="1590" y="3598"/>
                  </a:lnTo>
                  <a:lnTo>
                    <a:pt x="1594" y="3592"/>
                  </a:lnTo>
                  <a:lnTo>
                    <a:pt x="1600" y="3586"/>
                  </a:lnTo>
                  <a:lnTo>
                    <a:pt x="1602" y="3586"/>
                  </a:lnTo>
                  <a:lnTo>
                    <a:pt x="1608" y="3584"/>
                  </a:lnTo>
                  <a:lnTo>
                    <a:pt x="1620" y="3584"/>
                  </a:lnTo>
                  <a:lnTo>
                    <a:pt x="1632" y="3588"/>
                  </a:lnTo>
                  <a:lnTo>
                    <a:pt x="1642" y="3590"/>
                  </a:lnTo>
                  <a:lnTo>
                    <a:pt x="1648" y="3590"/>
                  </a:lnTo>
                  <a:lnTo>
                    <a:pt x="1652" y="3586"/>
                  </a:lnTo>
                  <a:lnTo>
                    <a:pt x="1656" y="3586"/>
                  </a:lnTo>
                  <a:lnTo>
                    <a:pt x="1664" y="3586"/>
                  </a:lnTo>
                  <a:lnTo>
                    <a:pt x="1678" y="3592"/>
                  </a:lnTo>
                  <a:lnTo>
                    <a:pt x="1686" y="3594"/>
                  </a:lnTo>
                  <a:lnTo>
                    <a:pt x="1694" y="3594"/>
                  </a:lnTo>
                  <a:lnTo>
                    <a:pt x="1702" y="3594"/>
                  </a:lnTo>
                  <a:lnTo>
                    <a:pt x="1706" y="3590"/>
                  </a:lnTo>
                  <a:lnTo>
                    <a:pt x="1712" y="3584"/>
                  </a:lnTo>
                  <a:lnTo>
                    <a:pt x="1718" y="3582"/>
                  </a:lnTo>
                  <a:lnTo>
                    <a:pt x="1724" y="3584"/>
                  </a:lnTo>
                  <a:lnTo>
                    <a:pt x="1730" y="3584"/>
                  </a:lnTo>
                  <a:lnTo>
                    <a:pt x="1738" y="3586"/>
                  </a:lnTo>
                  <a:lnTo>
                    <a:pt x="1740" y="3584"/>
                  </a:lnTo>
                  <a:lnTo>
                    <a:pt x="1740" y="3580"/>
                  </a:lnTo>
                  <a:lnTo>
                    <a:pt x="1740" y="3574"/>
                  </a:lnTo>
                  <a:lnTo>
                    <a:pt x="1742" y="3572"/>
                  </a:lnTo>
                  <a:lnTo>
                    <a:pt x="1748" y="3572"/>
                  </a:lnTo>
                  <a:lnTo>
                    <a:pt x="1756" y="3572"/>
                  </a:lnTo>
                  <a:lnTo>
                    <a:pt x="1764" y="3572"/>
                  </a:lnTo>
                  <a:lnTo>
                    <a:pt x="1774" y="3570"/>
                  </a:lnTo>
                  <a:lnTo>
                    <a:pt x="1782" y="3568"/>
                  </a:lnTo>
                  <a:lnTo>
                    <a:pt x="1792" y="3562"/>
                  </a:lnTo>
                  <a:lnTo>
                    <a:pt x="1810" y="3550"/>
                  </a:lnTo>
                  <a:lnTo>
                    <a:pt x="1832" y="3532"/>
                  </a:lnTo>
                  <a:lnTo>
                    <a:pt x="1858" y="3506"/>
                  </a:lnTo>
                  <a:lnTo>
                    <a:pt x="1870" y="3490"/>
                  </a:lnTo>
                  <a:lnTo>
                    <a:pt x="1884" y="3472"/>
                  </a:lnTo>
                  <a:lnTo>
                    <a:pt x="1892" y="3462"/>
                  </a:lnTo>
                  <a:lnTo>
                    <a:pt x="1898" y="3456"/>
                  </a:lnTo>
                  <a:lnTo>
                    <a:pt x="1912" y="3442"/>
                  </a:lnTo>
                  <a:lnTo>
                    <a:pt x="1920" y="3432"/>
                  </a:lnTo>
                  <a:lnTo>
                    <a:pt x="1930" y="3418"/>
                  </a:lnTo>
                  <a:lnTo>
                    <a:pt x="1940" y="3398"/>
                  </a:lnTo>
                  <a:lnTo>
                    <a:pt x="1952" y="3372"/>
                  </a:lnTo>
                  <a:lnTo>
                    <a:pt x="1968" y="3344"/>
                  </a:lnTo>
                  <a:lnTo>
                    <a:pt x="1980" y="3324"/>
                  </a:lnTo>
                  <a:lnTo>
                    <a:pt x="1992" y="3314"/>
                  </a:lnTo>
                  <a:lnTo>
                    <a:pt x="2002" y="3304"/>
                  </a:lnTo>
                  <a:lnTo>
                    <a:pt x="2010" y="3294"/>
                  </a:lnTo>
                  <a:lnTo>
                    <a:pt x="2018" y="3276"/>
                  </a:lnTo>
                  <a:lnTo>
                    <a:pt x="2026" y="3250"/>
                  </a:lnTo>
                  <a:lnTo>
                    <a:pt x="2030" y="3210"/>
                  </a:lnTo>
                  <a:lnTo>
                    <a:pt x="2034" y="3182"/>
                  </a:lnTo>
                  <a:lnTo>
                    <a:pt x="2032" y="3176"/>
                  </a:lnTo>
                  <a:lnTo>
                    <a:pt x="2030" y="3176"/>
                  </a:lnTo>
                  <a:lnTo>
                    <a:pt x="2026" y="3176"/>
                  </a:lnTo>
                  <a:lnTo>
                    <a:pt x="2024" y="3176"/>
                  </a:lnTo>
                  <a:lnTo>
                    <a:pt x="2022" y="3170"/>
                  </a:lnTo>
                  <a:lnTo>
                    <a:pt x="2020" y="3164"/>
                  </a:lnTo>
                  <a:lnTo>
                    <a:pt x="2024" y="3156"/>
                  </a:lnTo>
                  <a:lnTo>
                    <a:pt x="2028" y="3148"/>
                  </a:lnTo>
                  <a:lnTo>
                    <a:pt x="2036" y="3140"/>
                  </a:lnTo>
                  <a:lnTo>
                    <a:pt x="2046" y="3132"/>
                  </a:lnTo>
                  <a:lnTo>
                    <a:pt x="2056" y="3126"/>
                  </a:lnTo>
                  <a:lnTo>
                    <a:pt x="2070" y="3118"/>
                  </a:lnTo>
                  <a:lnTo>
                    <a:pt x="2084" y="3114"/>
                  </a:lnTo>
                  <a:lnTo>
                    <a:pt x="2096" y="3108"/>
                  </a:lnTo>
                  <a:lnTo>
                    <a:pt x="2108" y="3100"/>
                  </a:lnTo>
                  <a:lnTo>
                    <a:pt x="2118" y="3094"/>
                  </a:lnTo>
                  <a:lnTo>
                    <a:pt x="2126" y="3086"/>
                  </a:lnTo>
                  <a:lnTo>
                    <a:pt x="2132" y="3078"/>
                  </a:lnTo>
                  <a:lnTo>
                    <a:pt x="2136" y="3070"/>
                  </a:lnTo>
                  <a:lnTo>
                    <a:pt x="2136" y="3062"/>
                  </a:lnTo>
                  <a:lnTo>
                    <a:pt x="2134" y="3056"/>
                  </a:lnTo>
                  <a:lnTo>
                    <a:pt x="2130" y="3050"/>
                  </a:lnTo>
                  <a:lnTo>
                    <a:pt x="2130" y="3044"/>
                  </a:lnTo>
                  <a:lnTo>
                    <a:pt x="2132" y="3034"/>
                  </a:lnTo>
                  <a:lnTo>
                    <a:pt x="2136" y="3016"/>
                  </a:lnTo>
                  <a:lnTo>
                    <a:pt x="2138" y="3006"/>
                  </a:lnTo>
                  <a:lnTo>
                    <a:pt x="2138" y="2990"/>
                  </a:lnTo>
                  <a:lnTo>
                    <a:pt x="2136" y="2972"/>
                  </a:lnTo>
                  <a:lnTo>
                    <a:pt x="2136" y="2970"/>
                  </a:lnTo>
                  <a:lnTo>
                    <a:pt x="2134" y="2972"/>
                  </a:lnTo>
                  <a:lnTo>
                    <a:pt x="2132" y="2974"/>
                  </a:lnTo>
                  <a:lnTo>
                    <a:pt x="2130" y="2974"/>
                  </a:lnTo>
                  <a:lnTo>
                    <a:pt x="2128" y="2972"/>
                  </a:lnTo>
                  <a:lnTo>
                    <a:pt x="2126" y="2962"/>
                  </a:lnTo>
                  <a:lnTo>
                    <a:pt x="2120" y="2934"/>
                  </a:lnTo>
                  <a:lnTo>
                    <a:pt x="2120" y="2920"/>
                  </a:lnTo>
                  <a:lnTo>
                    <a:pt x="2118" y="2910"/>
                  </a:lnTo>
                  <a:lnTo>
                    <a:pt x="2108" y="2896"/>
                  </a:lnTo>
                  <a:lnTo>
                    <a:pt x="2104" y="2890"/>
                  </a:lnTo>
                  <a:lnTo>
                    <a:pt x="2102" y="2886"/>
                  </a:lnTo>
                  <a:lnTo>
                    <a:pt x="2102" y="2878"/>
                  </a:lnTo>
                  <a:lnTo>
                    <a:pt x="2104" y="2870"/>
                  </a:lnTo>
                  <a:lnTo>
                    <a:pt x="2104" y="2860"/>
                  </a:lnTo>
                  <a:lnTo>
                    <a:pt x="2104" y="2854"/>
                  </a:lnTo>
                  <a:lnTo>
                    <a:pt x="2108" y="2854"/>
                  </a:lnTo>
                  <a:lnTo>
                    <a:pt x="2114" y="2852"/>
                  </a:lnTo>
                  <a:lnTo>
                    <a:pt x="2120" y="2848"/>
                  </a:lnTo>
                  <a:lnTo>
                    <a:pt x="2126" y="2842"/>
                  </a:lnTo>
                  <a:lnTo>
                    <a:pt x="2136" y="2832"/>
                  </a:lnTo>
                  <a:lnTo>
                    <a:pt x="2144" y="2822"/>
                  </a:lnTo>
                  <a:lnTo>
                    <a:pt x="2150" y="2816"/>
                  </a:lnTo>
                  <a:lnTo>
                    <a:pt x="2160" y="2812"/>
                  </a:lnTo>
                  <a:lnTo>
                    <a:pt x="2166" y="2808"/>
                  </a:lnTo>
                  <a:lnTo>
                    <a:pt x="2170" y="2804"/>
                  </a:lnTo>
                  <a:lnTo>
                    <a:pt x="2178" y="2794"/>
                  </a:lnTo>
                  <a:lnTo>
                    <a:pt x="2186" y="2780"/>
                  </a:lnTo>
                  <a:lnTo>
                    <a:pt x="2196" y="2764"/>
                  </a:lnTo>
                  <a:lnTo>
                    <a:pt x="2206" y="2750"/>
                  </a:lnTo>
                  <a:lnTo>
                    <a:pt x="2216" y="2740"/>
                  </a:lnTo>
                  <a:lnTo>
                    <a:pt x="2226" y="2734"/>
                  </a:lnTo>
                  <a:lnTo>
                    <a:pt x="2236" y="2728"/>
                  </a:lnTo>
                  <a:lnTo>
                    <a:pt x="2246" y="2724"/>
                  </a:lnTo>
                  <a:lnTo>
                    <a:pt x="2266" y="2718"/>
                  </a:lnTo>
                  <a:lnTo>
                    <a:pt x="2276" y="2714"/>
                  </a:lnTo>
                  <a:lnTo>
                    <a:pt x="2284" y="2708"/>
                  </a:lnTo>
                  <a:lnTo>
                    <a:pt x="2294" y="2700"/>
                  </a:lnTo>
                  <a:lnTo>
                    <a:pt x="2302" y="2690"/>
                  </a:lnTo>
                  <a:lnTo>
                    <a:pt x="2320" y="2666"/>
                  </a:lnTo>
                  <a:lnTo>
                    <a:pt x="2336" y="2636"/>
                  </a:lnTo>
                  <a:lnTo>
                    <a:pt x="2344" y="2622"/>
                  </a:lnTo>
                  <a:lnTo>
                    <a:pt x="2344" y="2620"/>
                  </a:lnTo>
                  <a:lnTo>
                    <a:pt x="2344" y="2616"/>
                  </a:lnTo>
                  <a:lnTo>
                    <a:pt x="2348" y="2606"/>
                  </a:lnTo>
                  <a:lnTo>
                    <a:pt x="2350" y="2598"/>
                  </a:lnTo>
                  <a:lnTo>
                    <a:pt x="2352" y="2594"/>
                  </a:lnTo>
                  <a:lnTo>
                    <a:pt x="2350" y="2590"/>
                  </a:lnTo>
                  <a:lnTo>
                    <a:pt x="2348" y="2586"/>
                  </a:lnTo>
                  <a:lnTo>
                    <a:pt x="2344" y="2582"/>
                  </a:lnTo>
                  <a:lnTo>
                    <a:pt x="2340" y="2576"/>
                  </a:lnTo>
                  <a:lnTo>
                    <a:pt x="2338" y="2566"/>
                  </a:lnTo>
                  <a:lnTo>
                    <a:pt x="2338" y="2552"/>
                  </a:lnTo>
                  <a:lnTo>
                    <a:pt x="2338" y="2500"/>
                  </a:lnTo>
                  <a:lnTo>
                    <a:pt x="2338" y="2478"/>
                  </a:lnTo>
                  <a:lnTo>
                    <a:pt x="2334" y="2454"/>
                  </a:lnTo>
                  <a:lnTo>
                    <a:pt x="2334" y="2440"/>
                  </a:lnTo>
                  <a:lnTo>
                    <a:pt x="2334" y="2432"/>
                  </a:lnTo>
                  <a:lnTo>
                    <a:pt x="2338" y="2426"/>
                  </a:lnTo>
                  <a:lnTo>
                    <a:pt x="2342" y="2424"/>
                  </a:lnTo>
                  <a:lnTo>
                    <a:pt x="2344" y="2420"/>
                  </a:lnTo>
                  <a:lnTo>
                    <a:pt x="2344" y="2414"/>
                  </a:lnTo>
                  <a:lnTo>
                    <a:pt x="2340" y="2406"/>
                  </a:lnTo>
                  <a:lnTo>
                    <a:pt x="2334" y="2394"/>
                  </a:lnTo>
                  <a:lnTo>
                    <a:pt x="2324" y="2384"/>
                  </a:lnTo>
                  <a:lnTo>
                    <a:pt x="2318" y="2380"/>
                  </a:lnTo>
                  <a:lnTo>
                    <a:pt x="2312" y="2376"/>
                  </a:lnTo>
                  <a:lnTo>
                    <a:pt x="2308" y="2368"/>
                  </a:lnTo>
                  <a:lnTo>
                    <a:pt x="2304" y="2358"/>
                  </a:lnTo>
                  <a:lnTo>
                    <a:pt x="2302" y="2348"/>
                  </a:lnTo>
                  <a:lnTo>
                    <a:pt x="2300" y="2334"/>
                  </a:lnTo>
                  <a:lnTo>
                    <a:pt x="2292" y="2310"/>
                  </a:lnTo>
                  <a:lnTo>
                    <a:pt x="2288" y="2298"/>
                  </a:lnTo>
                  <a:lnTo>
                    <a:pt x="2288" y="2290"/>
                  </a:lnTo>
                  <a:lnTo>
                    <a:pt x="2288" y="2286"/>
                  </a:lnTo>
                  <a:lnTo>
                    <a:pt x="2290" y="2280"/>
                  </a:lnTo>
                  <a:lnTo>
                    <a:pt x="2292" y="2278"/>
                  </a:lnTo>
                  <a:lnTo>
                    <a:pt x="2294" y="2274"/>
                  </a:lnTo>
                  <a:lnTo>
                    <a:pt x="2294" y="2268"/>
                  </a:lnTo>
                  <a:lnTo>
                    <a:pt x="2292" y="2258"/>
                  </a:lnTo>
                  <a:lnTo>
                    <a:pt x="2288" y="2248"/>
                  </a:lnTo>
                  <a:lnTo>
                    <a:pt x="2288" y="2240"/>
                  </a:lnTo>
                  <a:lnTo>
                    <a:pt x="2290" y="2236"/>
                  </a:lnTo>
                  <a:lnTo>
                    <a:pt x="2292" y="2232"/>
                  </a:lnTo>
                  <a:lnTo>
                    <a:pt x="2294" y="2230"/>
                  </a:lnTo>
                  <a:lnTo>
                    <a:pt x="2296" y="2228"/>
                  </a:lnTo>
                  <a:lnTo>
                    <a:pt x="2296" y="2226"/>
                  </a:lnTo>
                  <a:lnTo>
                    <a:pt x="2294" y="2220"/>
                  </a:lnTo>
                  <a:lnTo>
                    <a:pt x="2282" y="2206"/>
                  </a:lnTo>
                  <a:lnTo>
                    <a:pt x="2272" y="2192"/>
                  </a:lnTo>
                  <a:lnTo>
                    <a:pt x="2268" y="2184"/>
                  </a:lnTo>
                  <a:lnTo>
                    <a:pt x="2266" y="2174"/>
                  </a:lnTo>
                  <a:lnTo>
                    <a:pt x="2268" y="2164"/>
                  </a:lnTo>
                  <a:lnTo>
                    <a:pt x="2272" y="2150"/>
                  </a:lnTo>
                  <a:lnTo>
                    <a:pt x="2276" y="2138"/>
                  </a:lnTo>
                  <a:lnTo>
                    <a:pt x="2278" y="2130"/>
                  </a:lnTo>
                  <a:lnTo>
                    <a:pt x="2282" y="2122"/>
                  </a:lnTo>
                  <a:lnTo>
                    <a:pt x="2288" y="2108"/>
                  </a:lnTo>
                  <a:lnTo>
                    <a:pt x="2304" y="2084"/>
                  </a:lnTo>
                  <a:lnTo>
                    <a:pt x="2308" y="2074"/>
                  </a:lnTo>
                  <a:lnTo>
                    <a:pt x="2310" y="2058"/>
                  </a:lnTo>
                  <a:lnTo>
                    <a:pt x="2312" y="2052"/>
                  </a:lnTo>
                  <a:lnTo>
                    <a:pt x="2314" y="2048"/>
                  </a:lnTo>
                  <a:lnTo>
                    <a:pt x="2320" y="2046"/>
                  </a:lnTo>
                  <a:lnTo>
                    <a:pt x="2322" y="2044"/>
                  </a:lnTo>
                  <a:lnTo>
                    <a:pt x="2324" y="2042"/>
                  </a:lnTo>
                  <a:lnTo>
                    <a:pt x="2324" y="2036"/>
                  </a:lnTo>
                  <a:lnTo>
                    <a:pt x="2322" y="2026"/>
                  </a:lnTo>
                  <a:lnTo>
                    <a:pt x="2324" y="2016"/>
                  </a:lnTo>
                  <a:lnTo>
                    <a:pt x="2326" y="2008"/>
                  </a:lnTo>
                  <a:lnTo>
                    <a:pt x="2332" y="2004"/>
                  </a:lnTo>
                  <a:lnTo>
                    <a:pt x="2338" y="2002"/>
                  </a:lnTo>
                  <a:lnTo>
                    <a:pt x="2350" y="1998"/>
                  </a:lnTo>
                  <a:lnTo>
                    <a:pt x="2354" y="1994"/>
                  </a:lnTo>
                  <a:lnTo>
                    <a:pt x="2354" y="1988"/>
                  </a:lnTo>
                  <a:lnTo>
                    <a:pt x="2352" y="1980"/>
                  </a:lnTo>
                  <a:lnTo>
                    <a:pt x="2356" y="1980"/>
                  </a:lnTo>
                  <a:lnTo>
                    <a:pt x="2360" y="1980"/>
                  </a:lnTo>
                  <a:lnTo>
                    <a:pt x="2366" y="1978"/>
                  </a:lnTo>
                  <a:lnTo>
                    <a:pt x="2372" y="1972"/>
                  </a:lnTo>
                  <a:lnTo>
                    <a:pt x="2380" y="1962"/>
                  </a:lnTo>
                  <a:lnTo>
                    <a:pt x="2388" y="1950"/>
                  </a:lnTo>
                  <a:lnTo>
                    <a:pt x="2390" y="1944"/>
                  </a:lnTo>
                  <a:lnTo>
                    <a:pt x="2394" y="1932"/>
                  </a:lnTo>
                  <a:lnTo>
                    <a:pt x="2396" y="1926"/>
                  </a:lnTo>
                  <a:lnTo>
                    <a:pt x="2400" y="1918"/>
                  </a:lnTo>
                  <a:lnTo>
                    <a:pt x="2408" y="1908"/>
                  </a:lnTo>
                  <a:lnTo>
                    <a:pt x="2422" y="1892"/>
                  </a:lnTo>
                  <a:lnTo>
                    <a:pt x="2450" y="1860"/>
                  </a:lnTo>
                  <a:lnTo>
                    <a:pt x="2470" y="1836"/>
                  </a:lnTo>
                  <a:lnTo>
                    <a:pt x="2494" y="1812"/>
                  </a:lnTo>
                  <a:lnTo>
                    <a:pt x="2532" y="1780"/>
                  </a:lnTo>
                  <a:lnTo>
                    <a:pt x="2556" y="1760"/>
                  </a:lnTo>
                  <a:lnTo>
                    <a:pt x="2580" y="1736"/>
                  </a:lnTo>
                  <a:lnTo>
                    <a:pt x="2604" y="1710"/>
                  </a:lnTo>
                  <a:lnTo>
                    <a:pt x="2626" y="1680"/>
                  </a:lnTo>
                  <a:lnTo>
                    <a:pt x="2646" y="1646"/>
                  </a:lnTo>
                  <a:lnTo>
                    <a:pt x="2666" y="1610"/>
                  </a:lnTo>
                  <a:lnTo>
                    <a:pt x="2686" y="1570"/>
                  </a:lnTo>
                  <a:lnTo>
                    <a:pt x="2702" y="1526"/>
                  </a:lnTo>
                  <a:lnTo>
                    <a:pt x="2712" y="1502"/>
                  </a:lnTo>
                  <a:lnTo>
                    <a:pt x="2722" y="1482"/>
                  </a:lnTo>
                  <a:lnTo>
                    <a:pt x="2738" y="1452"/>
                  </a:lnTo>
                  <a:lnTo>
                    <a:pt x="2750" y="1426"/>
                  </a:lnTo>
                  <a:lnTo>
                    <a:pt x="2752" y="1416"/>
                  </a:lnTo>
                  <a:lnTo>
                    <a:pt x="2754" y="1404"/>
                  </a:lnTo>
                  <a:lnTo>
                    <a:pt x="2758" y="1388"/>
                  </a:lnTo>
                  <a:lnTo>
                    <a:pt x="2762" y="1378"/>
                  </a:lnTo>
                  <a:lnTo>
                    <a:pt x="2768" y="1376"/>
                  </a:lnTo>
                  <a:lnTo>
                    <a:pt x="2772" y="1376"/>
                  </a:lnTo>
                  <a:lnTo>
                    <a:pt x="2776" y="1376"/>
                  </a:lnTo>
                  <a:lnTo>
                    <a:pt x="2770" y="136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6" name="Freeform 6155">
              <a:extLst>
                <a:ext uri="{FF2B5EF4-FFF2-40B4-BE49-F238E27FC236}">
                  <a16:creationId xmlns:a16="http://schemas.microsoft.com/office/drawing/2014/main" id="{01AE34C1-084E-4B0C-AAFF-F5432A8D24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0675" y="2527450"/>
              <a:ext cx="1264689" cy="1655655"/>
            </a:xfrm>
            <a:custGeom>
              <a:avLst/>
              <a:gdLst>
                <a:gd name="T0" fmla="*/ 794599 w 2834"/>
                <a:gd name="T1" fmla="*/ 115556 h 4108"/>
                <a:gd name="T2" fmla="*/ 750173 w 2834"/>
                <a:gd name="T3" fmla="*/ 64762 h 4108"/>
                <a:gd name="T4" fmla="*/ 742557 w 2834"/>
                <a:gd name="T5" fmla="*/ 528256 h 4108"/>
                <a:gd name="T6" fmla="*/ 842833 w 2834"/>
                <a:gd name="T7" fmla="*/ 165080 h 4108"/>
                <a:gd name="T8" fmla="*/ 708285 w 2834"/>
                <a:gd name="T9" fmla="*/ 563811 h 4108"/>
                <a:gd name="T10" fmla="*/ 635933 w 2834"/>
                <a:gd name="T11" fmla="*/ 595557 h 4108"/>
                <a:gd name="T12" fmla="*/ 684167 w 2834"/>
                <a:gd name="T13" fmla="*/ 565081 h 4108"/>
                <a:gd name="T14" fmla="*/ 836487 w 2834"/>
                <a:gd name="T15" fmla="*/ 25397 h 4108"/>
                <a:gd name="T16" fmla="*/ 91392 w 2834"/>
                <a:gd name="T17" fmla="*/ 1043813 h 4108"/>
                <a:gd name="T18" fmla="*/ 44426 w 2834"/>
                <a:gd name="T19" fmla="*/ 1184766 h 4108"/>
                <a:gd name="T20" fmla="*/ 107893 w 2834"/>
                <a:gd name="T21" fmla="*/ 1048892 h 4108"/>
                <a:gd name="T22" fmla="*/ 119317 w 2834"/>
                <a:gd name="T23" fmla="*/ 1116194 h 4108"/>
                <a:gd name="T24" fmla="*/ 171359 w 2834"/>
                <a:gd name="T25" fmla="*/ 1036194 h 4108"/>
                <a:gd name="T26" fmla="*/ 129471 w 2834"/>
                <a:gd name="T27" fmla="*/ 1116194 h 4108"/>
                <a:gd name="T28" fmla="*/ 148511 w 2834"/>
                <a:gd name="T29" fmla="*/ 1240639 h 4108"/>
                <a:gd name="T30" fmla="*/ 200554 w 2834"/>
                <a:gd name="T31" fmla="*/ 1323179 h 4108"/>
                <a:gd name="T32" fmla="*/ 397299 w 2834"/>
                <a:gd name="T33" fmla="*/ 877463 h 4108"/>
                <a:gd name="T34" fmla="*/ 224671 w 2834"/>
                <a:gd name="T35" fmla="*/ 943495 h 4108"/>
                <a:gd name="T36" fmla="*/ 331294 w 2834"/>
                <a:gd name="T37" fmla="*/ 721272 h 4108"/>
                <a:gd name="T38" fmla="*/ 114239 w 2834"/>
                <a:gd name="T39" fmla="*/ 665399 h 4108"/>
                <a:gd name="T40" fmla="*/ 151050 w 2834"/>
                <a:gd name="T41" fmla="*/ 1219051 h 4108"/>
                <a:gd name="T42" fmla="*/ 576275 w 2834"/>
                <a:gd name="T43" fmla="*/ 1158099 h 4108"/>
                <a:gd name="T44" fmla="*/ 580083 w 2834"/>
                <a:gd name="T45" fmla="*/ 1159369 h 4108"/>
                <a:gd name="T46" fmla="*/ 694322 w 2834"/>
                <a:gd name="T47" fmla="*/ 1079368 h 4108"/>
                <a:gd name="T48" fmla="*/ 401107 w 2834"/>
                <a:gd name="T49" fmla="*/ 961273 h 4108"/>
                <a:gd name="T50" fmla="*/ 840295 w 2834"/>
                <a:gd name="T51" fmla="*/ 1010797 h 4108"/>
                <a:gd name="T52" fmla="*/ 605469 w 2834"/>
                <a:gd name="T53" fmla="*/ 1771434 h 4108"/>
                <a:gd name="T54" fmla="*/ 799676 w 2834"/>
                <a:gd name="T55" fmla="*/ 1789212 h 4108"/>
                <a:gd name="T56" fmla="*/ 858065 w 2834"/>
                <a:gd name="T57" fmla="*/ 1842545 h 4108"/>
                <a:gd name="T58" fmla="*/ 1586659 w 2834"/>
                <a:gd name="T59" fmla="*/ 2201912 h 4108"/>
                <a:gd name="T60" fmla="*/ 1488921 w 2834"/>
                <a:gd name="T61" fmla="*/ 2069848 h 4108"/>
                <a:gd name="T62" fmla="*/ 1391183 w 2834"/>
                <a:gd name="T63" fmla="*/ 620954 h 4108"/>
                <a:gd name="T64" fmla="*/ 1212208 w 2834"/>
                <a:gd name="T65" fmla="*/ 568891 h 4108"/>
                <a:gd name="T66" fmla="*/ 974843 w 2834"/>
                <a:gd name="T67" fmla="*/ 468573 h 4108"/>
                <a:gd name="T68" fmla="*/ 856796 w 2834"/>
                <a:gd name="T69" fmla="*/ 514287 h 4108"/>
                <a:gd name="T70" fmla="*/ 732402 w 2834"/>
                <a:gd name="T71" fmla="*/ 544764 h 4108"/>
                <a:gd name="T72" fmla="*/ 657512 w 2834"/>
                <a:gd name="T73" fmla="*/ 642542 h 4108"/>
                <a:gd name="T74" fmla="*/ 562312 w 2834"/>
                <a:gd name="T75" fmla="*/ 758098 h 4108"/>
                <a:gd name="T76" fmla="*/ 446803 w 2834"/>
                <a:gd name="T77" fmla="*/ 830479 h 4108"/>
                <a:gd name="T78" fmla="*/ 396030 w 2834"/>
                <a:gd name="T79" fmla="*/ 911749 h 4108"/>
                <a:gd name="T80" fmla="*/ 482344 w 2834"/>
                <a:gd name="T81" fmla="*/ 1027305 h 4108"/>
                <a:gd name="T82" fmla="*/ 679090 w 2834"/>
                <a:gd name="T83" fmla="*/ 1102226 h 4108"/>
                <a:gd name="T84" fmla="*/ 728594 w 2834"/>
                <a:gd name="T85" fmla="*/ 845717 h 4108"/>
                <a:gd name="T86" fmla="*/ 818716 w 2834"/>
                <a:gd name="T87" fmla="*/ 825399 h 4108"/>
                <a:gd name="T88" fmla="*/ 984998 w 2834"/>
                <a:gd name="T89" fmla="*/ 975241 h 4108"/>
                <a:gd name="T90" fmla="*/ 748903 w 2834"/>
                <a:gd name="T91" fmla="*/ 1168258 h 4108"/>
                <a:gd name="T92" fmla="*/ 514078 w 2834"/>
                <a:gd name="T93" fmla="*/ 1158099 h 4108"/>
                <a:gd name="T94" fmla="*/ 486152 w 2834"/>
                <a:gd name="T95" fmla="*/ 1146670 h 4108"/>
                <a:gd name="T96" fmla="*/ 392222 w 2834"/>
                <a:gd name="T97" fmla="*/ 1235559 h 4108"/>
                <a:gd name="T98" fmla="*/ 185322 w 2834"/>
                <a:gd name="T99" fmla="*/ 1389211 h 4108"/>
                <a:gd name="T100" fmla="*/ 171359 w 2834"/>
                <a:gd name="T101" fmla="*/ 1584767 h 4108"/>
                <a:gd name="T102" fmla="*/ 180244 w 2834"/>
                <a:gd name="T103" fmla="*/ 1823498 h 4108"/>
                <a:gd name="T104" fmla="*/ 542003 w 2834"/>
                <a:gd name="T105" fmla="*/ 1610164 h 4108"/>
                <a:gd name="T106" fmla="*/ 628317 w 2834"/>
                <a:gd name="T107" fmla="*/ 1615243 h 4108"/>
                <a:gd name="T108" fmla="*/ 786983 w 2834"/>
                <a:gd name="T109" fmla="*/ 1730799 h 4108"/>
                <a:gd name="T110" fmla="*/ 884721 w 2834"/>
                <a:gd name="T111" fmla="*/ 1789212 h 4108"/>
                <a:gd name="T112" fmla="*/ 972305 w 2834"/>
                <a:gd name="T113" fmla="*/ 1674926 h 4108"/>
                <a:gd name="T114" fmla="*/ 1124624 w 2834"/>
                <a:gd name="T115" fmla="*/ 1530163 h 4108"/>
                <a:gd name="T116" fmla="*/ 1213477 w 2834"/>
                <a:gd name="T117" fmla="*/ 1530163 h 4108"/>
                <a:gd name="T118" fmla="*/ 976113 w 2834"/>
                <a:gd name="T119" fmla="*/ 1692704 h 4108"/>
                <a:gd name="T120" fmla="*/ 1042118 w 2834"/>
                <a:gd name="T121" fmla="*/ 1838736 h 4108"/>
                <a:gd name="T122" fmla="*/ 1153819 w 2834"/>
                <a:gd name="T123" fmla="*/ 2114292 h 4108"/>
                <a:gd name="T124" fmla="*/ 1426724 w 2834"/>
                <a:gd name="T125" fmla="*/ 2595564 h 410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834"/>
                <a:gd name="T190" fmla="*/ 0 h 4108"/>
                <a:gd name="T191" fmla="*/ 2834 w 2834"/>
                <a:gd name="T192" fmla="*/ 4108 h 410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834" h="4108">
                  <a:moveTo>
                    <a:pt x="1216" y="808"/>
                  </a:moveTo>
                  <a:lnTo>
                    <a:pt x="1216" y="808"/>
                  </a:lnTo>
                  <a:lnTo>
                    <a:pt x="1216" y="806"/>
                  </a:lnTo>
                  <a:lnTo>
                    <a:pt x="1212" y="804"/>
                  </a:lnTo>
                  <a:lnTo>
                    <a:pt x="1208" y="804"/>
                  </a:lnTo>
                  <a:lnTo>
                    <a:pt x="1206" y="804"/>
                  </a:lnTo>
                  <a:lnTo>
                    <a:pt x="1206" y="806"/>
                  </a:lnTo>
                  <a:lnTo>
                    <a:pt x="1210" y="808"/>
                  </a:lnTo>
                  <a:lnTo>
                    <a:pt x="1214" y="808"/>
                  </a:lnTo>
                  <a:lnTo>
                    <a:pt x="1216" y="808"/>
                  </a:lnTo>
                  <a:close/>
                  <a:moveTo>
                    <a:pt x="1202" y="798"/>
                  </a:moveTo>
                  <a:lnTo>
                    <a:pt x="1202" y="798"/>
                  </a:lnTo>
                  <a:lnTo>
                    <a:pt x="1198" y="798"/>
                  </a:lnTo>
                  <a:lnTo>
                    <a:pt x="1194" y="802"/>
                  </a:lnTo>
                  <a:lnTo>
                    <a:pt x="1194" y="806"/>
                  </a:lnTo>
                  <a:lnTo>
                    <a:pt x="1196" y="806"/>
                  </a:lnTo>
                  <a:lnTo>
                    <a:pt x="1200" y="806"/>
                  </a:lnTo>
                  <a:lnTo>
                    <a:pt x="1202" y="802"/>
                  </a:lnTo>
                  <a:lnTo>
                    <a:pt x="1202" y="800"/>
                  </a:lnTo>
                  <a:lnTo>
                    <a:pt x="1202" y="798"/>
                  </a:lnTo>
                  <a:close/>
                  <a:moveTo>
                    <a:pt x="1082" y="898"/>
                  </a:moveTo>
                  <a:lnTo>
                    <a:pt x="1082" y="898"/>
                  </a:lnTo>
                  <a:lnTo>
                    <a:pt x="1078" y="896"/>
                  </a:lnTo>
                  <a:lnTo>
                    <a:pt x="1074" y="900"/>
                  </a:lnTo>
                  <a:lnTo>
                    <a:pt x="1072" y="902"/>
                  </a:lnTo>
                  <a:lnTo>
                    <a:pt x="1072" y="906"/>
                  </a:lnTo>
                  <a:lnTo>
                    <a:pt x="1072" y="910"/>
                  </a:lnTo>
                  <a:lnTo>
                    <a:pt x="1066" y="914"/>
                  </a:lnTo>
                  <a:lnTo>
                    <a:pt x="1062" y="916"/>
                  </a:lnTo>
                  <a:lnTo>
                    <a:pt x="1064" y="914"/>
                  </a:lnTo>
                  <a:lnTo>
                    <a:pt x="1066" y="910"/>
                  </a:lnTo>
                  <a:lnTo>
                    <a:pt x="1064" y="908"/>
                  </a:lnTo>
                  <a:lnTo>
                    <a:pt x="1062" y="908"/>
                  </a:lnTo>
                  <a:lnTo>
                    <a:pt x="1060" y="908"/>
                  </a:lnTo>
                  <a:lnTo>
                    <a:pt x="1060" y="906"/>
                  </a:lnTo>
                  <a:lnTo>
                    <a:pt x="1062" y="902"/>
                  </a:lnTo>
                  <a:lnTo>
                    <a:pt x="1066" y="896"/>
                  </a:lnTo>
                  <a:lnTo>
                    <a:pt x="1066" y="894"/>
                  </a:lnTo>
                  <a:lnTo>
                    <a:pt x="1064" y="892"/>
                  </a:lnTo>
                  <a:lnTo>
                    <a:pt x="1058" y="892"/>
                  </a:lnTo>
                  <a:lnTo>
                    <a:pt x="1054" y="896"/>
                  </a:lnTo>
                  <a:lnTo>
                    <a:pt x="1048" y="900"/>
                  </a:lnTo>
                  <a:lnTo>
                    <a:pt x="1046" y="906"/>
                  </a:lnTo>
                  <a:lnTo>
                    <a:pt x="1046" y="912"/>
                  </a:lnTo>
                  <a:lnTo>
                    <a:pt x="1046" y="916"/>
                  </a:lnTo>
                  <a:lnTo>
                    <a:pt x="1046" y="918"/>
                  </a:lnTo>
                  <a:lnTo>
                    <a:pt x="1042" y="920"/>
                  </a:lnTo>
                  <a:lnTo>
                    <a:pt x="1036" y="922"/>
                  </a:lnTo>
                  <a:lnTo>
                    <a:pt x="1036" y="924"/>
                  </a:lnTo>
                  <a:lnTo>
                    <a:pt x="1036" y="928"/>
                  </a:lnTo>
                  <a:lnTo>
                    <a:pt x="1032" y="938"/>
                  </a:lnTo>
                  <a:lnTo>
                    <a:pt x="1030" y="942"/>
                  </a:lnTo>
                  <a:lnTo>
                    <a:pt x="1034" y="940"/>
                  </a:lnTo>
                  <a:lnTo>
                    <a:pt x="1040" y="938"/>
                  </a:lnTo>
                  <a:lnTo>
                    <a:pt x="1044" y="938"/>
                  </a:lnTo>
                  <a:lnTo>
                    <a:pt x="1048" y="940"/>
                  </a:lnTo>
                  <a:lnTo>
                    <a:pt x="1050" y="940"/>
                  </a:lnTo>
                  <a:lnTo>
                    <a:pt x="1052" y="940"/>
                  </a:lnTo>
                  <a:lnTo>
                    <a:pt x="1054" y="936"/>
                  </a:lnTo>
                  <a:lnTo>
                    <a:pt x="1056" y="934"/>
                  </a:lnTo>
                  <a:lnTo>
                    <a:pt x="1058" y="932"/>
                  </a:lnTo>
                  <a:lnTo>
                    <a:pt x="1060" y="934"/>
                  </a:lnTo>
                  <a:lnTo>
                    <a:pt x="1062" y="936"/>
                  </a:lnTo>
                  <a:lnTo>
                    <a:pt x="1064" y="936"/>
                  </a:lnTo>
                  <a:lnTo>
                    <a:pt x="1068" y="930"/>
                  </a:lnTo>
                  <a:lnTo>
                    <a:pt x="1070" y="926"/>
                  </a:lnTo>
                  <a:lnTo>
                    <a:pt x="1072" y="924"/>
                  </a:lnTo>
                  <a:lnTo>
                    <a:pt x="1076" y="920"/>
                  </a:lnTo>
                  <a:lnTo>
                    <a:pt x="1084" y="920"/>
                  </a:lnTo>
                  <a:lnTo>
                    <a:pt x="1088" y="918"/>
                  </a:lnTo>
                  <a:lnTo>
                    <a:pt x="1090" y="916"/>
                  </a:lnTo>
                  <a:lnTo>
                    <a:pt x="1090" y="914"/>
                  </a:lnTo>
                  <a:lnTo>
                    <a:pt x="1090" y="910"/>
                  </a:lnTo>
                  <a:lnTo>
                    <a:pt x="1086" y="904"/>
                  </a:lnTo>
                  <a:lnTo>
                    <a:pt x="1082" y="898"/>
                  </a:lnTo>
                  <a:close/>
                  <a:moveTo>
                    <a:pt x="1190" y="808"/>
                  </a:moveTo>
                  <a:lnTo>
                    <a:pt x="1190" y="808"/>
                  </a:lnTo>
                  <a:lnTo>
                    <a:pt x="1188" y="808"/>
                  </a:lnTo>
                  <a:lnTo>
                    <a:pt x="1186" y="808"/>
                  </a:lnTo>
                  <a:lnTo>
                    <a:pt x="1184" y="808"/>
                  </a:lnTo>
                  <a:lnTo>
                    <a:pt x="1182" y="808"/>
                  </a:lnTo>
                  <a:lnTo>
                    <a:pt x="1180" y="808"/>
                  </a:lnTo>
                  <a:lnTo>
                    <a:pt x="1178" y="810"/>
                  </a:lnTo>
                  <a:lnTo>
                    <a:pt x="1176" y="814"/>
                  </a:lnTo>
                  <a:lnTo>
                    <a:pt x="1178" y="814"/>
                  </a:lnTo>
                  <a:lnTo>
                    <a:pt x="1178" y="816"/>
                  </a:lnTo>
                  <a:lnTo>
                    <a:pt x="1184" y="814"/>
                  </a:lnTo>
                  <a:lnTo>
                    <a:pt x="1188" y="810"/>
                  </a:lnTo>
                  <a:lnTo>
                    <a:pt x="1190" y="808"/>
                  </a:lnTo>
                  <a:close/>
                  <a:moveTo>
                    <a:pt x="1400" y="746"/>
                  </a:moveTo>
                  <a:lnTo>
                    <a:pt x="1400" y="746"/>
                  </a:lnTo>
                  <a:lnTo>
                    <a:pt x="1394" y="744"/>
                  </a:lnTo>
                  <a:lnTo>
                    <a:pt x="1390" y="744"/>
                  </a:lnTo>
                  <a:lnTo>
                    <a:pt x="1388" y="744"/>
                  </a:lnTo>
                  <a:lnTo>
                    <a:pt x="1390" y="748"/>
                  </a:lnTo>
                  <a:lnTo>
                    <a:pt x="1394" y="750"/>
                  </a:lnTo>
                  <a:lnTo>
                    <a:pt x="1398" y="750"/>
                  </a:lnTo>
                  <a:lnTo>
                    <a:pt x="1400" y="748"/>
                  </a:lnTo>
                  <a:lnTo>
                    <a:pt x="1400" y="746"/>
                  </a:lnTo>
                  <a:close/>
                  <a:moveTo>
                    <a:pt x="1252" y="182"/>
                  </a:moveTo>
                  <a:lnTo>
                    <a:pt x="1252" y="182"/>
                  </a:lnTo>
                  <a:lnTo>
                    <a:pt x="1256" y="186"/>
                  </a:lnTo>
                  <a:lnTo>
                    <a:pt x="1256" y="188"/>
                  </a:lnTo>
                  <a:lnTo>
                    <a:pt x="1258" y="190"/>
                  </a:lnTo>
                  <a:lnTo>
                    <a:pt x="1258" y="192"/>
                  </a:lnTo>
                  <a:lnTo>
                    <a:pt x="1262" y="192"/>
                  </a:lnTo>
                  <a:lnTo>
                    <a:pt x="1272" y="190"/>
                  </a:lnTo>
                  <a:lnTo>
                    <a:pt x="1290" y="186"/>
                  </a:lnTo>
                  <a:lnTo>
                    <a:pt x="1306" y="186"/>
                  </a:lnTo>
                  <a:lnTo>
                    <a:pt x="1312" y="184"/>
                  </a:lnTo>
                  <a:lnTo>
                    <a:pt x="1316" y="182"/>
                  </a:lnTo>
                  <a:lnTo>
                    <a:pt x="1318" y="178"/>
                  </a:lnTo>
                  <a:lnTo>
                    <a:pt x="1318" y="172"/>
                  </a:lnTo>
                  <a:lnTo>
                    <a:pt x="1316" y="166"/>
                  </a:lnTo>
                  <a:lnTo>
                    <a:pt x="1312" y="162"/>
                  </a:lnTo>
                  <a:lnTo>
                    <a:pt x="1306" y="160"/>
                  </a:lnTo>
                  <a:lnTo>
                    <a:pt x="1300" y="158"/>
                  </a:lnTo>
                  <a:lnTo>
                    <a:pt x="1284" y="158"/>
                  </a:lnTo>
                  <a:lnTo>
                    <a:pt x="1266" y="162"/>
                  </a:lnTo>
                  <a:lnTo>
                    <a:pt x="1250" y="166"/>
                  </a:lnTo>
                  <a:lnTo>
                    <a:pt x="1238" y="168"/>
                  </a:lnTo>
                  <a:lnTo>
                    <a:pt x="1238" y="170"/>
                  </a:lnTo>
                  <a:lnTo>
                    <a:pt x="1238" y="174"/>
                  </a:lnTo>
                  <a:lnTo>
                    <a:pt x="1252" y="182"/>
                  </a:lnTo>
                  <a:close/>
                  <a:moveTo>
                    <a:pt x="1236" y="808"/>
                  </a:moveTo>
                  <a:lnTo>
                    <a:pt x="1236" y="808"/>
                  </a:lnTo>
                  <a:lnTo>
                    <a:pt x="1238" y="806"/>
                  </a:lnTo>
                  <a:lnTo>
                    <a:pt x="1236" y="804"/>
                  </a:lnTo>
                  <a:lnTo>
                    <a:pt x="1228" y="802"/>
                  </a:lnTo>
                  <a:lnTo>
                    <a:pt x="1224" y="798"/>
                  </a:lnTo>
                  <a:lnTo>
                    <a:pt x="1220" y="796"/>
                  </a:lnTo>
                  <a:lnTo>
                    <a:pt x="1216" y="794"/>
                  </a:lnTo>
                  <a:lnTo>
                    <a:pt x="1216" y="798"/>
                  </a:lnTo>
                  <a:lnTo>
                    <a:pt x="1216" y="802"/>
                  </a:lnTo>
                  <a:lnTo>
                    <a:pt x="1220" y="806"/>
                  </a:lnTo>
                  <a:lnTo>
                    <a:pt x="1228" y="810"/>
                  </a:lnTo>
                  <a:lnTo>
                    <a:pt x="1236" y="808"/>
                  </a:lnTo>
                  <a:close/>
                  <a:moveTo>
                    <a:pt x="902" y="108"/>
                  </a:moveTo>
                  <a:lnTo>
                    <a:pt x="902" y="108"/>
                  </a:lnTo>
                  <a:lnTo>
                    <a:pt x="902" y="114"/>
                  </a:lnTo>
                  <a:lnTo>
                    <a:pt x="904" y="120"/>
                  </a:lnTo>
                  <a:lnTo>
                    <a:pt x="906" y="124"/>
                  </a:lnTo>
                  <a:lnTo>
                    <a:pt x="910" y="126"/>
                  </a:lnTo>
                  <a:lnTo>
                    <a:pt x="912" y="128"/>
                  </a:lnTo>
                  <a:lnTo>
                    <a:pt x="910" y="128"/>
                  </a:lnTo>
                  <a:lnTo>
                    <a:pt x="900" y="130"/>
                  </a:lnTo>
                  <a:lnTo>
                    <a:pt x="886" y="130"/>
                  </a:lnTo>
                  <a:lnTo>
                    <a:pt x="884" y="132"/>
                  </a:lnTo>
                  <a:lnTo>
                    <a:pt x="886" y="136"/>
                  </a:lnTo>
                  <a:lnTo>
                    <a:pt x="898" y="148"/>
                  </a:lnTo>
                  <a:lnTo>
                    <a:pt x="922" y="172"/>
                  </a:lnTo>
                  <a:lnTo>
                    <a:pt x="936" y="184"/>
                  </a:lnTo>
                  <a:lnTo>
                    <a:pt x="948" y="192"/>
                  </a:lnTo>
                  <a:lnTo>
                    <a:pt x="960" y="194"/>
                  </a:lnTo>
                  <a:lnTo>
                    <a:pt x="970" y="192"/>
                  </a:lnTo>
                  <a:lnTo>
                    <a:pt x="980" y="188"/>
                  </a:lnTo>
                  <a:lnTo>
                    <a:pt x="990" y="182"/>
                  </a:lnTo>
                  <a:lnTo>
                    <a:pt x="1018" y="164"/>
                  </a:lnTo>
                  <a:lnTo>
                    <a:pt x="1038" y="152"/>
                  </a:lnTo>
                  <a:lnTo>
                    <a:pt x="1040" y="152"/>
                  </a:lnTo>
                  <a:lnTo>
                    <a:pt x="1042" y="154"/>
                  </a:lnTo>
                  <a:lnTo>
                    <a:pt x="1042" y="158"/>
                  </a:lnTo>
                  <a:lnTo>
                    <a:pt x="1048" y="160"/>
                  </a:lnTo>
                  <a:lnTo>
                    <a:pt x="1056" y="164"/>
                  </a:lnTo>
                  <a:lnTo>
                    <a:pt x="1072" y="166"/>
                  </a:lnTo>
                  <a:lnTo>
                    <a:pt x="1088" y="168"/>
                  </a:lnTo>
                  <a:lnTo>
                    <a:pt x="1096" y="170"/>
                  </a:lnTo>
                  <a:lnTo>
                    <a:pt x="1094" y="172"/>
                  </a:lnTo>
                  <a:lnTo>
                    <a:pt x="1088" y="176"/>
                  </a:lnTo>
                  <a:lnTo>
                    <a:pt x="1058" y="186"/>
                  </a:lnTo>
                  <a:lnTo>
                    <a:pt x="1014" y="198"/>
                  </a:lnTo>
                  <a:lnTo>
                    <a:pt x="994" y="206"/>
                  </a:lnTo>
                  <a:lnTo>
                    <a:pt x="980" y="210"/>
                  </a:lnTo>
                  <a:lnTo>
                    <a:pt x="972" y="216"/>
                  </a:lnTo>
                  <a:lnTo>
                    <a:pt x="970" y="218"/>
                  </a:lnTo>
                  <a:lnTo>
                    <a:pt x="970" y="220"/>
                  </a:lnTo>
                  <a:lnTo>
                    <a:pt x="976" y="222"/>
                  </a:lnTo>
                  <a:lnTo>
                    <a:pt x="988" y="224"/>
                  </a:lnTo>
                  <a:lnTo>
                    <a:pt x="1008" y="224"/>
                  </a:lnTo>
                  <a:lnTo>
                    <a:pt x="1034" y="222"/>
                  </a:lnTo>
                  <a:lnTo>
                    <a:pt x="1058" y="220"/>
                  </a:lnTo>
                  <a:lnTo>
                    <a:pt x="1072" y="220"/>
                  </a:lnTo>
                  <a:lnTo>
                    <a:pt x="1074" y="222"/>
                  </a:lnTo>
                  <a:lnTo>
                    <a:pt x="1076" y="222"/>
                  </a:lnTo>
                  <a:lnTo>
                    <a:pt x="1072" y="226"/>
                  </a:lnTo>
                  <a:lnTo>
                    <a:pt x="1064" y="232"/>
                  </a:lnTo>
                  <a:lnTo>
                    <a:pt x="1050" y="236"/>
                  </a:lnTo>
                  <a:lnTo>
                    <a:pt x="1036" y="242"/>
                  </a:lnTo>
                  <a:lnTo>
                    <a:pt x="1018" y="244"/>
                  </a:lnTo>
                  <a:lnTo>
                    <a:pt x="994" y="250"/>
                  </a:lnTo>
                  <a:lnTo>
                    <a:pt x="988" y="252"/>
                  </a:lnTo>
                  <a:lnTo>
                    <a:pt x="984" y="256"/>
                  </a:lnTo>
                  <a:lnTo>
                    <a:pt x="986" y="260"/>
                  </a:lnTo>
                  <a:lnTo>
                    <a:pt x="990" y="264"/>
                  </a:lnTo>
                  <a:lnTo>
                    <a:pt x="1014" y="274"/>
                  </a:lnTo>
                  <a:lnTo>
                    <a:pt x="1028" y="280"/>
                  </a:lnTo>
                  <a:lnTo>
                    <a:pt x="1036" y="286"/>
                  </a:lnTo>
                  <a:lnTo>
                    <a:pt x="1048" y="296"/>
                  </a:lnTo>
                  <a:lnTo>
                    <a:pt x="1052" y="302"/>
                  </a:lnTo>
                  <a:lnTo>
                    <a:pt x="1060" y="308"/>
                  </a:lnTo>
                  <a:lnTo>
                    <a:pt x="1072" y="312"/>
                  </a:lnTo>
                  <a:lnTo>
                    <a:pt x="1090" y="318"/>
                  </a:lnTo>
                  <a:lnTo>
                    <a:pt x="1098" y="320"/>
                  </a:lnTo>
                  <a:lnTo>
                    <a:pt x="1104" y="320"/>
                  </a:lnTo>
                  <a:lnTo>
                    <a:pt x="1110" y="318"/>
                  </a:lnTo>
                  <a:lnTo>
                    <a:pt x="1114" y="316"/>
                  </a:lnTo>
                  <a:lnTo>
                    <a:pt x="1116" y="312"/>
                  </a:lnTo>
                  <a:lnTo>
                    <a:pt x="1116" y="306"/>
                  </a:lnTo>
                  <a:lnTo>
                    <a:pt x="1118" y="294"/>
                  </a:lnTo>
                  <a:lnTo>
                    <a:pt x="1120" y="282"/>
                  </a:lnTo>
                  <a:lnTo>
                    <a:pt x="1124" y="268"/>
                  </a:lnTo>
                  <a:lnTo>
                    <a:pt x="1128" y="262"/>
                  </a:lnTo>
                  <a:lnTo>
                    <a:pt x="1132" y="256"/>
                  </a:lnTo>
                  <a:lnTo>
                    <a:pt x="1138" y="252"/>
                  </a:lnTo>
                  <a:lnTo>
                    <a:pt x="1146" y="248"/>
                  </a:lnTo>
                  <a:lnTo>
                    <a:pt x="1160" y="242"/>
                  </a:lnTo>
                  <a:lnTo>
                    <a:pt x="1166" y="236"/>
                  </a:lnTo>
                  <a:lnTo>
                    <a:pt x="1166" y="230"/>
                  </a:lnTo>
                  <a:lnTo>
                    <a:pt x="1164" y="224"/>
                  </a:lnTo>
                  <a:lnTo>
                    <a:pt x="1162" y="218"/>
                  </a:lnTo>
                  <a:lnTo>
                    <a:pt x="1162" y="214"/>
                  </a:lnTo>
                  <a:lnTo>
                    <a:pt x="1162" y="212"/>
                  </a:lnTo>
                  <a:lnTo>
                    <a:pt x="1166" y="208"/>
                  </a:lnTo>
                  <a:lnTo>
                    <a:pt x="1176" y="204"/>
                  </a:lnTo>
                  <a:lnTo>
                    <a:pt x="1182" y="202"/>
                  </a:lnTo>
                  <a:lnTo>
                    <a:pt x="1188" y="200"/>
                  </a:lnTo>
                  <a:lnTo>
                    <a:pt x="1190" y="196"/>
                  </a:lnTo>
                  <a:lnTo>
                    <a:pt x="1192" y="192"/>
                  </a:lnTo>
                  <a:lnTo>
                    <a:pt x="1194" y="186"/>
                  </a:lnTo>
                  <a:lnTo>
                    <a:pt x="1194" y="178"/>
                  </a:lnTo>
                  <a:lnTo>
                    <a:pt x="1196" y="170"/>
                  </a:lnTo>
                  <a:lnTo>
                    <a:pt x="1198" y="166"/>
                  </a:lnTo>
                  <a:lnTo>
                    <a:pt x="1202" y="164"/>
                  </a:lnTo>
                  <a:lnTo>
                    <a:pt x="1206" y="160"/>
                  </a:lnTo>
                  <a:lnTo>
                    <a:pt x="1212" y="158"/>
                  </a:lnTo>
                  <a:lnTo>
                    <a:pt x="1234" y="156"/>
                  </a:lnTo>
                  <a:lnTo>
                    <a:pt x="1272" y="152"/>
                  </a:lnTo>
                  <a:lnTo>
                    <a:pt x="1284" y="148"/>
                  </a:lnTo>
                  <a:lnTo>
                    <a:pt x="1290" y="146"/>
                  </a:lnTo>
                  <a:lnTo>
                    <a:pt x="1290" y="144"/>
                  </a:lnTo>
                  <a:lnTo>
                    <a:pt x="1290" y="142"/>
                  </a:lnTo>
                  <a:lnTo>
                    <a:pt x="1284" y="138"/>
                  </a:lnTo>
                  <a:lnTo>
                    <a:pt x="1274" y="136"/>
                  </a:lnTo>
                  <a:lnTo>
                    <a:pt x="1260" y="130"/>
                  </a:lnTo>
                  <a:lnTo>
                    <a:pt x="1244" y="126"/>
                  </a:lnTo>
                  <a:lnTo>
                    <a:pt x="1236" y="124"/>
                  </a:lnTo>
                  <a:lnTo>
                    <a:pt x="1226" y="118"/>
                  </a:lnTo>
                  <a:lnTo>
                    <a:pt x="1224" y="116"/>
                  </a:lnTo>
                  <a:lnTo>
                    <a:pt x="1220" y="114"/>
                  </a:lnTo>
                  <a:lnTo>
                    <a:pt x="1202" y="114"/>
                  </a:lnTo>
                  <a:lnTo>
                    <a:pt x="1190" y="112"/>
                  </a:lnTo>
                  <a:lnTo>
                    <a:pt x="1186" y="110"/>
                  </a:lnTo>
                  <a:lnTo>
                    <a:pt x="1184" y="106"/>
                  </a:lnTo>
                  <a:lnTo>
                    <a:pt x="1182" y="102"/>
                  </a:lnTo>
                  <a:lnTo>
                    <a:pt x="1182" y="96"/>
                  </a:lnTo>
                  <a:lnTo>
                    <a:pt x="1182" y="90"/>
                  </a:lnTo>
                  <a:lnTo>
                    <a:pt x="1178" y="84"/>
                  </a:lnTo>
                  <a:lnTo>
                    <a:pt x="1170" y="78"/>
                  </a:lnTo>
                  <a:lnTo>
                    <a:pt x="1162" y="74"/>
                  </a:lnTo>
                  <a:lnTo>
                    <a:pt x="1156" y="76"/>
                  </a:lnTo>
                  <a:lnTo>
                    <a:pt x="1152" y="82"/>
                  </a:lnTo>
                  <a:lnTo>
                    <a:pt x="1148" y="88"/>
                  </a:lnTo>
                  <a:lnTo>
                    <a:pt x="1144" y="96"/>
                  </a:lnTo>
                  <a:lnTo>
                    <a:pt x="1144" y="98"/>
                  </a:lnTo>
                  <a:lnTo>
                    <a:pt x="1142" y="94"/>
                  </a:lnTo>
                  <a:lnTo>
                    <a:pt x="1140" y="84"/>
                  </a:lnTo>
                  <a:lnTo>
                    <a:pt x="1140" y="78"/>
                  </a:lnTo>
                  <a:lnTo>
                    <a:pt x="1142" y="74"/>
                  </a:lnTo>
                  <a:lnTo>
                    <a:pt x="1144" y="70"/>
                  </a:lnTo>
                  <a:lnTo>
                    <a:pt x="1150" y="66"/>
                  </a:lnTo>
                  <a:lnTo>
                    <a:pt x="1152" y="64"/>
                  </a:lnTo>
                  <a:lnTo>
                    <a:pt x="1132" y="54"/>
                  </a:lnTo>
                  <a:lnTo>
                    <a:pt x="1124" y="50"/>
                  </a:lnTo>
                  <a:lnTo>
                    <a:pt x="1108" y="50"/>
                  </a:lnTo>
                  <a:lnTo>
                    <a:pt x="1100" y="50"/>
                  </a:lnTo>
                  <a:lnTo>
                    <a:pt x="1092" y="48"/>
                  </a:lnTo>
                  <a:lnTo>
                    <a:pt x="1084" y="42"/>
                  </a:lnTo>
                  <a:lnTo>
                    <a:pt x="1080" y="40"/>
                  </a:lnTo>
                  <a:lnTo>
                    <a:pt x="1076" y="40"/>
                  </a:lnTo>
                  <a:lnTo>
                    <a:pt x="1070" y="40"/>
                  </a:lnTo>
                  <a:lnTo>
                    <a:pt x="1062" y="44"/>
                  </a:lnTo>
                  <a:lnTo>
                    <a:pt x="1058" y="48"/>
                  </a:lnTo>
                  <a:lnTo>
                    <a:pt x="1056" y="54"/>
                  </a:lnTo>
                  <a:lnTo>
                    <a:pt x="1054" y="58"/>
                  </a:lnTo>
                  <a:lnTo>
                    <a:pt x="1056" y="66"/>
                  </a:lnTo>
                  <a:lnTo>
                    <a:pt x="1060" y="80"/>
                  </a:lnTo>
                  <a:lnTo>
                    <a:pt x="1068" y="94"/>
                  </a:lnTo>
                  <a:lnTo>
                    <a:pt x="1084" y="120"/>
                  </a:lnTo>
                  <a:lnTo>
                    <a:pt x="1086" y="130"/>
                  </a:lnTo>
                  <a:lnTo>
                    <a:pt x="1086" y="132"/>
                  </a:lnTo>
                  <a:lnTo>
                    <a:pt x="1084" y="132"/>
                  </a:lnTo>
                  <a:lnTo>
                    <a:pt x="1080" y="132"/>
                  </a:lnTo>
                  <a:lnTo>
                    <a:pt x="1076" y="130"/>
                  </a:lnTo>
                  <a:lnTo>
                    <a:pt x="1068" y="122"/>
                  </a:lnTo>
                  <a:lnTo>
                    <a:pt x="1048" y="96"/>
                  </a:lnTo>
                  <a:lnTo>
                    <a:pt x="1036" y="82"/>
                  </a:lnTo>
                  <a:lnTo>
                    <a:pt x="1026" y="72"/>
                  </a:lnTo>
                  <a:lnTo>
                    <a:pt x="1020" y="68"/>
                  </a:lnTo>
                  <a:lnTo>
                    <a:pt x="1014" y="66"/>
                  </a:lnTo>
                  <a:lnTo>
                    <a:pt x="1008" y="64"/>
                  </a:lnTo>
                  <a:lnTo>
                    <a:pt x="1004" y="66"/>
                  </a:lnTo>
                  <a:lnTo>
                    <a:pt x="998" y="68"/>
                  </a:lnTo>
                  <a:lnTo>
                    <a:pt x="994" y="70"/>
                  </a:lnTo>
                  <a:lnTo>
                    <a:pt x="990" y="78"/>
                  </a:lnTo>
                  <a:lnTo>
                    <a:pt x="988" y="88"/>
                  </a:lnTo>
                  <a:lnTo>
                    <a:pt x="986" y="96"/>
                  </a:lnTo>
                  <a:lnTo>
                    <a:pt x="986" y="108"/>
                  </a:lnTo>
                  <a:lnTo>
                    <a:pt x="984" y="106"/>
                  </a:lnTo>
                  <a:lnTo>
                    <a:pt x="980" y="100"/>
                  </a:lnTo>
                  <a:lnTo>
                    <a:pt x="974" y="90"/>
                  </a:lnTo>
                  <a:lnTo>
                    <a:pt x="968" y="84"/>
                  </a:lnTo>
                  <a:lnTo>
                    <a:pt x="960" y="80"/>
                  </a:lnTo>
                  <a:lnTo>
                    <a:pt x="954" y="78"/>
                  </a:lnTo>
                  <a:lnTo>
                    <a:pt x="950" y="76"/>
                  </a:lnTo>
                  <a:lnTo>
                    <a:pt x="948" y="76"/>
                  </a:lnTo>
                  <a:lnTo>
                    <a:pt x="960" y="72"/>
                  </a:lnTo>
                  <a:lnTo>
                    <a:pt x="972" y="70"/>
                  </a:lnTo>
                  <a:lnTo>
                    <a:pt x="978" y="66"/>
                  </a:lnTo>
                  <a:lnTo>
                    <a:pt x="984" y="62"/>
                  </a:lnTo>
                  <a:lnTo>
                    <a:pt x="984" y="60"/>
                  </a:lnTo>
                  <a:lnTo>
                    <a:pt x="982" y="56"/>
                  </a:lnTo>
                  <a:lnTo>
                    <a:pt x="978" y="56"/>
                  </a:lnTo>
                  <a:lnTo>
                    <a:pt x="970" y="56"/>
                  </a:lnTo>
                  <a:lnTo>
                    <a:pt x="958" y="60"/>
                  </a:lnTo>
                  <a:lnTo>
                    <a:pt x="946" y="62"/>
                  </a:lnTo>
                  <a:lnTo>
                    <a:pt x="938" y="62"/>
                  </a:lnTo>
                  <a:lnTo>
                    <a:pt x="934" y="62"/>
                  </a:lnTo>
                  <a:lnTo>
                    <a:pt x="930" y="58"/>
                  </a:lnTo>
                  <a:lnTo>
                    <a:pt x="928" y="56"/>
                  </a:lnTo>
                  <a:lnTo>
                    <a:pt x="926" y="56"/>
                  </a:lnTo>
                  <a:lnTo>
                    <a:pt x="922" y="58"/>
                  </a:lnTo>
                  <a:lnTo>
                    <a:pt x="916" y="60"/>
                  </a:lnTo>
                  <a:lnTo>
                    <a:pt x="908" y="64"/>
                  </a:lnTo>
                  <a:lnTo>
                    <a:pt x="904" y="64"/>
                  </a:lnTo>
                  <a:lnTo>
                    <a:pt x="902" y="64"/>
                  </a:lnTo>
                  <a:lnTo>
                    <a:pt x="900" y="60"/>
                  </a:lnTo>
                  <a:lnTo>
                    <a:pt x="896" y="58"/>
                  </a:lnTo>
                  <a:lnTo>
                    <a:pt x="892" y="58"/>
                  </a:lnTo>
                  <a:lnTo>
                    <a:pt x="884" y="60"/>
                  </a:lnTo>
                  <a:lnTo>
                    <a:pt x="874" y="64"/>
                  </a:lnTo>
                  <a:lnTo>
                    <a:pt x="862" y="72"/>
                  </a:lnTo>
                  <a:lnTo>
                    <a:pt x="856" y="78"/>
                  </a:lnTo>
                  <a:lnTo>
                    <a:pt x="854" y="82"/>
                  </a:lnTo>
                  <a:lnTo>
                    <a:pt x="854" y="88"/>
                  </a:lnTo>
                  <a:lnTo>
                    <a:pt x="858" y="92"/>
                  </a:lnTo>
                  <a:lnTo>
                    <a:pt x="862" y="98"/>
                  </a:lnTo>
                  <a:lnTo>
                    <a:pt x="872" y="112"/>
                  </a:lnTo>
                  <a:lnTo>
                    <a:pt x="878" y="116"/>
                  </a:lnTo>
                  <a:lnTo>
                    <a:pt x="884" y="118"/>
                  </a:lnTo>
                  <a:lnTo>
                    <a:pt x="890" y="114"/>
                  </a:lnTo>
                  <a:lnTo>
                    <a:pt x="894" y="110"/>
                  </a:lnTo>
                  <a:lnTo>
                    <a:pt x="902" y="104"/>
                  </a:lnTo>
                  <a:lnTo>
                    <a:pt x="902" y="108"/>
                  </a:lnTo>
                  <a:close/>
                  <a:moveTo>
                    <a:pt x="1272" y="818"/>
                  </a:moveTo>
                  <a:lnTo>
                    <a:pt x="1272" y="818"/>
                  </a:lnTo>
                  <a:lnTo>
                    <a:pt x="1272" y="816"/>
                  </a:lnTo>
                  <a:lnTo>
                    <a:pt x="1270" y="814"/>
                  </a:lnTo>
                  <a:lnTo>
                    <a:pt x="1266" y="812"/>
                  </a:lnTo>
                  <a:lnTo>
                    <a:pt x="1264" y="814"/>
                  </a:lnTo>
                  <a:lnTo>
                    <a:pt x="1264" y="818"/>
                  </a:lnTo>
                  <a:lnTo>
                    <a:pt x="1264" y="820"/>
                  </a:lnTo>
                  <a:lnTo>
                    <a:pt x="1272" y="818"/>
                  </a:lnTo>
                  <a:close/>
                  <a:moveTo>
                    <a:pt x="1168" y="848"/>
                  </a:moveTo>
                  <a:lnTo>
                    <a:pt x="1168" y="848"/>
                  </a:lnTo>
                  <a:lnTo>
                    <a:pt x="1176" y="848"/>
                  </a:lnTo>
                  <a:lnTo>
                    <a:pt x="1180" y="848"/>
                  </a:lnTo>
                  <a:lnTo>
                    <a:pt x="1182" y="844"/>
                  </a:lnTo>
                  <a:lnTo>
                    <a:pt x="1184" y="840"/>
                  </a:lnTo>
                  <a:lnTo>
                    <a:pt x="1190" y="836"/>
                  </a:lnTo>
                  <a:lnTo>
                    <a:pt x="1192" y="834"/>
                  </a:lnTo>
                  <a:lnTo>
                    <a:pt x="1192" y="832"/>
                  </a:lnTo>
                  <a:lnTo>
                    <a:pt x="1192" y="830"/>
                  </a:lnTo>
                  <a:lnTo>
                    <a:pt x="1188" y="828"/>
                  </a:lnTo>
                  <a:lnTo>
                    <a:pt x="1182" y="826"/>
                  </a:lnTo>
                  <a:lnTo>
                    <a:pt x="1180" y="826"/>
                  </a:lnTo>
                  <a:lnTo>
                    <a:pt x="1180" y="828"/>
                  </a:lnTo>
                  <a:lnTo>
                    <a:pt x="1176" y="830"/>
                  </a:lnTo>
                  <a:lnTo>
                    <a:pt x="1174" y="830"/>
                  </a:lnTo>
                  <a:lnTo>
                    <a:pt x="1172" y="832"/>
                  </a:lnTo>
                  <a:lnTo>
                    <a:pt x="1170" y="832"/>
                  </a:lnTo>
                  <a:lnTo>
                    <a:pt x="1166" y="832"/>
                  </a:lnTo>
                  <a:lnTo>
                    <a:pt x="1164" y="832"/>
                  </a:lnTo>
                  <a:lnTo>
                    <a:pt x="1162" y="834"/>
                  </a:lnTo>
                  <a:lnTo>
                    <a:pt x="1162" y="838"/>
                  </a:lnTo>
                  <a:lnTo>
                    <a:pt x="1160" y="842"/>
                  </a:lnTo>
                  <a:lnTo>
                    <a:pt x="1156" y="842"/>
                  </a:lnTo>
                  <a:lnTo>
                    <a:pt x="1154" y="842"/>
                  </a:lnTo>
                  <a:lnTo>
                    <a:pt x="1152" y="844"/>
                  </a:lnTo>
                  <a:lnTo>
                    <a:pt x="1152" y="846"/>
                  </a:lnTo>
                  <a:lnTo>
                    <a:pt x="1154" y="848"/>
                  </a:lnTo>
                  <a:lnTo>
                    <a:pt x="1168" y="848"/>
                  </a:lnTo>
                  <a:close/>
                  <a:moveTo>
                    <a:pt x="1214" y="822"/>
                  </a:moveTo>
                  <a:lnTo>
                    <a:pt x="1214" y="822"/>
                  </a:lnTo>
                  <a:lnTo>
                    <a:pt x="1218" y="816"/>
                  </a:lnTo>
                  <a:lnTo>
                    <a:pt x="1218" y="814"/>
                  </a:lnTo>
                  <a:lnTo>
                    <a:pt x="1216" y="814"/>
                  </a:lnTo>
                  <a:lnTo>
                    <a:pt x="1212" y="812"/>
                  </a:lnTo>
                  <a:lnTo>
                    <a:pt x="1208" y="814"/>
                  </a:lnTo>
                  <a:lnTo>
                    <a:pt x="1206" y="814"/>
                  </a:lnTo>
                  <a:lnTo>
                    <a:pt x="1202" y="812"/>
                  </a:lnTo>
                  <a:lnTo>
                    <a:pt x="1198" y="810"/>
                  </a:lnTo>
                  <a:lnTo>
                    <a:pt x="1196" y="812"/>
                  </a:lnTo>
                  <a:lnTo>
                    <a:pt x="1192" y="814"/>
                  </a:lnTo>
                  <a:lnTo>
                    <a:pt x="1190" y="814"/>
                  </a:lnTo>
                  <a:lnTo>
                    <a:pt x="1188" y="814"/>
                  </a:lnTo>
                  <a:lnTo>
                    <a:pt x="1188" y="816"/>
                  </a:lnTo>
                  <a:lnTo>
                    <a:pt x="1184" y="820"/>
                  </a:lnTo>
                  <a:lnTo>
                    <a:pt x="1182" y="822"/>
                  </a:lnTo>
                  <a:lnTo>
                    <a:pt x="1184" y="824"/>
                  </a:lnTo>
                  <a:lnTo>
                    <a:pt x="1190" y="824"/>
                  </a:lnTo>
                  <a:lnTo>
                    <a:pt x="1196" y="828"/>
                  </a:lnTo>
                  <a:lnTo>
                    <a:pt x="1200" y="830"/>
                  </a:lnTo>
                  <a:lnTo>
                    <a:pt x="1204" y="830"/>
                  </a:lnTo>
                  <a:lnTo>
                    <a:pt x="1214" y="822"/>
                  </a:lnTo>
                  <a:close/>
                  <a:moveTo>
                    <a:pt x="1352" y="792"/>
                  </a:moveTo>
                  <a:lnTo>
                    <a:pt x="1352" y="792"/>
                  </a:lnTo>
                  <a:lnTo>
                    <a:pt x="1348" y="790"/>
                  </a:lnTo>
                  <a:lnTo>
                    <a:pt x="1344" y="788"/>
                  </a:lnTo>
                  <a:lnTo>
                    <a:pt x="1338" y="788"/>
                  </a:lnTo>
                  <a:lnTo>
                    <a:pt x="1330" y="790"/>
                  </a:lnTo>
                  <a:lnTo>
                    <a:pt x="1328" y="792"/>
                  </a:lnTo>
                  <a:lnTo>
                    <a:pt x="1330" y="794"/>
                  </a:lnTo>
                  <a:lnTo>
                    <a:pt x="1340" y="798"/>
                  </a:lnTo>
                  <a:lnTo>
                    <a:pt x="1350" y="796"/>
                  </a:lnTo>
                  <a:lnTo>
                    <a:pt x="1352" y="796"/>
                  </a:lnTo>
                  <a:lnTo>
                    <a:pt x="1352" y="792"/>
                  </a:lnTo>
                  <a:close/>
                  <a:moveTo>
                    <a:pt x="1326" y="780"/>
                  </a:moveTo>
                  <a:lnTo>
                    <a:pt x="1326" y="780"/>
                  </a:lnTo>
                  <a:lnTo>
                    <a:pt x="1330" y="778"/>
                  </a:lnTo>
                  <a:lnTo>
                    <a:pt x="1334" y="776"/>
                  </a:lnTo>
                  <a:lnTo>
                    <a:pt x="1338" y="776"/>
                  </a:lnTo>
                  <a:lnTo>
                    <a:pt x="1342" y="776"/>
                  </a:lnTo>
                  <a:lnTo>
                    <a:pt x="1346" y="778"/>
                  </a:lnTo>
                  <a:lnTo>
                    <a:pt x="1350" y="776"/>
                  </a:lnTo>
                  <a:lnTo>
                    <a:pt x="1364" y="766"/>
                  </a:lnTo>
                  <a:lnTo>
                    <a:pt x="1372" y="760"/>
                  </a:lnTo>
                  <a:lnTo>
                    <a:pt x="1372" y="758"/>
                  </a:lnTo>
                  <a:lnTo>
                    <a:pt x="1372" y="756"/>
                  </a:lnTo>
                  <a:lnTo>
                    <a:pt x="1368" y="756"/>
                  </a:lnTo>
                  <a:lnTo>
                    <a:pt x="1362" y="756"/>
                  </a:lnTo>
                  <a:lnTo>
                    <a:pt x="1356" y="758"/>
                  </a:lnTo>
                  <a:lnTo>
                    <a:pt x="1358" y="760"/>
                  </a:lnTo>
                  <a:lnTo>
                    <a:pt x="1358" y="762"/>
                  </a:lnTo>
                  <a:lnTo>
                    <a:pt x="1356" y="764"/>
                  </a:lnTo>
                  <a:lnTo>
                    <a:pt x="1350" y="762"/>
                  </a:lnTo>
                  <a:lnTo>
                    <a:pt x="1348" y="762"/>
                  </a:lnTo>
                  <a:lnTo>
                    <a:pt x="1346" y="762"/>
                  </a:lnTo>
                  <a:lnTo>
                    <a:pt x="1342" y="766"/>
                  </a:lnTo>
                  <a:lnTo>
                    <a:pt x="1342" y="770"/>
                  </a:lnTo>
                  <a:lnTo>
                    <a:pt x="1340" y="768"/>
                  </a:lnTo>
                  <a:lnTo>
                    <a:pt x="1338" y="766"/>
                  </a:lnTo>
                  <a:lnTo>
                    <a:pt x="1332" y="766"/>
                  </a:lnTo>
                  <a:lnTo>
                    <a:pt x="1318" y="770"/>
                  </a:lnTo>
                  <a:lnTo>
                    <a:pt x="1314" y="774"/>
                  </a:lnTo>
                  <a:lnTo>
                    <a:pt x="1318" y="776"/>
                  </a:lnTo>
                  <a:lnTo>
                    <a:pt x="1320" y="776"/>
                  </a:lnTo>
                  <a:lnTo>
                    <a:pt x="1322" y="778"/>
                  </a:lnTo>
                  <a:lnTo>
                    <a:pt x="1320" y="780"/>
                  </a:lnTo>
                  <a:lnTo>
                    <a:pt x="1326" y="780"/>
                  </a:lnTo>
                  <a:close/>
                  <a:moveTo>
                    <a:pt x="1414" y="220"/>
                  </a:moveTo>
                  <a:lnTo>
                    <a:pt x="1414" y="220"/>
                  </a:lnTo>
                  <a:lnTo>
                    <a:pt x="1408" y="216"/>
                  </a:lnTo>
                  <a:lnTo>
                    <a:pt x="1402" y="216"/>
                  </a:lnTo>
                  <a:lnTo>
                    <a:pt x="1392" y="218"/>
                  </a:lnTo>
                  <a:lnTo>
                    <a:pt x="1388" y="220"/>
                  </a:lnTo>
                  <a:lnTo>
                    <a:pt x="1382" y="220"/>
                  </a:lnTo>
                  <a:lnTo>
                    <a:pt x="1374" y="218"/>
                  </a:lnTo>
                  <a:lnTo>
                    <a:pt x="1364" y="214"/>
                  </a:lnTo>
                  <a:lnTo>
                    <a:pt x="1356" y="208"/>
                  </a:lnTo>
                  <a:lnTo>
                    <a:pt x="1354" y="204"/>
                  </a:lnTo>
                  <a:lnTo>
                    <a:pt x="1356" y="200"/>
                  </a:lnTo>
                  <a:lnTo>
                    <a:pt x="1360" y="198"/>
                  </a:lnTo>
                  <a:lnTo>
                    <a:pt x="1370" y="194"/>
                  </a:lnTo>
                  <a:lnTo>
                    <a:pt x="1370" y="192"/>
                  </a:lnTo>
                  <a:lnTo>
                    <a:pt x="1366" y="190"/>
                  </a:lnTo>
                  <a:lnTo>
                    <a:pt x="1354" y="188"/>
                  </a:lnTo>
                  <a:lnTo>
                    <a:pt x="1336" y="188"/>
                  </a:lnTo>
                  <a:lnTo>
                    <a:pt x="1316" y="188"/>
                  </a:lnTo>
                  <a:lnTo>
                    <a:pt x="1296" y="190"/>
                  </a:lnTo>
                  <a:lnTo>
                    <a:pt x="1280" y="194"/>
                  </a:lnTo>
                  <a:lnTo>
                    <a:pt x="1274" y="196"/>
                  </a:lnTo>
                  <a:lnTo>
                    <a:pt x="1270" y="198"/>
                  </a:lnTo>
                  <a:lnTo>
                    <a:pt x="1270" y="202"/>
                  </a:lnTo>
                  <a:lnTo>
                    <a:pt x="1272" y="204"/>
                  </a:lnTo>
                  <a:lnTo>
                    <a:pt x="1276" y="208"/>
                  </a:lnTo>
                  <a:lnTo>
                    <a:pt x="1286" y="212"/>
                  </a:lnTo>
                  <a:lnTo>
                    <a:pt x="1292" y="214"/>
                  </a:lnTo>
                  <a:lnTo>
                    <a:pt x="1292" y="216"/>
                  </a:lnTo>
                  <a:lnTo>
                    <a:pt x="1292" y="218"/>
                  </a:lnTo>
                  <a:lnTo>
                    <a:pt x="1286" y="224"/>
                  </a:lnTo>
                  <a:lnTo>
                    <a:pt x="1272" y="236"/>
                  </a:lnTo>
                  <a:lnTo>
                    <a:pt x="1264" y="242"/>
                  </a:lnTo>
                  <a:lnTo>
                    <a:pt x="1262" y="246"/>
                  </a:lnTo>
                  <a:lnTo>
                    <a:pt x="1264" y="248"/>
                  </a:lnTo>
                  <a:lnTo>
                    <a:pt x="1270" y="250"/>
                  </a:lnTo>
                  <a:lnTo>
                    <a:pt x="1288" y="250"/>
                  </a:lnTo>
                  <a:lnTo>
                    <a:pt x="1314" y="246"/>
                  </a:lnTo>
                  <a:lnTo>
                    <a:pt x="1324" y="248"/>
                  </a:lnTo>
                  <a:lnTo>
                    <a:pt x="1328" y="248"/>
                  </a:lnTo>
                  <a:lnTo>
                    <a:pt x="1328" y="250"/>
                  </a:lnTo>
                  <a:lnTo>
                    <a:pt x="1328" y="256"/>
                  </a:lnTo>
                  <a:lnTo>
                    <a:pt x="1328" y="260"/>
                  </a:lnTo>
                  <a:lnTo>
                    <a:pt x="1326" y="264"/>
                  </a:lnTo>
                  <a:lnTo>
                    <a:pt x="1326" y="266"/>
                  </a:lnTo>
                  <a:lnTo>
                    <a:pt x="1328" y="266"/>
                  </a:lnTo>
                  <a:lnTo>
                    <a:pt x="1336" y="266"/>
                  </a:lnTo>
                  <a:lnTo>
                    <a:pt x="1350" y="260"/>
                  </a:lnTo>
                  <a:lnTo>
                    <a:pt x="1376" y="250"/>
                  </a:lnTo>
                  <a:lnTo>
                    <a:pt x="1402" y="238"/>
                  </a:lnTo>
                  <a:lnTo>
                    <a:pt x="1412" y="234"/>
                  </a:lnTo>
                  <a:lnTo>
                    <a:pt x="1418" y="228"/>
                  </a:lnTo>
                  <a:lnTo>
                    <a:pt x="1420" y="226"/>
                  </a:lnTo>
                  <a:lnTo>
                    <a:pt x="1420" y="224"/>
                  </a:lnTo>
                  <a:lnTo>
                    <a:pt x="1418" y="222"/>
                  </a:lnTo>
                  <a:lnTo>
                    <a:pt x="1414" y="220"/>
                  </a:lnTo>
                  <a:close/>
                  <a:moveTo>
                    <a:pt x="1370" y="792"/>
                  </a:moveTo>
                  <a:lnTo>
                    <a:pt x="1370" y="792"/>
                  </a:lnTo>
                  <a:lnTo>
                    <a:pt x="1378" y="782"/>
                  </a:lnTo>
                  <a:lnTo>
                    <a:pt x="1380" y="776"/>
                  </a:lnTo>
                  <a:lnTo>
                    <a:pt x="1378" y="774"/>
                  </a:lnTo>
                  <a:lnTo>
                    <a:pt x="1376" y="772"/>
                  </a:lnTo>
                  <a:lnTo>
                    <a:pt x="1372" y="770"/>
                  </a:lnTo>
                  <a:lnTo>
                    <a:pt x="1370" y="774"/>
                  </a:lnTo>
                  <a:lnTo>
                    <a:pt x="1362" y="776"/>
                  </a:lnTo>
                  <a:lnTo>
                    <a:pt x="1354" y="780"/>
                  </a:lnTo>
                  <a:lnTo>
                    <a:pt x="1350" y="784"/>
                  </a:lnTo>
                  <a:lnTo>
                    <a:pt x="1350" y="786"/>
                  </a:lnTo>
                  <a:lnTo>
                    <a:pt x="1350" y="788"/>
                  </a:lnTo>
                  <a:lnTo>
                    <a:pt x="1356" y="792"/>
                  </a:lnTo>
                  <a:lnTo>
                    <a:pt x="1364" y="794"/>
                  </a:lnTo>
                  <a:lnTo>
                    <a:pt x="1366" y="794"/>
                  </a:lnTo>
                  <a:lnTo>
                    <a:pt x="1370" y="792"/>
                  </a:lnTo>
                  <a:close/>
                  <a:moveTo>
                    <a:pt x="1388" y="762"/>
                  </a:moveTo>
                  <a:lnTo>
                    <a:pt x="1388" y="762"/>
                  </a:lnTo>
                  <a:lnTo>
                    <a:pt x="1384" y="762"/>
                  </a:lnTo>
                  <a:lnTo>
                    <a:pt x="1380" y="764"/>
                  </a:lnTo>
                  <a:lnTo>
                    <a:pt x="1380" y="766"/>
                  </a:lnTo>
                  <a:lnTo>
                    <a:pt x="1380" y="770"/>
                  </a:lnTo>
                  <a:lnTo>
                    <a:pt x="1384" y="776"/>
                  </a:lnTo>
                  <a:lnTo>
                    <a:pt x="1386" y="778"/>
                  </a:lnTo>
                  <a:lnTo>
                    <a:pt x="1388" y="778"/>
                  </a:lnTo>
                  <a:lnTo>
                    <a:pt x="1394" y="776"/>
                  </a:lnTo>
                  <a:lnTo>
                    <a:pt x="1396" y="772"/>
                  </a:lnTo>
                  <a:lnTo>
                    <a:pt x="1396" y="770"/>
                  </a:lnTo>
                  <a:lnTo>
                    <a:pt x="1396" y="766"/>
                  </a:lnTo>
                  <a:lnTo>
                    <a:pt x="1392" y="764"/>
                  </a:lnTo>
                  <a:lnTo>
                    <a:pt x="1388" y="762"/>
                  </a:lnTo>
                  <a:close/>
                  <a:moveTo>
                    <a:pt x="1264" y="804"/>
                  </a:moveTo>
                  <a:lnTo>
                    <a:pt x="1264" y="804"/>
                  </a:lnTo>
                  <a:lnTo>
                    <a:pt x="1264" y="800"/>
                  </a:lnTo>
                  <a:lnTo>
                    <a:pt x="1262" y="798"/>
                  </a:lnTo>
                  <a:lnTo>
                    <a:pt x="1258" y="798"/>
                  </a:lnTo>
                  <a:lnTo>
                    <a:pt x="1252" y="802"/>
                  </a:lnTo>
                  <a:lnTo>
                    <a:pt x="1248" y="804"/>
                  </a:lnTo>
                  <a:lnTo>
                    <a:pt x="1248" y="808"/>
                  </a:lnTo>
                  <a:lnTo>
                    <a:pt x="1250" y="810"/>
                  </a:lnTo>
                  <a:lnTo>
                    <a:pt x="1254" y="812"/>
                  </a:lnTo>
                  <a:lnTo>
                    <a:pt x="1260" y="814"/>
                  </a:lnTo>
                  <a:lnTo>
                    <a:pt x="1262" y="812"/>
                  </a:lnTo>
                  <a:lnTo>
                    <a:pt x="1264" y="804"/>
                  </a:lnTo>
                  <a:close/>
                  <a:moveTo>
                    <a:pt x="1102" y="904"/>
                  </a:moveTo>
                  <a:lnTo>
                    <a:pt x="1102" y="904"/>
                  </a:lnTo>
                  <a:lnTo>
                    <a:pt x="1102" y="908"/>
                  </a:lnTo>
                  <a:lnTo>
                    <a:pt x="1104" y="908"/>
                  </a:lnTo>
                  <a:lnTo>
                    <a:pt x="1112" y="908"/>
                  </a:lnTo>
                  <a:lnTo>
                    <a:pt x="1114" y="906"/>
                  </a:lnTo>
                  <a:lnTo>
                    <a:pt x="1112" y="902"/>
                  </a:lnTo>
                  <a:lnTo>
                    <a:pt x="1106" y="902"/>
                  </a:lnTo>
                  <a:lnTo>
                    <a:pt x="1104" y="902"/>
                  </a:lnTo>
                  <a:lnTo>
                    <a:pt x="1102" y="904"/>
                  </a:lnTo>
                  <a:close/>
                  <a:moveTo>
                    <a:pt x="1116" y="898"/>
                  </a:moveTo>
                  <a:lnTo>
                    <a:pt x="1116" y="898"/>
                  </a:lnTo>
                  <a:lnTo>
                    <a:pt x="1120" y="900"/>
                  </a:lnTo>
                  <a:lnTo>
                    <a:pt x="1122" y="898"/>
                  </a:lnTo>
                  <a:lnTo>
                    <a:pt x="1124" y="896"/>
                  </a:lnTo>
                  <a:lnTo>
                    <a:pt x="1124" y="894"/>
                  </a:lnTo>
                  <a:lnTo>
                    <a:pt x="1120" y="892"/>
                  </a:lnTo>
                  <a:lnTo>
                    <a:pt x="1116" y="894"/>
                  </a:lnTo>
                  <a:lnTo>
                    <a:pt x="1114" y="896"/>
                  </a:lnTo>
                  <a:lnTo>
                    <a:pt x="1116" y="898"/>
                  </a:lnTo>
                  <a:close/>
                  <a:moveTo>
                    <a:pt x="1150" y="850"/>
                  </a:moveTo>
                  <a:lnTo>
                    <a:pt x="1150" y="850"/>
                  </a:lnTo>
                  <a:lnTo>
                    <a:pt x="1148" y="850"/>
                  </a:lnTo>
                  <a:lnTo>
                    <a:pt x="1148" y="848"/>
                  </a:lnTo>
                  <a:lnTo>
                    <a:pt x="1146" y="846"/>
                  </a:lnTo>
                  <a:lnTo>
                    <a:pt x="1144" y="846"/>
                  </a:lnTo>
                  <a:lnTo>
                    <a:pt x="1142" y="848"/>
                  </a:lnTo>
                  <a:lnTo>
                    <a:pt x="1140" y="846"/>
                  </a:lnTo>
                  <a:lnTo>
                    <a:pt x="1138" y="844"/>
                  </a:lnTo>
                  <a:lnTo>
                    <a:pt x="1136" y="846"/>
                  </a:lnTo>
                  <a:lnTo>
                    <a:pt x="1136" y="848"/>
                  </a:lnTo>
                  <a:lnTo>
                    <a:pt x="1132" y="848"/>
                  </a:lnTo>
                  <a:lnTo>
                    <a:pt x="1130" y="846"/>
                  </a:lnTo>
                  <a:lnTo>
                    <a:pt x="1130" y="850"/>
                  </a:lnTo>
                  <a:lnTo>
                    <a:pt x="1130" y="852"/>
                  </a:lnTo>
                  <a:lnTo>
                    <a:pt x="1128" y="850"/>
                  </a:lnTo>
                  <a:lnTo>
                    <a:pt x="1124" y="850"/>
                  </a:lnTo>
                  <a:lnTo>
                    <a:pt x="1120" y="850"/>
                  </a:lnTo>
                  <a:lnTo>
                    <a:pt x="1118" y="854"/>
                  </a:lnTo>
                  <a:lnTo>
                    <a:pt x="1120" y="856"/>
                  </a:lnTo>
                  <a:lnTo>
                    <a:pt x="1124" y="856"/>
                  </a:lnTo>
                  <a:lnTo>
                    <a:pt x="1124" y="858"/>
                  </a:lnTo>
                  <a:lnTo>
                    <a:pt x="1120" y="860"/>
                  </a:lnTo>
                  <a:lnTo>
                    <a:pt x="1114" y="860"/>
                  </a:lnTo>
                  <a:lnTo>
                    <a:pt x="1108" y="860"/>
                  </a:lnTo>
                  <a:lnTo>
                    <a:pt x="1108" y="862"/>
                  </a:lnTo>
                  <a:lnTo>
                    <a:pt x="1110" y="862"/>
                  </a:lnTo>
                  <a:lnTo>
                    <a:pt x="1110" y="864"/>
                  </a:lnTo>
                  <a:lnTo>
                    <a:pt x="1108" y="866"/>
                  </a:lnTo>
                  <a:lnTo>
                    <a:pt x="1106" y="866"/>
                  </a:lnTo>
                  <a:lnTo>
                    <a:pt x="1108" y="868"/>
                  </a:lnTo>
                  <a:lnTo>
                    <a:pt x="1110" y="870"/>
                  </a:lnTo>
                  <a:lnTo>
                    <a:pt x="1108" y="870"/>
                  </a:lnTo>
                  <a:lnTo>
                    <a:pt x="1108" y="872"/>
                  </a:lnTo>
                  <a:lnTo>
                    <a:pt x="1108" y="874"/>
                  </a:lnTo>
                  <a:lnTo>
                    <a:pt x="1108" y="876"/>
                  </a:lnTo>
                  <a:lnTo>
                    <a:pt x="1108" y="878"/>
                  </a:lnTo>
                  <a:lnTo>
                    <a:pt x="1106" y="880"/>
                  </a:lnTo>
                  <a:lnTo>
                    <a:pt x="1104" y="882"/>
                  </a:lnTo>
                  <a:lnTo>
                    <a:pt x="1108" y="884"/>
                  </a:lnTo>
                  <a:lnTo>
                    <a:pt x="1114" y="884"/>
                  </a:lnTo>
                  <a:lnTo>
                    <a:pt x="1114" y="886"/>
                  </a:lnTo>
                  <a:lnTo>
                    <a:pt x="1114" y="888"/>
                  </a:lnTo>
                  <a:lnTo>
                    <a:pt x="1116" y="888"/>
                  </a:lnTo>
                  <a:lnTo>
                    <a:pt x="1120" y="884"/>
                  </a:lnTo>
                  <a:lnTo>
                    <a:pt x="1122" y="880"/>
                  </a:lnTo>
                  <a:lnTo>
                    <a:pt x="1126" y="876"/>
                  </a:lnTo>
                  <a:lnTo>
                    <a:pt x="1130" y="874"/>
                  </a:lnTo>
                  <a:lnTo>
                    <a:pt x="1132" y="876"/>
                  </a:lnTo>
                  <a:lnTo>
                    <a:pt x="1132" y="878"/>
                  </a:lnTo>
                  <a:lnTo>
                    <a:pt x="1134" y="878"/>
                  </a:lnTo>
                  <a:lnTo>
                    <a:pt x="1142" y="878"/>
                  </a:lnTo>
                  <a:lnTo>
                    <a:pt x="1146" y="876"/>
                  </a:lnTo>
                  <a:lnTo>
                    <a:pt x="1148" y="874"/>
                  </a:lnTo>
                  <a:lnTo>
                    <a:pt x="1146" y="870"/>
                  </a:lnTo>
                  <a:lnTo>
                    <a:pt x="1146" y="866"/>
                  </a:lnTo>
                  <a:lnTo>
                    <a:pt x="1148" y="864"/>
                  </a:lnTo>
                  <a:lnTo>
                    <a:pt x="1150" y="862"/>
                  </a:lnTo>
                  <a:lnTo>
                    <a:pt x="1150" y="860"/>
                  </a:lnTo>
                  <a:lnTo>
                    <a:pt x="1152" y="852"/>
                  </a:lnTo>
                  <a:lnTo>
                    <a:pt x="1152" y="850"/>
                  </a:lnTo>
                  <a:lnTo>
                    <a:pt x="1150" y="850"/>
                  </a:lnTo>
                  <a:close/>
                  <a:moveTo>
                    <a:pt x="1254" y="830"/>
                  </a:moveTo>
                  <a:lnTo>
                    <a:pt x="1254" y="830"/>
                  </a:lnTo>
                  <a:lnTo>
                    <a:pt x="1260" y="826"/>
                  </a:lnTo>
                  <a:lnTo>
                    <a:pt x="1262" y="824"/>
                  </a:lnTo>
                  <a:lnTo>
                    <a:pt x="1260" y="820"/>
                  </a:lnTo>
                  <a:lnTo>
                    <a:pt x="1258" y="822"/>
                  </a:lnTo>
                  <a:lnTo>
                    <a:pt x="1256" y="826"/>
                  </a:lnTo>
                  <a:lnTo>
                    <a:pt x="1254" y="830"/>
                  </a:lnTo>
                  <a:close/>
                  <a:moveTo>
                    <a:pt x="1226" y="818"/>
                  </a:moveTo>
                  <a:lnTo>
                    <a:pt x="1226" y="818"/>
                  </a:lnTo>
                  <a:lnTo>
                    <a:pt x="1222" y="818"/>
                  </a:lnTo>
                  <a:lnTo>
                    <a:pt x="1218" y="820"/>
                  </a:lnTo>
                  <a:lnTo>
                    <a:pt x="1214" y="826"/>
                  </a:lnTo>
                  <a:lnTo>
                    <a:pt x="1216" y="826"/>
                  </a:lnTo>
                  <a:lnTo>
                    <a:pt x="1220" y="824"/>
                  </a:lnTo>
                  <a:lnTo>
                    <a:pt x="1224" y="822"/>
                  </a:lnTo>
                  <a:lnTo>
                    <a:pt x="1226" y="818"/>
                  </a:lnTo>
                  <a:close/>
                  <a:moveTo>
                    <a:pt x="1074" y="928"/>
                  </a:moveTo>
                  <a:lnTo>
                    <a:pt x="1074" y="928"/>
                  </a:lnTo>
                  <a:lnTo>
                    <a:pt x="1074" y="930"/>
                  </a:lnTo>
                  <a:lnTo>
                    <a:pt x="1074" y="932"/>
                  </a:lnTo>
                  <a:lnTo>
                    <a:pt x="1078" y="932"/>
                  </a:lnTo>
                  <a:lnTo>
                    <a:pt x="1082" y="930"/>
                  </a:lnTo>
                  <a:lnTo>
                    <a:pt x="1084" y="926"/>
                  </a:lnTo>
                  <a:lnTo>
                    <a:pt x="1084" y="924"/>
                  </a:lnTo>
                  <a:lnTo>
                    <a:pt x="1080" y="924"/>
                  </a:lnTo>
                  <a:lnTo>
                    <a:pt x="1076" y="924"/>
                  </a:lnTo>
                  <a:lnTo>
                    <a:pt x="1074" y="928"/>
                  </a:lnTo>
                  <a:close/>
                  <a:moveTo>
                    <a:pt x="772" y="1274"/>
                  </a:moveTo>
                  <a:lnTo>
                    <a:pt x="772" y="1274"/>
                  </a:lnTo>
                  <a:lnTo>
                    <a:pt x="784" y="1270"/>
                  </a:lnTo>
                  <a:lnTo>
                    <a:pt x="788" y="1270"/>
                  </a:lnTo>
                  <a:lnTo>
                    <a:pt x="790" y="1268"/>
                  </a:lnTo>
                  <a:lnTo>
                    <a:pt x="790" y="1266"/>
                  </a:lnTo>
                  <a:lnTo>
                    <a:pt x="788" y="1264"/>
                  </a:lnTo>
                  <a:lnTo>
                    <a:pt x="786" y="1264"/>
                  </a:lnTo>
                  <a:lnTo>
                    <a:pt x="784" y="1262"/>
                  </a:lnTo>
                  <a:lnTo>
                    <a:pt x="784" y="1260"/>
                  </a:lnTo>
                  <a:lnTo>
                    <a:pt x="778" y="1262"/>
                  </a:lnTo>
                  <a:lnTo>
                    <a:pt x="768" y="1266"/>
                  </a:lnTo>
                  <a:lnTo>
                    <a:pt x="760" y="1268"/>
                  </a:lnTo>
                  <a:lnTo>
                    <a:pt x="758" y="1270"/>
                  </a:lnTo>
                  <a:lnTo>
                    <a:pt x="756" y="1274"/>
                  </a:lnTo>
                  <a:lnTo>
                    <a:pt x="758" y="1276"/>
                  </a:lnTo>
                  <a:lnTo>
                    <a:pt x="760" y="1276"/>
                  </a:lnTo>
                  <a:lnTo>
                    <a:pt x="772" y="1274"/>
                  </a:lnTo>
                  <a:close/>
                  <a:moveTo>
                    <a:pt x="776" y="1258"/>
                  </a:moveTo>
                  <a:lnTo>
                    <a:pt x="776" y="1258"/>
                  </a:lnTo>
                  <a:lnTo>
                    <a:pt x="780" y="1256"/>
                  </a:lnTo>
                  <a:lnTo>
                    <a:pt x="778" y="1252"/>
                  </a:lnTo>
                  <a:lnTo>
                    <a:pt x="776" y="1250"/>
                  </a:lnTo>
                  <a:lnTo>
                    <a:pt x="774" y="1252"/>
                  </a:lnTo>
                  <a:lnTo>
                    <a:pt x="772" y="1254"/>
                  </a:lnTo>
                  <a:lnTo>
                    <a:pt x="764" y="1256"/>
                  </a:lnTo>
                  <a:lnTo>
                    <a:pt x="760" y="1258"/>
                  </a:lnTo>
                  <a:lnTo>
                    <a:pt x="758" y="1258"/>
                  </a:lnTo>
                  <a:lnTo>
                    <a:pt x="758" y="1260"/>
                  </a:lnTo>
                  <a:lnTo>
                    <a:pt x="764" y="1260"/>
                  </a:lnTo>
                  <a:lnTo>
                    <a:pt x="776" y="1258"/>
                  </a:lnTo>
                  <a:close/>
                  <a:moveTo>
                    <a:pt x="892" y="180"/>
                  </a:moveTo>
                  <a:lnTo>
                    <a:pt x="892" y="180"/>
                  </a:lnTo>
                  <a:lnTo>
                    <a:pt x="904" y="186"/>
                  </a:lnTo>
                  <a:lnTo>
                    <a:pt x="912" y="188"/>
                  </a:lnTo>
                  <a:lnTo>
                    <a:pt x="912" y="186"/>
                  </a:lnTo>
                  <a:lnTo>
                    <a:pt x="910" y="182"/>
                  </a:lnTo>
                  <a:lnTo>
                    <a:pt x="906" y="176"/>
                  </a:lnTo>
                  <a:lnTo>
                    <a:pt x="900" y="170"/>
                  </a:lnTo>
                  <a:lnTo>
                    <a:pt x="894" y="164"/>
                  </a:lnTo>
                  <a:lnTo>
                    <a:pt x="888" y="164"/>
                  </a:lnTo>
                  <a:lnTo>
                    <a:pt x="882" y="162"/>
                  </a:lnTo>
                  <a:lnTo>
                    <a:pt x="878" y="158"/>
                  </a:lnTo>
                  <a:lnTo>
                    <a:pt x="870" y="144"/>
                  </a:lnTo>
                  <a:lnTo>
                    <a:pt x="866" y="138"/>
                  </a:lnTo>
                  <a:lnTo>
                    <a:pt x="860" y="134"/>
                  </a:lnTo>
                  <a:lnTo>
                    <a:pt x="856" y="132"/>
                  </a:lnTo>
                  <a:lnTo>
                    <a:pt x="850" y="132"/>
                  </a:lnTo>
                  <a:lnTo>
                    <a:pt x="846" y="136"/>
                  </a:lnTo>
                  <a:lnTo>
                    <a:pt x="846" y="142"/>
                  </a:lnTo>
                  <a:lnTo>
                    <a:pt x="860" y="164"/>
                  </a:lnTo>
                  <a:lnTo>
                    <a:pt x="866" y="174"/>
                  </a:lnTo>
                  <a:lnTo>
                    <a:pt x="868" y="174"/>
                  </a:lnTo>
                  <a:lnTo>
                    <a:pt x="870" y="174"/>
                  </a:lnTo>
                  <a:lnTo>
                    <a:pt x="872" y="172"/>
                  </a:lnTo>
                  <a:lnTo>
                    <a:pt x="876" y="172"/>
                  </a:lnTo>
                  <a:lnTo>
                    <a:pt x="884" y="174"/>
                  </a:lnTo>
                  <a:lnTo>
                    <a:pt x="892" y="180"/>
                  </a:lnTo>
                  <a:close/>
                  <a:moveTo>
                    <a:pt x="1006" y="948"/>
                  </a:moveTo>
                  <a:lnTo>
                    <a:pt x="1006" y="948"/>
                  </a:lnTo>
                  <a:lnTo>
                    <a:pt x="1016" y="944"/>
                  </a:lnTo>
                  <a:lnTo>
                    <a:pt x="1026" y="934"/>
                  </a:lnTo>
                  <a:lnTo>
                    <a:pt x="1030" y="932"/>
                  </a:lnTo>
                  <a:lnTo>
                    <a:pt x="1030" y="930"/>
                  </a:lnTo>
                  <a:lnTo>
                    <a:pt x="1026" y="930"/>
                  </a:lnTo>
                  <a:lnTo>
                    <a:pt x="1018" y="930"/>
                  </a:lnTo>
                  <a:lnTo>
                    <a:pt x="1008" y="932"/>
                  </a:lnTo>
                  <a:lnTo>
                    <a:pt x="1004" y="934"/>
                  </a:lnTo>
                  <a:lnTo>
                    <a:pt x="1006" y="936"/>
                  </a:lnTo>
                  <a:lnTo>
                    <a:pt x="1006" y="938"/>
                  </a:lnTo>
                  <a:lnTo>
                    <a:pt x="1002" y="938"/>
                  </a:lnTo>
                  <a:lnTo>
                    <a:pt x="998" y="938"/>
                  </a:lnTo>
                  <a:lnTo>
                    <a:pt x="998" y="940"/>
                  </a:lnTo>
                  <a:lnTo>
                    <a:pt x="1000" y="942"/>
                  </a:lnTo>
                  <a:lnTo>
                    <a:pt x="998" y="946"/>
                  </a:lnTo>
                  <a:lnTo>
                    <a:pt x="996" y="948"/>
                  </a:lnTo>
                  <a:lnTo>
                    <a:pt x="1000" y="948"/>
                  </a:lnTo>
                  <a:lnTo>
                    <a:pt x="1006" y="948"/>
                  </a:lnTo>
                  <a:close/>
                  <a:moveTo>
                    <a:pt x="1028" y="900"/>
                  </a:moveTo>
                  <a:lnTo>
                    <a:pt x="1028" y="900"/>
                  </a:lnTo>
                  <a:lnTo>
                    <a:pt x="1024" y="900"/>
                  </a:lnTo>
                  <a:lnTo>
                    <a:pt x="1022" y="902"/>
                  </a:lnTo>
                  <a:lnTo>
                    <a:pt x="1022" y="904"/>
                  </a:lnTo>
                  <a:lnTo>
                    <a:pt x="1018" y="906"/>
                  </a:lnTo>
                  <a:lnTo>
                    <a:pt x="1016" y="904"/>
                  </a:lnTo>
                  <a:lnTo>
                    <a:pt x="1014" y="902"/>
                  </a:lnTo>
                  <a:lnTo>
                    <a:pt x="1012" y="902"/>
                  </a:lnTo>
                  <a:lnTo>
                    <a:pt x="1010" y="904"/>
                  </a:lnTo>
                  <a:lnTo>
                    <a:pt x="1008" y="904"/>
                  </a:lnTo>
                  <a:lnTo>
                    <a:pt x="1006" y="904"/>
                  </a:lnTo>
                  <a:lnTo>
                    <a:pt x="1004" y="906"/>
                  </a:lnTo>
                  <a:lnTo>
                    <a:pt x="1004" y="910"/>
                  </a:lnTo>
                  <a:lnTo>
                    <a:pt x="1002" y="912"/>
                  </a:lnTo>
                  <a:lnTo>
                    <a:pt x="1002" y="914"/>
                  </a:lnTo>
                  <a:lnTo>
                    <a:pt x="1004" y="916"/>
                  </a:lnTo>
                  <a:lnTo>
                    <a:pt x="1008" y="918"/>
                  </a:lnTo>
                  <a:lnTo>
                    <a:pt x="1012" y="916"/>
                  </a:lnTo>
                  <a:lnTo>
                    <a:pt x="1016" y="914"/>
                  </a:lnTo>
                  <a:lnTo>
                    <a:pt x="1026" y="910"/>
                  </a:lnTo>
                  <a:lnTo>
                    <a:pt x="1030" y="910"/>
                  </a:lnTo>
                  <a:lnTo>
                    <a:pt x="1026" y="914"/>
                  </a:lnTo>
                  <a:lnTo>
                    <a:pt x="1020" y="918"/>
                  </a:lnTo>
                  <a:lnTo>
                    <a:pt x="1020" y="920"/>
                  </a:lnTo>
                  <a:lnTo>
                    <a:pt x="1030" y="918"/>
                  </a:lnTo>
                  <a:lnTo>
                    <a:pt x="1040" y="916"/>
                  </a:lnTo>
                  <a:lnTo>
                    <a:pt x="1042" y="914"/>
                  </a:lnTo>
                  <a:lnTo>
                    <a:pt x="1042" y="912"/>
                  </a:lnTo>
                  <a:lnTo>
                    <a:pt x="1042" y="910"/>
                  </a:lnTo>
                  <a:lnTo>
                    <a:pt x="1040" y="906"/>
                  </a:lnTo>
                  <a:lnTo>
                    <a:pt x="1040" y="904"/>
                  </a:lnTo>
                  <a:lnTo>
                    <a:pt x="1042" y="902"/>
                  </a:lnTo>
                  <a:lnTo>
                    <a:pt x="1042" y="900"/>
                  </a:lnTo>
                  <a:lnTo>
                    <a:pt x="1038" y="896"/>
                  </a:lnTo>
                  <a:lnTo>
                    <a:pt x="1034" y="890"/>
                  </a:lnTo>
                  <a:lnTo>
                    <a:pt x="1032" y="890"/>
                  </a:lnTo>
                  <a:lnTo>
                    <a:pt x="1030" y="890"/>
                  </a:lnTo>
                  <a:lnTo>
                    <a:pt x="1028" y="890"/>
                  </a:lnTo>
                  <a:lnTo>
                    <a:pt x="1028" y="892"/>
                  </a:lnTo>
                  <a:lnTo>
                    <a:pt x="1030" y="896"/>
                  </a:lnTo>
                  <a:lnTo>
                    <a:pt x="1032" y="900"/>
                  </a:lnTo>
                  <a:lnTo>
                    <a:pt x="1028" y="900"/>
                  </a:lnTo>
                  <a:close/>
                  <a:moveTo>
                    <a:pt x="996" y="942"/>
                  </a:moveTo>
                  <a:lnTo>
                    <a:pt x="996" y="942"/>
                  </a:lnTo>
                  <a:lnTo>
                    <a:pt x="996" y="940"/>
                  </a:lnTo>
                  <a:lnTo>
                    <a:pt x="994" y="938"/>
                  </a:lnTo>
                  <a:lnTo>
                    <a:pt x="990" y="938"/>
                  </a:lnTo>
                  <a:lnTo>
                    <a:pt x="988" y="938"/>
                  </a:lnTo>
                  <a:lnTo>
                    <a:pt x="990" y="940"/>
                  </a:lnTo>
                  <a:lnTo>
                    <a:pt x="992" y="942"/>
                  </a:lnTo>
                  <a:lnTo>
                    <a:pt x="994" y="942"/>
                  </a:lnTo>
                  <a:lnTo>
                    <a:pt x="996" y="942"/>
                  </a:lnTo>
                  <a:close/>
                  <a:moveTo>
                    <a:pt x="942" y="966"/>
                  </a:moveTo>
                  <a:lnTo>
                    <a:pt x="942" y="966"/>
                  </a:lnTo>
                  <a:lnTo>
                    <a:pt x="940" y="974"/>
                  </a:lnTo>
                  <a:lnTo>
                    <a:pt x="946" y="970"/>
                  </a:lnTo>
                  <a:lnTo>
                    <a:pt x="948" y="968"/>
                  </a:lnTo>
                  <a:lnTo>
                    <a:pt x="950" y="964"/>
                  </a:lnTo>
                  <a:lnTo>
                    <a:pt x="950" y="958"/>
                  </a:lnTo>
                  <a:lnTo>
                    <a:pt x="950" y="956"/>
                  </a:lnTo>
                  <a:lnTo>
                    <a:pt x="948" y="956"/>
                  </a:lnTo>
                  <a:lnTo>
                    <a:pt x="942" y="966"/>
                  </a:lnTo>
                  <a:close/>
                  <a:moveTo>
                    <a:pt x="970" y="956"/>
                  </a:moveTo>
                  <a:lnTo>
                    <a:pt x="970" y="956"/>
                  </a:lnTo>
                  <a:lnTo>
                    <a:pt x="972" y="956"/>
                  </a:lnTo>
                  <a:lnTo>
                    <a:pt x="974" y="956"/>
                  </a:lnTo>
                  <a:lnTo>
                    <a:pt x="976" y="956"/>
                  </a:lnTo>
                  <a:lnTo>
                    <a:pt x="978" y="954"/>
                  </a:lnTo>
                  <a:lnTo>
                    <a:pt x="982" y="952"/>
                  </a:lnTo>
                  <a:lnTo>
                    <a:pt x="984" y="950"/>
                  </a:lnTo>
                  <a:lnTo>
                    <a:pt x="988" y="946"/>
                  </a:lnTo>
                  <a:lnTo>
                    <a:pt x="992" y="946"/>
                  </a:lnTo>
                  <a:lnTo>
                    <a:pt x="990" y="944"/>
                  </a:lnTo>
                  <a:lnTo>
                    <a:pt x="980" y="942"/>
                  </a:lnTo>
                  <a:lnTo>
                    <a:pt x="976" y="940"/>
                  </a:lnTo>
                  <a:lnTo>
                    <a:pt x="972" y="942"/>
                  </a:lnTo>
                  <a:lnTo>
                    <a:pt x="970" y="944"/>
                  </a:lnTo>
                  <a:lnTo>
                    <a:pt x="966" y="948"/>
                  </a:lnTo>
                  <a:lnTo>
                    <a:pt x="966" y="952"/>
                  </a:lnTo>
                  <a:lnTo>
                    <a:pt x="966" y="954"/>
                  </a:lnTo>
                  <a:lnTo>
                    <a:pt x="964" y="956"/>
                  </a:lnTo>
                  <a:lnTo>
                    <a:pt x="966" y="958"/>
                  </a:lnTo>
                  <a:lnTo>
                    <a:pt x="968" y="958"/>
                  </a:lnTo>
                  <a:lnTo>
                    <a:pt x="970" y="956"/>
                  </a:lnTo>
                  <a:close/>
                  <a:moveTo>
                    <a:pt x="958" y="954"/>
                  </a:moveTo>
                  <a:lnTo>
                    <a:pt x="958" y="954"/>
                  </a:lnTo>
                  <a:lnTo>
                    <a:pt x="958" y="956"/>
                  </a:lnTo>
                  <a:lnTo>
                    <a:pt x="956" y="956"/>
                  </a:lnTo>
                  <a:lnTo>
                    <a:pt x="954" y="956"/>
                  </a:lnTo>
                  <a:lnTo>
                    <a:pt x="954" y="960"/>
                  </a:lnTo>
                  <a:lnTo>
                    <a:pt x="956" y="962"/>
                  </a:lnTo>
                  <a:lnTo>
                    <a:pt x="962" y="958"/>
                  </a:lnTo>
                  <a:lnTo>
                    <a:pt x="964" y="954"/>
                  </a:lnTo>
                  <a:lnTo>
                    <a:pt x="962" y="950"/>
                  </a:lnTo>
                  <a:lnTo>
                    <a:pt x="960" y="950"/>
                  </a:lnTo>
                  <a:lnTo>
                    <a:pt x="958" y="954"/>
                  </a:lnTo>
                  <a:close/>
                  <a:moveTo>
                    <a:pt x="1028" y="966"/>
                  </a:moveTo>
                  <a:lnTo>
                    <a:pt x="1028" y="966"/>
                  </a:lnTo>
                  <a:lnTo>
                    <a:pt x="1032" y="966"/>
                  </a:lnTo>
                  <a:lnTo>
                    <a:pt x="1034" y="964"/>
                  </a:lnTo>
                  <a:lnTo>
                    <a:pt x="1030" y="962"/>
                  </a:lnTo>
                  <a:lnTo>
                    <a:pt x="1028" y="962"/>
                  </a:lnTo>
                  <a:lnTo>
                    <a:pt x="1026" y="964"/>
                  </a:lnTo>
                  <a:lnTo>
                    <a:pt x="1026" y="966"/>
                  </a:lnTo>
                  <a:lnTo>
                    <a:pt x="1028" y="966"/>
                  </a:lnTo>
                  <a:close/>
                  <a:moveTo>
                    <a:pt x="1078" y="890"/>
                  </a:moveTo>
                  <a:lnTo>
                    <a:pt x="1078" y="890"/>
                  </a:lnTo>
                  <a:lnTo>
                    <a:pt x="1080" y="892"/>
                  </a:lnTo>
                  <a:lnTo>
                    <a:pt x="1082" y="894"/>
                  </a:lnTo>
                  <a:lnTo>
                    <a:pt x="1088" y="896"/>
                  </a:lnTo>
                  <a:lnTo>
                    <a:pt x="1092" y="896"/>
                  </a:lnTo>
                  <a:lnTo>
                    <a:pt x="1092" y="894"/>
                  </a:lnTo>
                  <a:lnTo>
                    <a:pt x="1088" y="892"/>
                  </a:lnTo>
                  <a:lnTo>
                    <a:pt x="1082" y="890"/>
                  </a:lnTo>
                  <a:lnTo>
                    <a:pt x="1078" y="890"/>
                  </a:lnTo>
                  <a:close/>
                  <a:moveTo>
                    <a:pt x="1054" y="890"/>
                  </a:moveTo>
                  <a:lnTo>
                    <a:pt x="1054" y="890"/>
                  </a:lnTo>
                  <a:lnTo>
                    <a:pt x="1060" y="890"/>
                  </a:lnTo>
                  <a:lnTo>
                    <a:pt x="1062" y="888"/>
                  </a:lnTo>
                  <a:lnTo>
                    <a:pt x="1068" y="878"/>
                  </a:lnTo>
                  <a:lnTo>
                    <a:pt x="1072" y="872"/>
                  </a:lnTo>
                  <a:lnTo>
                    <a:pt x="1074" y="868"/>
                  </a:lnTo>
                  <a:lnTo>
                    <a:pt x="1072" y="868"/>
                  </a:lnTo>
                  <a:lnTo>
                    <a:pt x="1066" y="870"/>
                  </a:lnTo>
                  <a:lnTo>
                    <a:pt x="1054" y="878"/>
                  </a:lnTo>
                  <a:lnTo>
                    <a:pt x="1050" y="882"/>
                  </a:lnTo>
                  <a:lnTo>
                    <a:pt x="1046" y="890"/>
                  </a:lnTo>
                  <a:lnTo>
                    <a:pt x="1044" y="894"/>
                  </a:lnTo>
                  <a:lnTo>
                    <a:pt x="1044" y="896"/>
                  </a:lnTo>
                  <a:lnTo>
                    <a:pt x="1046" y="898"/>
                  </a:lnTo>
                  <a:lnTo>
                    <a:pt x="1048" y="898"/>
                  </a:lnTo>
                  <a:lnTo>
                    <a:pt x="1048" y="894"/>
                  </a:lnTo>
                  <a:lnTo>
                    <a:pt x="1050" y="892"/>
                  </a:lnTo>
                  <a:lnTo>
                    <a:pt x="1054" y="890"/>
                  </a:lnTo>
                  <a:close/>
                  <a:moveTo>
                    <a:pt x="752" y="1276"/>
                  </a:moveTo>
                  <a:lnTo>
                    <a:pt x="752" y="1276"/>
                  </a:lnTo>
                  <a:lnTo>
                    <a:pt x="750" y="1274"/>
                  </a:lnTo>
                  <a:lnTo>
                    <a:pt x="742" y="1274"/>
                  </a:lnTo>
                  <a:lnTo>
                    <a:pt x="738" y="1276"/>
                  </a:lnTo>
                  <a:lnTo>
                    <a:pt x="736" y="1278"/>
                  </a:lnTo>
                  <a:lnTo>
                    <a:pt x="742" y="1282"/>
                  </a:lnTo>
                  <a:lnTo>
                    <a:pt x="748" y="1282"/>
                  </a:lnTo>
                  <a:lnTo>
                    <a:pt x="750" y="1278"/>
                  </a:lnTo>
                  <a:lnTo>
                    <a:pt x="752" y="1276"/>
                  </a:lnTo>
                  <a:close/>
                  <a:moveTo>
                    <a:pt x="1156" y="42"/>
                  </a:moveTo>
                  <a:lnTo>
                    <a:pt x="1156" y="42"/>
                  </a:lnTo>
                  <a:lnTo>
                    <a:pt x="1164" y="44"/>
                  </a:lnTo>
                  <a:lnTo>
                    <a:pt x="1166" y="46"/>
                  </a:lnTo>
                  <a:lnTo>
                    <a:pt x="1164" y="48"/>
                  </a:lnTo>
                  <a:lnTo>
                    <a:pt x="1162" y="48"/>
                  </a:lnTo>
                  <a:lnTo>
                    <a:pt x="1160" y="50"/>
                  </a:lnTo>
                  <a:lnTo>
                    <a:pt x="1162" y="52"/>
                  </a:lnTo>
                  <a:lnTo>
                    <a:pt x="1166" y="56"/>
                  </a:lnTo>
                  <a:lnTo>
                    <a:pt x="1176" y="62"/>
                  </a:lnTo>
                  <a:lnTo>
                    <a:pt x="1186" y="66"/>
                  </a:lnTo>
                  <a:lnTo>
                    <a:pt x="1194" y="68"/>
                  </a:lnTo>
                  <a:lnTo>
                    <a:pt x="1204" y="68"/>
                  </a:lnTo>
                  <a:lnTo>
                    <a:pt x="1214" y="66"/>
                  </a:lnTo>
                  <a:lnTo>
                    <a:pt x="1238" y="62"/>
                  </a:lnTo>
                  <a:lnTo>
                    <a:pt x="1252" y="60"/>
                  </a:lnTo>
                  <a:lnTo>
                    <a:pt x="1270" y="58"/>
                  </a:lnTo>
                  <a:lnTo>
                    <a:pt x="1296" y="58"/>
                  </a:lnTo>
                  <a:lnTo>
                    <a:pt x="1298" y="60"/>
                  </a:lnTo>
                  <a:lnTo>
                    <a:pt x="1294" y="62"/>
                  </a:lnTo>
                  <a:lnTo>
                    <a:pt x="1274" y="66"/>
                  </a:lnTo>
                  <a:lnTo>
                    <a:pt x="1236" y="74"/>
                  </a:lnTo>
                  <a:lnTo>
                    <a:pt x="1220" y="78"/>
                  </a:lnTo>
                  <a:lnTo>
                    <a:pt x="1216" y="80"/>
                  </a:lnTo>
                  <a:lnTo>
                    <a:pt x="1216" y="82"/>
                  </a:lnTo>
                  <a:lnTo>
                    <a:pt x="1216" y="84"/>
                  </a:lnTo>
                  <a:lnTo>
                    <a:pt x="1220" y="86"/>
                  </a:lnTo>
                  <a:lnTo>
                    <a:pt x="1232" y="88"/>
                  </a:lnTo>
                  <a:lnTo>
                    <a:pt x="1270" y="92"/>
                  </a:lnTo>
                  <a:lnTo>
                    <a:pt x="1308" y="94"/>
                  </a:lnTo>
                  <a:lnTo>
                    <a:pt x="1324" y="96"/>
                  </a:lnTo>
                  <a:lnTo>
                    <a:pt x="1336" y="100"/>
                  </a:lnTo>
                  <a:lnTo>
                    <a:pt x="1360" y="110"/>
                  </a:lnTo>
                  <a:lnTo>
                    <a:pt x="1370" y="114"/>
                  </a:lnTo>
                  <a:lnTo>
                    <a:pt x="1380" y="114"/>
                  </a:lnTo>
                  <a:lnTo>
                    <a:pt x="1390" y="112"/>
                  </a:lnTo>
                  <a:lnTo>
                    <a:pt x="1402" y="106"/>
                  </a:lnTo>
                  <a:lnTo>
                    <a:pt x="1412" y="98"/>
                  </a:lnTo>
                  <a:lnTo>
                    <a:pt x="1420" y="96"/>
                  </a:lnTo>
                  <a:lnTo>
                    <a:pt x="1424" y="94"/>
                  </a:lnTo>
                  <a:lnTo>
                    <a:pt x="1430" y="96"/>
                  </a:lnTo>
                  <a:lnTo>
                    <a:pt x="1438" y="98"/>
                  </a:lnTo>
                  <a:lnTo>
                    <a:pt x="1446" y="98"/>
                  </a:lnTo>
                  <a:lnTo>
                    <a:pt x="1456" y="96"/>
                  </a:lnTo>
                  <a:lnTo>
                    <a:pt x="1464" y="92"/>
                  </a:lnTo>
                  <a:lnTo>
                    <a:pt x="1468" y="88"/>
                  </a:lnTo>
                  <a:lnTo>
                    <a:pt x="1468" y="84"/>
                  </a:lnTo>
                  <a:lnTo>
                    <a:pt x="1468" y="80"/>
                  </a:lnTo>
                  <a:lnTo>
                    <a:pt x="1470" y="76"/>
                  </a:lnTo>
                  <a:lnTo>
                    <a:pt x="1476" y="72"/>
                  </a:lnTo>
                  <a:lnTo>
                    <a:pt x="1488" y="66"/>
                  </a:lnTo>
                  <a:lnTo>
                    <a:pt x="1506" y="58"/>
                  </a:lnTo>
                  <a:lnTo>
                    <a:pt x="1516" y="54"/>
                  </a:lnTo>
                  <a:lnTo>
                    <a:pt x="1522" y="48"/>
                  </a:lnTo>
                  <a:lnTo>
                    <a:pt x="1520" y="42"/>
                  </a:lnTo>
                  <a:lnTo>
                    <a:pt x="1516" y="38"/>
                  </a:lnTo>
                  <a:lnTo>
                    <a:pt x="1510" y="34"/>
                  </a:lnTo>
                  <a:lnTo>
                    <a:pt x="1502" y="30"/>
                  </a:lnTo>
                  <a:lnTo>
                    <a:pt x="1492" y="28"/>
                  </a:lnTo>
                  <a:lnTo>
                    <a:pt x="1484" y="28"/>
                  </a:lnTo>
                  <a:lnTo>
                    <a:pt x="1468" y="28"/>
                  </a:lnTo>
                  <a:lnTo>
                    <a:pt x="1450" y="24"/>
                  </a:lnTo>
                  <a:lnTo>
                    <a:pt x="1430" y="18"/>
                  </a:lnTo>
                  <a:lnTo>
                    <a:pt x="1406" y="14"/>
                  </a:lnTo>
                  <a:lnTo>
                    <a:pt x="1394" y="12"/>
                  </a:lnTo>
                  <a:lnTo>
                    <a:pt x="1388" y="14"/>
                  </a:lnTo>
                  <a:lnTo>
                    <a:pt x="1384" y="16"/>
                  </a:lnTo>
                  <a:lnTo>
                    <a:pt x="1382" y="20"/>
                  </a:lnTo>
                  <a:lnTo>
                    <a:pt x="1378" y="28"/>
                  </a:lnTo>
                  <a:lnTo>
                    <a:pt x="1374" y="30"/>
                  </a:lnTo>
                  <a:lnTo>
                    <a:pt x="1366" y="30"/>
                  </a:lnTo>
                  <a:lnTo>
                    <a:pt x="1360" y="28"/>
                  </a:lnTo>
                  <a:lnTo>
                    <a:pt x="1358" y="24"/>
                  </a:lnTo>
                  <a:lnTo>
                    <a:pt x="1358" y="20"/>
                  </a:lnTo>
                  <a:lnTo>
                    <a:pt x="1360" y="16"/>
                  </a:lnTo>
                  <a:lnTo>
                    <a:pt x="1362" y="10"/>
                  </a:lnTo>
                  <a:lnTo>
                    <a:pt x="1362" y="6"/>
                  </a:lnTo>
                  <a:lnTo>
                    <a:pt x="1360" y="4"/>
                  </a:lnTo>
                  <a:lnTo>
                    <a:pt x="1350" y="0"/>
                  </a:lnTo>
                  <a:lnTo>
                    <a:pt x="1344" y="0"/>
                  </a:lnTo>
                  <a:lnTo>
                    <a:pt x="1340" y="2"/>
                  </a:lnTo>
                  <a:lnTo>
                    <a:pt x="1334" y="4"/>
                  </a:lnTo>
                  <a:lnTo>
                    <a:pt x="1332" y="8"/>
                  </a:lnTo>
                  <a:lnTo>
                    <a:pt x="1328" y="14"/>
                  </a:lnTo>
                  <a:lnTo>
                    <a:pt x="1326" y="22"/>
                  </a:lnTo>
                  <a:lnTo>
                    <a:pt x="1324" y="36"/>
                  </a:lnTo>
                  <a:lnTo>
                    <a:pt x="1322" y="40"/>
                  </a:lnTo>
                  <a:lnTo>
                    <a:pt x="1320" y="40"/>
                  </a:lnTo>
                  <a:lnTo>
                    <a:pt x="1318" y="40"/>
                  </a:lnTo>
                  <a:lnTo>
                    <a:pt x="1314" y="36"/>
                  </a:lnTo>
                  <a:lnTo>
                    <a:pt x="1306" y="24"/>
                  </a:lnTo>
                  <a:lnTo>
                    <a:pt x="1300" y="20"/>
                  </a:lnTo>
                  <a:lnTo>
                    <a:pt x="1296" y="18"/>
                  </a:lnTo>
                  <a:lnTo>
                    <a:pt x="1292" y="18"/>
                  </a:lnTo>
                  <a:lnTo>
                    <a:pt x="1286" y="18"/>
                  </a:lnTo>
                  <a:lnTo>
                    <a:pt x="1278" y="20"/>
                  </a:lnTo>
                  <a:lnTo>
                    <a:pt x="1268" y="18"/>
                  </a:lnTo>
                  <a:lnTo>
                    <a:pt x="1252" y="16"/>
                  </a:lnTo>
                  <a:lnTo>
                    <a:pt x="1232" y="8"/>
                  </a:lnTo>
                  <a:lnTo>
                    <a:pt x="1216" y="2"/>
                  </a:lnTo>
                  <a:lnTo>
                    <a:pt x="1208" y="2"/>
                  </a:lnTo>
                  <a:lnTo>
                    <a:pt x="1208" y="4"/>
                  </a:lnTo>
                  <a:lnTo>
                    <a:pt x="1212" y="10"/>
                  </a:lnTo>
                  <a:lnTo>
                    <a:pt x="1216" y="16"/>
                  </a:lnTo>
                  <a:lnTo>
                    <a:pt x="1216" y="20"/>
                  </a:lnTo>
                  <a:lnTo>
                    <a:pt x="1216" y="22"/>
                  </a:lnTo>
                  <a:lnTo>
                    <a:pt x="1212" y="22"/>
                  </a:lnTo>
                  <a:lnTo>
                    <a:pt x="1200" y="16"/>
                  </a:lnTo>
                  <a:lnTo>
                    <a:pt x="1188" y="12"/>
                  </a:lnTo>
                  <a:lnTo>
                    <a:pt x="1182" y="12"/>
                  </a:lnTo>
                  <a:lnTo>
                    <a:pt x="1184" y="14"/>
                  </a:lnTo>
                  <a:lnTo>
                    <a:pt x="1188" y="18"/>
                  </a:lnTo>
                  <a:lnTo>
                    <a:pt x="1192" y="24"/>
                  </a:lnTo>
                  <a:lnTo>
                    <a:pt x="1194" y="28"/>
                  </a:lnTo>
                  <a:lnTo>
                    <a:pt x="1194" y="30"/>
                  </a:lnTo>
                  <a:lnTo>
                    <a:pt x="1190" y="30"/>
                  </a:lnTo>
                  <a:lnTo>
                    <a:pt x="1180" y="28"/>
                  </a:lnTo>
                  <a:lnTo>
                    <a:pt x="1166" y="26"/>
                  </a:lnTo>
                  <a:lnTo>
                    <a:pt x="1154" y="24"/>
                  </a:lnTo>
                  <a:lnTo>
                    <a:pt x="1148" y="24"/>
                  </a:lnTo>
                  <a:lnTo>
                    <a:pt x="1142" y="26"/>
                  </a:lnTo>
                  <a:lnTo>
                    <a:pt x="1142" y="30"/>
                  </a:lnTo>
                  <a:lnTo>
                    <a:pt x="1144" y="34"/>
                  </a:lnTo>
                  <a:lnTo>
                    <a:pt x="1148" y="38"/>
                  </a:lnTo>
                  <a:lnTo>
                    <a:pt x="1156" y="42"/>
                  </a:lnTo>
                  <a:close/>
                  <a:moveTo>
                    <a:pt x="388" y="1446"/>
                  </a:moveTo>
                  <a:lnTo>
                    <a:pt x="388" y="1446"/>
                  </a:lnTo>
                  <a:lnTo>
                    <a:pt x="384" y="1448"/>
                  </a:lnTo>
                  <a:lnTo>
                    <a:pt x="384" y="1450"/>
                  </a:lnTo>
                  <a:lnTo>
                    <a:pt x="384" y="1452"/>
                  </a:lnTo>
                  <a:lnTo>
                    <a:pt x="386" y="1456"/>
                  </a:lnTo>
                  <a:lnTo>
                    <a:pt x="388" y="1454"/>
                  </a:lnTo>
                  <a:lnTo>
                    <a:pt x="390" y="1452"/>
                  </a:lnTo>
                  <a:lnTo>
                    <a:pt x="390" y="1448"/>
                  </a:lnTo>
                  <a:lnTo>
                    <a:pt x="388" y="1446"/>
                  </a:lnTo>
                  <a:close/>
                  <a:moveTo>
                    <a:pt x="164" y="1358"/>
                  </a:moveTo>
                  <a:lnTo>
                    <a:pt x="164" y="1358"/>
                  </a:lnTo>
                  <a:lnTo>
                    <a:pt x="166" y="1356"/>
                  </a:lnTo>
                  <a:lnTo>
                    <a:pt x="168" y="1358"/>
                  </a:lnTo>
                  <a:lnTo>
                    <a:pt x="170" y="1356"/>
                  </a:lnTo>
                  <a:lnTo>
                    <a:pt x="172" y="1354"/>
                  </a:lnTo>
                  <a:lnTo>
                    <a:pt x="170" y="1354"/>
                  </a:lnTo>
                  <a:lnTo>
                    <a:pt x="168" y="1350"/>
                  </a:lnTo>
                  <a:lnTo>
                    <a:pt x="164" y="1346"/>
                  </a:lnTo>
                  <a:lnTo>
                    <a:pt x="164" y="1348"/>
                  </a:lnTo>
                  <a:lnTo>
                    <a:pt x="164" y="1350"/>
                  </a:lnTo>
                  <a:lnTo>
                    <a:pt x="164" y="1352"/>
                  </a:lnTo>
                  <a:lnTo>
                    <a:pt x="164" y="1354"/>
                  </a:lnTo>
                  <a:lnTo>
                    <a:pt x="164" y="1358"/>
                  </a:lnTo>
                  <a:close/>
                  <a:moveTo>
                    <a:pt x="148" y="1644"/>
                  </a:moveTo>
                  <a:lnTo>
                    <a:pt x="148" y="1644"/>
                  </a:lnTo>
                  <a:lnTo>
                    <a:pt x="150" y="1642"/>
                  </a:lnTo>
                  <a:lnTo>
                    <a:pt x="150" y="1640"/>
                  </a:lnTo>
                  <a:lnTo>
                    <a:pt x="152" y="1636"/>
                  </a:lnTo>
                  <a:lnTo>
                    <a:pt x="156" y="1634"/>
                  </a:lnTo>
                  <a:lnTo>
                    <a:pt x="160" y="1634"/>
                  </a:lnTo>
                  <a:lnTo>
                    <a:pt x="162" y="1634"/>
                  </a:lnTo>
                  <a:lnTo>
                    <a:pt x="162" y="1632"/>
                  </a:lnTo>
                  <a:lnTo>
                    <a:pt x="162" y="1630"/>
                  </a:lnTo>
                  <a:lnTo>
                    <a:pt x="164" y="1630"/>
                  </a:lnTo>
                  <a:lnTo>
                    <a:pt x="166" y="1628"/>
                  </a:lnTo>
                  <a:lnTo>
                    <a:pt x="166" y="1626"/>
                  </a:lnTo>
                  <a:lnTo>
                    <a:pt x="164" y="1624"/>
                  </a:lnTo>
                  <a:lnTo>
                    <a:pt x="166" y="1622"/>
                  </a:lnTo>
                  <a:lnTo>
                    <a:pt x="164" y="1620"/>
                  </a:lnTo>
                  <a:lnTo>
                    <a:pt x="166" y="1618"/>
                  </a:lnTo>
                  <a:lnTo>
                    <a:pt x="168" y="1618"/>
                  </a:lnTo>
                  <a:lnTo>
                    <a:pt x="170" y="1618"/>
                  </a:lnTo>
                  <a:lnTo>
                    <a:pt x="174" y="1616"/>
                  </a:lnTo>
                  <a:lnTo>
                    <a:pt x="176" y="1614"/>
                  </a:lnTo>
                  <a:lnTo>
                    <a:pt x="172" y="1614"/>
                  </a:lnTo>
                  <a:lnTo>
                    <a:pt x="168" y="1614"/>
                  </a:lnTo>
                  <a:lnTo>
                    <a:pt x="172" y="1610"/>
                  </a:lnTo>
                  <a:lnTo>
                    <a:pt x="174" y="1606"/>
                  </a:lnTo>
                  <a:lnTo>
                    <a:pt x="174" y="1600"/>
                  </a:lnTo>
                  <a:lnTo>
                    <a:pt x="172" y="1598"/>
                  </a:lnTo>
                  <a:lnTo>
                    <a:pt x="170" y="1598"/>
                  </a:lnTo>
                  <a:lnTo>
                    <a:pt x="164" y="1602"/>
                  </a:lnTo>
                  <a:lnTo>
                    <a:pt x="158" y="1606"/>
                  </a:lnTo>
                  <a:lnTo>
                    <a:pt x="150" y="1610"/>
                  </a:lnTo>
                  <a:lnTo>
                    <a:pt x="148" y="1612"/>
                  </a:lnTo>
                  <a:lnTo>
                    <a:pt x="148" y="1614"/>
                  </a:lnTo>
                  <a:lnTo>
                    <a:pt x="148" y="1616"/>
                  </a:lnTo>
                  <a:lnTo>
                    <a:pt x="148" y="1620"/>
                  </a:lnTo>
                  <a:lnTo>
                    <a:pt x="146" y="1620"/>
                  </a:lnTo>
                  <a:lnTo>
                    <a:pt x="144" y="1618"/>
                  </a:lnTo>
                  <a:lnTo>
                    <a:pt x="142" y="1616"/>
                  </a:lnTo>
                  <a:lnTo>
                    <a:pt x="140" y="1616"/>
                  </a:lnTo>
                  <a:lnTo>
                    <a:pt x="136" y="1622"/>
                  </a:lnTo>
                  <a:lnTo>
                    <a:pt x="136" y="1624"/>
                  </a:lnTo>
                  <a:lnTo>
                    <a:pt x="138" y="1628"/>
                  </a:lnTo>
                  <a:lnTo>
                    <a:pt x="140" y="1630"/>
                  </a:lnTo>
                  <a:lnTo>
                    <a:pt x="138" y="1632"/>
                  </a:lnTo>
                  <a:lnTo>
                    <a:pt x="144" y="1636"/>
                  </a:lnTo>
                  <a:lnTo>
                    <a:pt x="146" y="1636"/>
                  </a:lnTo>
                  <a:lnTo>
                    <a:pt x="142" y="1638"/>
                  </a:lnTo>
                  <a:lnTo>
                    <a:pt x="138" y="1642"/>
                  </a:lnTo>
                  <a:lnTo>
                    <a:pt x="136" y="1644"/>
                  </a:lnTo>
                  <a:lnTo>
                    <a:pt x="138" y="1646"/>
                  </a:lnTo>
                  <a:lnTo>
                    <a:pt x="140" y="1648"/>
                  </a:lnTo>
                  <a:lnTo>
                    <a:pt x="142" y="1648"/>
                  </a:lnTo>
                  <a:lnTo>
                    <a:pt x="144" y="1644"/>
                  </a:lnTo>
                  <a:lnTo>
                    <a:pt x="148" y="1644"/>
                  </a:lnTo>
                  <a:close/>
                  <a:moveTo>
                    <a:pt x="84" y="2020"/>
                  </a:moveTo>
                  <a:lnTo>
                    <a:pt x="84" y="2020"/>
                  </a:lnTo>
                  <a:lnTo>
                    <a:pt x="88" y="2008"/>
                  </a:lnTo>
                  <a:lnTo>
                    <a:pt x="90" y="2008"/>
                  </a:lnTo>
                  <a:lnTo>
                    <a:pt x="92" y="2012"/>
                  </a:lnTo>
                  <a:lnTo>
                    <a:pt x="94" y="2014"/>
                  </a:lnTo>
                  <a:lnTo>
                    <a:pt x="96" y="2014"/>
                  </a:lnTo>
                  <a:lnTo>
                    <a:pt x="106" y="2008"/>
                  </a:lnTo>
                  <a:lnTo>
                    <a:pt x="120" y="2000"/>
                  </a:lnTo>
                  <a:lnTo>
                    <a:pt x="126" y="1996"/>
                  </a:lnTo>
                  <a:lnTo>
                    <a:pt x="132" y="1994"/>
                  </a:lnTo>
                  <a:lnTo>
                    <a:pt x="142" y="1992"/>
                  </a:lnTo>
                  <a:lnTo>
                    <a:pt x="148" y="1990"/>
                  </a:lnTo>
                  <a:lnTo>
                    <a:pt x="152" y="1990"/>
                  </a:lnTo>
                  <a:lnTo>
                    <a:pt x="160" y="1990"/>
                  </a:lnTo>
                  <a:lnTo>
                    <a:pt x="166" y="1992"/>
                  </a:lnTo>
                  <a:lnTo>
                    <a:pt x="168" y="1988"/>
                  </a:lnTo>
                  <a:lnTo>
                    <a:pt x="168" y="1980"/>
                  </a:lnTo>
                  <a:lnTo>
                    <a:pt x="168" y="1974"/>
                  </a:lnTo>
                  <a:lnTo>
                    <a:pt x="172" y="1966"/>
                  </a:lnTo>
                  <a:lnTo>
                    <a:pt x="176" y="1958"/>
                  </a:lnTo>
                  <a:lnTo>
                    <a:pt x="178" y="1950"/>
                  </a:lnTo>
                  <a:lnTo>
                    <a:pt x="180" y="1934"/>
                  </a:lnTo>
                  <a:lnTo>
                    <a:pt x="178" y="1920"/>
                  </a:lnTo>
                  <a:lnTo>
                    <a:pt x="174" y="1906"/>
                  </a:lnTo>
                  <a:lnTo>
                    <a:pt x="168" y="1888"/>
                  </a:lnTo>
                  <a:lnTo>
                    <a:pt x="166" y="1884"/>
                  </a:lnTo>
                  <a:lnTo>
                    <a:pt x="170" y="1884"/>
                  </a:lnTo>
                  <a:lnTo>
                    <a:pt x="172" y="1882"/>
                  </a:lnTo>
                  <a:lnTo>
                    <a:pt x="172" y="1880"/>
                  </a:lnTo>
                  <a:lnTo>
                    <a:pt x="168" y="1874"/>
                  </a:lnTo>
                  <a:lnTo>
                    <a:pt x="172" y="1874"/>
                  </a:lnTo>
                  <a:lnTo>
                    <a:pt x="176" y="1876"/>
                  </a:lnTo>
                  <a:lnTo>
                    <a:pt x="178" y="1878"/>
                  </a:lnTo>
                  <a:lnTo>
                    <a:pt x="180" y="1878"/>
                  </a:lnTo>
                  <a:lnTo>
                    <a:pt x="186" y="1870"/>
                  </a:lnTo>
                  <a:lnTo>
                    <a:pt x="190" y="1866"/>
                  </a:lnTo>
                  <a:lnTo>
                    <a:pt x="194" y="1866"/>
                  </a:lnTo>
                  <a:lnTo>
                    <a:pt x="196" y="1864"/>
                  </a:lnTo>
                  <a:lnTo>
                    <a:pt x="198" y="1862"/>
                  </a:lnTo>
                  <a:lnTo>
                    <a:pt x="196" y="1858"/>
                  </a:lnTo>
                  <a:lnTo>
                    <a:pt x="194" y="1858"/>
                  </a:lnTo>
                  <a:lnTo>
                    <a:pt x="192" y="1858"/>
                  </a:lnTo>
                  <a:lnTo>
                    <a:pt x="194" y="1854"/>
                  </a:lnTo>
                  <a:lnTo>
                    <a:pt x="196" y="1850"/>
                  </a:lnTo>
                  <a:lnTo>
                    <a:pt x="196" y="1848"/>
                  </a:lnTo>
                  <a:lnTo>
                    <a:pt x="196" y="1850"/>
                  </a:lnTo>
                  <a:lnTo>
                    <a:pt x="200" y="1858"/>
                  </a:lnTo>
                  <a:lnTo>
                    <a:pt x="202" y="1858"/>
                  </a:lnTo>
                  <a:lnTo>
                    <a:pt x="204" y="1856"/>
                  </a:lnTo>
                  <a:lnTo>
                    <a:pt x="204" y="1850"/>
                  </a:lnTo>
                  <a:lnTo>
                    <a:pt x="202" y="1844"/>
                  </a:lnTo>
                  <a:lnTo>
                    <a:pt x="198" y="1840"/>
                  </a:lnTo>
                  <a:lnTo>
                    <a:pt x="196" y="1838"/>
                  </a:lnTo>
                  <a:lnTo>
                    <a:pt x="194" y="1838"/>
                  </a:lnTo>
                  <a:lnTo>
                    <a:pt x="186" y="1840"/>
                  </a:lnTo>
                  <a:lnTo>
                    <a:pt x="184" y="1840"/>
                  </a:lnTo>
                  <a:lnTo>
                    <a:pt x="186" y="1838"/>
                  </a:lnTo>
                  <a:lnTo>
                    <a:pt x="192" y="1834"/>
                  </a:lnTo>
                  <a:lnTo>
                    <a:pt x="194" y="1832"/>
                  </a:lnTo>
                  <a:lnTo>
                    <a:pt x="192" y="1828"/>
                  </a:lnTo>
                  <a:lnTo>
                    <a:pt x="190" y="1828"/>
                  </a:lnTo>
                  <a:lnTo>
                    <a:pt x="186" y="1826"/>
                  </a:lnTo>
                  <a:lnTo>
                    <a:pt x="182" y="1820"/>
                  </a:lnTo>
                  <a:lnTo>
                    <a:pt x="176" y="1808"/>
                  </a:lnTo>
                  <a:lnTo>
                    <a:pt x="174" y="1806"/>
                  </a:lnTo>
                  <a:lnTo>
                    <a:pt x="172" y="1804"/>
                  </a:lnTo>
                  <a:lnTo>
                    <a:pt x="164" y="1806"/>
                  </a:lnTo>
                  <a:lnTo>
                    <a:pt x="156" y="1808"/>
                  </a:lnTo>
                  <a:lnTo>
                    <a:pt x="148" y="1808"/>
                  </a:lnTo>
                  <a:lnTo>
                    <a:pt x="142" y="1810"/>
                  </a:lnTo>
                  <a:lnTo>
                    <a:pt x="140" y="1812"/>
                  </a:lnTo>
                  <a:lnTo>
                    <a:pt x="138" y="1814"/>
                  </a:lnTo>
                  <a:lnTo>
                    <a:pt x="130" y="1816"/>
                  </a:lnTo>
                  <a:lnTo>
                    <a:pt x="126" y="1818"/>
                  </a:lnTo>
                  <a:lnTo>
                    <a:pt x="124" y="1822"/>
                  </a:lnTo>
                  <a:lnTo>
                    <a:pt x="122" y="1828"/>
                  </a:lnTo>
                  <a:lnTo>
                    <a:pt x="120" y="1834"/>
                  </a:lnTo>
                  <a:lnTo>
                    <a:pt x="116" y="1836"/>
                  </a:lnTo>
                  <a:lnTo>
                    <a:pt x="112" y="1836"/>
                  </a:lnTo>
                  <a:lnTo>
                    <a:pt x="116" y="1836"/>
                  </a:lnTo>
                  <a:lnTo>
                    <a:pt x="120" y="1832"/>
                  </a:lnTo>
                  <a:lnTo>
                    <a:pt x="122" y="1826"/>
                  </a:lnTo>
                  <a:lnTo>
                    <a:pt x="124" y="1818"/>
                  </a:lnTo>
                  <a:lnTo>
                    <a:pt x="128" y="1816"/>
                  </a:lnTo>
                  <a:lnTo>
                    <a:pt x="132" y="1814"/>
                  </a:lnTo>
                  <a:lnTo>
                    <a:pt x="132" y="1810"/>
                  </a:lnTo>
                  <a:lnTo>
                    <a:pt x="134" y="1808"/>
                  </a:lnTo>
                  <a:lnTo>
                    <a:pt x="138" y="1806"/>
                  </a:lnTo>
                  <a:lnTo>
                    <a:pt x="140" y="1804"/>
                  </a:lnTo>
                  <a:lnTo>
                    <a:pt x="134" y="1798"/>
                  </a:lnTo>
                  <a:lnTo>
                    <a:pt x="130" y="1796"/>
                  </a:lnTo>
                  <a:lnTo>
                    <a:pt x="126" y="1796"/>
                  </a:lnTo>
                  <a:lnTo>
                    <a:pt x="124" y="1798"/>
                  </a:lnTo>
                  <a:lnTo>
                    <a:pt x="122" y="1800"/>
                  </a:lnTo>
                  <a:lnTo>
                    <a:pt x="118" y="1804"/>
                  </a:lnTo>
                  <a:lnTo>
                    <a:pt x="116" y="1804"/>
                  </a:lnTo>
                  <a:lnTo>
                    <a:pt x="112" y="1804"/>
                  </a:lnTo>
                  <a:lnTo>
                    <a:pt x="104" y="1806"/>
                  </a:lnTo>
                  <a:lnTo>
                    <a:pt x="94" y="1810"/>
                  </a:lnTo>
                  <a:lnTo>
                    <a:pt x="86" y="1816"/>
                  </a:lnTo>
                  <a:lnTo>
                    <a:pt x="84" y="1820"/>
                  </a:lnTo>
                  <a:lnTo>
                    <a:pt x="84" y="1824"/>
                  </a:lnTo>
                  <a:lnTo>
                    <a:pt x="84" y="1828"/>
                  </a:lnTo>
                  <a:lnTo>
                    <a:pt x="82" y="1830"/>
                  </a:lnTo>
                  <a:lnTo>
                    <a:pt x="76" y="1834"/>
                  </a:lnTo>
                  <a:lnTo>
                    <a:pt x="70" y="1836"/>
                  </a:lnTo>
                  <a:lnTo>
                    <a:pt x="68" y="1838"/>
                  </a:lnTo>
                  <a:lnTo>
                    <a:pt x="68" y="1840"/>
                  </a:lnTo>
                  <a:lnTo>
                    <a:pt x="70" y="1842"/>
                  </a:lnTo>
                  <a:lnTo>
                    <a:pt x="76" y="1842"/>
                  </a:lnTo>
                  <a:lnTo>
                    <a:pt x="86" y="1842"/>
                  </a:lnTo>
                  <a:lnTo>
                    <a:pt x="94" y="1844"/>
                  </a:lnTo>
                  <a:lnTo>
                    <a:pt x="94" y="1846"/>
                  </a:lnTo>
                  <a:lnTo>
                    <a:pt x="90" y="1848"/>
                  </a:lnTo>
                  <a:lnTo>
                    <a:pt x="82" y="1856"/>
                  </a:lnTo>
                  <a:lnTo>
                    <a:pt x="78" y="1862"/>
                  </a:lnTo>
                  <a:lnTo>
                    <a:pt x="74" y="1866"/>
                  </a:lnTo>
                  <a:lnTo>
                    <a:pt x="70" y="1866"/>
                  </a:lnTo>
                  <a:lnTo>
                    <a:pt x="62" y="1864"/>
                  </a:lnTo>
                  <a:lnTo>
                    <a:pt x="58" y="1866"/>
                  </a:lnTo>
                  <a:lnTo>
                    <a:pt x="54" y="1866"/>
                  </a:lnTo>
                  <a:lnTo>
                    <a:pt x="48" y="1864"/>
                  </a:lnTo>
                  <a:lnTo>
                    <a:pt x="40" y="1860"/>
                  </a:lnTo>
                  <a:lnTo>
                    <a:pt x="30" y="1860"/>
                  </a:lnTo>
                  <a:lnTo>
                    <a:pt x="22" y="1862"/>
                  </a:lnTo>
                  <a:lnTo>
                    <a:pt x="14" y="1868"/>
                  </a:lnTo>
                  <a:lnTo>
                    <a:pt x="14" y="1870"/>
                  </a:lnTo>
                  <a:lnTo>
                    <a:pt x="18" y="1870"/>
                  </a:lnTo>
                  <a:lnTo>
                    <a:pt x="20" y="1870"/>
                  </a:lnTo>
                  <a:lnTo>
                    <a:pt x="20" y="1872"/>
                  </a:lnTo>
                  <a:lnTo>
                    <a:pt x="20" y="1874"/>
                  </a:lnTo>
                  <a:lnTo>
                    <a:pt x="18" y="1878"/>
                  </a:lnTo>
                  <a:lnTo>
                    <a:pt x="16" y="1884"/>
                  </a:lnTo>
                  <a:lnTo>
                    <a:pt x="18" y="1886"/>
                  </a:lnTo>
                  <a:lnTo>
                    <a:pt x="22" y="1888"/>
                  </a:lnTo>
                  <a:lnTo>
                    <a:pt x="28" y="1888"/>
                  </a:lnTo>
                  <a:lnTo>
                    <a:pt x="38" y="1888"/>
                  </a:lnTo>
                  <a:lnTo>
                    <a:pt x="38" y="1890"/>
                  </a:lnTo>
                  <a:lnTo>
                    <a:pt x="34" y="1892"/>
                  </a:lnTo>
                  <a:lnTo>
                    <a:pt x="24" y="1898"/>
                  </a:lnTo>
                  <a:lnTo>
                    <a:pt x="22" y="1900"/>
                  </a:lnTo>
                  <a:lnTo>
                    <a:pt x="20" y="1904"/>
                  </a:lnTo>
                  <a:lnTo>
                    <a:pt x="16" y="1908"/>
                  </a:lnTo>
                  <a:lnTo>
                    <a:pt x="14" y="1912"/>
                  </a:lnTo>
                  <a:lnTo>
                    <a:pt x="16" y="1914"/>
                  </a:lnTo>
                  <a:lnTo>
                    <a:pt x="24" y="1922"/>
                  </a:lnTo>
                  <a:lnTo>
                    <a:pt x="36" y="1928"/>
                  </a:lnTo>
                  <a:lnTo>
                    <a:pt x="40" y="1928"/>
                  </a:lnTo>
                  <a:lnTo>
                    <a:pt x="44" y="1928"/>
                  </a:lnTo>
                  <a:lnTo>
                    <a:pt x="52" y="1926"/>
                  </a:lnTo>
                  <a:lnTo>
                    <a:pt x="58" y="1928"/>
                  </a:lnTo>
                  <a:lnTo>
                    <a:pt x="60" y="1928"/>
                  </a:lnTo>
                  <a:lnTo>
                    <a:pt x="60" y="1930"/>
                  </a:lnTo>
                  <a:lnTo>
                    <a:pt x="50" y="1934"/>
                  </a:lnTo>
                  <a:lnTo>
                    <a:pt x="44" y="1936"/>
                  </a:lnTo>
                  <a:lnTo>
                    <a:pt x="42" y="1938"/>
                  </a:lnTo>
                  <a:lnTo>
                    <a:pt x="42" y="1940"/>
                  </a:lnTo>
                  <a:lnTo>
                    <a:pt x="42" y="1944"/>
                  </a:lnTo>
                  <a:lnTo>
                    <a:pt x="42" y="1948"/>
                  </a:lnTo>
                  <a:lnTo>
                    <a:pt x="40" y="1952"/>
                  </a:lnTo>
                  <a:lnTo>
                    <a:pt x="36" y="1956"/>
                  </a:lnTo>
                  <a:lnTo>
                    <a:pt x="28" y="1962"/>
                  </a:lnTo>
                  <a:lnTo>
                    <a:pt x="22" y="1966"/>
                  </a:lnTo>
                  <a:lnTo>
                    <a:pt x="22" y="1968"/>
                  </a:lnTo>
                  <a:lnTo>
                    <a:pt x="26" y="1968"/>
                  </a:lnTo>
                  <a:lnTo>
                    <a:pt x="30" y="1968"/>
                  </a:lnTo>
                  <a:lnTo>
                    <a:pt x="58" y="1960"/>
                  </a:lnTo>
                  <a:lnTo>
                    <a:pt x="64" y="1960"/>
                  </a:lnTo>
                  <a:lnTo>
                    <a:pt x="66" y="1960"/>
                  </a:lnTo>
                  <a:lnTo>
                    <a:pt x="66" y="1962"/>
                  </a:lnTo>
                  <a:lnTo>
                    <a:pt x="66" y="1964"/>
                  </a:lnTo>
                  <a:lnTo>
                    <a:pt x="62" y="1966"/>
                  </a:lnTo>
                  <a:lnTo>
                    <a:pt x="50" y="1968"/>
                  </a:lnTo>
                  <a:lnTo>
                    <a:pt x="36" y="1970"/>
                  </a:lnTo>
                  <a:lnTo>
                    <a:pt x="28" y="1974"/>
                  </a:lnTo>
                  <a:lnTo>
                    <a:pt x="24" y="1978"/>
                  </a:lnTo>
                  <a:lnTo>
                    <a:pt x="26" y="1982"/>
                  </a:lnTo>
                  <a:lnTo>
                    <a:pt x="28" y="1984"/>
                  </a:lnTo>
                  <a:lnTo>
                    <a:pt x="26" y="1986"/>
                  </a:lnTo>
                  <a:lnTo>
                    <a:pt x="22" y="1984"/>
                  </a:lnTo>
                  <a:lnTo>
                    <a:pt x="14" y="1984"/>
                  </a:lnTo>
                  <a:lnTo>
                    <a:pt x="10" y="1986"/>
                  </a:lnTo>
                  <a:lnTo>
                    <a:pt x="4" y="1988"/>
                  </a:lnTo>
                  <a:lnTo>
                    <a:pt x="0" y="1994"/>
                  </a:lnTo>
                  <a:lnTo>
                    <a:pt x="0" y="1996"/>
                  </a:lnTo>
                  <a:lnTo>
                    <a:pt x="2" y="1996"/>
                  </a:lnTo>
                  <a:lnTo>
                    <a:pt x="6" y="1996"/>
                  </a:lnTo>
                  <a:lnTo>
                    <a:pt x="10" y="1996"/>
                  </a:lnTo>
                  <a:lnTo>
                    <a:pt x="14" y="1996"/>
                  </a:lnTo>
                  <a:lnTo>
                    <a:pt x="14" y="2000"/>
                  </a:lnTo>
                  <a:lnTo>
                    <a:pt x="10" y="2004"/>
                  </a:lnTo>
                  <a:lnTo>
                    <a:pt x="6" y="2010"/>
                  </a:lnTo>
                  <a:lnTo>
                    <a:pt x="4" y="2012"/>
                  </a:lnTo>
                  <a:lnTo>
                    <a:pt x="8" y="2014"/>
                  </a:lnTo>
                  <a:lnTo>
                    <a:pt x="12" y="2016"/>
                  </a:lnTo>
                  <a:lnTo>
                    <a:pt x="18" y="2018"/>
                  </a:lnTo>
                  <a:lnTo>
                    <a:pt x="20" y="2020"/>
                  </a:lnTo>
                  <a:lnTo>
                    <a:pt x="16" y="2024"/>
                  </a:lnTo>
                  <a:lnTo>
                    <a:pt x="14" y="2026"/>
                  </a:lnTo>
                  <a:lnTo>
                    <a:pt x="16" y="2026"/>
                  </a:lnTo>
                  <a:lnTo>
                    <a:pt x="28" y="2022"/>
                  </a:lnTo>
                  <a:lnTo>
                    <a:pt x="36" y="2020"/>
                  </a:lnTo>
                  <a:lnTo>
                    <a:pt x="36" y="2022"/>
                  </a:lnTo>
                  <a:lnTo>
                    <a:pt x="30" y="2026"/>
                  </a:lnTo>
                  <a:lnTo>
                    <a:pt x="28" y="2030"/>
                  </a:lnTo>
                  <a:lnTo>
                    <a:pt x="28" y="2032"/>
                  </a:lnTo>
                  <a:lnTo>
                    <a:pt x="30" y="2034"/>
                  </a:lnTo>
                  <a:lnTo>
                    <a:pt x="38" y="2034"/>
                  </a:lnTo>
                  <a:lnTo>
                    <a:pt x="48" y="2032"/>
                  </a:lnTo>
                  <a:lnTo>
                    <a:pt x="70" y="2028"/>
                  </a:lnTo>
                  <a:lnTo>
                    <a:pt x="78" y="2024"/>
                  </a:lnTo>
                  <a:lnTo>
                    <a:pt x="84" y="2020"/>
                  </a:lnTo>
                  <a:close/>
                  <a:moveTo>
                    <a:pt x="154" y="1672"/>
                  </a:moveTo>
                  <a:lnTo>
                    <a:pt x="154" y="1672"/>
                  </a:lnTo>
                  <a:lnTo>
                    <a:pt x="156" y="1672"/>
                  </a:lnTo>
                  <a:lnTo>
                    <a:pt x="158" y="1670"/>
                  </a:lnTo>
                  <a:lnTo>
                    <a:pt x="162" y="1672"/>
                  </a:lnTo>
                  <a:lnTo>
                    <a:pt x="162" y="1674"/>
                  </a:lnTo>
                  <a:lnTo>
                    <a:pt x="162" y="1676"/>
                  </a:lnTo>
                  <a:lnTo>
                    <a:pt x="162" y="1678"/>
                  </a:lnTo>
                  <a:lnTo>
                    <a:pt x="164" y="1682"/>
                  </a:lnTo>
                  <a:lnTo>
                    <a:pt x="168" y="1684"/>
                  </a:lnTo>
                  <a:lnTo>
                    <a:pt x="170" y="1684"/>
                  </a:lnTo>
                  <a:lnTo>
                    <a:pt x="174" y="1682"/>
                  </a:lnTo>
                  <a:lnTo>
                    <a:pt x="180" y="1682"/>
                  </a:lnTo>
                  <a:lnTo>
                    <a:pt x="182" y="1684"/>
                  </a:lnTo>
                  <a:lnTo>
                    <a:pt x="182" y="1688"/>
                  </a:lnTo>
                  <a:lnTo>
                    <a:pt x="180" y="1692"/>
                  </a:lnTo>
                  <a:lnTo>
                    <a:pt x="180" y="1694"/>
                  </a:lnTo>
                  <a:lnTo>
                    <a:pt x="182" y="1692"/>
                  </a:lnTo>
                  <a:lnTo>
                    <a:pt x="186" y="1688"/>
                  </a:lnTo>
                  <a:lnTo>
                    <a:pt x="192" y="1678"/>
                  </a:lnTo>
                  <a:lnTo>
                    <a:pt x="192" y="1676"/>
                  </a:lnTo>
                  <a:lnTo>
                    <a:pt x="190" y="1676"/>
                  </a:lnTo>
                  <a:lnTo>
                    <a:pt x="184" y="1678"/>
                  </a:lnTo>
                  <a:lnTo>
                    <a:pt x="180" y="1676"/>
                  </a:lnTo>
                  <a:lnTo>
                    <a:pt x="178" y="1674"/>
                  </a:lnTo>
                  <a:lnTo>
                    <a:pt x="176" y="1672"/>
                  </a:lnTo>
                  <a:lnTo>
                    <a:pt x="174" y="1662"/>
                  </a:lnTo>
                  <a:lnTo>
                    <a:pt x="172" y="1654"/>
                  </a:lnTo>
                  <a:lnTo>
                    <a:pt x="170" y="1652"/>
                  </a:lnTo>
                  <a:lnTo>
                    <a:pt x="168" y="1650"/>
                  </a:lnTo>
                  <a:lnTo>
                    <a:pt x="166" y="1650"/>
                  </a:lnTo>
                  <a:lnTo>
                    <a:pt x="166" y="1652"/>
                  </a:lnTo>
                  <a:lnTo>
                    <a:pt x="166" y="1656"/>
                  </a:lnTo>
                  <a:lnTo>
                    <a:pt x="166" y="1662"/>
                  </a:lnTo>
                  <a:lnTo>
                    <a:pt x="166" y="1664"/>
                  </a:lnTo>
                  <a:lnTo>
                    <a:pt x="162" y="1664"/>
                  </a:lnTo>
                  <a:lnTo>
                    <a:pt x="160" y="1660"/>
                  </a:lnTo>
                  <a:lnTo>
                    <a:pt x="158" y="1658"/>
                  </a:lnTo>
                  <a:lnTo>
                    <a:pt x="154" y="1656"/>
                  </a:lnTo>
                  <a:lnTo>
                    <a:pt x="154" y="1658"/>
                  </a:lnTo>
                  <a:lnTo>
                    <a:pt x="154" y="1660"/>
                  </a:lnTo>
                  <a:lnTo>
                    <a:pt x="156" y="1664"/>
                  </a:lnTo>
                  <a:lnTo>
                    <a:pt x="154" y="1666"/>
                  </a:lnTo>
                  <a:lnTo>
                    <a:pt x="150" y="1666"/>
                  </a:lnTo>
                  <a:lnTo>
                    <a:pt x="150" y="1668"/>
                  </a:lnTo>
                  <a:lnTo>
                    <a:pt x="154" y="1672"/>
                  </a:lnTo>
                  <a:close/>
                  <a:moveTo>
                    <a:pt x="146" y="1346"/>
                  </a:moveTo>
                  <a:lnTo>
                    <a:pt x="146" y="1346"/>
                  </a:lnTo>
                  <a:lnTo>
                    <a:pt x="142" y="1346"/>
                  </a:lnTo>
                  <a:lnTo>
                    <a:pt x="144" y="1352"/>
                  </a:lnTo>
                  <a:lnTo>
                    <a:pt x="148" y="1358"/>
                  </a:lnTo>
                  <a:lnTo>
                    <a:pt x="154" y="1362"/>
                  </a:lnTo>
                  <a:lnTo>
                    <a:pt x="158" y="1364"/>
                  </a:lnTo>
                  <a:lnTo>
                    <a:pt x="160" y="1364"/>
                  </a:lnTo>
                  <a:lnTo>
                    <a:pt x="162" y="1362"/>
                  </a:lnTo>
                  <a:lnTo>
                    <a:pt x="160" y="1360"/>
                  </a:lnTo>
                  <a:lnTo>
                    <a:pt x="158" y="1358"/>
                  </a:lnTo>
                  <a:lnTo>
                    <a:pt x="160" y="1358"/>
                  </a:lnTo>
                  <a:lnTo>
                    <a:pt x="160" y="1356"/>
                  </a:lnTo>
                  <a:lnTo>
                    <a:pt x="158" y="1356"/>
                  </a:lnTo>
                  <a:lnTo>
                    <a:pt x="154" y="1354"/>
                  </a:lnTo>
                  <a:lnTo>
                    <a:pt x="154" y="1352"/>
                  </a:lnTo>
                  <a:lnTo>
                    <a:pt x="154" y="1350"/>
                  </a:lnTo>
                  <a:lnTo>
                    <a:pt x="152" y="1350"/>
                  </a:lnTo>
                  <a:lnTo>
                    <a:pt x="148" y="1350"/>
                  </a:lnTo>
                  <a:lnTo>
                    <a:pt x="148" y="1348"/>
                  </a:lnTo>
                  <a:lnTo>
                    <a:pt x="148" y="1346"/>
                  </a:lnTo>
                  <a:lnTo>
                    <a:pt x="146" y="1346"/>
                  </a:lnTo>
                  <a:close/>
                  <a:moveTo>
                    <a:pt x="166" y="1740"/>
                  </a:moveTo>
                  <a:lnTo>
                    <a:pt x="166" y="1740"/>
                  </a:lnTo>
                  <a:lnTo>
                    <a:pt x="166" y="1742"/>
                  </a:lnTo>
                  <a:lnTo>
                    <a:pt x="168" y="1742"/>
                  </a:lnTo>
                  <a:lnTo>
                    <a:pt x="174" y="1740"/>
                  </a:lnTo>
                  <a:lnTo>
                    <a:pt x="188" y="1736"/>
                  </a:lnTo>
                  <a:lnTo>
                    <a:pt x="194" y="1734"/>
                  </a:lnTo>
                  <a:lnTo>
                    <a:pt x="192" y="1732"/>
                  </a:lnTo>
                  <a:lnTo>
                    <a:pt x="190" y="1728"/>
                  </a:lnTo>
                  <a:lnTo>
                    <a:pt x="184" y="1724"/>
                  </a:lnTo>
                  <a:lnTo>
                    <a:pt x="178" y="1722"/>
                  </a:lnTo>
                  <a:lnTo>
                    <a:pt x="176" y="1718"/>
                  </a:lnTo>
                  <a:lnTo>
                    <a:pt x="174" y="1718"/>
                  </a:lnTo>
                  <a:lnTo>
                    <a:pt x="170" y="1720"/>
                  </a:lnTo>
                  <a:lnTo>
                    <a:pt x="168" y="1722"/>
                  </a:lnTo>
                  <a:lnTo>
                    <a:pt x="166" y="1724"/>
                  </a:lnTo>
                  <a:lnTo>
                    <a:pt x="174" y="1728"/>
                  </a:lnTo>
                  <a:lnTo>
                    <a:pt x="176" y="1730"/>
                  </a:lnTo>
                  <a:lnTo>
                    <a:pt x="174" y="1730"/>
                  </a:lnTo>
                  <a:lnTo>
                    <a:pt x="172" y="1732"/>
                  </a:lnTo>
                  <a:lnTo>
                    <a:pt x="172" y="1734"/>
                  </a:lnTo>
                  <a:lnTo>
                    <a:pt x="172" y="1736"/>
                  </a:lnTo>
                  <a:lnTo>
                    <a:pt x="170" y="1736"/>
                  </a:lnTo>
                  <a:lnTo>
                    <a:pt x="168" y="1738"/>
                  </a:lnTo>
                  <a:lnTo>
                    <a:pt x="166" y="1740"/>
                  </a:lnTo>
                  <a:close/>
                  <a:moveTo>
                    <a:pt x="362" y="2084"/>
                  </a:moveTo>
                  <a:lnTo>
                    <a:pt x="362" y="2084"/>
                  </a:lnTo>
                  <a:lnTo>
                    <a:pt x="370" y="2088"/>
                  </a:lnTo>
                  <a:lnTo>
                    <a:pt x="376" y="2088"/>
                  </a:lnTo>
                  <a:lnTo>
                    <a:pt x="380" y="2086"/>
                  </a:lnTo>
                  <a:lnTo>
                    <a:pt x="378" y="2082"/>
                  </a:lnTo>
                  <a:lnTo>
                    <a:pt x="376" y="2080"/>
                  </a:lnTo>
                  <a:lnTo>
                    <a:pt x="372" y="2078"/>
                  </a:lnTo>
                  <a:lnTo>
                    <a:pt x="366" y="2080"/>
                  </a:lnTo>
                  <a:lnTo>
                    <a:pt x="362" y="2084"/>
                  </a:lnTo>
                  <a:close/>
                  <a:moveTo>
                    <a:pt x="174" y="1354"/>
                  </a:moveTo>
                  <a:lnTo>
                    <a:pt x="174" y="1354"/>
                  </a:lnTo>
                  <a:lnTo>
                    <a:pt x="176" y="1352"/>
                  </a:lnTo>
                  <a:lnTo>
                    <a:pt x="176" y="1350"/>
                  </a:lnTo>
                  <a:lnTo>
                    <a:pt x="174" y="1348"/>
                  </a:lnTo>
                  <a:lnTo>
                    <a:pt x="174" y="1350"/>
                  </a:lnTo>
                  <a:lnTo>
                    <a:pt x="172" y="1350"/>
                  </a:lnTo>
                  <a:lnTo>
                    <a:pt x="172" y="1352"/>
                  </a:lnTo>
                  <a:lnTo>
                    <a:pt x="174" y="1354"/>
                  </a:lnTo>
                  <a:close/>
                  <a:moveTo>
                    <a:pt x="168" y="1784"/>
                  </a:moveTo>
                  <a:lnTo>
                    <a:pt x="168" y="1784"/>
                  </a:lnTo>
                  <a:lnTo>
                    <a:pt x="170" y="1784"/>
                  </a:lnTo>
                  <a:lnTo>
                    <a:pt x="176" y="1780"/>
                  </a:lnTo>
                  <a:lnTo>
                    <a:pt x="178" y="1776"/>
                  </a:lnTo>
                  <a:lnTo>
                    <a:pt x="178" y="1772"/>
                  </a:lnTo>
                  <a:lnTo>
                    <a:pt x="176" y="1768"/>
                  </a:lnTo>
                  <a:lnTo>
                    <a:pt x="176" y="1764"/>
                  </a:lnTo>
                  <a:lnTo>
                    <a:pt x="176" y="1762"/>
                  </a:lnTo>
                  <a:lnTo>
                    <a:pt x="174" y="1762"/>
                  </a:lnTo>
                  <a:lnTo>
                    <a:pt x="172" y="1764"/>
                  </a:lnTo>
                  <a:lnTo>
                    <a:pt x="170" y="1766"/>
                  </a:lnTo>
                  <a:lnTo>
                    <a:pt x="168" y="1766"/>
                  </a:lnTo>
                  <a:lnTo>
                    <a:pt x="166" y="1764"/>
                  </a:lnTo>
                  <a:lnTo>
                    <a:pt x="166" y="1766"/>
                  </a:lnTo>
                  <a:lnTo>
                    <a:pt x="162" y="1768"/>
                  </a:lnTo>
                  <a:lnTo>
                    <a:pt x="158" y="1772"/>
                  </a:lnTo>
                  <a:lnTo>
                    <a:pt x="158" y="1774"/>
                  </a:lnTo>
                  <a:lnTo>
                    <a:pt x="160" y="1776"/>
                  </a:lnTo>
                  <a:lnTo>
                    <a:pt x="162" y="1776"/>
                  </a:lnTo>
                  <a:lnTo>
                    <a:pt x="166" y="1774"/>
                  </a:lnTo>
                  <a:lnTo>
                    <a:pt x="168" y="1774"/>
                  </a:lnTo>
                  <a:lnTo>
                    <a:pt x="170" y="1776"/>
                  </a:lnTo>
                  <a:lnTo>
                    <a:pt x="170" y="1778"/>
                  </a:lnTo>
                  <a:lnTo>
                    <a:pt x="168" y="1780"/>
                  </a:lnTo>
                  <a:lnTo>
                    <a:pt x="166" y="1782"/>
                  </a:lnTo>
                  <a:lnTo>
                    <a:pt x="168" y="1784"/>
                  </a:lnTo>
                  <a:close/>
                  <a:moveTo>
                    <a:pt x="190" y="1748"/>
                  </a:moveTo>
                  <a:lnTo>
                    <a:pt x="190" y="1748"/>
                  </a:lnTo>
                  <a:lnTo>
                    <a:pt x="186" y="1752"/>
                  </a:lnTo>
                  <a:lnTo>
                    <a:pt x="182" y="1756"/>
                  </a:lnTo>
                  <a:lnTo>
                    <a:pt x="178" y="1762"/>
                  </a:lnTo>
                  <a:lnTo>
                    <a:pt x="178" y="1768"/>
                  </a:lnTo>
                  <a:lnTo>
                    <a:pt x="180" y="1768"/>
                  </a:lnTo>
                  <a:lnTo>
                    <a:pt x="182" y="1766"/>
                  </a:lnTo>
                  <a:lnTo>
                    <a:pt x="188" y="1758"/>
                  </a:lnTo>
                  <a:lnTo>
                    <a:pt x="192" y="1750"/>
                  </a:lnTo>
                  <a:lnTo>
                    <a:pt x="192" y="1748"/>
                  </a:lnTo>
                  <a:lnTo>
                    <a:pt x="190" y="1748"/>
                  </a:lnTo>
                  <a:close/>
                  <a:moveTo>
                    <a:pt x="700" y="1324"/>
                  </a:moveTo>
                  <a:lnTo>
                    <a:pt x="700" y="1324"/>
                  </a:lnTo>
                  <a:lnTo>
                    <a:pt x="698" y="1322"/>
                  </a:lnTo>
                  <a:lnTo>
                    <a:pt x="694" y="1322"/>
                  </a:lnTo>
                  <a:lnTo>
                    <a:pt x="690" y="1324"/>
                  </a:lnTo>
                  <a:lnTo>
                    <a:pt x="690" y="1326"/>
                  </a:lnTo>
                  <a:lnTo>
                    <a:pt x="692" y="1326"/>
                  </a:lnTo>
                  <a:lnTo>
                    <a:pt x="696" y="1326"/>
                  </a:lnTo>
                  <a:lnTo>
                    <a:pt x="700" y="1326"/>
                  </a:lnTo>
                  <a:lnTo>
                    <a:pt x="700" y="1324"/>
                  </a:lnTo>
                  <a:close/>
                  <a:moveTo>
                    <a:pt x="494" y="1970"/>
                  </a:moveTo>
                  <a:lnTo>
                    <a:pt x="494" y="1970"/>
                  </a:lnTo>
                  <a:lnTo>
                    <a:pt x="492" y="1962"/>
                  </a:lnTo>
                  <a:lnTo>
                    <a:pt x="486" y="1954"/>
                  </a:lnTo>
                  <a:lnTo>
                    <a:pt x="478" y="1948"/>
                  </a:lnTo>
                  <a:lnTo>
                    <a:pt x="470" y="1944"/>
                  </a:lnTo>
                  <a:lnTo>
                    <a:pt x="460" y="1942"/>
                  </a:lnTo>
                  <a:lnTo>
                    <a:pt x="452" y="1942"/>
                  </a:lnTo>
                  <a:lnTo>
                    <a:pt x="446" y="1944"/>
                  </a:lnTo>
                  <a:lnTo>
                    <a:pt x="442" y="1948"/>
                  </a:lnTo>
                  <a:lnTo>
                    <a:pt x="438" y="1954"/>
                  </a:lnTo>
                  <a:lnTo>
                    <a:pt x="434" y="1954"/>
                  </a:lnTo>
                  <a:lnTo>
                    <a:pt x="432" y="1952"/>
                  </a:lnTo>
                  <a:lnTo>
                    <a:pt x="428" y="1950"/>
                  </a:lnTo>
                  <a:lnTo>
                    <a:pt x="424" y="1948"/>
                  </a:lnTo>
                  <a:lnTo>
                    <a:pt x="424" y="1946"/>
                  </a:lnTo>
                  <a:lnTo>
                    <a:pt x="428" y="1942"/>
                  </a:lnTo>
                  <a:lnTo>
                    <a:pt x="434" y="1938"/>
                  </a:lnTo>
                  <a:lnTo>
                    <a:pt x="436" y="1936"/>
                  </a:lnTo>
                  <a:lnTo>
                    <a:pt x="438" y="1932"/>
                  </a:lnTo>
                  <a:lnTo>
                    <a:pt x="434" y="1924"/>
                  </a:lnTo>
                  <a:lnTo>
                    <a:pt x="428" y="1914"/>
                  </a:lnTo>
                  <a:lnTo>
                    <a:pt x="418" y="1906"/>
                  </a:lnTo>
                  <a:lnTo>
                    <a:pt x="410" y="1902"/>
                  </a:lnTo>
                  <a:lnTo>
                    <a:pt x="408" y="1898"/>
                  </a:lnTo>
                  <a:lnTo>
                    <a:pt x="410" y="1898"/>
                  </a:lnTo>
                  <a:lnTo>
                    <a:pt x="418" y="1902"/>
                  </a:lnTo>
                  <a:lnTo>
                    <a:pt x="424" y="1906"/>
                  </a:lnTo>
                  <a:lnTo>
                    <a:pt x="428" y="1906"/>
                  </a:lnTo>
                  <a:lnTo>
                    <a:pt x="430" y="1904"/>
                  </a:lnTo>
                  <a:lnTo>
                    <a:pt x="428" y="1902"/>
                  </a:lnTo>
                  <a:lnTo>
                    <a:pt x="422" y="1894"/>
                  </a:lnTo>
                  <a:lnTo>
                    <a:pt x="418" y="1888"/>
                  </a:lnTo>
                  <a:lnTo>
                    <a:pt x="416" y="1884"/>
                  </a:lnTo>
                  <a:lnTo>
                    <a:pt x="416" y="1876"/>
                  </a:lnTo>
                  <a:lnTo>
                    <a:pt x="416" y="1872"/>
                  </a:lnTo>
                  <a:lnTo>
                    <a:pt x="416" y="1870"/>
                  </a:lnTo>
                  <a:lnTo>
                    <a:pt x="412" y="1868"/>
                  </a:lnTo>
                  <a:lnTo>
                    <a:pt x="408" y="1866"/>
                  </a:lnTo>
                  <a:lnTo>
                    <a:pt x="406" y="1864"/>
                  </a:lnTo>
                  <a:lnTo>
                    <a:pt x="404" y="1858"/>
                  </a:lnTo>
                  <a:lnTo>
                    <a:pt x="400" y="1852"/>
                  </a:lnTo>
                  <a:lnTo>
                    <a:pt x="396" y="1850"/>
                  </a:lnTo>
                  <a:lnTo>
                    <a:pt x="390" y="1848"/>
                  </a:lnTo>
                  <a:lnTo>
                    <a:pt x="380" y="1844"/>
                  </a:lnTo>
                  <a:lnTo>
                    <a:pt x="376" y="1842"/>
                  </a:lnTo>
                  <a:lnTo>
                    <a:pt x="372" y="1836"/>
                  </a:lnTo>
                  <a:lnTo>
                    <a:pt x="366" y="1822"/>
                  </a:lnTo>
                  <a:lnTo>
                    <a:pt x="360" y="1806"/>
                  </a:lnTo>
                  <a:lnTo>
                    <a:pt x="358" y="1794"/>
                  </a:lnTo>
                  <a:lnTo>
                    <a:pt x="356" y="1786"/>
                  </a:lnTo>
                  <a:lnTo>
                    <a:pt x="354" y="1782"/>
                  </a:lnTo>
                  <a:lnTo>
                    <a:pt x="352" y="1780"/>
                  </a:lnTo>
                  <a:lnTo>
                    <a:pt x="346" y="1774"/>
                  </a:lnTo>
                  <a:lnTo>
                    <a:pt x="342" y="1768"/>
                  </a:lnTo>
                  <a:lnTo>
                    <a:pt x="336" y="1762"/>
                  </a:lnTo>
                  <a:lnTo>
                    <a:pt x="322" y="1756"/>
                  </a:lnTo>
                  <a:lnTo>
                    <a:pt x="314" y="1754"/>
                  </a:lnTo>
                  <a:lnTo>
                    <a:pt x="310" y="1754"/>
                  </a:lnTo>
                  <a:lnTo>
                    <a:pt x="308" y="1754"/>
                  </a:lnTo>
                  <a:lnTo>
                    <a:pt x="306" y="1756"/>
                  </a:lnTo>
                  <a:lnTo>
                    <a:pt x="302" y="1758"/>
                  </a:lnTo>
                  <a:lnTo>
                    <a:pt x="298" y="1760"/>
                  </a:lnTo>
                  <a:lnTo>
                    <a:pt x="290" y="1758"/>
                  </a:lnTo>
                  <a:lnTo>
                    <a:pt x="286" y="1758"/>
                  </a:lnTo>
                  <a:lnTo>
                    <a:pt x="288" y="1756"/>
                  </a:lnTo>
                  <a:lnTo>
                    <a:pt x="294" y="1754"/>
                  </a:lnTo>
                  <a:lnTo>
                    <a:pt x="300" y="1748"/>
                  </a:lnTo>
                  <a:lnTo>
                    <a:pt x="302" y="1746"/>
                  </a:lnTo>
                  <a:lnTo>
                    <a:pt x="304" y="1746"/>
                  </a:lnTo>
                  <a:lnTo>
                    <a:pt x="308" y="1746"/>
                  </a:lnTo>
                  <a:lnTo>
                    <a:pt x="316" y="1742"/>
                  </a:lnTo>
                  <a:lnTo>
                    <a:pt x="318" y="1742"/>
                  </a:lnTo>
                  <a:lnTo>
                    <a:pt x="318" y="1740"/>
                  </a:lnTo>
                  <a:lnTo>
                    <a:pt x="316" y="1738"/>
                  </a:lnTo>
                  <a:lnTo>
                    <a:pt x="310" y="1736"/>
                  </a:lnTo>
                  <a:lnTo>
                    <a:pt x="308" y="1734"/>
                  </a:lnTo>
                  <a:lnTo>
                    <a:pt x="308" y="1730"/>
                  </a:lnTo>
                  <a:lnTo>
                    <a:pt x="304" y="1728"/>
                  </a:lnTo>
                  <a:lnTo>
                    <a:pt x="304" y="1726"/>
                  </a:lnTo>
                  <a:lnTo>
                    <a:pt x="306" y="1728"/>
                  </a:lnTo>
                  <a:lnTo>
                    <a:pt x="312" y="1728"/>
                  </a:lnTo>
                  <a:lnTo>
                    <a:pt x="314" y="1728"/>
                  </a:lnTo>
                  <a:lnTo>
                    <a:pt x="318" y="1726"/>
                  </a:lnTo>
                  <a:lnTo>
                    <a:pt x="326" y="1716"/>
                  </a:lnTo>
                  <a:lnTo>
                    <a:pt x="334" y="1696"/>
                  </a:lnTo>
                  <a:lnTo>
                    <a:pt x="342" y="1678"/>
                  </a:lnTo>
                  <a:lnTo>
                    <a:pt x="348" y="1668"/>
                  </a:lnTo>
                  <a:lnTo>
                    <a:pt x="350" y="1664"/>
                  </a:lnTo>
                  <a:lnTo>
                    <a:pt x="348" y="1656"/>
                  </a:lnTo>
                  <a:lnTo>
                    <a:pt x="346" y="1652"/>
                  </a:lnTo>
                  <a:lnTo>
                    <a:pt x="342" y="1650"/>
                  </a:lnTo>
                  <a:lnTo>
                    <a:pt x="332" y="1650"/>
                  </a:lnTo>
                  <a:lnTo>
                    <a:pt x="320" y="1650"/>
                  </a:lnTo>
                  <a:lnTo>
                    <a:pt x="302" y="1650"/>
                  </a:lnTo>
                  <a:lnTo>
                    <a:pt x="286" y="1650"/>
                  </a:lnTo>
                  <a:lnTo>
                    <a:pt x="274" y="1652"/>
                  </a:lnTo>
                  <a:lnTo>
                    <a:pt x="268" y="1656"/>
                  </a:lnTo>
                  <a:lnTo>
                    <a:pt x="262" y="1658"/>
                  </a:lnTo>
                  <a:lnTo>
                    <a:pt x="258" y="1658"/>
                  </a:lnTo>
                  <a:lnTo>
                    <a:pt x="258" y="1654"/>
                  </a:lnTo>
                  <a:lnTo>
                    <a:pt x="268" y="1644"/>
                  </a:lnTo>
                  <a:lnTo>
                    <a:pt x="270" y="1642"/>
                  </a:lnTo>
                  <a:lnTo>
                    <a:pt x="268" y="1642"/>
                  </a:lnTo>
                  <a:lnTo>
                    <a:pt x="264" y="1642"/>
                  </a:lnTo>
                  <a:lnTo>
                    <a:pt x="258" y="1642"/>
                  </a:lnTo>
                  <a:lnTo>
                    <a:pt x="260" y="1640"/>
                  </a:lnTo>
                  <a:lnTo>
                    <a:pt x="270" y="1632"/>
                  </a:lnTo>
                  <a:lnTo>
                    <a:pt x="284" y="1620"/>
                  </a:lnTo>
                  <a:lnTo>
                    <a:pt x="296" y="1608"/>
                  </a:lnTo>
                  <a:lnTo>
                    <a:pt x="300" y="1604"/>
                  </a:lnTo>
                  <a:lnTo>
                    <a:pt x="300" y="1600"/>
                  </a:lnTo>
                  <a:lnTo>
                    <a:pt x="298" y="1598"/>
                  </a:lnTo>
                  <a:lnTo>
                    <a:pt x="298" y="1596"/>
                  </a:lnTo>
                  <a:lnTo>
                    <a:pt x="300" y="1592"/>
                  </a:lnTo>
                  <a:lnTo>
                    <a:pt x="300" y="1590"/>
                  </a:lnTo>
                  <a:lnTo>
                    <a:pt x="292" y="1588"/>
                  </a:lnTo>
                  <a:lnTo>
                    <a:pt x="286" y="1588"/>
                  </a:lnTo>
                  <a:lnTo>
                    <a:pt x="284" y="1590"/>
                  </a:lnTo>
                  <a:lnTo>
                    <a:pt x="284" y="1592"/>
                  </a:lnTo>
                  <a:lnTo>
                    <a:pt x="280" y="1592"/>
                  </a:lnTo>
                  <a:lnTo>
                    <a:pt x="272" y="1592"/>
                  </a:lnTo>
                  <a:lnTo>
                    <a:pt x="262" y="1594"/>
                  </a:lnTo>
                  <a:lnTo>
                    <a:pt x="254" y="1596"/>
                  </a:lnTo>
                  <a:lnTo>
                    <a:pt x="246" y="1596"/>
                  </a:lnTo>
                  <a:lnTo>
                    <a:pt x="242" y="1594"/>
                  </a:lnTo>
                  <a:lnTo>
                    <a:pt x="238" y="1596"/>
                  </a:lnTo>
                  <a:lnTo>
                    <a:pt x="236" y="1596"/>
                  </a:lnTo>
                  <a:lnTo>
                    <a:pt x="232" y="1594"/>
                  </a:lnTo>
                  <a:lnTo>
                    <a:pt x="226" y="1592"/>
                  </a:lnTo>
                  <a:lnTo>
                    <a:pt x="222" y="1590"/>
                  </a:lnTo>
                  <a:lnTo>
                    <a:pt x="218" y="1594"/>
                  </a:lnTo>
                  <a:lnTo>
                    <a:pt x="218" y="1600"/>
                  </a:lnTo>
                  <a:lnTo>
                    <a:pt x="218" y="1602"/>
                  </a:lnTo>
                  <a:lnTo>
                    <a:pt x="218" y="1604"/>
                  </a:lnTo>
                  <a:lnTo>
                    <a:pt x="214" y="1606"/>
                  </a:lnTo>
                  <a:lnTo>
                    <a:pt x="212" y="1606"/>
                  </a:lnTo>
                  <a:lnTo>
                    <a:pt x="216" y="1612"/>
                  </a:lnTo>
                  <a:lnTo>
                    <a:pt x="218" y="1616"/>
                  </a:lnTo>
                  <a:lnTo>
                    <a:pt x="212" y="1616"/>
                  </a:lnTo>
                  <a:lnTo>
                    <a:pt x="206" y="1614"/>
                  </a:lnTo>
                  <a:lnTo>
                    <a:pt x="206" y="1618"/>
                  </a:lnTo>
                  <a:lnTo>
                    <a:pt x="210" y="1622"/>
                  </a:lnTo>
                  <a:lnTo>
                    <a:pt x="210" y="1624"/>
                  </a:lnTo>
                  <a:lnTo>
                    <a:pt x="210" y="1626"/>
                  </a:lnTo>
                  <a:lnTo>
                    <a:pt x="208" y="1626"/>
                  </a:lnTo>
                  <a:lnTo>
                    <a:pt x="204" y="1626"/>
                  </a:lnTo>
                  <a:lnTo>
                    <a:pt x="202" y="1626"/>
                  </a:lnTo>
                  <a:lnTo>
                    <a:pt x="204" y="1628"/>
                  </a:lnTo>
                  <a:lnTo>
                    <a:pt x="206" y="1632"/>
                  </a:lnTo>
                  <a:lnTo>
                    <a:pt x="206" y="1636"/>
                  </a:lnTo>
                  <a:lnTo>
                    <a:pt x="206" y="1638"/>
                  </a:lnTo>
                  <a:lnTo>
                    <a:pt x="202" y="1638"/>
                  </a:lnTo>
                  <a:lnTo>
                    <a:pt x="190" y="1638"/>
                  </a:lnTo>
                  <a:lnTo>
                    <a:pt x="188" y="1640"/>
                  </a:lnTo>
                  <a:lnTo>
                    <a:pt x="188" y="1646"/>
                  </a:lnTo>
                  <a:lnTo>
                    <a:pt x="190" y="1650"/>
                  </a:lnTo>
                  <a:lnTo>
                    <a:pt x="190" y="1654"/>
                  </a:lnTo>
                  <a:lnTo>
                    <a:pt x="188" y="1660"/>
                  </a:lnTo>
                  <a:lnTo>
                    <a:pt x="188" y="1668"/>
                  </a:lnTo>
                  <a:lnTo>
                    <a:pt x="188" y="1672"/>
                  </a:lnTo>
                  <a:lnTo>
                    <a:pt x="190" y="1674"/>
                  </a:lnTo>
                  <a:lnTo>
                    <a:pt x="194" y="1674"/>
                  </a:lnTo>
                  <a:lnTo>
                    <a:pt x="196" y="1676"/>
                  </a:lnTo>
                  <a:lnTo>
                    <a:pt x="194" y="1682"/>
                  </a:lnTo>
                  <a:lnTo>
                    <a:pt x="192" y="1686"/>
                  </a:lnTo>
                  <a:lnTo>
                    <a:pt x="190" y="1690"/>
                  </a:lnTo>
                  <a:lnTo>
                    <a:pt x="188" y="1690"/>
                  </a:lnTo>
                  <a:lnTo>
                    <a:pt x="190" y="1692"/>
                  </a:lnTo>
                  <a:lnTo>
                    <a:pt x="190" y="1694"/>
                  </a:lnTo>
                  <a:lnTo>
                    <a:pt x="190" y="1696"/>
                  </a:lnTo>
                  <a:lnTo>
                    <a:pt x="186" y="1698"/>
                  </a:lnTo>
                  <a:lnTo>
                    <a:pt x="184" y="1700"/>
                  </a:lnTo>
                  <a:lnTo>
                    <a:pt x="188" y="1702"/>
                  </a:lnTo>
                  <a:lnTo>
                    <a:pt x="188" y="1704"/>
                  </a:lnTo>
                  <a:lnTo>
                    <a:pt x="186" y="1706"/>
                  </a:lnTo>
                  <a:lnTo>
                    <a:pt x="182" y="1708"/>
                  </a:lnTo>
                  <a:lnTo>
                    <a:pt x="178" y="1708"/>
                  </a:lnTo>
                  <a:lnTo>
                    <a:pt x="174" y="1708"/>
                  </a:lnTo>
                  <a:lnTo>
                    <a:pt x="172" y="1710"/>
                  </a:lnTo>
                  <a:lnTo>
                    <a:pt x="172" y="1712"/>
                  </a:lnTo>
                  <a:lnTo>
                    <a:pt x="174" y="1714"/>
                  </a:lnTo>
                  <a:lnTo>
                    <a:pt x="182" y="1714"/>
                  </a:lnTo>
                  <a:lnTo>
                    <a:pt x="190" y="1712"/>
                  </a:lnTo>
                  <a:lnTo>
                    <a:pt x="192" y="1714"/>
                  </a:lnTo>
                  <a:lnTo>
                    <a:pt x="184" y="1716"/>
                  </a:lnTo>
                  <a:lnTo>
                    <a:pt x="180" y="1718"/>
                  </a:lnTo>
                  <a:lnTo>
                    <a:pt x="180" y="1720"/>
                  </a:lnTo>
                  <a:lnTo>
                    <a:pt x="184" y="1722"/>
                  </a:lnTo>
                  <a:lnTo>
                    <a:pt x="188" y="1722"/>
                  </a:lnTo>
                  <a:lnTo>
                    <a:pt x="190" y="1722"/>
                  </a:lnTo>
                  <a:lnTo>
                    <a:pt x="192" y="1724"/>
                  </a:lnTo>
                  <a:lnTo>
                    <a:pt x="196" y="1724"/>
                  </a:lnTo>
                  <a:lnTo>
                    <a:pt x="200" y="1720"/>
                  </a:lnTo>
                  <a:lnTo>
                    <a:pt x="208" y="1714"/>
                  </a:lnTo>
                  <a:lnTo>
                    <a:pt x="206" y="1720"/>
                  </a:lnTo>
                  <a:lnTo>
                    <a:pt x="202" y="1726"/>
                  </a:lnTo>
                  <a:lnTo>
                    <a:pt x="202" y="1730"/>
                  </a:lnTo>
                  <a:lnTo>
                    <a:pt x="202" y="1734"/>
                  </a:lnTo>
                  <a:lnTo>
                    <a:pt x="198" y="1738"/>
                  </a:lnTo>
                  <a:lnTo>
                    <a:pt x="196" y="1740"/>
                  </a:lnTo>
                  <a:lnTo>
                    <a:pt x="196" y="1744"/>
                  </a:lnTo>
                  <a:lnTo>
                    <a:pt x="198" y="1748"/>
                  </a:lnTo>
                  <a:lnTo>
                    <a:pt x="194" y="1754"/>
                  </a:lnTo>
                  <a:lnTo>
                    <a:pt x="192" y="1758"/>
                  </a:lnTo>
                  <a:lnTo>
                    <a:pt x="192" y="1762"/>
                  </a:lnTo>
                  <a:lnTo>
                    <a:pt x="194" y="1764"/>
                  </a:lnTo>
                  <a:lnTo>
                    <a:pt x="194" y="1768"/>
                  </a:lnTo>
                  <a:lnTo>
                    <a:pt x="194" y="1772"/>
                  </a:lnTo>
                  <a:lnTo>
                    <a:pt x="194" y="1774"/>
                  </a:lnTo>
                  <a:lnTo>
                    <a:pt x="200" y="1770"/>
                  </a:lnTo>
                  <a:lnTo>
                    <a:pt x="198" y="1774"/>
                  </a:lnTo>
                  <a:lnTo>
                    <a:pt x="194" y="1784"/>
                  </a:lnTo>
                  <a:lnTo>
                    <a:pt x="188" y="1794"/>
                  </a:lnTo>
                  <a:lnTo>
                    <a:pt x="188" y="1800"/>
                  </a:lnTo>
                  <a:lnTo>
                    <a:pt x="192" y="1802"/>
                  </a:lnTo>
                  <a:lnTo>
                    <a:pt x="194" y="1802"/>
                  </a:lnTo>
                  <a:lnTo>
                    <a:pt x="196" y="1800"/>
                  </a:lnTo>
                  <a:lnTo>
                    <a:pt x="198" y="1792"/>
                  </a:lnTo>
                  <a:lnTo>
                    <a:pt x="202" y="1780"/>
                  </a:lnTo>
                  <a:lnTo>
                    <a:pt x="204" y="1776"/>
                  </a:lnTo>
                  <a:lnTo>
                    <a:pt x="206" y="1772"/>
                  </a:lnTo>
                  <a:lnTo>
                    <a:pt x="208" y="1770"/>
                  </a:lnTo>
                  <a:lnTo>
                    <a:pt x="208" y="1768"/>
                  </a:lnTo>
                  <a:lnTo>
                    <a:pt x="204" y="1764"/>
                  </a:lnTo>
                  <a:lnTo>
                    <a:pt x="202" y="1760"/>
                  </a:lnTo>
                  <a:lnTo>
                    <a:pt x="204" y="1758"/>
                  </a:lnTo>
                  <a:lnTo>
                    <a:pt x="206" y="1756"/>
                  </a:lnTo>
                  <a:lnTo>
                    <a:pt x="210" y="1754"/>
                  </a:lnTo>
                  <a:lnTo>
                    <a:pt x="208" y="1756"/>
                  </a:lnTo>
                  <a:lnTo>
                    <a:pt x="208" y="1762"/>
                  </a:lnTo>
                  <a:lnTo>
                    <a:pt x="208" y="1764"/>
                  </a:lnTo>
                  <a:lnTo>
                    <a:pt x="210" y="1766"/>
                  </a:lnTo>
                  <a:lnTo>
                    <a:pt x="214" y="1766"/>
                  </a:lnTo>
                  <a:lnTo>
                    <a:pt x="216" y="1764"/>
                  </a:lnTo>
                  <a:lnTo>
                    <a:pt x="216" y="1762"/>
                  </a:lnTo>
                  <a:lnTo>
                    <a:pt x="220" y="1764"/>
                  </a:lnTo>
                  <a:lnTo>
                    <a:pt x="222" y="1764"/>
                  </a:lnTo>
                  <a:lnTo>
                    <a:pt x="224" y="1758"/>
                  </a:lnTo>
                  <a:lnTo>
                    <a:pt x="224" y="1756"/>
                  </a:lnTo>
                  <a:lnTo>
                    <a:pt x="228" y="1756"/>
                  </a:lnTo>
                  <a:lnTo>
                    <a:pt x="232" y="1758"/>
                  </a:lnTo>
                  <a:lnTo>
                    <a:pt x="238" y="1762"/>
                  </a:lnTo>
                  <a:lnTo>
                    <a:pt x="230" y="1764"/>
                  </a:lnTo>
                  <a:lnTo>
                    <a:pt x="224" y="1766"/>
                  </a:lnTo>
                  <a:lnTo>
                    <a:pt x="224" y="1768"/>
                  </a:lnTo>
                  <a:lnTo>
                    <a:pt x="224" y="1772"/>
                  </a:lnTo>
                  <a:lnTo>
                    <a:pt x="230" y="1780"/>
                  </a:lnTo>
                  <a:lnTo>
                    <a:pt x="234" y="1786"/>
                  </a:lnTo>
                  <a:lnTo>
                    <a:pt x="234" y="1790"/>
                  </a:lnTo>
                  <a:lnTo>
                    <a:pt x="234" y="1794"/>
                  </a:lnTo>
                  <a:lnTo>
                    <a:pt x="230" y="1798"/>
                  </a:lnTo>
                  <a:lnTo>
                    <a:pt x="224" y="1806"/>
                  </a:lnTo>
                  <a:lnTo>
                    <a:pt x="222" y="1810"/>
                  </a:lnTo>
                  <a:lnTo>
                    <a:pt x="220" y="1816"/>
                  </a:lnTo>
                  <a:lnTo>
                    <a:pt x="222" y="1822"/>
                  </a:lnTo>
                  <a:lnTo>
                    <a:pt x="220" y="1822"/>
                  </a:lnTo>
                  <a:lnTo>
                    <a:pt x="216" y="1818"/>
                  </a:lnTo>
                  <a:lnTo>
                    <a:pt x="214" y="1820"/>
                  </a:lnTo>
                  <a:lnTo>
                    <a:pt x="214" y="1822"/>
                  </a:lnTo>
                  <a:lnTo>
                    <a:pt x="214" y="1826"/>
                  </a:lnTo>
                  <a:lnTo>
                    <a:pt x="220" y="1834"/>
                  </a:lnTo>
                  <a:lnTo>
                    <a:pt x="224" y="1840"/>
                  </a:lnTo>
                  <a:lnTo>
                    <a:pt x="224" y="1838"/>
                  </a:lnTo>
                  <a:lnTo>
                    <a:pt x="224" y="1836"/>
                  </a:lnTo>
                  <a:lnTo>
                    <a:pt x="222" y="1830"/>
                  </a:lnTo>
                  <a:lnTo>
                    <a:pt x="224" y="1828"/>
                  </a:lnTo>
                  <a:lnTo>
                    <a:pt x="228" y="1828"/>
                  </a:lnTo>
                  <a:lnTo>
                    <a:pt x="234" y="1832"/>
                  </a:lnTo>
                  <a:lnTo>
                    <a:pt x="240" y="1838"/>
                  </a:lnTo>
                  <a:lnTo>
                    <a:pt x="244" y="1840"/>
                  </a:lnTo>
                  <a:lnTo>
                    <a:pt x="246" y="1838"/>
                  </a:lnTo>
                  <a:lnTo>
                    <a:pt x="246" y="1834"/>
                  </a:lnTo>
                  <a:lnTo>
                    <a:pt x="246" y="1828"/>
                  </a:lnTo>
                  <a:lnTo>
                    <a:pt x="246" y="1826"/>
                  </a:lnTo>
                  <a:lnTo>
                    <a:pt x="246" y="1828"/>
                  </a:lnTo>
                  <a:lnTo>
                    <a:pt x="252" y="1830"/>
                  </a:lnTo>
                  <a:lnTo>
                    <a:pt x="260" y="1834"/>
                  </a:lnTo>
                  <a:lnTo>
                    <a:pt x="264" y="1834"/>
                  </a:lnTo>
                  <a:lnTo>
                    <a:pt x="266" y="1830"/>
                  </a:lnTo>
                  <a:lnTo>
                    <a:pt x="270" y="1826"/>
                  </a:lnTo>
                  <a:lnTo>
                    <a:pt x="274" y="1826"/>
                  </a:lnTo>
                  <a:lnTo>
                    <a:pt x="276" y="1828"/>
                  </a:lnTo>
                  <a:lnTo>
                    <a:pt x="278" y="1824"/>
                  </a:lnTo>
                  <a:lnTo>
                    <a:pt x="282" y="1822"/>
                  </a:lnTo>
                  <a:lnTo>
                    <a:pt x="286" y="1820"/>
                  </a:lnTo>
                  <a:lnTo>
                    <a:pt x="292" y="1820"/>
                  </a:lnTo>
                  <a:lnTo>
                    <a:pt x="292" y="1822"/>
                  </a:lnTo>
                  <a:lnTo>
                    <a:pt x="288" y="1826"/>
                  </a:lnTo>
                  <a:lnTo>
                    <a:pt x="280" y="1838"/>
                  </a:lnTo>
                  <a:lnTo>
                    <a:pt x="276" y="1844"/>
                  </a:lnTo>
                  <a:lnTo>
                    <a:pt x="276" y="1850"/>
                  </a:lnTo>
                  <a:lnTo>
                    <a:pt x="276" y="1854"/>
                  </a:lnTo>
                  <a:lnTo>
                    <a:pt x="278" y="1858"/>
                  </a:lnTo>
                  <a:lnTo>
                    <a:pt x="286" y="1866"/>
                  </a:lnTo>
                  <a:lnTo>
                    <a:pt x="292" y="1872"/>
                  </a:lnTo>
                  <a:lnTo>
                    <a:pt x="294" y="1876"/>
                  </a:lnTo>
                  <a:lnTo>
                    <a:pt x="296" y="1874"/>
                  </a:lnTo>
                  <a:lnTo>
                    <a:pt x="300" y="1872"/>
                  </a:lnTo>
                  <a:lnTo>
                    <a:pt x="302" y="1870"/>
                  </a:lnTo>
                  <a:lnTo>
                    <a:pt x="304" y="1870"/>
                  </a:lnTo>
                  <a:lnTo>
                    <a:pt x="308" y="1870"/>
                  </a:lnTo>
                  <a:lnTo>
                    <a:pt x="308" y="1872"/>
                  </a:lnTo>
                  <a:lnTo>
                    <a:pt x="308" y="1874"/>
                  </a:lnTo>
                  <a:lnTo>
                    <a:pt x="306" y="1878"/>
                  </a:lnTo>
                  <a:lnTo>
                    <a:pt x="306" y="1880"/>
                  </a:lnTo>
                  <a:lnTo>
                    <a:pt x="306" y="1882"/>
                  </a:lnTo>
                  <a:lnTo>
                    <a:pt x="308" y="1882"/>
                  </a:lnTo>
                  <a:lnTo>
                    <a:pt x="306" y="1884"/>
                  </a:lnTo>
                  <a:lnTo>
                    <a:pt x="300" y="1888"/>
                  </a:lnTo>
                  <a:lnTo>
                    <a:pt x="298" y="1890"/>
                  </a:lnTo>
                  <a:lnTo>
                    <a:pt x="298" y="1892"/>
                  </a:lnTo>
                  <a:lnTo>
                    <a:pt x="298" y="1894"/>
                  </a:lnTo>
                  <a:lnTo>
                    <a:pt x="302" y="1896"/>
                  </a:lnTo>
                  <a:lnTo>
                    <a:pt x="304" y="1898"/>
                  </a:lnTo>
                  <a:lnTo>
                    <a:pt x="302" y="1900"/>
                  </a:lnTo>
                  <a:lnTo>
                    <a:pt x="300" y="1902"/>
                  </a:lnTo>
                  <a:lnTo>
                    <a:pt x="300" y="1906"/>
                  </a:lnTo>
                  <a:lnTo>
                    <a:pt x="300" y="1910"/>
                  </a:lnTo>
                  <a:lnTo>
                    <a:pt x="302" y="1916"/>
                  </a:lnTo>
                  <a:lnTo>
                    <a:pt x="308" y="1924"/>
                  </a:lnTo>
                  <a:lnTo>
                    <a:pt x="304" y="1922"/>
                  </a:lnTo>
                  <a:lnTo>
                    <a:pt x="300" y="1918"/>
                  </a:lnTo>
                  <a:lnTo>
                    <a:pt x="296" y="1916"/>
                  </a:lnTo>
                  <a:lnTo>
                    <a:pt x="294" y="1918"/>
                  </a:lnTo>
                  <a:lnTo>
                    <a:pt x="296" y="1922"/>
                  </a:lnTo>
                  <a:lnTo>
                    <a:pt x="298" y="1926"/>
                  </a:lnTo>
                  <a:lnTo>
                    <a:pt x="294" y="1924"/>
                  </a:lnTo>
                  <a:lnTo>
                    <a:pt x="290" y="1922"/>
                  </a:lnTo>
                  <a:lnTo>
                    <a:pt x="286" y="1922"/>
                  </a:lnTo>
                  <a:lnTo>
                    <a:pt x="282" y="1922"/>
                  </a:lnTo>
                  <a:lnTo>
                    <a:pt x="276" y="1924"/>
                  </a:lnTo>
                  <a:lnTo>
                    <a:pt x="272" y="1924"/>
                  </a:lnTo>
                  <a:lnTo>
                    <a:pt x="270" y="1922"/>
                  </a:lnTo>
                  <a:lnTo>
                    <a:pt x="266" y="1924"/>
                  </a:lnTo>
                  <a:lnTo>
                    <a:pt x="264" y="1926"/>
                  </a:lnTo>
                  <a:lnTo>
                    <a:pt x="260" y="1926"/>
                  </a:lnTo>
                  <a:lnTo>
                    <a:pt x="256" y="1928"/>
                  </a:lnTo>
                  <a:lnTo>
                    <a:pt x="252" y="1932"/>
                  </a:lnTo>
                  <a:lnTo>
                    <a:pt x="246" y="1940"/>
                  </a:lnTo>
                  <a:lnTo>
                    <a:pt x="240" y="1944"/>
                  </a:lnTo>
                  <a:lnTo>
                    <a:pt x="236" y="1946"/>
                  </a:lnTo>
                  <a:lnTo>
                    <a:pt x="232" y="1950"/>
                  </a:lnTo>
                  <a:lnTo>
                    <a:pt x="230" y="1956"/>
                  </a:lnTo>
                  <a:lnTo>
                    <a:pt x="234" y="1954"/>
                  </a:lnTo>
                  <a:lnTo>
                    <a:pt x="238" y="1954"/>
                  </a:lnTo>
                  <a:lnTo>
                    <a:pt x="240" y="1954"/>
                  </a:lnTo>
                  <a:lnTo>
                    <a:pt x="244" y="1952"/>
                  </a:lnTo>
                  <a:lnTo>
                    <a:pt x="252" y="1948"/>
                  </a:lnTo>
                  <a:lnTo>
                    <a:pt x="256" y="1946"/>
                  </a:lnTo>
                  <a:lnTo>
                    <a:pt x="258" y="1946"/>
                  </a:lnTo>
                  <a:lnTo>
                    <a:pt x="256" y="1948"/>
                  </a:lnTo>
                  <a:lnTo>
                    <a:pt x="256" y="1954"/>
                  </a:lnTo>
                  <a:lnTo>
                    <a:pt x="258" y="1954"/>
                  </a:lnTo>
                  <a:lnTo>
                    <a:pt x="260" y="1956"/>
                  </a:lnTo>
                  <a:lnTo>
                    <a:pt x="258" y="1960"/>
                  </a:lnTo>
                  <a:lnTo>
                    <a:pt x="256" y="1964"/>
                  </a:lnTo>
                  <a:lnTo>
                    <a:pt x="256" y="1968"/>
                  </a:lnTo>
                  <a:lnTo>
                    <a:pt x="258" y="1974"/>
                  </a:lnTo>
                  <a:lnTo>
                    <a:pt x="258" y="1978"/>
                  </a:lnTo>
                  <a:lnTo>
                    <a:pt x="256" y="1982"/>
                  </a:lnTo>
                  <a:lnTo>
                    <a:pt x="252" y="1986"/>
                  </a:lnTo>
                  <a:lnTo>
                    <a:pt x="246" y="1990"/>
                  </a:lnTo>
                  <a:lnTo>
                    <a:pt x="232" y="1998"/>
                  </a:lnTo>
                  <a:lnTo>
                    <a:pt x="222" y="2000"/>
                  </a:lnTo>
                  <a:lnTo>
                    <a:pt x="216" y="2000"/>
                  </a:lnTo>
                  <a:lnTo>
                    <a:pt x="210" y="2006"/>
                  </a:lnTo>
                  <a:lnTo>
                    <a:pt x="208" y="2008"/>
                  </a:lnTo>
                  <a:lnTo>
                    <a:pt x="208" y="2010"/>
                  </a:lnTo>
                  <a:lnTo>
                    <a:pt x="212" y="2012"/>
                  </a:lnTo>
                  <a:lnTo>
                    <a:pt x="216" y="2012"/>
                  </a:lnTo>
                  <a:lnTo>
                    <a:pt x="216" y="2014"/>
                  </a:lnTo>
                  <a:lnTo>
                    <a:pt x="214" y="2016"/>
                  </a:lnTo>
                  <a:lnTo>
                    <a:pt x="214" y="2020"/>
                  </a:lnTo>
                  <a:lnTo>
                    <a:pt x="216" y="2024"/>
                  </a:lnTo>
                  <a:lnTo>
                    <a:pt x="224" y="2024"/>
                  </a:lnTo>
                  <a:lnTo>
                    <a:pt x="232" y="2022"/>
                  </a:lnTo>
                  <a:lnTo>
                    <a:pt x="240" y="2018"/>
                  </a:lnTo>
                  <a:lnTo>
                    <a:pt x="246" y="2018"/>
                  </a:lnTo>
                  <a:lnTo>
                    <a:pt x="250" y="2022"/>
                  </a:lnTo>
                  <a:lnTo>
                    <a:pt x="250" y="2026"/>
                  </a:lnTo>
                  <a:lnTo>
                    <a:pt x="248" y="2028"/>
                  </a:lnTo>
                  <a:lnTo>
                    <a:pt x="250" y="2030"/>
                  </a:lnTo>
                  <a:lnTo>
                    <a:pt x="256" y="2028"/>
                  </a:lnTo>
                  <a:lnTo>
                    <a:pt x="260" y="2028"/>
                  </a:lnTo>
                  <a:lnTo>
                    <a:pt x="264" y="2028"/>
                  </a:lnTo>
                  <a:lnTo>
                    <a:pt x="270" y="2030"/>
                  </a:lnTo>
                  <a:lnTo>
                    <a:pt x="274" y="2034"/>
                  </a:lnTo>
                  <a:lnTo>
                    <a:pt x="280" y="2038"/>
                  </a:lnTo>
                  <a:lnTo>
                    <a:pt x="284" y="2040"/>
                  </a:lnTo>
                  <a:lnTo>
                    <a:pt x="288" y="2040"/>
                  </a:lnTo>
                  <a:lnTo>
                    <a:pt x="292" y="2038"/>
                  </a:lnTo>
                  <a:lnTo>
                    <a:pt x="298" y="2032"/>
                  </a:lnTo>
                  <a:lnTo>
                    <a:pt x="302" y="2030"/>
                  </a:lnTo>
                  <a:lnTo>
                    <a:pt x="304" y="2028"/>
                  </a:lnTo>
                  <a:lnTo>
                    <a:pt x="310" y="2026"/>
                  </a:lnTo>
                  <a:lnTo>
                    <a:pt x="314" y="2024"/>
                  </a:lnTo>
                  <a:lnTo>
                    <a:pt x="320" y="2020"/>
                  </a:lnTo>
                  <a:lnTo>
                    <a:pt x="326" y="2016"/>
                  </a:lnTo>
                  <a:lnTo>
                    <a:pt x="322" y="2022"/>
                  </a:lnTo>
                  <a:lnTo>
                    <a:pt x="318" y="2026"/>
                  </a:lnTo>
                  <a:lnTo>
                    <a:pt x="312" y="2032"/>
                  </a:lnTo>
                  <a:lnTo>
                    <a:pt x="306" y="2036"/>
                  </a:lnTo>
                  <a:lnTo>
                    <a:pt x="304" y="2044"/>
                  </a:lnTo>
                  <a:lnTo>
                    <a:pt x="302" y="2048"/>
                  </a:lnTo>
                  <a:lnTo>
                    <a:pt x="294" y="2050"/>
                  </a:lnTo>
                  <a:lnTo>
                    <a:pt x="284" y="2050"/>
                  </a:lnTo>
                  <a:lnTo>
                    <a:pt x="280" y="2050"/>
                  </a:lnTo>
                  <a:lnTo>
                    <a:pt x="274" y="2048"/>
                  </a:lnTo>
                  <a:lnTo>
                    <a:pt x="262" y="2048"/>
                  </a:lnTo>
                  <a:lnTo>
                    <a:pt x="256" y="2048"/>
                  </a:lnTo>
                  <a:lnTo>
                    <a:pt x="252" y="2050"/>
                  </a:lnTo>
                  <a:lnTo>
                    <a:pt x="252" y="2052"/>
                  </a:lnTo>
                  <a:lnTo>
                    <a:pt x="252" y="2054"/>
                  </a:lnTo>
                  <a:lnTo>
                    <a:pt x="252" y="2058"/>
                  </a:lnTo>
                  <a:lnTo>
                    <a:pt x="250" y="2058"/>
                  </a:lnTo>
                  <a:lnTo>
                    <a:pt x="246" y="2060"/>
                  </a:lnTo>
                  <a:lnTo>
                    <a:pt x="242" y="2060"/>
                  </a:lnTo>
                  <a:lnTo>
                    <a:pt x="238" y="2062"/>
                  </a:lnTo>
                  <a:lnTo>
                    <a:pt x="238" y="2066"/>
                  </a:lnTo>
                  <a:lnTo>
                    <a:pt x="238" y="2070"/>
                  </a:lnTo>
                  <a:lnTo>
                    <a:pt x="238" y="2074"/>
                  </a:lnTo>
                  <a:lnTo>
                    <a:pt x="236" y="2076"/>
                  </a:lnTo>
                  <a:lnTo>
                    <a:pt x="232" y="2078"/>
                  </a:lnTo>
                  <a:lnTo>
                    <a:pt x="230" y="2082"/>
                  </a:lnTo>
                  <a:lnTo>
                    <a:pt x="230" y="2084"/>
                  </a:lnTo>
                  <a:lnTo>
                    <a:pt x="226" y="2086"/>
                  </a:lnTo>
                  <a:lnTo>
                    <a:pt x="220" y="2092"/>
                  </a:lnTo>
                  <a:lnTo>
                    <a:pt x="214" y="2100"/>
                  </a:lnTo>
                  <a:lnTo>
                    <a:pt x="210" y="2106"/>
                  </a:lnTo>
                  <a:lnTo>
                    <a:pt x="206" y="2106"/>
                  </a:lnTo>
                  <a:lnTo>
                    <a:pt x="202" y="2108"/>
                  </a:lnTo>
                  <a:lnTo>
                    <a:pt x="198" y="2108"/>
                  </a:lnTo>
                  <a:lnTo>
                    <a:pt x="194" y="2108"/>
                  </a:lnTo>
                  <a:lnTo>
                    <a:pt x="192" y="2112"/>
                  </a:lnTo>
                  <a:lnTo>
                    <a:pt x="192" y="2114"/>
                  </a:lnTo>
                  <a:lnTo>
                    <a:pt x="192" y="2118"/>
                  </a:lnTo>
                  <a:lnTo>
                    <a:pt x="194" y="2118"/>
                  </a:lnTo>
                  <a:lnTo>
                    <a:pt x="196" y="2118"/>
                  </a:lnTo>
                  <a:lnTo>
                    <a:pt x="200" y="2116"/>
                  </a:lnTo>
                  <a:lnTo>
                    <a:pt x="202" y="2116"/>
                  </a:lnTo>
                  <a:lnTo>
                    <a:pt x="206" y="2118"/>
                  </a:lnTo>
                  <a:lnTo>
                    <a:pt x="210" y="2122"/>
                  </a:lnTo>
                  <a:lnTo>
                    <a:pt x="212" y="2122"/>
                  </a:lnTo>
                  <a:lnTo>
                    <a:pt x="214" y="2122"/>
                  </a:lnTo>
                  <a:lnTo>
                    <a:pt x="216" y="2120"/>
                  </a:lnTo>
                  <a:lnTo>
                    <a:pt x="216" y="2118"/>
                  </a:lnTo>
                  <a:lnTo>
                    <a:pt x="218" y="2116"/>
                  </a:lnTo>
                  <a:lnTo>
                    <a:pt x="222" y="2112"/>
                  </a:lnTo>
                  <a:lnTo>
                    <a:pt x="226" y="2110"/>
                  </a:lnTo>
                  <a:lnTo>
                    <a:pt x="230" y="2106"/>
                  </a:lnTo>
                  <a:lnTo>
                    <a:pt x="234" y="2102"/>
                  </a:lnTo>
                  <a:lnTo>
                    <a:pt x="244" y="2100"/>
                  </a:lnTo>
                  <a:lnTo>
                    <a:pt x="252" y="2100"/>
                  </a:lnTo>
                  <a:lnTo>
                    <a:pt x="258" y="2102"/>
                  </a:lnTo>
                  <a:lnTo>
                    <a:pt x="270" y="2108"/>
                  </a:lnTo>
                  <a:lnTo>
                    <a:pt x="274" y="2110"/>
                  </a:lnTo>
                  <a:lnTo>
                    <a:pt x="276" y="2108"/>
                  </a:lnTo>
                  <a:lnTo>
                    <a:pt x="280" y="2098"/>
                  </a:lnTo>
                  <a:lnTo>
                    <a:pt x="282" y="2088"/>
                  </a:lnTo>
                  <a:lnTo>
                    <a:pt x="284" y="2086"/>
                  </a:lnTo>
                  <a:lnTo>
                    <a:pt x="286" y="2084"/>
                  </a:lnTo>
                  <a:lnTo>
                    <a:pt x="288" y="2086"/>
                  </a:lnTo>
                  <a:lnTo>
                    <a:pt x="290" y="2084"/>
                  </a:lnTo>
                  <a:lnTo>
                    <a:pt x="298" y="2080"/>
                  </a:lnTo>
                  <a:lnTo>
                    <a:pt x="302" y="2078"/>
                  </a:lnTo>
                  <a:lnTo>
                    <a:pt x="306" y="2078"/>
                  </a:lnTo>
                  <a:lnTo>
                    <a:pt x="312" y="2080"/>
                  </a:lnTo>
                  <a:lnTo>
                    <a:pt x="316" y="2084"/>
                  </a:lnTo>
                  <a:lnTo>
                    <a:pt x="322" y="2088"/>
                  </a:lnTo>
                  <a:lnTo>
                    <a:pt x="324" y="2088"/>
                  </a:lnTo>
                  <a:lnTo>
                    <a:pt x="328" y="2086"/>
                  </a:lnTo>
                  <a:lnTo>
                    <a:pt x="330" y="2086"/>
                  </a:lnTo>
                  <a:lnTo>
                    <a:pt x="334" y="2086"/>
                  </a:lnTo>
                  <a:lnTo>
                    <a:pt x="342" y="2086"/>
                  </a:lnTo>
                  <a:lnTo>
                    <a:pt x="344" y="2084"/>
                  </a:lnTo>
                  <a:lnTo>
                    <a:pt x="346" y="2082"/>
                  </a:lnTo>
                  <a:lnTo>
                    <a:pt x="356" y="2078"/>
                  </a:lnTo>
                  <a:lnTo>
                    <a:pt x="366" y="2076"/>
                  </a:lnTo>
                  <a:lnTo>
                    <a:pt x="368" y="2074"/>
                  </a:lnTo>
                  <a:lnTo>
                    <a:pt x="368" y="2072"/>
                  </a:lnTo>
                  <a:lnTo>
                    <a:pt x="374" y="2074"/>
                  </a:lnTo>
                  <a:lnTo>
                    <a:pt x="380" y="2076"/>
                  </a:lnTo>
                  <a:lnTo>
                    <a:pt x="382" y="2076"/>
                  </a:lnTo>
                  <a:lnTo>
                    <a:pt x="384" y="2074"/>
                  </a:lnTo>
                  <a:lnTo>
                    <a:pt x="386" y="2076"/>
                  </a:lnTo>
                  <a:lnTo>
                    <a:pt x="388" y="2078"/>
                  </a:lnTo>
                  <a:lnTo>
                    <a:pt x="392" y="2078"/>
                  </a:lnTo>
                  <a:lnTo>
                    <a:pt x="400" y="2074"/>
                  </a:lnTo>
                  <a:lnTo>
                    <a:pt x="410" y="2072"/>
                  </a:lnTo>
                  <a:lnTo>
                    <a:pt x="416" y="2074"/>
                  </a:lnTo>
                  <a:lnTo>
                    <a:pt x="422" y="2074"/>
                  </a:lnTo>
                  <a:lnTo>
                    <a:pt x="428" y="2076"/>
                  </a:lnTo>
                  <a:lnTo>
                    <a:pt x="432" y="2076"/>
                  </a:lnTo>
                  <a:lnTo>
                    <a:pt x="440" y="2074"/>
                  </a:lnTo>
                  <a:lnTo>
                    <a:pt x="448" y="2070"/>
                  </a:lnTo>
                  <a:lnTo>
                    <a:pt x="456" y="2068"/>
                  </a:lnTo>
                  <a:lnTo>
                    <a:pt x="460" y="2068"/>
                  </a:lnTo>
                  <a:lnTo>
                    <a:pt x="462" y="2064"/>
                  </a:lnTo>
                  <a:lnTo>
                    <a:pt x="464" y="2060"/>
                  </a:lnTo>
                  <a:lnTo>
                    <a:pt x="470" y="2056"/>
                  </a:lnTo>
                  <a:lnTo>
                    <a:pt x="478" y="2052"/>
                  </a:lnTo>
                  <a:lnTo>
                    <a:pt x="480" y="2048"/>
                  </a:lnTo>
                  <a:lnTo>
                    <a:pt x="480" y="2044"/>
                  </a:lnTo>
                  <a:lnTo>
                    <a:pt x="480" y="2040"/>
                  </a:lnTo>
                  <a:lnTo>
                    <a:pt x="480" y="2038"/>
                  </a:lnTo>
                  <a:lnTo>
                    <a:pt x="478" y="2038"/>
                  </a:lnTo>
                  <a:lnTo>
                    <a:pt x="472" y="2038"/>
                  </a:lnTo>
                  <a:lnTo>
                    <a:pt x="462" y="2040"/>
                  </a:lnTo>
                  <a:lnTo>
                    <a:pt x="456" y="2040"/>
                  </a:lnTo>
                  <a:lnTo>
                    <a:pt x="450" y="2038"/>
                  </a:lnTo>
                  <a:lnTo>
                    <a:pt x="448" y="2036"/>
                  </a:lnTo>
                  <a:lnTo>
                    <a:pt x="450" y="2036"/>
                  </a:lnTo>
                  <a:lnTo>
                    <a:pt x="446" y="2034"/>
                  </a:lnTo>
                  <a:lnTo>
                    <a:pt x="444" y="2032"/>
                  </a:lnTo>
                  <a:lnTo>
                    <a:pt x="448" y="2030"/>
                  </a:lnTo>
                  <a:lnTo>
                    <a:pt x="456" y="2030"/>
                  </a:lnTo>
                  <a:lnTo>
                    <a:pt x="458" y="2028"/>
                  </a:lnTo>
                  <a:lnTo>
                    <a:pt x="460" y="2026"/>
                  </a:lnTo>
                  <a:lnTo>
                    <a:pt x="460" y="2020"/>
                  </a:lnTo>
                  <a:lnTo>
                    <a:pt x="458" y="2020"/>
                  </a:lnTo>
                  <a:lnTo>
                    <a:pt x="456" y="2020"/>
                  </a:lnTo>
                  <a:lnTo>
                    <a:pt x="458" y="2016"/>
                  </a:lnTo>
                  <a:lnTo>
                    <a:pt x="462" y="2014"/>
                  </a:lnTo>
                  <a:lnTo>
                    <a:pt x="464" y="2014"/>
                  </a:lnTo>
                  <a:lnTo>
                    <a:pt x="472" y="2014"/>
                  </a:lnTo>
                  <a:lnTo>
                    <a:pt x="476" y="2014"/>
                  </a:lnTo>
                  <a:lnTo>
                    <a:pt x="476" y="2012"/>
                  </a:lnTo>
                  <a:lnTo>
                    <a:pt x="474" y="2010"/>
                  </a:lnTo>
                  <a:lnTo>
                    <a:pt x="474" y="2008"/>
                  </a:lnTo>
                  <a:lnTo>
                    <a:pt x="474" y="2006"/>
                  </a:lnTo>
                  <a:lnTo>
                    <a:pt x="482" y="2000"/>
                  </a:lnTo>
                  <a:lnTo>
                    <a:pt x="486" y="1996"/>
                  </a:lnTo>
                  <a:lnTo>
                    <a:pt x="490" y="1990"/>
                  </a:lnTo>
                  <a:lnTo>
                    <a:pt x="494" y="1982"/>
                  </a:lnTo>
                  <a:lnTo>
                    <a:pt x="494" y="1970"/>
                  </a:lnTo>
                  <a:close/>
                  <a:moveTo>
                    <a:pt x="662" y="1344"/>
                  </a:moveTo>
                  <a:lnTo>
                    <a:pt x="662" y="1344"/>
                  </a:lnTo>
                  <a:lnTo>
                    <a:pt x="660" y="1344"/>
                  </a:lnTo>
                  <a:lnTo>
                    <a:pt x="656" y="1346"/>
                  </a:lnTo>
                  <a:lnTo>
                    <a:pt x="656" y="1350"/>
                  </a:lnTo>
                  <a:lnTo>
                    <a:pt x="656" y="1354"/>
                  </a:lnTo>
                  <a:lnTo>
                    <a:pt x="660" y="1354"/>
                  </a:lnTo>
                  <a:lnTo>
                    <a:pt x="662" y="1352"/>
                  </a:lnTo>
                  <a:lnTo>
                    <a:pt x="664" y="1348"/>
                  </a:lnTo>
                  <a:lnTo>
                    <a:pt x="664" y="1346"/>
                  </a:lnTo>
                  <a:lnTo>
                    <a:pt x="662" y="1344"/>
                  </a:lnTo>
                  <a:close/>
                  <a:moveTo>
                    <a:pt x="652" y="1354"/>
                  </a:moveTo>
                  <a:lnTo>
                    <a:pt x="652" y="1354"/>
                  </a:lnTo>
                  <a:lnTo>
                    <a:pt x="650" y="1352"/>
                  </a:lnTo>
                  <a:lnTo>
                    <a:pt x="648" y="1352"/>
                  </a:lnTo>
                  <a:lnTo>
                    <a:pt x="646" y="1352"/>
                  </a:lnTo>
                  <a:lnTo>
                    <a:pt x="644" y="1356"/>
                  </a:lnTo>
                  <a:lnTo>
                    <a:pt x="646" y="1358"/>
                  </a:lnTo>
                  <a:lnTo>
                    <a:pt x="648" y="1358"/>
                  </a:lnTo>
                  <a:lnTo>
                    <a:pt x="652" y="1356"/>
                  </a:lnTo>
                  <a:lnTo>
                    <a:pt x="652" y="1354"/>
                  </a:lnTo>
                  <a:close/>
                  <a:moveTo>
                    <a:pt x="150" y="1398"/>
                  </a:moveTo>
                  <a:lnTo>
                    <a:pt x="150" y="1398"/>
                  </a:lnTo>
                  <a:lnTo>
                    <a:pt x="148" y="1396"/>
                  </a:lnTo>
                  <a:lnTo>
                    <a:pt x="146" y="1394"/>
                  </a:lnTo>
                  <a:lnTo>
                    <a:pt x="146" y="1396"/>
                  </a:lnTo>
                  <a:lnTo>
                    <a:pt x="144" y="1398"/>
                  </a:lnTo>
                  <a:lnTo>
                    <a:pt x="146" y="1402"/>
                  </a:lnTo>
                  <a:lnTo>
                    <a:pt x="152" y="1410"/>
                  </a:lnTo>
                  <a:lnTo>
                    <a:pt x="154" y="1412"/>
                  </a:lnTo>
                  <a:lnTo>
                    <a:pt x="156" y="1412"/>
                  </a:lnTo>
                  <a:lnTo>
                    <a:pt x="158" y="1412"/>
                  </a:lnTo>
                  <a:lnTo>
                    <a:pt x="156" y="1410"/>
                  </a:lnTo>
                  <a:lnTo>
                    <a:pt x="154" y="1404"/>
                  </a:lnTo>
                  <a:lnTo>
                    <a:pt x="154" y="1400"/>
                  </a:lnTo>
                  <a:lnTo>
                    <a:pt x="150" y="1398"/>
                  </a:lnTo>
                  <a:close/>
                  <a:moveTo>
                    <a:pt x="732" y="1304"/>
                  </a:moveTo>
                  <a:lnTo>
                    <a:pt x="732" y="1304"/>
                  </a:lnTo>
                  <a:lnTo>
                    <a:pt x="734" y="1302"/>
                  </a:lnTo>
                  <a:lnTo>
                    <a:pt x="732" y="1300"/>
                  </a:lnTo>
                  <a:lnTo>
                    <a:pt x="730" y="1298"/>
                  </a:lnTo>
                  <a:lnTo>
                    <a:pt x="728" y="1300"/>
                  </a:lnTo>
                  <a:lnTo>
                    <a:pt x="726" y="1302"/>
                  </a:lnTo>
                  <a:lnTo>
                    <a:pt x="724" y="1302"/>
                  </a:lnTo>
                  <a:lnTo>
                    <a:pt x="722" y="1300"/>
                  </a:lnTo>
                  <a:lnTo>
                    <a:pt x="720" y="1302"/>
                  </a:lnTo>
                  <a:lnTo>
                    <a:pt x="720" y="1304"/>
                  </a:lnTo>
                  <a:lnTo>
                    <a:pt x="724" y="1306"/>
                  </a:lnTo>
                  <a:lnTo>
                    <a:pt x="732" y="1304"/>
                  </a:lnTo>
                  <a:close/>
                  <a:moveTo>
                    <a:pt x="618" y="1384"/>
                  </a:moveTo>
                  <a:lnTo>
                    <a:pt x="618" y="1384"/>
                  </a:lnTo>
                  <a:lnTo>
                    <a:pt x="622" y="1384"/>
                  </a:lnTo>
                  <a:lnTo>
                    <a:pt x="626" y="1382"/>
                  </a:lnTo>
                  <a:lnTo>
                    <a:pt x="628" y="1380"/>
                  </a:lnTo>
                  <a:lnTo>
                    <a:pt x="628" y="1378"/>
                  </a:lnTo>
                  <a:lnTo>
                    <a:pt x="622" y="1378"/>
                  </a:lnTo>
                  <a:lnTo>
                    <a:pt x="618" y="1378"/>
                  </a:lnTo>
                  <a:lnTo>
                    <a:pt x="616" y="1380"/>
                  </a:lnTo>
                  <a:lnTo>
                    <a:pt x="618" y="1384"/>
                  </a:lnTo>
                  <a:close/>
                  <a:moveTo>
                    <a:pt x="620" y="1456"/>
                  </a:moveTo>
                  <a:lnTo>
                    <a:pt x="620" y="1456"/>
                  </a:lnTo>
                  <a:lnTo>
                    <a:pt x="616" y="1454"/>
                  </a:lnTo>
                  <a:lnTo>
                    <a:pt x="618" y="1456"/>
                  </a:lnTo>
                  <a:lnTo>
                    <a:pt x="622" y="1462"/>
                  </a:lnTo>
                  <a:lnTo>
                    <a:pt x="624" y="1462"/>
                  </a:lnTo>
                  <a:lnTo>
                    <a:pt x="626" y="1464"/>
                  </a:lnTo>
                  <a:lnTo>
                    <a:pt x="624" y="1462"/>
                  </a:lnTo>
                  <a:lnTo>
                    <a:pt x="622" y="1458"/>
                  </a:lnTo>
                  <a:lnTo>
                    <a:pt x="620" y="1456"/>
                  </a:lnTo>
                  <a:close/>
                  <a:moveTo>
                    <a:pt x="630" y="1474"/>
                  </a:moveTo>
                  <a:lnTo>
                    <a:pt x="630" y="1474"/>
                  </a:lnTo>
                  <a:lnTo>
                    <a:pt x="626" y="1468"/>
                  </a:lnTo>
                  <a:lnTo>
                    <a:pt x="622" y="1466"/>
                  </a:lnTo>
                  <a:lnTo>
                    <a:pt x="622" y="1468"/>
                  </a:lnTo>
                  <a:lnTo>
                    <a:pt x="626" y="1474"/>
                  </a:lnTo>
                  <a:lnTo>
                    <a:pt x="628" y="1476"/>
                  </a:lnTo>
                  <a:lnTo>
                    <a:pt x="630" y="1474"/>
                  </a:lnTo>
                  <a:close/>
                  <a:moveTo>
                    <a:pt x="624" y="1490"/>
                  </a:moveTo>
                  <a:lnTo>
                    <a:pt x="624" y="1490"/>
                  </a:lnTo>
                  <a:lnTo>
                    <a:pt x="626" y="1490"/>
                  </a:lnTo>
                  <a:lnTo>
                    <a:pt x="626" y="1486"/>
                  </a:lnTo>
                  <a:lnTo>
                    <a:pt x="624" y="1476"/>
                  </a:lnTo>
                  <a:lnTo>
                    <a:pt x="622" y="1474"/>
                  </a:lnTo>
                  <a:lnTo>
                    <a:pt x="622" y="1476"/>
                  </a:lnTo>
                  <a:lnTo>
                    <a:pt x="622" y="1480"/>
                  </a:lnTo>
                  <a:lnTo>
                    <a:pt x="622" y="1486"/>
                  </a:lnTo>
                  <a:lnTo>
                    <a:pt x="622" y="1490"/>
                  </a:lnTo>
                  <a:lnTo>
                    <a:pt x="624" y="1490"/>
                  </a:lnTo>
                  <a:close/>
                  <a:moveTo>
                    <a:pt x="302" y="1578"/>
                  </a:moveTo>
                  <a:lnTo>
                    <a:pt x="302" y="1578"/>
                  </a:lnTo>
                  <a:lnTo>
                    <a:pt x="300" y="1580"/>
                  </a:lnTo>
                  <a:lnTo>
                    <a:pt x="300" y="1582"/>
                  </a:lnTo>
                  <a:lnTo>
                    <a:pt x="302" y="1582"/>
                  </a:lnTo>
                  <a:lnTo>
                    <a:pt x="304" y="1584"/>
                  </a:lnTo>
                  <a:lnTo>
                    <a:pt x="306" y="1582"/>
                  </a:lnTo>
                  <a:lnTo>
                    <a:pt x="306" y="1580"/>
                  </a:lnTo>
                  <a:lnTo>
                    <a:pt x="304" y="1578"/>
                  </a:lnTo>
                  <a:lnTo>
                    <a:pt x="302" y="1578"/>
                  </a:lnTo>
                  <a:close/>
                  <a:moveTo>
                    <a:pt x="160" y="1386"/>
                  </a:moveTo>
                  <a:lnTo>
                    <a:pt x="160" y="1386"/>
                  </a:lnTo>
                  <a:lnTo>
                    <a:pt x="158" y="1382"/>
                  </a:lnTo>
                  <a:lnTo>
                    <a:pt x="154" y="1378"/>
                  </a:lnTo>
                  <a:lnTo>
                    <a:pt x="150" y="1378"/>
                  </a:lnTo>
                  <a:lnTo>
                    <a:pt x="148" y="1378"/>
                  </a:lnTo>
                  <a:lnTo>
                    <a:pt x="148" y="1380"/>
                  </a:lnTo>
                  <a:lnTo>
                    <a:pt x="148" y="1382"/>
                  </a:lnTo>
                  <a:lnTo>
                    <a:pt x="152" y="1384"/>
                  </a:lnTo>
                  <a:lnTo>
                    <a:pt x="156" y="1386"/>
                  </a:lnTo>
                  <a:lnTo>
                    <a:pt x="160" y="1386"/>
                  </a:lnTo>
                  <a:close/>
                  <a:moveTo>
                    <a:pt x="320" y="1546"/>
                  </a:moveTo>
                  <a:lnTo>
                    <a:pt x="320" y="1546"/>
                  </a:lnTo>
                  <a:lnTo>
                    <a:pt x="318" y="1546"/>
                  </a:lnTo>
                  <a:lnTo>
                    <a:pt x="316" y="1546"/>
                  </a:lnTo>
                  <a:lnTo>
                    <a:pt x="314" y="1548"/>
                  </a:lnTo>
                  <a:lnTo>
                    <a:pt x="312" y="1552"/>
                  </a:lnTo>
                  <a:lnTo>
                    <a:pt x="314" y="1552"/>
                  </a:lnTo>
                  <a:lnTo>
                    <a:pt x="318" y="1552"/>
                  </a:lnTo>
                  <a:lnTo>
                    <a:pt x="318" y="1550"/>
                  </a:lnTo>
                  <a:lnTo>
                    <a:pt x="320" y="1548"/>
                  </a:lnTo>
                  <a:lnTo>
                    <a:pt x="322" y="1546"/>
                  </a:lnTo>
                  <a:lnTo>
                    <a:pt x="320" y="1546"/>
                  </a:lnTo>
                  <a:close/>
                  <a:moveTo>
                    <a:pt x="354" y="1486"/>
                  </a:moveTo>
                  <a:lnTo>
                    <a:pt x="354" y="1486"/>
                  </a:lnTo>
                  <a:lnTo>
                    <a:pt x="356" y="1488"/>
                  </a:lnTo>
                  <a:lnTo>
                    <a:pt x="356" y="1490"/>
                  </a:lnTo>
                  <a:lnTo>
                    <a:pt x="358" y="1488"/>
                  </a:lnTo>
                  <a:lnTo>
                    <a:pt x="362" y="1490"/>
                  </a:lnTo>
                  <a:lnTo>
                    <a:pt x="364" y="1492"/>
                  </a:lnTo>
                  <a:lnTo>
                    <a:pt x="364" y="1490"/>
                  </a:lnTo>
                  <a:lnTo>
                    <a:pt x="366" y="1488"/>
                  </a:lnTo>
                  <a:lnTo>
                    <a:pt x="370" y="1490"/>
                  </a:lnTo>
                  <a:lnTo>
                    <a:pt x="372" y="1492"/>
                  </a:lnTo>
                  <a:lnTo>
                    <a:pt x="372" y="1494"/>
                  </a:lnTo>
                  <a:lnTo>
                    <a:pt x="370" y="1500"/>
                  </a:lnTo>
                  <a:lnTo>
                    <a:pt x="368" y="1506"/>
                  </a:lnTo>
                  <a:lnTo>
                    <a:pt x="368" y="1508"/>
                  </a:lnTo>
                  <a:lnTo>
                    <a:pt x="370" y="1512"/>
                  </a:lnTo>
                  <a:lnTo>
                    <a:pt x="372" y="1512"/>
                  </a:lnTo>
                  <a:lnTo>
                    <a:pt x="372" y="1510"/>
                  </a:lnTo>
                  <a:lnTo>
                    <a:pt x="374" y="1502"/>
                  </a:lnTo>
                  <a:lnTo>
                    <a:pt x="376" y="1496"/>
                  </a:lnTo>
                  <a:lnTo>
                    <a:pt x="374" y="1490"/>
                  </a:lnTo>
                  <a:lnTo>
                    <a:pt x="374" y="1488"/>
                  </a:lnTo>
                  <a:lnTo>
                    <a:pt x="376" y="1484"/>
                  </a:lnTo>
                  <a:lnTo>
                    <a:pt x="380" y="1476"/>
                  </a:lnTo>
                  <a:lnTo>
                    <a:pt x="380" y="1472"/>
                  </a:lnTo>
                  <a:lnTo>
                    <a:pt x="378" y="1474"/>
                  </a:lnTo>
                  <a:lnTo>
                    <a:pt x="376" y="1476"/>
                  </a:lnTo>
                  <a:lnTo>
                    <a:pt x="376" y="1474"/>
                  </a:lnTo>
                  <a:lnTo>
                    <a:pt x="376" y="1472"/>
                  </a:lnTo>
                  <a:lnTo>
                    <a:pt x="374" y="1470"/>
                  </a:lnTo>
                  <a:lnTo>
                    <a:pt x="372" y="1470"/>
                  </a:lnTo>
                  <a:lnTo>
                    <a:pt x="372" y="1472"/>
                  </a:lnTo>
                  <a:lnTo>
                    <a:pt x="370" y="1474"/>
                  </a:lnTo>
                  <a:lnTo>
                    <a:pt x="370" y="1472"/>
                  </a:lnTo>
                  <a:lnTo>
                    <a:pt x="370" y="1462"/>
                  </a:lnTo>
                  <a:lnTo>
                    <a:pt x="370" y="1460"/>
                  </a:lnTo>
                  <a:lnTo>
                    <a:pt x="368" y="1460"/>
                  </a:lnTo>
                  <a:lnTo>
                    <a:pt x="364" y="1464"/>
                  </a:lnTo>
                  <a:lnTo>
                    <a:pt x="358" y="1468"/>
                  </a:lnTo>
                  <a:lnTo>
                    <a:pt x="358" y="1470"/>
                  </a:lnTo>
                  <a:lnTo>
                    <a:pt x="364" y="1474"/>
                  </a:lnTo>
                  <a:lnTo>
                    <a:pt x="368" y="1476"/>
                  </a:lnTo>
                  <a:lnTo>
                    <a:pt x="368" y="1480"/>
                  </a:lnTo>
                  <a:lnTo>
                    <a:pt x="366" y="1482"/>
                  </a:lnTo>
                  <a:lnTo>
                    <a:pt x="360" y="1482"/>
                  </a:lnTo>
                  <a:lnTo>
                    <a:pt x="356" y="1482"/>
                  </a:lnTo>
                  <a:lnTo>
                    <a:pt x="356" y="1484"/>
                  </a:lnTo>
                  <a:lnTo>
                    <a:pt x="354" y="1486"/>
                  </a:lnTo>
                  <a:close/>
                  <a:moveTo>
                    <a:pt x="312" y="1560"/>
                  </a:moveTo>
                  <a:lnTo>
                    <a:pt x="312" y="1560"/>
                  </a:lnTo>
                  <a:lnTo>
                    <a:pt x="312" y="1562"/>
                  </a:lnTo>
                  <a:lnTo>
                    <a:pt x="314" y="1562"/>
                  </a:lnTo>
                  <a:lnTo>
                    <a:pt x="318" y="1560"/>
                  </a:lnTo>
                  <a:lnTo>
                    <a:pt x="316" y="1558"/>
                  </a:lnTo>
                  <a:lnTo>
                    <a:pt x="314" y="1556"/>
                  </a:lnTo>
                  <a:lnTo>
                    <a:pt x="312" y="1560"/>
                  </a:lnTo>
                  <a:close/>
                  <a:moveTo>
                    <a:pt x="744" y="1294"/>
                  </a:moveTo>
                  <a:lnTo>
                    <a:pt x="744" y="1294"/>
                  </a:lnTo>
                  <a:lnTo>
                    <a:pt x="746" y="1296"/>
                  </a:lnTo>
                  <a:lnTo>
                    <a:pt x="748" y="1296"/>
                  </a:lnTo>
                  <a:lnTo>
                    <a:pt x="750" y="1294"/>
                  </a:lnTo>
                  <a:lnTo>
                    <a:pt x="752" y="1292"/>
                  </a:lnTo>
                  <a:lnTo>
                    <a:pt x="748" y="1288"/>
                  </a:lnTo>
                  <a:lnTo>
                    <a:pt x="746" y="1288"/>
                  </a:lnTo>
                  <a:lnTo>
                    <a:pt x="744" y="1290"/>
                  </a:lnTo>
                  <a:lnTo>
                    <a:pt x="744" y="1294"/>
                  </a:lnTo>
                  <a:close/>
                  <a:moveTo>
                    <a:pt x="380" y="1462"/>
                  </a:moveTo>
                  <a:lnTo>
                    <a:pt x="380" y="1462"/>
                  </a:lnTo>
                  <a:lnTo>
                    <a:pt x="382" y="1460"/>
                  </a:lnTo>
                  <a:lnTo>
                    <a:pt x="382" y="1456"/>
                  </a:lnTo>
                  <a:lnTo>
                    <a:pt x="382" y="1454"/>
                  </a:lnTo>
                  <a:lnTo>
                    <a:pt x="380" y="1454"/>
                  </a:lnTo>
                  <a:lnTo>
                    <a:pt x="378" y="1454"/>
                  </a:lnTo>
                  <a:lnTo>
                    <a:pt x="378" y="1456"/>
                  </a:lnTo>
                  <a:lnTo>
                    <a:pt x="376" y="1460"/>
                  </a:lnTo>
                  <a:lnTo>
                    <a:pt x="374" y="1462"/>
                  </a:lnTo>
                  <a:lnTo>
                    <a:pt x="376" y="1468"/>
                  </a:lnTo>
                  <a:lnTo>
                    <a:pt x="378" y="1468"/>
                  </a:lnTo>
                  <a:lnTo>
                    <a:pt x="378" y="1466"/>
                  </a:lnTo>
                  <a:lnTo>
                    <a:pt x="380" y="1464"/>
                  </a:lnTo>
                  <a:lnTo>
                    <a:pt x="380" y="1462"/>
                  </a:lnTo>
                  <a:close/>
                  <a:moveTo>
                    <a:pt x="134" y="1090"/>
                  </a:moveTo>
                  <a:lnTo>
                    <a:pt x="134" y="1090"/>
                  </a:lnTo>
                  <a:lnTo>
                    <a:pt x="148" y="1086"/>
                  </a:lnTo>
                  <a:lnTo>
                    <a:pt x="158" y="1086"/>
                  </a:lnTo>
                  <a:lnTo>
                    <a:pt x="190" y="1088"/>
                  </a:lnTo>
                  <a:lnTo>
                    <a:pt x="200" y="1088"/>
                  </a:lnTo>
                  <a:lnTo>
                    <a:pt x="202" y="1090"/>
                  </a:lnTo>
                  <a:lnTo>
                    <a:pt x="202" y="1092"/>
                  </a:lnTo>
                  <a:lnTo>
                    <a:pt x="198" y="1094"/>
                  </a:lnTo>
                  <a:lnTo>
                    <a:pt x="186" y="1100"/>
                  </a:lnTo>
                  <a:lnTo>
                    <a:pt x="182" y="1104"/>
                  </a:lnTo>
                  <a:lnTo>
                    <a:pt x="180" y="1108"/>
                  </a:lnTo>
                  <a:lnTo>
                    <a:pt x="182" y="1110"/>
                  </a:lnTo>
                  <a:lnTo>
                    <a:pt x="186" y="1112"/>
                  </a:lnTo>
                  <a:lnTo>
                    <a:pt x="196" y="1112"/>
                  </a:lnTo>
                  <a:lnTo>
                    <a:pt x="204" y="1114"/>
                  </a:lnTo>
                  <a:lnTo>
                    <a:pt x="198" y="1118"/>
                  </a:lnTo>
                  <a:lnTo>
                    <a:pt x="190" y="1120"/>
                  </a:lnTo>
                  <a:lnTo>
                    <a:pt x="182" y="1120"/>
                  </a:lnTo>
                  <a:lnTo>
                    <a:pt x="174" y="1118"/>
                  </a:lnTo>
                  <a:lnTo>
                    <a:pt x="166" y="1116"/>
                  </a:lnTo>
                  <a:lnTo>
                    <a:pt x="162" y="1116"/>
                  </a:lnTo>
                  <a:lnTo>
                    <a:pt x="156" y="1120"/>
                  </a:lnTo>
                  <a:lnTo>
                    <a:pt x="150" y="1122"/>
                  </a:lnTo>
                  <a:lnTo>
                    <a:pt x="144" y="1124"/>
                  </a:lnTo>
                  <a:lnTo>
                    <a:pt x="132" y="1124"/>
                  </a:lnTo>
                  <a:lnTo>
                    <a:pt x="122" y="1126"/>
                  </a:lnTo>
                  <a:lnTo>
                    <a:pt x="120" y="1130"/>
                  </a:lnTo>
                  <a:lnTo>
                    <a:pt x="120" y="1132"/>
                  </a:lnTo>
                  <a:lnTo>
                    <a:pt x="122" y="1136"/>
                  </a:lnTo>
                  <a:lnTo>
                    <a:pt x="124" y="1138"/>
                  </a:lnTo>
                  <a:lnTo>
                    <a:pt x="134" y="1136"/>
                  </a:lnTo>
                  <a:lnTo>
                    <a:pt x="152" y="1134"/>
                  </a:lnTo>
                  <a:lnTo>
                    <a:pt x="162" y="1134"/>
                  </a:lnTo>
                  <a:lnTo>
                    <a:pt x="174" y="1136"/>
                  </a:lnTo>
                  <a:lnTo>
                    <a:pt x="180" y="1138"/>
                  </a:lnTo>
                  <a:lnTo>
                    <a:pt x="184" y="1140"/>
                  </a:lnTo>
                  <a:lnTo>
                    <a:pt x="186" y="1142"/>
                  </a:lnTo>
                  <a:lnTo>
                    <a:pt x="186" y="1146"/>
                  </a:lnTo>
                  <a:lnTo>
                    <a:pt x="186" y="1152"/>
                  </a:lnTo>
                  <a:lnTo>
                    <a:pt x="188" y="1154"/>
                  </a:lnTo>
                  <a:lnTo>
                    <a:pt x="190" y="1156"/>
                  </a:lnTo>
                  <a:lnTo>
                    <a:pt x="198" y="1160"/>
                  </a:lnTo>
                  <a:lnTo>
                    <a:pt x="202" y="1166"/>
                  </a:lnTo>
                  <a:lnTo>
                    <a:pt x="202" y="1174"/>
                  </a:lnTo>
                  <a:lnTo>
                    <a:pt x="198" y="1184"/>
                  </a:lnTo>
                  <a:lnTo>
                    <a:pt x="196" y="1186"/>
                  </a:lnTo>
                  <a:lnTo>
                    <a:pt x="190" y="1186"/>
                  </a:lnTo>
                  <a:lnTo>
                    <a:pt x="180" y="1184"/>
                  </a:lnTo>
                  <a:lnTo>
                    <a:pt x="172" y="1184"/>
                  </a:lnTo>
                  <a:lnTo>
                    <a:pt x="170" y="1186"/>
                  </a:lnTo>
                  <a:lnTo>
                    <a:pt x="170" y="1190"/>
                  </a:lnTo>
                  <a:lnTo>
                    <a:pt x="172" y="1196"/>
                  </a:lnTo>
                  <a:lnTo>
                    <a:pt x="174" y="1198"/>
                  </a:lnTo>
                  <a:lnTo>
                    <a:pt x="176" y="1200"/>
                  </a:lnTo>
                  <a:lnTo>
                    <a:pt x="182" y="1202"/>
                  </a:lnTo>
                  <a:lnTo>
                    <a:pt x="196" y="1202"/>
                  </a:lnTo>
                  <a:lnTo>
                    <a:pt x="220" y="1200"/>
                  </a:lnTo>
                  <a:lnTo>
                    <a:pt x="232" y="1200"/>
                  </a:lnTo>
                  <a:lnTo>
                    <a:pt x="242" y="1202"/>
                  </a:lnTo>
                  <a:lnTo>
                    <a:pt x="252" y="1206"/>
                  </a:lnTo>
                  <a:lnTo>
                    <a:pt x="260" y="1208"/>
                  </a:lnTo>
                  <a:lnTo>
                    <a:pt x="274" y="1216"/>
                  </a:lnTo>
                  <a:lnTo>
                    <a:pt x="282" y="1218"/>
                  </a:lnTo>
                  <a:lnTo>
                    <a:pt x="292" y="1220"/>
                  </a:lnTo>
                  <a:lnTo>
                    <a:pt x="300" y="1220"/>
                  </a:lnTo>
                  <a:lnTo>
                    <a:pt x="308" y="1224"/>
                  </a:lnTo>
                  <a:lnTo>
                    <a:pt x="318" y="1228"/>
                  </a:lnTo>
                  <a:lnTo>
                    <a:pt x="322" y="1230"/>
                  </a:lnTo>
                  <a:lnTo>
                    <a:pt x="328" y="1232"/>
                  </a:lnTo>
                  <a:lnTo>
                    <a:pt x="336" y="1232"/>
                  </a:lnTo>
                  <a:lnTo>
                    <a:pt x="346" y="1230"/>
                  </a:lnTo>
                  <a:lnTo>
                    <a:pt x="356" y="1226"/>
                  </a:lnTo>
                  <a:lnTo>
                    <a:pt x="362" y="1222"/>
                  </a:lnTo>
                  <a:lnTo>
                    <a:pt x="368" y="1214"/>
                  </a:lnTo>
                  <a:lnTo>
                    <a:pt x="370" y="1210"/>
                  </a:lnTo>
                  <a:lnTo>
                    <a:pt x="374" y="1206"/>
                  </a:lnTo>
                  <a:lnTo>
                    <a:pt x="380" y="1206"/>
                  </a:lnTo>
                  <a:lnTo>
                    <a:pt x="388" y="1206"/>
                  </a:lnTo>
                  <a:lnTo>
                    <a:pt x="396" y="1204"/>
                  </a:lnTo>
                  <a:lnTo>
                    <a:pt x="404" y="1204"/>
                  </a:lnTo>
                  <a:lnTo>
                    <a:pt x="418" y="1198"/>
                  </a:lnTo>
                  <a:lnTo>
                    <a:pt x="452" y="1176"/>
                  </a:lnTo>
                  <a:lnTo>
                    <a:pt x="462" y="1172"/>
                  </a:lnTo>
                  <a:lnTo>
                    <a:pt x="470" y="1170"/>
                  </a:lnTo>
                  <a:lnTo>
                    <a:pt x="484" y="1168"/>
                  </a:lnTo>
                  <a:lnTo>
                    <a:pt x="488" y="1166"/>
                  </a:lnTo>
                  <a:lnTo>
                    <a:pt x="494" y="1164"/>
                  </a:lnTo>
                  <a:lnTo>
                    <a:pt x="500" y="1160"/>
                  </a:lnTo>
                  <a:lnTo>
                    <a:pt x="504" y="1154"/>
                  </a:lnTo>
                  <a:lnTo>
                    <a:pt x="514" y="1142"/>
                  </a:lnTo>
                  <a:lnTo>
                    <a:pt x="522" y="1136"/>
                  </a:lnTo>
                  <a:lnTo>
                    <a:pt x="528" y="1134"/>
                  </a:lnTo>
                  <a:lnTo>
                    <a:pt x="534" y="1126"/>
                  </a:lnTo>
                  <a:lnTo>
                    <a:pt x="540" y="1112"/>
                  </a:lnTo>
                  <a:lnTo>
                    <a:pt x="542" y="1104"/>
                  </a:lnTo>
                  <a:lnTo>
                    <a:pt x="542" y="1098"/>
                  </a:lnTo>
                  <a:lnTo>
                    <a:pt x="542" y="1090"/>
                  </a:lnTo>
                  <a:lnTo>
                    <a:pt x="538" y="1086"/>
                  </a:lnTo>
                  <a:lnTo>
                    <a:pt x="532" y="1082"/>
                  </a:lnTo>
                  <a:lnTo>
                    <a:pt x="526" y="1080"/>
                  </a:lnTo>
                  <a:lnTo>
                    <a:pt x="518" y="1078"/>
                  </a:lnTo>
                  <a:lnTo>
                    <a:pt x="514" y="1076"/>
                  </a:lnTo>
                  <a:lnTo>
                    <a:pt x="510" y="1072"/>
                  </a:lnTo>
                  <a:lnTo>
                    <a:pt x="506" y="1068"/>
                  </a:lnTo>
                  <a:lnTo>
                    <a:pt x="502" y="1066"/>
                  </a:lnTo>
                  <a:lnTo>
                    <a:pt x="496" y="1068"/>
                  </a:lnTo>
                  <a:lnTo>
                    <a:pt x="494" y="1066"/>
                  </a:lnTo>
                  <a:lnTo>
                    <a:pt x="492" y="1064"/>
                  </a:lnTo>
                  <a:lnTo>
                    <a:pt x="496" y="1058"/>
                  </a:lnTo>
                  <a:lnTo>
                    <a:pt x="500" y="1052"/>
                  </a:lnTo>
                  <a:lnTo>
                    <a:pt x="500" y="1048"/>
                  </a:lnTo>
                  <a:lnTo>
                    <a:pt x="496" y="1046"/>
                  </a:lnTo>
                  <a:lnTo>
                    <a:pt x="492" y="1046"/>
                  </a:lnTo>
                  <a:lnTo>
                    <a:pt x="486" y="1044"/>
                  </a:lnTo>
                  <a:lnTo>
                    <a:pt x="484" y="1044"/>
                  </a:lnTo>
                  <a:lnTo>
                    <a:pt x="484" y="1040"/>
                  </a:lnTo>
                  <a:lnTo>
                    <a:pt x="488" y="1036"/>
                  </a:lnTo>
                  <a:lnTo>
                    <a:pt x="500" y="1028"/>
                  </a:lnTo>
                  <a:lnTo>
                    <a:pt x="500" y="1024"/>
                  </a:lnTo>
                  <a:lnTo>
                    <a:pt x="500" y="1022"/>
                  </a:lnTo>
                  <a:lnTo>
                    <a:pt x="494" y="1022"/>
                  </a:lnTo>
                  <a:lnTo>
                    <a:pt x="484" y="1026"/>
                  </a:lnTo>
                  <a:lnTo>
                    <a:pt x="474" y="1032"/>
                  </a:lnTo>
                  <a:lnTo>
                    <a:pt x="466" y="1036"/>
                  </a:lnTo>
                  <a:lnTo>
                    <a:pt x="462" y="1036"/>
                  </a:lnTo>
                  <a:lnTo>
                    <a:pt x="460" y="1034"/>
                  </a:lnTo>
                  <a:lnTo>
                    <a:pt x="456" y="1028"/>
                  </a:lnTo>
                  <a:lnTo>
                    <a:pt x="450" y="1020"/>
                  </a:lnTo>
                  <a:lnTo>
                    <a:pt x="446" y="1016"/>
                  </a:lnTo>
                  <a:lnTo>
                    <a:pt x="442" y="1012"/>
                  </a:lnTo>
                  <a:lnTo>
                    <a:pt x="436" y="1012"/>
                  </a:lnTo>
                  <a:lnTo>
                    <a:pt x="430" y="1012"/>
                  </a:lnTo>
                  <a:lnTo>
                    <a:pt x="424" y="1014"/>
                  </a:lnTo>
                  <a:lnTo>
                    <a:pt x="420" y="1018"/>
                  </a:lnTo>
                  <a:lnTo>
                    <a:pt x="418" y="1022"/>
                  </a:lnTo>
                  <a:lnTo>
                    <a:pt x="420" y="1026"/>
                  </a:lnTo>
                  <a:lnTo>
                    <a:pt x="424" y="1034"/>
                  </a:lnTo>
                  <a:lnTo>
                    <a:pt x="424" y="1038"/>
                  </a:lnTo>
                  <a:lnTo>
                    <a:pt x="424" y="1040"/>
                  </a:lnTo>
                  <a:lnTo>
                    <a:pt x="420" y="1042"/>
                  </a:lnTo>
                  <a:lnTo>
                    <a:pt x="418" y="1042"/>
                  </a:lnTo>
                  <a:lnTo>
                    <a:pt x="406" y="1038"/>
                  </a:lnTo>
                  <a:lnTo>
                    <a:pt x="402" y="1036"/>
                  </a:lnTo>
                  <a:lnTo>
                    <a:pt x="396" y="1038"/>
                  </a:lnTo>
                  <a:lnTo>
                    <a:pt x="390" y="1046"/>
                  </a:lnTo>
                  <a:lnTo>
                    <a:pt x="386" y="1050"/>
                  </a:lnTo>
                  <a:lnTo>
                    <a:pt x="382" y="1052"/>
                  </a:lnTo>
                  <a:lnTo>
                    <a:pt x="378" y="1052"/>
                  </a:lnTo>
                  <a:lnTo>
                    <a:pt x="374" y="1048"/>
                  </a:lnTo>
                  <a:lnTo>
                    <a:pt x="362" y="1038"/>
                  </a:lnTo>
                  <a:lnTo>
                    <a:pt x="358" y="1038"/>
                  </a:lnTo>
                  <a:lnTo>
                    <a:pt x="356" y="1038"/>
                  </a:lnTo>
                  <a:lnTo>
                    <a:pt x="354" y="1038"/>
                  </a:lnTo>
                  <a:lnTo>
                    <a:pt x="352" y="1042"/>
                  </a:lnTo>
                  <a:lnTo>
                    <a:pt x="352" y="1052"/>
                  </a:lnTo>
                  <a:lnTo>
                    <a:pt x="352" y="1056"/>
                  </a:lnTo>
                  <a:lnTo>
                    <a:pt x="350" y="1058"/>
                  </a:lnTo>
                  <a:lnTo>
                    <a:pt x="350" y="1060"/>
                  </a:lnTo>
                  <a:lnTo>
                    <a:pt x="346" y="1058"/>
                  </a:lnTo>
                  <a:lnTo>
                    <a:pt x="342" y="1052"/>
                  </a:lnTo>
                  <a:lnTo>
                    <a:pt x="338" y="1042"/>
                  </a:lnTo>
                  <a:lnTo>
                    <a:pt x="336" y="1038"/>
                  </a:lnTo>
                  <a:lnTo>
                    <a:pt x="330" y="1036"/>
                  </a:lnTo>
                  <a:lnTo>
                    <a:pt x="326" y="1036"/>
                  </a:lnTo>
                  <a:lnTo>
                    <a:pt x="320" y="1038"/>
                  </a:lnTo>
                  <a:lnTo>
                    <a:pt x="314" y="1042"/>
                  </a:lnTo>
                  <a:lnTo>
                    <a:pt x="308" y="1048"/>
                  </a:lnTo>
                  <a:lnTo>
                    <a:pt x="306" y="1054"/>
                  </a:lnTo>
                  <a:lnTo>
                    <a:pt x="306" y="1060"/>
                  </a:lnTo>
                  <a:lnTo>
                    <a:pt x="304" y="1070"/>
                  </a:lnTo>
                  <a:lnTo>
                    <a:pt x="304" y="1072"/>
                  </a:lnTo>
                  <a:lnTo>
                    <a:pt x="302" y="1072"/>
                  </a:lnTo>
                  <a:lnTo>
                    <a:pt x="294" y="1066"/>
                  </a:lnTo>
                  <a:lnTo>
                    <a:pt x="286" y="1052"/>
                  </a:lnTo>
                  <a:lnTo>
                    <a:pt x="280" y="1044"/>
                  </a:lnTo>
                  <a:lnTo>
                    <a:pt x="276" y="1042"/>
                  </a:lnTo>
                  <a:lnTo>
                    <a:pt x="272" y="1040"/>
                  </a:lnTo>
                  <a:lnTo>
                    <a:pt x="268" y="1042"/>
                  </a:lnTo>
                  <a:lnTo>
                    <a:pt x="266" y="1046"/>
                  </a:lnTo>
                  <a:lnTo>
                    <a:pt x="266" y="1052"/>
                  </a:lnTo>
                  <a:lnTo>
                    <a:pt x="266" y="1056"/>
                  </a:lnTo>
                  <a:lnTo>
                    <a:pt x="268" y="1062"/>
                  </a:lnTo>
                  <a:lnTo>
                    <a:pt x="270" y="1074"/>
                  </a:lnTo>
                  <a:lnTo>
                    <a:pt x="270" y="1078"/>
                  </a:lnTo>
                  <a:lnTo>
                    <a:pt x="270" y="1080"/>
                  </a:lnTo>
                  <a:lnTo>
                    <a:pt x="266" y="1082"/>
                  </a:lnTo>
                  <a:lnTo>
                    <a:pt x="264" y="1082"/>
                  </a:lnTo>
                  <a:lnTo>
                    <a:pt x="260" y="1080"/>
                  </a:lnTo>
                  <a:lnTo>
                    <a:pt x="256" y="1074"/>
                  </a:lnTo>
                  <a:lnTo>
                    <a:pt x="252" y="1070"/>
                  </a:lnTo>
                  <a:lnTo>
                    <a:pt x="248" y="1072"/>
                  </a:lnTo>
                  <a:lnTo>
                    <a:pt x="246" y="1076"/>
                  </a:lnTo>
                  <a:lnTo>
                    <a:pt x="242" y="1082"/>
                  </a:lnTo>
                  <a:lnTo>
                    <a:pt x="240" y="1088"/>
                  </a:lnTo>
                  <a:lnTo>
                    <a:pt x="236" y="1090"/>
                  </a:lnTo>
                  <a:lnTo>
                    <a:pt x="234" y="1092"/>
                  </a:lnTo>
                  <a:lnTo>
                    <a:pt x="232" y="1090"/>
                  </a:lnTo>
                  <a:lnTo>
                    <a:pt x="228" y="1084"/>
                  </a:lnTo>
                  <a:lnTo>
                    <a:pt x="226" y="1076"/>
                  </a:lnTo>
                  <a:lnTo>
                    <a:pt x="226" y="1070"/>
                  </a:lnTo>
                  <a:lnTo>
                    <a:pt x="228" y="1060"/>
                  </a:lnTo>
                  <a:lnTo>
                    <a:pt x="228" y="1058"/>
                  </a:lnTo>
                  <a:lnTo>
                    <a:pt x="228" y="1054"/>
                  </a:lnTo>
                  <a:lnTo>
                    <a:pt x="224" y="1050"/>
                  </a:lnTo>
                  <a:lnTo>
                    <a:pt x="216" y="1046"/>
                  </a:lnTo>
                  <a:lnTo>
                    <a:pt x="204" y="1036"/>
                  </a:lnTo>
                  <a:lnTo>
                    <a:pt x="200" y="1030"/>
                  </a:lnTo>
                  <a:lnTo>
                    <a:pt x="194" y="1026"/>
                  </a:lnTo>
                  <a:lnTo>
                    <a:pt x="184" y="1020"/>
                  </a:lnTo>
                  <a:lnTo>
                    <a:pt x="174" y="1018"/>
                  </a:lnTo>
                  <a:lnTo>
                    <a:pt x="168" y="1018"/>
                  </a:lnTo>
                  <a:lnTo>
                    <a:pt x="162" y="1018"/>
                  </a:lnTo>
                  <a:lnTo>
                    <a:pt x="158" y="1020"/>
                  </a:lnTo>
                  <a:lnTo>
                    <a:pt x="154" y="1024"/>
                  </a:lnTo>
                  <a:lnTo>
                    <a:pt x="152" y="1026"/>
                  </a:lnTo>
                  <a:lnTo>
                    <a:pt x="152" y="1030"/>
                  </a:lnTo>
                  <a:lnTo>
                    <a:pt x="154" y="1032"/>
                  </a:lnTo>
                  <a:lnTo>
                    <a:pt x="162" y="1038"/>
                  </a:lnTo>
                  <a:lnTo>
                    <a:pt x="170" y="1042"/>
                  </a:lnTo>
                  <a:lnTo>
                    <a:pt x="180" y="1048"/>
                  </a:lnTo>
                  <a:lnTo>
                    <a:pt x="186" y="1054"/>
                  </a:lnTo>
                  <a:lnTo>
                    <a:pt x="188" y="1058"/>
                  </a:lnTo>
                  <a:lnTo>
                    <a:pt x="186" y="1058"/>
                  </a:lnTo>
                  <a:lnTo>
                    <a:pt x="178" y="1056"/>
                  </a:lnTo>
                  <a:lnTo>
                    <a:pt x="166" y="1048"/>
                  </a:lnTo>
                  <a:lnTo>
                    <a:pt x="154" y="1040"/>
                  </a:lnTo>
                  <a:lnTo>
                    <a:pt x="148" y="1038"/>
                  </a:lnTo>
                  <a:lnTo>
                    <a:pt x="144" y="1036"/>
                  </a:lnTo>
                  <a:lnTo>
                    <a:pt x="140" y="1038"/>
                  </a:lnTo>
                  <a:lnTo>
                    <a:pt x="136" y="1040"/>
                  </a:lnTo>
                  <a:lnTo>
                    <a:pt x="130" y="1048"/>
                  </a:lnTo>
                  <a:lnTo>
                    <a:pt x="128" y="1058"/>
                  </a:lnTo>
                  <a:lnTo>
                    <a:pt x="128" y="1064"/>
                  </a:lnTo>
                  <a:lnTo>
                    <a:pt x="126" y="1066"/>
                  </a:lnTo>
                  <a:lnTo>
                    <a:pt x="122" y="1068"/>
                  </a:lnTo>
                  <a:lnTo>
                    <a:pt x="118" y="1068"/>
                  </a:lnTo>
                  <a:lnTo>
                    <a:pt x="116" y="1070"/>
                  </a:lnTo>
                  <a:lnTo>
                    <a:pt x="116" y="1074"/>
                  </a:lnTo>
                  <a:lnTo>
                    <a:pt x="114" y="1080"/>
                  </a:lnTo>
                  <a:lnTo>
                    <a:pt x="112" y="1080"/>
                  </a:lnTo>
                  <a:lnTo>
                    <a:pt x="106" y="1078"/>
                  </a:lnTo>
                  <a:lnTo>
                    <a:pt x="102" y="1078"/>
                  </a:lnTo>
                  <a:lnTo>
                    <a:pt x="98" y="1080"/>
                  </a:lnTo>
                  <a:lnTo>
                    <a:pt x="96" y="1082"/>
                  </a:lnTo>
                  <a:lnTo>
                    <a:pt x="96" y="1084"/>
                  </a:lnTo>
                  <a:lnTo>
                    <a:pt x="100" y="1086"/>
                  </a:lnTo>
                  <a:lnTo>
                    <a:pt x="104" y="1090"/>
                  </a:lnTo>
                  <a:lnTo>
                    <a:pt x="118" y="1092"/>
                  </a:lnTo>
                  <a:lnTo>
                    <a:pt x="126" y="1092"/>
                  </a:lnTo>
                  <a:lnTo>
                    <a:pt x="134" y="1090"/>
                  </a:lnTo>
                  <a:close/>
                  <a:moveTo>
                    <a:pt x="306" y="1550"/>
                  </a:moveTo>
                  <a:lnTo>
                    <a:pt x="306" y="1550"/>
                  </a:lnTo>
                  <a:lnTo>
                    <a:pt x="304" y="1546"/>
                  </a:lnTo>
                  <a:lnTo>
                    <a:pt x="302" y="1544"/>
                  </a:lnTo>
                  <a:lnTo>
                    <a:pt x="300" y="1544"/>
                  </a:lnTo>
                  <a:lnTo>
                    <a:pt x="300" y="1546"/>
                  </a:lnTo>
                  <a:lnTo>
                    <a:pt x="302" y="1548"/>
                  </a:lnTo>
                  <a:lnTo>
                    <a:pt x="306" y="1550"/>
                  </a:lnTo>
                  <a:close/>
                  <a:moveTo>
                    <a:pt x="294" y="1582"/>
                  </a:moveTo>
                  <a:lnTo>
                    <a:pt x="294" y="1582"/>
                  </a:lnTo>
                  <a:lnTo>
                    <a:pt x="296" y="1580"/>
                  </a:lnTo>
                  <a:lnTo>
                    <a:pt x="294" y="1576"/>
                  </a:lnTo>
                  <a:lnTo>
                    <a:pt x="290" y="1572"/>
                  </a:lnTo>
                  <a:lnTo>
                    <a:pt x="288" y="1572"/>
                  </a:lnTo>
                  <a:lnTo>
                    <a:pt x="286" y="1574"/>
                  </a:lnTo>
                  <a:lnTo>
                    <a:pt x="286" y="1576"/>
                  </a:lnTo>
                  <a:lnTo>
                    <a:pt x="290" y="1580"/>
                  </a:lnTo>
                  <a:lnTo>
                    <a:pt x="294" y="1582"/>
                  </a:lnTo>
                  <a:close/>
                  <a:moveTo>
                    <a:pt x="134" y="1350"/>
                  </a:moveTo>
                  <a:lnTo>
                    <a:pt x="134" y="1350"/>
                  </a:lnTo>
                  <a:lnTo>
                    <a:pt x="134" y="1354"/>
                  </a:lnTo>
                  <a:lnTo>
                    <a:pt x="134" y="1356"/>
                  </a:lnTo>
                  <a:lnTo>
                    <a:pt x="138" y="1360"/>
                  </a:lnTo>
                  <a:lnTo>
                    <a:pt x="140" y="1362"/>
                  </a:lnTo>
                  <a:lnTo>
                    <a:pt x="144" y="1364"/>
                  </a:lnTo>
                  <a:lnTo>
                    <a:pt x="150" y="1372"/>
                  </a:lnTo>
                  <a:lnTo>
                    <a:pt x="154" y="1374"/>
                  </a:lnTo>
                  <a:lnTo>
                    <a:pt x="154" y="1370"/>
                  </a:lnTo>
                  <a:lnTo>
                    <a:pt x="152" y="1364"/>
                  </a:lnTo>
                  <a:lnTo>
                    <a:pt x="148" y="1360"/>
                  </a:lnTo>
                  <a:lnTo>
                    <a:pt x="146" y="1358"/>
                  </a:lnTo>
                  <a:lnTo>
                    <a:pt x="144" y="1358"/>
                  </a:lnTo>
                  <a:lnTo>
                    <a:pt x="142" y="1354"/>
                  </a:lnTo>
                  <a:lnTo>
                    <a:pt x="140" y="1350"/>
                  </a:lnTo>
                  <a:lnTo>
                    <a:pt x="136" y="1348"/>
                  </a:lnTo>
                  <a:lnTo>
                    <a:pt x="134" y="1348"/>
                  </a:lnTo>
                  <a:lnTo>
                    <a:pt x="134" y="1350"/>
                  </a:lnTo>
                  <a:close/>
                  <a:moveTo>
                    <a:pt x="138" y="1658"/>
                  </a:moveTo>
                  <a:lnTo>
                    <a:pt x="138" y="1658"/>
                  </a:lnTo>
                  <a:lnTo>
                    <a:pt x="140" y="1652"/>
                  </a:lnTo>
                  <a:lnTo>
                    <a:pt x="138" y="1650"/>
                  </a:lnTo>
                  <a:lnTo>
                    <a:pt x="136" y="1650"/>
                  </a:lnTo>
                  <a:lnTo>
                    <a:pt x="132" y="1652"/>
                  </a:lnTo>
                  <a:lnTo>
                    <a:pt x="128" y="1652"/>
                  </a:lnTo>
                  <a:lnTo>
                    <a:pt x="124" y="1652"/>
                  </a:lnTo>
                  <a:lnTo>
                    <a:pt x="122" y="1654"/>
                  </a:lnTo>
                  <a:lnTo>
                    <a:pt x="120" y="1656"/>
                  </a:lnTo>
                  <a:lnTo>
                    <a:pt x="122" y="1656"/>
                  </a:lnTo>
                  <a:lnTo>
                    <a:pt x="126" y="1660"/>
                  </a:lnTo>
                  <a:lnTo>
                    <a:pt x="134" y="1660"/>
                  </a:lnTo>
                  <a:lnTo>
                    <a:pt x="136" y="1660"/>
                  </a:lnTo>
                  <a:lnTo>
                    <a:pt x="138" y="1658"/>
                  </a:lnTo>
                  <a:close/>
                  <a:moveTo>
                    <a:pt x="124" y="1360"/>
                  </a:moveTo>
                  <a:lnTo>
                    <a:pt x="124" y="1360"/>
                  </a:lnTo>
                  <a:lnTo>
                    <a:pt x="122" y="1360"/>
                  </a:lnTo>
                  <a:lnTo>
                    <a:pt x="124" y="1362"/>
                  </a:lnTo>
                  <a:lnTo>
                    <a:pt x="132" y="1368"/>
                  </a:lnTo>
                  <a:lnTo>
                    <a:pt x="134" y="1370"/>
                  </a:lnTo>
                  <a:lnTo>
                    <a:pt x="138" y="1368"/>
                  </a:lnTo>
                  <a:lnTo>
                    <a:pt x="138" y="1366"/>
                  </a:lnTo>
                  <a:lnTo>
                    <a:pt x="136" y="1362"/>
                  </a:lnTo>
                  <a:lnTo>
                    <a:pt x="132" y="1358"/>
                  </a:lnTo>
                  <a:lnTo>
                    <a:pt x="130" y="1358"/>
                  </a:lnTo>
                  <a:lnTo>
                    <a:pt x="124" y="1360"/>
                  </a:lnTo>
                  <a:close/>
                  <a:moveTo>
                    <a:pt x="162" y="1352"/>
                  </a:moveTo>
                  <a:lnTo>
                    <a:pt x="162" y="1352"/>
                  </a:lnTo>
                  <a:lnTo>
                    <a:pt x="162" y="1348"/>
                  </a:lnTo>
                  <a:lnTo>
                    <a:pt x="160" y="1344"/>
                  </a:lnTo>
                  <a:lnTo>
                    <a:pt x="160" y="1350"/>
                  </a:lnTo>
                  <a:lnTo>
                    <a:pt x="160" y="1352"/>
                  </a:lnTo>
                  <a:lnTo>
                    <a:pt x="162" y="1352"/>
                  </a:lnTo>
                  <a:close/>
                  <a:moveTo>
                    <a:pt x="128" y="1670"/>
                  </a:moveTo>
                  <a:lnTo>
                    <a:pt x="128" y="1670"/>
                  </a:lnTo>
                  <a:lnTo>
                    <a:pt x="126" y="1670"/>
                  </a:lnTo>
                  <a:lnTo>
                    <a:pt x="124" y="1672"/>
                  </a:lnTo>
                  <a:lnTo>
                    <a:pt x="122" y="1678"/>
                  </a:lnTo>
                  <a:lnTo>
                    <a:pt x="124" y="1686"/>
                  </a:lnTo>
                  <a:lnTo>
                    <a:pt x="126" y="1688"/>
                  </a:lnTo>
                  <a:lnTo>
                    <a:pt x="128" y="1688"/>
                  </a:lnTo>
                  <a:lnTo>
                    <a:pt x="130" y="1688"/>
                  </a:lnTo>
                  <a:lnTo>
                    <a:pt x="130" y="1684"/>
                  </a:lnTo>
                  <a:lnTo>
                    <a:pt x="128" y="1682"/>
                  </a:lnTo>
                  <a:lnTo>
                    <a:pt x="128" y="1680"/>
                  </a:lnTo>
                  <a:lnTo>
                    <a:pt x="130" y="1678"/>
                  </a:lnTo>
                  <a:lnTo>
                    <a:pt x="132" y="1674"/>
                  </a:lnTo>
                  <a:lnTo>
                    <a:pt x="130" y="1672"/>
                  </a:lnTo>
                  <a:lnTo>
                    <a:pt x="128" y="1670"/>
                  </a:lnTo>
                  <a:close/>
                  <a:moveTo>
                    <a:pt x="238" y="1920"/>
                  </a:moveTo>
                  <a:lnTo>
                    <a:pt x="238" y="1920"/>
                  </a:lnTo>
                  <a:lnTo>
                    <a:pt x="236" y="1924"/>
                  </a:lnTo>
                  <a:lnTo>
                    <a:pt x="238" y="1926"/>
                  </a:lnTo>
                  <a:lnTo>
                    <a:pt x="240" y="1930"/>
                  </a:lnTo>
                  <a:lnTo>
                    <a:pt x="246" y="1930"/>
                  </a:lnTo>
                  <a:lnTo>
                    <a:pt x="248" y="1930"/>
                  </a:lnTo>
                  <a:lnTo>
                    <a:pt x="252" y="1926"/>
                  </a:lnTo>
                  <a:lnTo>
                    <a:pt x="252" y="1924"/>
                  </a:lnTo>
                  <a:lnTo>
                    <a:pt x="254" y="1920"/>
                  </a:lnTo>
                  <a:lnTo>
                    <a:pt x="252" y="1918"/>
                  </a:lnTo>
                  <a:lnTo>
                    <a:pt x="250" y="1916"/>
                  </a:lnTo>
                  <a:lnTo>
                    <a:pt x="248" y="1914"/>
                  </a:lnTo>
                  <a:lnTo>
                    <a:pt x="244" y="1916"/>
                  </a:lnTo>
                  <a:lnTo>
                    <a:pt x="240" y="1916"/>
                  </a:lnTo>
                  <a:lnTo>
                    <a:pt x="238" y="1920"/>
                  </a:lnTo>
                  <a:close/>
                  <a:moveTo>
                    <a:pt x="232" y="1878"/>
                  </a:moveTo>
                  <a:lnTo>
                    <a:pt x="232" y="1878"/>
                  </a:lnTo>
                  <a:lnTo>
                    <a:pt x="236" y="1878"/>
                  </a:lnTo>
                  <a:lnTo>
                    <a:pt x="240" y="1876"/>
                  </a:lnTo>
                  <a:lnTo>
                    <a:pt x="246" y="1870"/>
                  </a:lnTo>
                  <a:lnTo>
                    <a:pt x="248" y="1862"/>
                  </a:lnTo>
                  <a:lnTo>
                    <a:pt x="246" y="1858"/>
                  </a:lnTo>
                  <a:lnTo>
                    <a:pt x="244" y="1856"/>
                  </a:lnTo>
                  <a:lnTo>
                    <a:pt x="240" y="1858"/>
                  </a:lnTo>
                  <a:lnTo>
                    <a:pt x="234" y="1866"/>
                  </a:lnTo>
                  <a:lnTo>
                    <a:pt x="230" y="1874"/>
                  </a:lnTo>
                  <a:lnTo>
                    <a:pt x="230" y="1876"/>
                  </a:lnTo>
                  <a:lnTo>
                    <a:pt x="232" y="1878"/>
                  </a:lnTo>
                  <a:close/>
                  <a:moveTo>
                    <a:pt x="290" y="1568"/>
                  </a:moveTo>
                  <a:lnTo>
                    <a:pt x="290" y="1568"/>
                  </a:lnTo>
                  <a:lnTo>
                    <a:pt x="294" y="1572"/>
                  </a:lnTo>
                  <a:lnTo>
                    <a:pt x="298" y="1572"/>
                  </a:lnTo>
                  <a:lnTo>
                    <a:pt x="302" y="1572"/>
                  </a:lnTo>
                  <a:lnTo>
                    <a:pt x="304" y="1572"/>
                  </a:lnTo>
                  <a:lnTo>
                    <a:pt x="306" y="1574"/>
                  </a:lnTo>
                  <a:lnTo>
                    <a:pt x="310" y="1574"/>
                  </a:lnTo>
                  <a:lnTo>
                    <a:pt x="312" y="1572"/>
                  </a:lnTo>
                  <a:lnTo>
                    <a:pt x="312" y="1570"/>
                  </a:lnTo>
                  <a:lnTo>
                    <a:pt x="310" y="1568"/>
                  </a:lnTo>
                  <a:lnTo>
                    <a:pt x="310" y="1570"/>
                  </a:lnTo>
                  <a:lnTo>
                    <a:pt x="308" y="1570"/>
                  </a:lnTo>
                  <a:lnTo>
                    <a:pt x="308" y="1568"/>
                  </a:lnTo>
                  <a:lnTo>
                    <a:pt x="304" y="1566"/>
                  </a:lnTo>
                  <a:lnTo>
                    <a:pt x="302" y="1566"/>
                  </a:lnTo>
                  <a:lnTo>
                    <a:pt x="300" y="1566"/>
                  </a:lnTo>
                  <a:lnTo>
                    <a:pt x="300" y="1564"/>
                  </a:lnTo>
                  <a:lnTo>
                    <a:pt x="302" y="1560"/>
                  </a:lnTo>
                  <a:lnTo>
                    <a:pt x="300" y="1560"/>
                  </a:lnTo>
                  <a:lnTo>
                    <a:pt x="296" y="1556"/>
                  </a:lnTo>
                  <a:lnTo>
                    <a:pt x="292" y="1556"/>
                  </a:lnTo>
                  <a:lnTo>
                    <a:pt x="290" y="1560"/>
                  </a:lnTo>
                  <a:lnTo>
                    <a:pt x="288" y="1564"/>
                  </a:lnTo>
                  <a:lnTo>
                    <a:pt x="290" y="1568"/>
                  </a:lnTo>
                  <a:close/>
                  <a:moveTo>
                    <a:pt x="208" y="1778"/>
                  </a:moveTo>
                  <a:lnTo>
                    <a:pt x="208" y="1778"/>
                  </a:lnTo>
                  <a:lnTo>
                    <a:pt x="206" y="1784"/>
                  </a:lnTo>
                  <a:lnTo>
                    <a:pt x="206" y="1788"/>
                  </a:lnTo>
                  <a:lnTo>
                    <a:pt x="210" y="1792"/>
                  </a:lnTo>
                  <a:lnTo>
                    <a:pt x="214" y="1792"/>
                  </a:lnTo>
                  <a:lnTo>
                    <a:pt x="216" y="1792"/>
                  </a:lnTo>
                  <a:lnTo>
                    <a:pt x="218" y="1788"/>
                  </a:lnTo>
                  <a:lnTo>
                    <a:pt x="216" y="1782"/>
                  </a:lnTo>
                  <a:lnTo>
                    <a:pt x="212" y="1776"/>
                  </a:lnTo>
                  <a:lnTo>
                    <a:pt x="210" y="1776"/>
                  </a:lnTo>
                  <a:lnTo>
                    <a:pt x="208" y="1778"/>
                  </a:lnTo>
                  <a:close/>
                  <a:moveTo>
                    <a:pt x="618" y="1434"/>
                  </a:moveTo>
                  <a:lnTo>
                    <a:pt x="618" y="1434"/>
                  </a:lnTo>
                  <a:lnTo>
                    <a:pt x="620" y="1434"/>
                  </a:lnTo>
                  <a:lnTo>
                    <a:pt x="622" y="1430"/>
                  </a:lnTo>
                  <a:lnTo>
                    <a:pt x="622" y="1428"/>
                  </a:lnTo>
                  <a:lnTo>
                    <a:pt x="620" y="1426"/>
                  </a:lnTo>
                  <a:lnTo>
                    <a:pt x="616" y="1430"/>
                  </a:lnTo>
                  <a:lnTo>
                    <a:pt x="616" y="1432"/>
                  </a:lnTo>
                  <a:lnTo>
                    <a:pt x="618" y="1434"/>
                  </a:lnTo>
                  <a:close/>
                  <a:moveTo>
                    <a:pt x="882" y="1770"/>
                  </a:moveTo>
                  <a:lnTo>
                    <a:pt x="882" y="1770"/>
                  </a:lnTo>
                  <a:lnTo>
                    <a:pt x="876" y="1774"/>
                  </a:lnTo>
                  <a:lnTo>
                    <a:pt x="870" y="1774"/>
                  </a:lnTo>
                  <a:lnTo>
                    <a:pt x="866" y="1772"/>
                  </a:lnTo>
                  <a:lnTo>
                    <a:pt x="860" y="1774"/>
                  </a:lnTo>
                  <a:lnTo>
                    <a:pt x="860" y="1776"/>
                  </a:lnTo>
                  <a:lnTo>
                    <a:pt x="864" y="1778"/>
                  </a:lnTo>
                  <a:lnTo>
                    <a:pt x="870" y="1782"/>
                  </a:lnTo>
                  <a:lnTo>
                    <a:pt x="870" y="1784"/>
                  </a:lnTo>
                  <a:lnTo>
                    <a:pt x="870" y="1786"/>
                  </a:lnTo>
                  <a:lnTo>
                    <a:pt x="870" y="1788"/>
                  </a:lnTo>
                  <a:lnTo>
                    <a:pt x="872" y="1790"/>
                  </a:lnTo>
                  <a:lnTo>
                    <a:pt x="874" y="1792"/>
                  </a:lnTo>
                  <a:lnTo>
                    <a:pt x="872" y="1796"/>
                  </a:lnTo>
                  <a:lnTo>
                    <a:pt x="870" y="1798"/>
                  </a:lnTo>
                  <a:lnTo>
                    <a:pt x="872" y="1800"/>
                  </a:lnTo>
                  <a:lnTo>
                    <a:pt x="874" y="1800"/>
                  </a:lnTo>
                  <a:lnTo>
                    <a:pt x="876" y="1804"/>
                  </a:lnTo>
                  <a:lnTo>
                    <a:pt x="876" y="1806"/>
                  </a:lnTo>
                  <a:lnTo>
                    <a:pt x="878" y="1806"/>
                  </a:lnTo>
                  <a:lnTo>
                    <a:pt x="882" y="1806"/>
                  </a:lnTo>
                  <a:lnTo>
                    <a:pt x="886" y="1806"/>
                  </a:lnTo>
                  <a:lnTo>
                    <a:pt x="888" y="1808"/>
                  </a:lnTo>
                  <a:lnTo>
                    <a:pt x="892" y="1806"/>
                  </a:lnTo>
                  <a:lnTo>
                    <a:pt x="894" y="1808"/>
                  </a:lnTo>
                  <a:lnTo>
                    <a:pt x="896" y="1810"/>
                  </a:lnTo>
                  <a:lnTo>
                    <a:pt x="896" y="1814"/>
                  </a:lnTo>
                  <a:lnTo>
                    <a:pt x="894" y="1814"/>
                  </a:lnTo>
                  <a:lnTo>
                    <a:pt x="892" y="1814"/>
                  </a:lnTo>
                  <a:lnTo>
                    <a:pt x="890" y="1816"/>
                  </a:lnTo>
                  <a:lnTo>
                    <a:pt x="892" y="1816"/>
                  </a:lnTo>
                  <a:lnTo>
                    <a:pt x="894" y="1818"/>
                  </a:lnTo>
                  <a:lnTo>
                    <a:pt x="898" y="1820"/>
                  </a:lnTo>
                  <a:lnTo>
                    <a:pt x="898" y="1822"/>
                  </a:lnTo>
                  <a:lnTo>
                    <a:pt x="896" y="1824"/>
                  </a:lnTo>
                  <a:lnTo>
                    <a:pt x="896" y="1826"/>
                  </a:lnTo>
                  <a:lnTo>
                    <a:pt x="900" y="1832"/>
                  </a:lnTo>
                  <a:lnTo>
                    <a:pt x="902" y="1836"/>
                  </a:lnTo>
                  <a:lnTo>
                    <a:pt x="904" y="1840"/>
                  </a:lnTo>
                  <a:lnTo>
                    <a:pt x="904" y="1844"/>
                  </a:lnTo>
                  <a:lnTo>
                    <a:pt x="906" y="1846"/>
                  </a:lnTo>
                  <a:lnTo>
                    <a:pt x="906" y="1848"/>
                  </a:lnTo>
                  <a:lnTo>
                    <a:pt x="908" y="1848"/>
                  </a:lnTo>
                  <a:lnTo>
                    <a:pt x="908" y="1844"/>
                  </a:lnTo>
                  <a:lnTo>
                    <a:pt x="908" y="1838"/>
                  </a:lnTo>
                  <a:lnTo>
                    <a:pt x="910" y="1834"/>
                  </a:lnTo>
                  <a:lnTo>
                    <a:pt x="912" y="1832"/>
                  </a:lnTo>
                  <a:lnTo>
                    <a:pt x="912" y="1828"/>
                  </a:lnTo>
                  <a:lnTo>
                    <a:pt x="908" y="1824"/>
                  </a:lnTo>
                  <a:lnTo>
                    <a:pt x="902" y="1822"/>
                  </a:lnTo>
                  <a:lnTo>
                    <a:pt x="904" y="1822"/>
                  </a:lnTo>
                  <a:lnTo>
                    <a:pt x="906" y="1820"/>
                  </a:lnTo>
                  <a:lnTo>
                    <a:pt x="910" y="1820"/>
                  </a:lnTo>
                  <a:lnTo>
                    <a:pt x="912" y="1818"/>
                  </a:lnTo>
                  <a:lnTo>
                    <a:pt x="912" y="1816"/>
                  </a:lnTo>
                  <a:lnTo>
                    <a:pt x="912" y="1812"/>
                  </a:lnTo>
                  <a:lnTo>
                    <a:pt x="912" y="1810"/>
                  </a:lnTo>
                  <a:lnTo>
                    <a:pt x="912" y="1808"/>
                  </a:lnTo>
                  <a:lnTo>
                    <a:pt x="918" y="1804"/>
                  </a:lnTo>
                  <a:lnTo>
                    <a:pt x="924" y="1802"/>
                  </a:lnTo>
                  <a:lnTo>
                    <a:pt x="926" y="1800"/>
                  </a:lnTo>
                  <a:lnTo>
                    <a:pt x="924" y="1798"/>
                  </a:lnTo>
                  <a:lnTo>
                    <a:pt x="918" y="1794"/>
                  </a:lnTo>
                  <a:lnTo>
                    <a:pt x="914" y="1790"/>
                  </a:lnTo>
                  <a:lnTo>
                    <a:pt x="914" y="1788"/>
                  </a:lnTo>
                  <a:lnTo>
                    <a:pt x="916" y="1784"/>
                  </a:lnTo>
                  <a:lnTo>
                    <a:pt x="922" y="1782"/>
                  </a:lnTo>
                  <a:lnTo>
                    <a:pt x="926" y="1782"/>
                  </a:lnTo>
                  <a:lnTo>
                    <a:pt x="928" y="1778"/>
                  </a:lnTo>
                  <a:lnTo>
                    <a:pt x="928" y="1772"/>
                  </a:lnTo>
                  <a:lnTo>
                    <a:pt x="928" y="1764"/>
                  </a:lnTo>
                  <a:lnTo>
                    <a:pt x="930" y="1758"/>
                  </a:lnTo>
                  <a:lnTo>
                    <a:pt x="932" y="1754"/>
                  </a:lnTo>
                  <a:lnTo>
                    <a:pt x="930" y="1752"/>
                  </a:lnTo>
                  <a:lnTo>
                    <a:pt x="920" y="1750"/>
                  </a:lnTo>
                  <a:lnTo>
                    <a:pt x="914" y="1750"/>
                  </a:lnTo>
                  <a:lnTo>
                    <a:pt x="908" y="1752"/>
                  </a:lnTo>
                  <a:lnTo>
                    <a:pt x="904" y="1756"/>
                  </a:lnTo>
                  <a:lnTo>
                    <a:pt x="902" y="1760"/>
                  </a:lnTo>
                  <a:lnTo>
                    <a:pt x="904" y="1762"/>
                  </a:lnTo>
                  <a:lnTo>
                    <a:pt x="904" y="1764"/>
                  </a:lnTo>
                  <a:lnTo>
                    <a:pt x="900" y="1772"/>
                  </a:lnTo>
                  <a:lnTo>
                    <a:pt x="898" y="1776"/>
                  </a:lnTo>
                  <a:lnTo>
                    <a:pt x="896" y="1774"/>
                  </a:lnTo>
                  <a:lnTo>
                    <a:pt x="896" y="1770"/>
                  </a:lnTo>
                  <a:lnTo>
                    <a:pt x="898" y="1762"/>
                  </a:lnTo>
                  <a:lnTo>
                    <a:pt x="896" y="1760"/>
                  </a:lnTo>
                  <a:lnTo>
                    <a:pt x="894" y="1760"/>
                  </a:lnTo>
                  <a:lnTo>
                    <a:pt x="890" y="1760"/>
                  </a:lnTo>
                  <a:lnTo>
                    <a:pt x="884" y="1758"/>
                  </a:lnTo>
                  <a:lnTo>
                    <a:pt x="880" y="1758"/>
                  </a:lnTo>
                  <a:lnTo>
                    <a:pt x="876" y="1758"/>
                  </a:lnTo>
                  <a:lnTo>
                    <a:pt x="878" y="1760"/>
                  </a:lnTo>
                  <a:lnTo>
                    <a:pt x="882" y="1762"/>
                  </a:lnTo>
                  <a:lnTo>
                    <a:pt x="886" y="1764"/>
                  </a:lnTo>
                  <a:lnTo>
                    <a:pt x="884" y="1768"/>
                  </a:lnTo>
                  <a:lnTo>
                    <a:pt x="882" y="1770"/>
                  </a:lnTo>
                  <a:close/>
                  <a:moveTo>
                    <a:pt x="850" y="1762"/>
                  </a:moveTo>
                  <a:lnTo>
                    <a:pt x="850" y="1762"/>
                  </a:lnTo>
                  <a:lnTo>
                    <a:pt x="848" y="1760"/>
                  </a:lnTo>
                  <a:lnTo>
                    <a:pt x="846" y="1764"/>
                  </a:lnTo>
                  <a:lnTo>
                    <a:pt x="848" y="1768"/>
                  </a:lnTo>
                  <a:lnTo>
                    <a:pt x="848" y="1772"/>
                  </a:lnTo>
                  <a:lnTo>
                    <a:pt x="850" y="1772"/>
                  </a:lnTo>
                  <a:lnTo>
                    <a:pt x="850" y="1770"/>
                  </a:lnTo>
                  <a:lnTo>
                    <a:pt x="852" y="1766"/>
                  </a:lnTo>
                  <a:lnTo>
                    <a:pt x="850" y="1762"/>
                  </a:lnTo>
                  <a:close/>
                  <a:moveTo>
                    <a:pt x="834" y="1814"/>
                  </a:moveTo>
                  <a:lnTo>
                    <a:pt x="834" y="1814"/>
                  </a:lnTo>
                  <a:lnTo>
                    <a:pt x="846" y="1816"/>
                  </a:lnTo>
                  <a:lnTo>
                    <a:pt x="852" y="1814"/>
                  </a:lnTo>
                  <a:lnTo>
                    <a:pt x="856" y="1812"/>
                  </a:lnTo>
                  <a:lnTo>
                    <a:pt x="858" y="1808"/>
                  </a:lnTo>
                  <a:lnTo>
                    <a:pt x="858" y="1806"/>
                  </a:lnTo>
                  <a:lnTo>
                    <a:pt x="858" y="1800"/>
                  </a:lnTo>
                  <a:lnTo>
                    <a:pt x="856" y="1794"/>
                  </a:lnTo>
                  <a:lnTo>
                    <a:pt x="856" y="1790"/>
                  </a:lnTo>
                  <a:lnTo>
                    <a:pt x="856" y="1788"/>
                  </a:lnTo>
                  <a:lnTo>
                    <a:pt x="852" y="1784"/>
                  </a:lnTo>
                  <a:lnTo>
                    <a:pt x="850" y="1782"/>
                  </a:lnTo>
                  <a:lnTo>
                    <a:pt x="850" y="1784"/>
                  </a:lnTo>
                  <a:lnTo>
                    <a:pt x="848" y="1786"/>
                  </a:lnTo>
                  <a:lnTo>
                    <a:pt x="840" y="1782"/>
                  </a:lnTo>
                  <a:lnTo>
                    <a:pt x="836" y="1782"/>
                  </a:lnTo>
                  <a:lnTo>
                    <a:pt x="830" y="1784"/>
                  </a:lnTo>
                  <a:lnTo>
                    <a:pt x="824" y="1786"/>
                  </a:lnTo>
                  <a:lnTo>
                    <a:pt x="818" y="1786"/>
                  </a:lnTo>
                  <a:lnTo>
                    <a:pt x="816" y="1786"/>
                  </a:lnTo>
                  <a:lnTo>
                    <a:pt x="814" y="1788"/>
                  </a:lnTo>
                  <a:lnTo>
                    <a:pt x="814" y="1790"/>
                  </a:lnTo>
                  <a:lnTo>
                    <a:pt x="816" y="1792"/>
                  </a:lnTo>
                  <a:lnTo>
                    <a:pt x="820" y="1798"/>
                  </a:lnTo>
                  <a:lnTo>
                    <a:pt x="824" y="1806"/>
                  </a:lnTo>
                  <a:lnTo>
                    <a:pt x="824" y="1810"/>
                  </a:lnTo>
                  <a:lnTo>
                    <a:pt x="826" y="1808"/>
                  </a:lnTo>
                  <a:lnTo>
                    <a:pt x="828" y="1808"/>
                  </a:lnTo>
                  <a:lnTo>
                    <a:pt x="830" y="1808"/>
                  </a:lnTo>
                  <a:lnTo>
                    <a:pt x="830" y="1810"/>
                  </a:lnTo>
                  <a:lnTo>
                    <a:pt x="830" y="1812"/>
                  </a:lnTo>
                  <a:lnTo>
                    <a:pt x="830" y="1814"/>
                  </a:lnTo>
                  <a:lnTo>
                    <a:pt x="834" y="1814"/>
                  </a:lnTo>
                  <a:close/>
                  <a:moveTo>
                    <a:pt x="898" y="1832"/>
                  </a:moveTo>
                  <a:lnTo>
                    <a:pt x="898" y="1832"/>
                  </a:lnTo>
                  <a:lnTo>
                    <a:pt x="894" y="1826"/>
                  </a:lnTo>
                  <a:lnTo>
                    <a:pt x="892" y="1826"/>
                  </a:lnTo>
                  <a:lnTo>
                    <a:pt x="890" y="1828"/>
                  </a:lnTo>
                  <a:lnTo>
                    <a:pt x="890" y="1830"/>
                  </a:lnTo>
                  <a:lnTo>
                    <a:pt x="888" y="1830"/>
                  </a:lnTo>
                  <a:lnTo>
                    <a:pt x="878" y="1824"/>
                  </a:lnTo>
                  <a:lnTo>
                    <a:pt x="872" y="1822"/>
                  </a:lnTo>
                  <a:lnTo>
                    <a:pt x="868" y="1822"/>
                  </a:lnTo>
                  <a:lnTo>
                    <a:pt x="866" y="1826"/>
                  </a:lnTo>
                  <a:lnTo>
                    <a:pt x="866" y="1830"/>
                  </a:lnTo>
                  <a:lnTo>
                    <a:pt x="870" y="1834"/>
                  </a:lnTo>
                  <a:lnTo>
                    <a:pt x="876" y="1838"/>
                  </a:lnTo>
                  <a:lnTo>
                    <a:pt x="886" y="1840"/>
                  </a:lnTo>
                  <a:lnTo>
                    <a:pt x="894" y="1842"/>
                  </a:lnTo>
                  <a:lnTo>
                    <a:pt x="898" y="1842"/>
                  </a:lnTo>
                  <a:lnTo>
                    <a:pt x="900" y="1840"/>
                  </a:lnTo>
                  <a:lnTo>
                    <a:pt x="898" y="1832"/>
                  </a:lnTo>
                  <a:close/>
                  <a:moveTo>
                    <a:pt x="914" y="1822"/>
                  </a:moveTo>
                  <a:lnTo>
                    <a:pt x="914" y="1822"/>
                  </a:lnTo>
                  <a:lnTo>
                    <a:pt x="912" y="1824"/>
                  </a:lnTo>
                  <a:lnTo>
                    <a:pt x="914" y="1826"/>
                  </a:lnTo>
                  <a:lnTo>
                    <a:pt x="918" y="1824"/>
                  </a:lnTo>
                  <a:lnTo>
                    <a:pt x="924" y="1820"/>
                  </a:lnTo>
                  <a:lnTo>
                    <a:pt x="926" y="1820"/>
                  </a:lnTo>
                  <a:lnTo>
                    <a:pt x="926" y="1818"/>
                  </a:lnTo>
                  <a:lnTo>
                    <a:pt x="922" y="1816"/>
                  </a:lnTo>
                  <a:lnTo>
                    <a:pt x="918" y="1816"/>
                  </a:lnTo>
                  <a:lnTo>
                    <a:pt x="914" y="1822"/>
                  </a:lnTo>
                  <a:close/>
                  <a:moveTo>
                    <a:pt x="868" y="1848"/>
                  </a:moveTo>
                  <a:lnTo>
                    <a:pt x="868" y="1848"/>
                  </a:lnTo>
                  <a:lnTo>
                    <a:pt x="866" y="1850"/>
                  </a:lnTo>
                  <a:lnTo>
                    <a:pt x="868" y="1852"/>
                  </a:lnTo>
                  <a:lnTo>
                    <a:pt x="872" y="1854"/>
                  </a:lnTo>
                  <a:lnTo>
                    <a:pt x="876" y="1854"/>
                  </a:lnTo>
                  <a:lnTo>
                    <a:pt x="880" y="1854"/>
                  </a:lnTo>
                  <a:lnTo>
                    <a:pt x="878" y="1852"/>
                  </a:lnTo>
                  <a:lnTo>
                    <a:pt x="876" y="1848"/>
                  </a:lnTo>
                  <a:lnTo>
                    <a:pt x="872" y="1848"/>
                  </a:lnTo>
                  <a:lnTo>
                    <a:pt x="868" y="1848"/>
                  </a:lnTo>
                  <a:close/>
                  <a:moveTo>
                    <a:pt x="1030" y="1820"/>
                  </a:moveTo>
                  <a:lnTo>
                    <a:pt x="1030" y="1820"/>
                  </a:lnTo>
                  <a:lnTo>
                    <a:pt x="1032" y="1818"/>
                  </a:lnTo>
                  <a:lnTo>
                    <a:pt x="1034" y="1814"/>
                  </a:lnTo>
                  <a:lnTo>
                    <a:pt x="1032" y="1810"/>
                  </a:lnTo>
                  <a:lnTo>
                    <a:pt x="1030" y="1808"/>
                  </a:lnTo>
                  <a:lnTo>
                    <a:pt x="1022" y="1802"/>
                  </a:lnTo>
                  <a:lnTo>
                    <a:pt x="1018" y="1800"/>
                  </a:lnTo>
                  <a:lnTo>
                    <a:pt x="1016" y="1802"/>
                  </a:lnTo>
                  <a:lnTo>
                    <a:pt x="1014" y="1806"/>
                  </a:lnTo>
                  <a:lnTo>
                    <a:pt x="1016" y="1812"/>
                  </a:lnTo>
                  <a:lnTo>
                    <a:pt x="1022" y="1818"/>
                  </a:lnTo>
                  <a:lnTo>
                    <a:pt x="1026" y="1820"/>
                  </a:lnTo>
                  <a:lnTo>
                    <a:pt x="1030" y="1820"/>
                  </a:lnTo>
                  <a:close/>
                  <a:moveTo>
                    <a:pt x="952" y="1846"/>
                  </a:moveTo>
                  <a:lnTo>
                    <a:pt x="952" y="1846"/>
                  </a:lnTo>
                  <a:lnTo>
                    <a:pt x="952" y="1848"/>
                  </a:lnTo>
                  <a:lnTo>
                    <a:pt x="954" y="1850"/>
                  </a:lnTo>
                  <a:lnTo>
                    <a:pt x="954" y="1854"/>
                  </a:lnTo>
                  <a:lnTo>
                    <a:pt x="954" y="1856"/>
                  </a:lnTo>
                  <a:lnTo>
                    <a:pt x="952" y="1858"/>
                  </a:lnTo>
                  <a:lnTo>
                    <a:pt x="952" y="1860"/>
                  </a:lnTo>
                  <a:lnTo>
                    <a:pt x="960" y="1866"/>
                  </a:lnTo>
                  <a:lnTo>
                    <a:pt x="962" y="1866"/>
                  </a:lnTo>
                  <a:lnTo>
                    <a:pt x="964" y="1866"/>
                  </a:lnTo>
                  <a:lnTo>
                    <a:pt x="964" y="1864"/>
                  </a:lnTo>
                  <a:lnTo>
                    <a:pt x="964" y="1862"/>
                  </a:lnTo>
                  <a:lnTo>
                    <a:pt x="966" y="1860"/>
                  </a:lnTo>
                  <a:lnTo>
                    <a:pt x="968" y="1858"/>
                  </a:lnTo>
                  <a:lnTo>
                    <a:pt x="972" y="1862"/>
                  </a:lnTo>
                  <a:lnTo>
                    <a:pt x="976" y="1864"/>
                  </a:lnTo>
                  <a:lnTo>
                    <a:pt x="976" y="1862"/>
                  </a:lnTo>
                  <a:lnTo>
                    <a:pt x="976" y="1860"/>
                  </a:lnTo>
                  <a:lnTo>
                    <a:pt x="972" y="1858"/>
                  </a:lnTo>
                  <a:lnTo>
                    <a:pt x="972" y="1856"/>
                  </a:lnTo>
                  <a:lnTo>
                    <a:pt x="972" y="1854"/>
                  </a:lnTo>
                  <a:lnTo>
                    <a:pt x="974" y="1850"/>
                  </a:lnTo>
                  <a:lnTo>
                    <a:pt x="974" y="1846"/>
                  </a:lnTo>
                  <a:lnTo>
                    <a:pt x="972" y="1846"/>
                  </a:lnTo>
                  <a:lnTo>
                    <a:pt x="970" y="1844"/>
                  </a:lnTo>
                  <a:lnTo>
                    <a:pt x="966" y="1842"/>
                  </a:lnTo>
                  <a:lnTo>
                    <a:pt x="964" y="1840"/>
                  </a:lnTo>
                  <a:lnTo>
                    <a:pt x="960" y="1838"/>
                  </a:lnTo>
                  <a:lnTo>
                    <a:pt x="956" y="1840"/>
                  </a:lnTo>
                  <a:lnTo>
                    <a:pt x="954" y="1842"/>
                  </a:lnTo>
                  <a:lnTo>
                    <a:pt x="958" y="1844"/>
                  </a:lnTo>
                  <a:lnTo>
                    <a:pt x="964" y="1846"/>
                  </a:lnTo>
                  <a:lnTo>
                    <a:pt x="966" y="1848"/>
                  </a:lnTo>
                  <a:lnTo>
                    <a:pt x="964" y="1850"/>
                  </a:lnTo>
                  <a:lnTo>
                    <a:pt x="960" y="1850"/>
                  </a:lnTo>
                  <a:lnTo>
                    <a:pt x="952" y="1846"/>
                  </a:lnTo>
                  <a:close/>
                  <a:moveTo>
                    <a:pt x="862" y="1678"/>
                  </a:moveTo>
                  <a:lnTo>
                    <a:pt x="862" y="1678"/>
                  </a:lnTo>
                  <a:lnTo>
                    <a:pt x="864" y="1678"/>
                  </a:lnTo>
                  <a:lnTo>
                    <a:pt x="868" y="1678"/>
                  </a:lnTo>
                  <a:lnTo>
                    <a:pt x="872" y="1674"/>
                  </a:lnTo>
                  <a:lnTo>
                    <a:pt x="872" y="1672"/>
                  </a:lnTo>
                  <a:lnTo>
                    <a:pt x="868" y="1672"/>
                  </a:lnTo>
                  <a:lnTo>
                    <a:pt x="864" y="1674"/>
                  </a:lnTo>
                  <a:lnTo>
                    <a:pt x="862" y="1678"/>
                  </a:lnTo>
                  <a:close/>
                  <a:moveTo>
                    <a:pt x="860" y="1816"/>
                  </a:moveTo>
                  <a:lnTo>
                    <a:pt x="860" y="1816"/>
                  </a:lnTo>
                  <a:lnTo>
                    <a:pt x="860" y="1814"/>
                  </a:lnTo>
                  <a:lnTo>
                    <a:pt x="860" y="1812"/>
                  </a:lnTo>
                  <a:lnTo>
                    <a:pt x="858" y="1814"/>
                  </a:lnTo>
                  <a:lnTo>
                    <a:pt x="856" y="1818"/>
                  </a:lnTo>
                  <a:lnTo>
                    <a:pt x="850" y="1826"/>
                  </a:lnTo>
                  <a:lnTo>
                    <a:pt x="848" y="1830"/>
                  </a:lnTo>
                  <a:lnTo>
                    <a:pt x="848" y="1834"/>
                  </a:lnTo>
                  <a:lnTo>
                    <a:pt x="850" y="1836"/>
                  </a:lnTo>
                  <a:lnTo>
                    <a:pt x="852" y="1836"/>
                  </a:lnTo>
                  <a:lnTo>
                    <a:pt x="854" y="1830"/>
                  </a:lnTo>
                  <a:lnTo>
                    <a:pt x="860" y="1816"/>
                  </a:lnTo>
                  <a:close/>
                  <a:moveTo>
                    <a:pt x="1100" y="2508"/>
                  </a:moveTo>
                  <a:lnTo>
                    <a:pt x="1100" y="2508"/>
                  </a:lnTo>
                  <a:lnTo>
                    <a:pt x="1102" y="2508"/>
                  </a:lnTo>
                  <a:lnTo>
                    <a:pt x="1100" y="2506"/>
                  </a:lnTo>
                  <a:lnTo>
                    <a:pt x="1094" y="2504"/>
                  </a:lnTo>
                  <a:lnTo>
                    <a:pt x="1086" y="2504"/>
                  </a:lnTo>
                  <a:lnTo>
                    <a:pt x="1084" y="2504"/>
                  </a:lnTo>
                  <a:lnTo>
                    <a:pt x="1084" y="2506"/>
                  </a:lnTo>
                  <a:lnTo>
                    <a:pt x="1086" y="2508"/>
                  </a:lnTo>
                  <a:lnTo>
                    <a:pt x="1092" y="2510"/>
                  </a:lnTo>
                  <a:lnTo>
                    <a:pt x="1096" y="2510"/>
                  </a:lnTo>
                  <a:lnTo>
                    <a:pt x="1100" y="2508"/>
                  </a:lnTo>
                  <a:close/>
                  <a:moveTo>
                    <a:pt x="1092" y="2518"/>
                  </a:moveTo>
                  <a:lnTo>
                    <a:pt x="1092" y="2518"/>
                  </a:lnTo>
                  <a:lnTo>
                    <a:pt x="1108" y="2520"/>
                  </a:lnTo>
                  <a:lnTo>
                    <a:pt x="1110" y="2518"/>
                  </a:lnTo>
                  <a:lnTo>
                    <a:pt x="1108" y="2516"/>
                  </a:lnTo>
                  <a:lnTo>
                    <a:pt x="1100" y="2514"/>
                  </a:lnTo>
                  <a:lnTo>
                    <a:pt x="1086" y="2514"/>
                  </a:lnTo>
                  <a:lnTo>
                    <a:pt x="1084" y="2514"/>
                  </a:lnTo>
                  <a:lnTo>
                    <a:pt x="1082" y="2516"/>
                  </a:lnTo>
                  <a:lnTo>
                    <a:pt x="1092" y="2518"/>
                  </a:lnTo>
                  <a:close/>
                  <a:moveTo>
                    <a:pt x="1108" y="1672"/>
                  </a:moveTo>
                  <a:lnTo>
                    <a:pt x="1108" y="1672"/>
                  </a:lnTo>
                  <a:lnTo>
                    <a:pt x="1106" y="1672"/>
                  </a:lnTo>
                  <a:lnTo>
                    <a:pt x="1104" y="1674"/>
                  </a:lnTo>
                  <a:lnTo>
                    <a:pt x="1102" y="1682"/>
                  </a:lnTo>
                  <a:lnTo>
                    <a:pt x="1100" y="1692"/>
                  </a:lnTo>
                  <a:lnTo>
                    <a:pt x="1094" y="1700"/>
                  </a:lnTo>
                  <a:lnTo>
                    <a:pt x="1090" y="1710"/>
                  </a:lnTo>
                  <a:lnTo>
                    <a:pt x="1086" y="1722"/>
                  </a:lnTo>
                  <a:lnTo>
                    <a:pt x="1084" y="1734"/>
                  </a:lnTo>
                  <a:lnTo>
                    <a:pt x="1084" y="1740"/>
                  </a:lnTo>
                  <a:lnTo>
                    <a:pt x="1086" y="1744"/>
                  </a:lnTo>
                  <a:lnTo>
                    <a:pt x="1090" y="1734"/>
                  </a:lnTo>
                  <a:lnTo>
                    <a:pt x="1100" y="1708"/>
                  </a:lnTo>
                  <a:lnTo>
                    <a:pt x="1108" y="1684"/>
                  </a:lnTo>
                  <a:lnTo>
                    <a:pt x="1110" y="1676"/>
                  </a:lnTo>
                  <a:lnTo>
                    <a:pt x="1110" y="1674"/>
                  </a:lnTo>
                  <a:lnTo>
                    <a:pt x="1108" y="1672"/>
                  </a:lnTo>
                  <a:close/>
                  <a:moveTo>
                    <a:pt x="1804" y="2938"/>
                  </a:moveTo>
                  <a:lnTo>
                    <a:pt x="1804" y="2938"/>
                  </a:lnTo>
                  <a:lnTo>
                    <a:pt x="1810" y="2932"/>
                  </a:lnTo>
                  <a:lnTo>
                    <a:pt x="1812" y="2928"/>
                  </a:lnTo>
                  <a:lnTo>
                    <a:pt x="1808" y="2930"/>
                  </a:lnTo>
                  <a:lnTo>
                    <a:pt x="1800" y="2934"/>
                  </a:lnTo>
                  <a:lnTo>
                    <a:pt x="1790" y="2940"/>
                  </a:lnTo>
                  <a:lnTo>
                    <a:pt x="1776" y="2946"/>
                  </a:lnTo>
                  <a:lnTo>
                    <a:pt x="1768" y="2946"/>
                  </a:lnTo>
                  <a:lnTo>
                    <a:pt x="1760" y="2944"/>
                  </a:lnTo>
                  <a:lnTo>
                    <a:pt x="1754" y="2944"/>
                  </a:lnTo>
                  <a:lnTo>
                    <a:pt x="1750" y="2944"/>
                  </a:lnTo>
                  <a:lnTo>
                    <a:pt x="1748" y="2946"/>
                  </a:lnTo>
                  <a:lnTo>
                    <a:pt x="1748" y="2948"/>
                  </a:lnTo>
                  <a:lnTo>
                    <a:pt x="1748" y="2954"/>
                  </a:lnTo>
                  <a:lnTo>
                    <a:pt x="1746" y="2954"/>
                  </a:lnTo>
                  <a:lnTo>
                    <a:pt x="1742" y="2954"/>
                  </a:lnTo>
                  <a:lnTo>
                    <a:pt x="1736" y="2954"/>
                  </a:lnTo>
                  <a:lnTo>
                    <a:pt x="1732" y="2958"/>
                  </a:lnTo>
                  <a:lnTo>
                    <a:pt x="1730" y="2960"/>
                  </a:lnTo>
                  <a:lnTo>
                    <a:pt x="1726" y="2960"/>
                  </a:lnTo>
                  <a:lnTo>
                    <a:pt x="1722" y="2960"/>
                  </a:lnTo>
                  <a:lnTo>
                    <a:pt x="1722" y="2962"/>
                  </a:lnTo>
                  <a:lnTo>
                    <a:pt x="1726" y="2974"/>
                  </a:lnTo>
                  <a:lnTo>
                    <a:pt x="1728" y="2978"/>
                  </a:lnTo>
                  <a:lnTo>
                    <a:pt x="1732" y="2980"/>
                  </a:lnTo>
                  <a:lnTo>
                    <a:pt x="1736" y="2982"/>
                  </a:lnTo>
                  <a:lnTo>
                    <a:pt x="1742" y="2982"/>
                  </a:lnTo>
                  <a:lnTo>
                    <a:pt x="1748" y="2982"/>
                  </a:lnTo>
                  <a:lnTo>
                    <a:pt x="1750" y="2984"/>
                  </a:lnTo>
                  <a:lnTo>
                    <a:pt x="1752" y="2986"/>
                  </a:lnTo>
                  <a:lnTo>
                    <a:pt x="1754" y="2984"/>
                  </a:lnTo>
                  <a:lnTo>
                    <a:pt x="1754" y="2982"/>
                  </a:lnTo>
                  <a:lnTo>
                    <a:pt x="1756" y="2980"/>
                  </a:lnTo>
                  <a:lnTo>
                    <a:pt x="1764" y="2978"/>
                  </a:lnTo>
                  <a:lnTo>
                    <a:pt x="1770" y="2976"/>
                  </a:lnTo>
                  <a:lnTo>
                    <a:pt x="1774" y="2974"/>
                  </a:lnTo>
                  <a:lnTo>
                    <a:pt x="1776" y="2970"/>
                  </a:lnTo>
                  <a:lnTo>
                    <a:pt x="1780" y="2966"/>
                  </a:lnTo>
                  <a:lnTo>
                    <a:pt x="1782" y="2964"/>
                  </a:lnTo>
                  <a:lnTo>
                    <a:pt x="1790" y="2964"/>
                  </a:lnTo>
                  <a:lnTo>
                    <a:pt x="1794" y="2964"/>
                  </a:lnTo>
                  <a:lnTo>
                    <a:pt x="1796" y="2962"/>
                  </a:lnTo>
                  <a:lnTo>
                    <a:pt x="1794" y="2960"/>
                  </a:lnTo>
                  <a:lnTo>
                    <a:pt x="1790" y="2954"/>
                  </a:lnTo>
                  <a:lnTo>
                    <a:pt x="1790" y="2950"/>
                  </a:lnTo>
                  <a:lnTo>
                    <a:pt x="1796" y="2944"/>
                  </a:lnTo>
                  <a:lnTo>
                    <a:pt x="1804" y="2938"/>
                  </a:lnTo>
                  <a:close/>
                  <a:moveTo>
                    <a:pt x="1538" y="2902"/>
                  </a:moveTo>
                  <a:lnTo>
                    <a:pt x="1538" y="2902"/>
                  </a:lnTo>
                  <a:lnTo>
                    <a:pt x="1540" y="2906"/>
                  </a:lnTo>
                  <a:lnTo>
                    <a:pt x="1538" y="2910"/>
                  </a:lnTo>
                  <a:lnTo>
                    <a:pt x="1538" y="2914"/>
                  </a:lnTo>
                  <a:lnTo>
                    <a:pt x="1542" y="2918"/>
                  </a:lnTo>
                  <a:lnTo>
                    <a:pt x="1544" y="2918"/>
                  </a:lnTo>
                  <a:lnTo>
                    <a:pt x="1548" y="2914"/>
                  </a:lnTo>
                  <a:lnTo>
                    <a:pt x="1554" y="2904"/>
                  </a:lnTo>
                  <a:lnTo>
                    <a:pt x="1558" y="2894"/>
                  </a:lnTo>
                  <a:lnTo>
                    <a:pt x="1560" y="2888"/>
                  </a:lnTo>
                  <a:lnTo>
                    <a:pt x="1560" y="2886"/>
                  </a:lnTo>
                  <a:lnTo>
                    <a:pt x="1558" y="2886"/>
                  </a:lnTo>
                  <a:lnTo>
                    <a:pt x="1554" y="2886"/>
                  </a:lnTo>
                  <a:lnTo>
                    <a:pt x="1546" y="2892"/>
                  </a:lnTo>
                  <a:lnTo>
                    <a:pt x="1540" y="2898"/>
                  </a:lnTo>
                  <a:lnTo>
                    <a:pt x="1538" y="2900"/>
                  </a:lnTo>
                  <a:lnTo>
                    <a:pt x="1538" y="2902"/>
                  </a:lnTo>
                  <a:close/>
                  <a:moveTo>
                    <a:pt x="644" y="1508"/>
                  </a:moveTo>
                  <a:lnTo>
                    <a:pt x="644" y="1508"/>
                  </a:lnTo>
                  <a:lnTo>
                    <a:pt x="646" y="1510"/>
                  </a:lnTo>
                  <a:lnTo>
                    <a:pt x="648" y="1508"/>
                  </a:lnTo>
                  <a:lnTo>
                    <a:pt x="650" y="1500"/>
                  </a:lnTo>
                  <a:lnTo>
                    <a:pt x="650" y="1498"/>
                  </a:lnTo>
                  <a:lnTo>
                    <a:pt x="646" y="1498"/>
                  </a:lnTo>
                  <a:lnTo>
                    <a:pt x="640" y="1500"/>
                  </a:lnTo>
                  <a:lnTo>
                    <a:pt x="636" y="1504"/>
                  </a:lnTo>
                  <a:lnTo>
                    <a:pt x="634" y="1510"/>
                  </a:lnTo>
                  <a:lnTo>
                    <a:pt x="636" y="1514"/>
                  </a:lnTo>
                  <a:lnTo>
                    <a:pt x="638" y="1516"/>
                  </a:lnTo>
                  <a:lnTo>
                    <a:pt x="642" y="1518"/>
                  </a:lnTo>
                  <a:lnTo>
                    <a:pt x="644" y="1516"/>
                  </a:lnTo>
                  <a:lnTo>
                    <a:pt x="644" y="1514"/>
                  </a:lnTo>
                  <a:lnTo>
                    <a:pt x="642" y="1508"/>
                  </a:lnTo>
                  <a:lnTo>
                    <a:pt x="640" y="1506"/>
                  </a:lnTo>
                  <a:lnTo>
                    <a:pt x="644" y="1508"/>
                  </a:lnTo>
                  <a:close/>
                  <a:moveTo>
                    <a:pt x="632" y="1558"/>
                  </a:moveTo>
                  <a:lnTo>
                    <a:pt x="632" y="1558"/>
                  </a:lnTo>
                  <a:lnTo>
                    <a:pt x="634" y="1556"/>
                  </a:lnTo>
                  <a:lnTo>
                    <a:pt x="634" y="1554"/>
                  </a:lnTo>
                  <a:lnTo>
                    <a:pt x="634" y="1548"/>
                  </a:lnTo>
                  <a:lnTo>
                    <a:pt x="630" y="1544"/>
                  </a:lnTo>
                  <a:lnTo>
                    <a:pt x="630" y="1546"/>
                  </a:lnTo>
                  <a:lnTo>
                    <a:pt x="630" y="1554"/>
                  </a:lnTo>
                  <a:lnTo>
                    <a:pt x="630" y="1558"/>
                  </a:lnTo>
                  <a:lnTo>
                    <a:pt x="632" y="1558"/>
                  </a:lnTo>
                  <a:close/>
                  <a:moveTo>
                    <a:pt x="628" y="1528"/>
                  </a:moveTo>
                  <a:lnTo>
                    <a:pt x="628" y="1528"/>
                  </a:lnTo>
                  <a:lnTo>
                    <a:pt x="630" y="1528"/>
                  </a:lnTo>
                  <a:lnTo>
                    <a:pt x="630" y="1526"/>
                  </a:lnTo>
                  <a:lnTo>
                    <a:pt x="632" y="1522"/>
                  </a:lnTo>
                  <a:lnTo>
                    <a:pt x="632" y="1520"/>
                  </a:lnTo>
                  <a:lnTo>
                    <a:pt x="634" y="1520"/>
                  </a:lnTo>
                  <a:lnTo>
                    <a:pt x="634" y="1522"/>
                  </a:lnTo>
                  <a:lnTo>
                    <a:pt x="636" y="1522"/>
                  </a:lnTo>
                  <a:lnTo>
                    <a:pt x="638" y="1522"/>
                  </a:lnTo>
                  <a:lnTo>
                    <a:pt x="638" y="1520"/>
                  </a:lnTo>
                  <a:lnTo>
                    <a:pt x="636" y="1518"/>
                  </a:lnTo>
                  <a:lnTo>
                    <a:pt x="632" y="1514"/>
                  </a:lnTo>
                  <a:lnTo>
                    <a:pt x="628" y="1512"/>
                  </a:lnTo>
                  <a:lnTo>
                    <a:pt x="628" y="1516"/>
                  </a:lnTo>
                  <a:lnTo>
                    <a:pt x="628" y="1528"/>
                  </a:lnTo>
                  <a:close/>
                  <a:moveTo>
                    <a:pt x="1186" y="1636"/>
                  </a:moveTo>
                  <a:lnTo>
                    <a:pt x="1186" y="1636"/>
                  </a:lnTo>
                  <a:lnTo>
                    <a:pt x="1180" y="1640"/>
                  </a:lnTo>
                  <a:lnTo>
                    <a:pt x="1176" y="1638"/>
                  </a:lnTo>
                  <a:lnTo>
                    <a:pt x="1174" y="1638"/>
                  </a:lnTo>
                  <a:lnTo>
                    <a:pt x="1164" y="1646"/>
                  </a:lnTo>
                  <a:lnTo>
                    <a:pt x="1156" y="1656"/>
                  </a:lnTo>
                  <a:lnTo>
                    <a:pt x="1150" y="1666"/>
                  </a:lnTo>
                  <a:lnTo>
                    <a:pt x="1150" y="1676"/>
                  </a:lnTo>
                  <a:lnTo>
                    <a:pt x="1154" y="1682"/>
                  </a:lnTo>
                  <a:lnTo>
                    <a:pt x="1154" y="1686"/>
                  </a:lnTo>
                  <a:lnTo>
                    <a:pt x="1154" y="1690"/>
                  </a:lnTo>
                  <a:lnTo>
                    <a:pt x="1154" y="1696"/>
                  </a:lnTo>
                  <a:lnTo>
                    <a:pt x="1154" y="1700"/>
                  </a:lnTo>
                  <a:lnTo>
                    <a:pt x="1158" y="1700"/>
                  </a:lnTo>
                  <a:lnTo>
                    <a:pt x="1162" y="1696"/>
                  </a:lnTo>
                  <a:lnTo>
                    <a:pt x="1166" y="1690"/>
                  </a:lnTo>
                  <a:lnTo>
                    <a:pt x="1170" y="1682"/>
                  </a:lnTo>
                  <a:lnTo>
                    <a:pt x="1178" y="1674"/>
                  </a:lnTo>
                  <a:lnTo>
                    <a:pt x="1182" y="1670"/>
                  </a:lnTo>
                  <a:lnTo>
                    <a:pt x="1184" y="1666"/>
                  </a:lnTo>
                  <a:lnTo>
                    <a:pt x="1182" y="1662"/>
                  </a:lnTo>
                  <a:lnTo>
                    <a:pt x="1180" y="1658"/>
                  </a:lnTo>
                  <a:lnTo>
                    <a:pt x="1180" y="1656"/>
                  </a:lnTo>
                  <a:lnTo>
                    <a:pt x="1182" y="1652"/>
                  </a:lnTo>
                  <a:lnTo>
                    <a:pt x="1186" y="1646"/>
                  </a:lnTo>
                  <a:lnTo>
                    <a:pt x="1194" y="1638"/>
                  </a:lnTo>
                  <a:lnTo>
                    <a:pt x="1198" y="1632"/>
                  </a:lnTo>
                  <a:lnTo>
                    <a:pt x="1196" y="1630"/>
                  </a:lnTo>
                  <a:lnTo>
                    <a:pt x="1194" y="1632"/>
                  </a:lnTo>
                  <a:lnTo>
                    <a:pt x="1186" y="1636"/>
                  </a:lnTo>
                  <a:close/>
                  <a:moveTo>
                    <a:pt x="1058" y="962"/>
                  </a:moveTo>
                  <a:lnTo>
                    <a:pt x="1058" y="962"/>
                  </a:lnTo>
                  <a:lnTo>
                    <a:pt x="1050" y="960"/>
                  </a:lnTo>
                  <a:lnTo>
                    <a:pt x="1048" y="962"/>
                  </a:lnTo>
                  <a:lnTo>
                    <a:pt x="1046" y="964"/>
                  </a:lnTo>
                  <a:lnTo>
                    <a:pt x="1048" y="964"/>
                  </a:lnTo>
                  <a:lnTo>
                    <a:pt x="1054" y="964"/>
                  </a:lnTo>
                  <a:lnTo>
                    <a:pt x="1058" y="962"/>
                  </a:lnTo>
                  <a:close/>
                  <a:moveTo>
                    <a:pt x="1366" y="1568"/>
                  </a:moveTo>
                  <a:lnTo>
                    <a:pt x="1366" y="1568"/>
                  </a:lnTo>
                  <a:lnTo>
                    <a:pt x="1364" y="1566"/>
                  </a:lnTo>
                  <a:lnTo>
                    <a:pt x="1360" y="1564"/>
                  </a:lnTo>
                  <a:lnTo>
                    <a:pt x="1356" y="1564"/>
                  </a:lnTo>
                  <a:lnTo>
                    <a:pt x="1354" y="1566"/>
                  </a:lnTo>
                  <a:lnTo>
                    <a:pt x="1356" y="1568"/>
                  </a:lnTo>
                  <a:lnTo>
                    <a:pt x="1360" y="1570"/>
                  </a:lnTo>
                  <a:lnTo>
                    <a:pt x="1364" y="1570"/>
                  </a:lnTo>
                  <a:lnTo>
                    <a:pt x="1366" y="1568"/>
                  </a:lnTo>
                  <a:close/>
                  <a:moveTo>
                    <a:pt x="1332" y="1588"/>
                  </a:moveTo>
                  <a:lnTo>
                    <a:pt x="1332" y="1588"/>
                  </a:lnTo>
                  <a:lnTo>
                    <a:pt x="1336" y="1586"/>
                  </a:lnTo>
                  <a:lnTo>
                    <a:pt x="1338" y="1584"/>
                  </a:lnTo>
                  <a:lnTo>
                    <a:pt x="1338" y="1582"/>
                  </a:lnTo>
                  <a:lnTo>
                    <a:pt x="1342" y="1580"/>
                  </a:lnTo>
                  <a:lnTo>
                    <a:pt x="1344" y="1582"/>
                  </a:lnTo>
                  <a:lnTo>
                    <a:pt x="1346" y="1580"/>
                  </a:lnTo>
                  <a:lnTo>
                    <a:pt x="1346" y="1578"/>
                  </a:lnTo>
                  <a:lnTo>
                    <a:pt x="1348" y="1578"/>
                  </a:lnTo>
                  <a:lnTo>
                    <a:pt x="1350" y="1578"/>
                  </a:lnTo>
                  <a:lnTo>
                    <a:pt x="1352" y="1576"/>
                  </a:lnTo>
                  <a:lnTo>
                    <a:pt x="1350" y="1574"/>
                  </a:lnTo>
                  <a:lnTo>
                    <a:pt x="1346" y="1570"/>
                  </a:lnTo>
                  <a:lnTo>
                    <a:pt x="1336" y="1562"/>
                  </a:lnTo>
                  <a:lnTo>
                    <a:pt x="1334" y="1562"/>
                  </a:lnTo>
                  <a:lnTo>
                    <a:pt x="1330" y="1566"/>
                  </a:lnTo>
                  <a:lnTo>
                    <a:pt x="1326" y="1568"/>
                  </a:lnTo>
                  <a:lnTo>
                    <a:pt x="1320" y="1570"/>
                  </a:lnTo>
                  <a:lnTo>
                    <a:pt x="1316" y="1570"/>
                  </a:lnTo>
                  <a:lnTo>
                    <a:pt x="1312" y="1570"/>
                  </a:lnTo>
                  <a:lnTo>
                    <a:pt x="1310" y="1572"/>
                  </a:lnTo>
                  <a:lnTo>
                    <a:pt x="1312" y="1574"/>
                  </a:lnTo>
                  <a:lnTo>
                    <a:pt x="1322" y="1574"/>
                  </a:lnTo>
                  <a:lnTo>
                    <a:pt x="1324" y="1574"/>
                  </a:lnTo>
                  <a:lnTo>
                    <a:pt x="1326" y="1576"/>
                  </a:lnTo>
                  <a:lnTo>
                    <a:pt x="1326" y="1580"/>
                  </a:lnTo>
                  <a:lnTo>
                    <a:pt x="1328" y="1584"/>
                  </a:lnTo>
                  <a:lnTo>
                    <a:pt x="1330" y="1586"/>
                  </a:lnTo>
                  <a:lnTo>
                    <a:pt x="1332" y="1588"/>
                  </a:lnTo>
                  <a:close/>
                  <a:moveTo>
                    <a:pt x="1306" y="1608"/>
                  </a:moveTo>
                  <a:lnTo>
                    <a:pt x="1306" y="1608"/>
                  </a:lnTo>
                  <a:lnTo>
                    <a:pt x="1304" y="1610"/>
                  </a:lnTo>
                  <a:lnTo>
                    <a:pt x="1302" y="1612"/>
                  </a:lnTo>
                  <a:lnTo>
                    <a:pt x="1304" y="1616"/>
                  </a:lnTo>
                  <a:lnTo>
                    <a:pt x="1310" y="1618"/>
                  </a:lnTo>
                  <a:lnTo>
                    <a:pt x="1316" y="1622"/>
                  </a:lnTo>
                  <a:lnTo>
                    <a:pt x="1316" y="1624"/>
                  </a:lnTo>
                  <a:lnTo>
                    <a:pt x="1312" y="1628"/>
                  </a:lnTo>
                  <a:lnTo>
                    <a:pt x="1308" y="1630"/>
                  </a:lnTo>
                  <a:lnTo>
                    <a:pt x="1308" y="1634"/>
                  </a:lnTo>
                  <a:lnTo>
                    <a:pt x="1308" y="1636"/>
                  </a:lnTo>
                  <a:lnTo>
                    <a:pt x="1314" y="1636"/>
                  </a:lnTo>
                  <a:lnTo>
                    <a:pt x="1316" y="1634"/>
                  </a:lnTo>
                  <a:lnTo>
                    <a:pt x="1318" y="1630"/>
                  </a:lnTo>
                  <a:lnTo>
                    <a:pt x="1322" y="1620"/>
                  </a:lnTo>
                  <a:lnTo>
                    <a:pt x="1326" y="1618"/>
                  </a:lnTo>
                  <a:lnTo>
                    <a:pt x="1328" y="1616"/>
                  </a:lnTo>
                  <a:lnTo>
                    <a:pt x="1330" y="1616"/>
                  </a:lnTo>
                  <a:lnTo>
                    <a:pt x="1334" y="1618"/>
                  </a:lnTo>
                  <a:lnTo>
                    <a:pt x="1340" y="1614"/>
                  </a:lnTo>
                  <a:lnTo>
                    <a:pt x="1348" y="1610"/>
                  </a:lnTo>
                  <a:lnTo>
                    <a:pt x="1352" y="1604"/>
                  </a:lnTo>
                  <a:lnTo>
                    <a:pt x="1356" y="1602"/>
                  </a:lnTo>
                  <a:lnTo>
                    <a:pt x="1358" y="1602"/>
                  </a:lnTo>
                  <a:lnTo>
                    <a:pt x="1358" y="1604"/>
                  </a:lnTo>
                  <a:lnTo>
                    <a:pt x="1362" y="1604"/>
                  </a:lnTo>
                  <a:lnTo>
                    <a:pt x="1364" y="1602"/>
                  </a:lnTo>
                  <a:lnTo>
                    <a:pt x="1362" y="1602"/>
                  </a:lnTo>
                  <a:lnTo>
                    <a:pt x="1354" y="1596"/>
                  </a:lnTo>
                  <a:lnTo>
                    <a:pt x="1348" y="1594"/>
                  </a:lnTo>
                  <a:lnTo>
                    <a:pt x="1342" y="1594"/>
                  </a:lnTo>
                  <a:lnTo>
                    <a:pt x="1338" y="1594"/>
                  </a:lnTo>
                  <a:lnTo>
                    <a:pt x="1334" y="1592"/>
                  </a:lnTo>
                  <a:lnTo>
                    <a:pt x="1330" y="1590"/>
                  </a:lnTo>
                  <a:lnTo>
                    <a:pt x="1324" y="1592"/>
                  </a:lnTo>
                  <a:lnTo>
                    <a:pt x="1318" y="1594"/>
                  </a:lnTo>
                  <a:lnTo>
                    <a:pt x="1314" y="1600"/>
                  </a:lnTo>
                  <a:lnTo>
                    <a:pt x="1312" y="1602"/>
                  </a:lnTo>
                  <a:lnTo>
                    <a:pt x="1310" y="1602"/>
                  </a:lnTo>
                  <a:lnTo>
                    <a:pt x="1308" y="1598"/>
                  </a:lnTo>
                  <a:lnTo>
                    <a:pt x="1304" y="1598"/>
                  </a:lnTo>
                  <a:lnTo>
                    <a:pt x="1304" y="1600"/>
                  </a:lnTo>
                  <a:lnTo>
                    <a:pt x="1306" y="1604"/>
                  </a:lnTo>
                  <a:lnTo>
                    <a:pt x="1308" y="1606"/>
                  </a:lnTo>
                  <a:lnTo>
                    <a:pt x="1308" y="1608"/>
                  </a:lnTo>
                  <a:lnTo>
                    <a:pt x="1306" y="1608"/>
                  </a:lnTo>
                  <a:close/>
                  <a:moveTo>
                    <a:pt x="1364" y="1596"/>
                  </a:moveTo>
                  <a:lnTo>
                    <a:pt x="1364" y="1596"/>
                  </a:lnTo>
                  <a:lnTo>
                    <a:pt x="1364" y="1592"/>
                  </a:lnTo>
                  <a:lnTo>
                    <a:pt x="1360" y="1590"/>
                  </a:lnTo>
                  <a:lnTo>
                    <a:pt x="1356" y="1588"/>
                  </a:lnTo>
                  <a:lnTo>
                    <a:pt x="1354" y="1588"/>
                  </a:lnTo>
                  <a:lnTo>
                    <a:pt x="1354" y="1592"/>
                  </a:lnTo>
                  <a:lnTo>
                    <a:pt x="1356" y="1596"/>
                  </a:lnTo>
                  <a:lnTo>
                    <a:pt x="1360" y="1598"/>
                  </a:lnTo>
                  <a:lnTo>
                    <a:pt x="1364" y="1596"/>
                  </a:lnTo>
                  <a:close/>
                  <a:moveTo>
                    <a:pt x="1102" y="2532"/>
                  </a:moveTo>
                  <a:lnTo>
                    <a:pt x="1102" y="2532"/>
                  </a:lnTo>
                  <a:lnTo>
                    <a:pt x="1110" y="2530"/>
                  </a:lnTo>
                  <a:lnTo>
                    <a:pt x="1112" y="2530"/>
                  </a:lnTo>
                  <a:lnTo>
                    <a:pt x="1110" y="2528"/>
                  </a:lnTo>
                  <a:lnTo>
                    <a:pt x="1098" y="2526"/>
                  </a:lnTo>
                  <a:lnTo>
                    <a:pt x="1092" y="2528"/>
                  </a:lnTo>
                  <a:lnTo>
                    <a:pt x="1094" y="2530"/>
                  </a:lnTo>
                  <a:lnTo>
                    <a:pt x="1096" y="2532"/>
                  </a:lnTo>
                  <a:lnTo>
                    <a:pt x="1102" y="2532"/>
                  </a:lnTo>
                  <a:close/>
                  <a:moveTo>
                    <a:pt x="470" y="2754"/>
                  </a:moveTo>
                  <a:lnTo>
                    <a:pt x="470" y="2754"/>
                  </a:lnTo>
                  <a:lnTo>
                    <a:pt x="472" y="2756"/>
                  </a:lnTo>
                  <a:lnTo>
                    <a:pt x="476" y="2756"/>
                  </a:lnTo>
                  <a:lnTo>
                    <a:pt x="482" y="2752"/>
                  </a:lnTo>
                  <a:lnTo>
                    <a:pt x="486" y="2746"/>
                  </a:lnTo>
                  <a:lnTo>
                    <a:pt x="486" y="2744"/>
                  </a:lnTo>
                  <a:lnTo>
                    <a:pt x="484" y="2740"/>
                  </a:lnTo>
                  <a:lnTo>
                    <a:pt x="482" y="2740"/>
                  </a:lnTo>
                  <a:lnTo>
                    <a:pt x="480" y="2740"/>
                  </a:lnTo>
                  <a:lnTo>
                    <a:pt x="474" y="2744"/>
                  </a:lnTo>
                  <a:lnTo>
                    <a:pt x="470" y="2750"/>
                  </a:lnTo>
                  <a:lnTo>
                    <a:pt x="470" y="2752"/>
                  </a:lnTo>
                  <a:lnTo>
                    <a:pt x="470" y="2754"/>
                  </a:lnTo>
                  <a:close/>
                  <a:moveTo>
                    <a:pt x="808" y="2632"/>
                  </a:moveTo>
                  <a:lnTo>
                    <a:pt x="808" y="2632"/>
                  </a:lnTo>
                  <a:lnTo>
                    <a:pt x="804" y="2628"/>
                  </a:lnTo>
                  <a:lnTo>
                    <a:pt x="802" y="2626"/>
                  </a:lnTo>
                  <a:lnTo>
                    <a:pt x="798" y="2624"/>
                  </a:lnTo>
                  <a:lnTo>
                    <a:pt x="794" y="2626"/>
                  </a:lnTo>
                  <a:lnTo>
                    <a:pt x="790" y="2628"/>
                  </a:lnTo>
                  <a:lnTo>
                    <a:pt x="776" y="2638"/>
                  </a:lnTo>
                  <a:lnTo>
                    <a:pt x="768" y="2644"/>
                  </a:lnTo>
                  <a:lnTo>
                    <a:pt x="762" y="2646"/>
                  </a:lnTo>
                  <a:lnTo>
                    <a:pt x="758" y="2644"/>
                  </a:lnTo>
                  <a:lnTo>
                    <a:pt x="756" y="2642"/>
                  </a:lnTo>
                  <a:lnTo>
                    <a:pt x="752" y="2640"/>
                  </a:lnTo>
                  <a:lnTo>
                    <a:pt x="750" y="2650"/>
                  </a:lnTo>
                  <a:lnTo>
                    <a:pt x="752" y="2654"/>
                  </a:lnTo>
                  <a:lnTo>
                    <a:pt x="752" y="2658"/>
                  </a:lnTo>
                  <a:lnTo>
                    <a:pt x="756" y="2664"/>
                  </a:lnTo>
                  <a:lnTo>
                    <a:pt x="760" y="2672"/>
                  </a:lnTo>
                  <a:lnTo>
                    <a:pt x="762" y="2678"/>
                  </a:lnTo>
                  <a:lnTo>
                    <a:pt x="762" y="2686"/>
                  </a:lnTo>
                  <a:lnTo>
                    <a:pt x="762" y="2694"/>
                  </a:lnTo>
                  <a:lnTo>
                    <a:pt x="764" y="2698"/>
                  </a:lnTo>
                  <a:lnTo>
                    <a:pt x="764" y="2702"/>
                  </a:lnTo>
                  <a:lnTo>
                    <a:pt x="762" y="2714"/>
                  </a:lnTo>
                  <a:lnTo>
                    <a:pt x="760" y="2728"/>
                  </a:lnTo>
                  <a:lnTo>
                    <a:pt x="764" y="2742"/>
                  </a:lnTo>
                  <a:lnTo>
                    <a:pt x="766" y="2746"/>
                  </a:lnTo>
                  <a:lnTo>
                    <a:pt x="770" y="2750"/>
                  </a:lnTo>
                  <a:lnTo>
                    <a:pt x="774" y="2752"/>
                  </a:lnTo>
                  <a:lnTo>
                    <a:pt x="778" y="2752"/>
                  </a:lnTo>
                  <a:lnTo>
                    <a:pt x="782" y="2752"/>
                  </a:lnTo>
                  <a:lnTo>
                    <a:pt x="784" y="2748"/>
                  </a:lnTo>
                  <a:lnTo>
                    <a:pt x="788" y="2742"/>
                  </a:lnTo>
                  <a:lnTo>
                    <a:pt x="790" y="2738"/>
                  </a:lnTo>
                  <a:lnTo>
                    <a:pt x="792" y="2736"/>
                  </a:lnTo>
                  <a:lnTo>
                    <a:pt x="796" y="2738"/>
                  </a:lnTo>
                  <a:lnTo>
                    <a:pt x="802" y="2740"/>
                  </a:lnTo>
                  <a:lnTo>
                    <a:pt x="806" y="2740"/>
                  </a:lnTo>
                  <a:lnTo>
                    <a:pt x="808" y="2736"/>
                  </a:lnTo>
                  <a:lnTo>
                    <a:pt x="810" y="2726"/>
                  </a:lnTo>
                  <a:lnTo>
                    <a:pt x="814" y="2708"/>
                  </a:lnTo>
                  <a:lnTo>
                    <a:pt x="816" y="2698"/>
                  </a:lnTo>
                  <a:lnTo>
                    <a:pt x="814" y="2690"/>
                  </a:lnTo>
                  <a:lnTo>
                    <a:pt x="812" y="2682"/>
                  </a:lnTo>
                  <a:lnTo>
                    <a:pt x="810" y="2678"/>
                  </a:lnTo>
                  <a:lnTo>
                    <a:pt x="814" y="2672"/>
                  </a:lnTo>
                  <a:lnTo>
                    <a:pt x="818" y="2668"/>
                  </a:lnTo>
                  <a:lnTo>
                    <a:pt x="818" y="2662"/>
                  </a:lnTo>
                  <a:lnTo>
                    <a:pt x="818" y="2652"/>
                  </a:lnTo>
                  <a:lnTo>
                    <a:pt x="814" y="2642"/>
                  </a:lnTo>
                  <a:lnTo>
                    <a:pt x="808" y="2632"/>
                  </a:lnTo>
                  <a:close/>
                  <a:moveTo>
                    <a:pt x="576" y="2694"/>
                  </a:moveTo>
                  <a:lnTo>
                    <a:pt x="576" y="2694"/>
                  </a:lnTo>
                  <a:lnTo>
                    <a:pt x="578" y="2696"/>
                  </a:lnTo>
                  <a:lnTo>
                    <a:pt x="580" y="2696"/>
                  </a:lnTo>
                  <a:lnTo>
                    <a:pt x="584" y="2696"/>
                  </a:lnTo>
                  <a:lnTo>
                    <a:pt x="588" y="2698"/>
                  </a:lnTo>
                  <a:lnTo>
                    <a:pt x="592" y="2702"/>
                  </a:lnTo>
                  <a:lnTo>
                    <a:pt x="594" y="2700"/>
                  </a:lnTo>
                  <a:lnTo>
                    <a:pt x="596" y="2698"/>
                  </a:lnTo>
                  <a:lnTo>
                    <a:pt x="594" y="2692"/>
                  </a:lnTo>
                  <a:lnTo>
                    <a:pt x="594" y="2690"/>
                  </a:lnTo>
                  <a:lnTo>
                    <a:pt x="590" y="2688"/>
                  </a:lnTo>
                  <a:lnTo>
                    <a:pt x="584" y="2686"/>
                  </a:lnTo>
                  <a:lnTo>
                    <a:pt x="578" y="2688"/>
                  </a:lnTo>
                  <a:lnTo>
                    <a:pt x="576" y="2690"/>
                  </a:lnTo>
                  <a:lnTo>
                    <a:pt x="576" y="2694"/>
                  </a:lnTo>
                  <a:close/>
                  <a:moveTo>
                    <a:pt x="1022" y="2792"/>
                  </a:moveTo>
                  <a:lnTo>
                    <a:pt x="1022" y="2792"/>
                  </a:lnTo>
                  <a:lnTo>
                    <a:pt x="1016" y="2792"/>
                  </a:lnTo>
                  <a:lnTo>
                    <a:pt x="1010" y="2794"/>
                  </a:lnTo>
                  <a:lnTo>
                    <a:pt x="998" y="2800"/>
                  </a:lnTo>
                  <a:lnTo>
                    <a:pt x="990" y="2802"/>
                  </a:lnTo>
                  <a:lnTo>
                    <a:pt x="982" y="2802"/>
                  </a:lnTo>
                  <a:lnTo>
                    <a:pt x="974" y="2800"/>
                  </a:lnTo>
                  <a:lnTo>
                    <a:pt x="966" y="2796"/>
                  </a:lnTo>
                  <a:lnTo>
                    <a:pt x="960" y="2790"/>
                  </a:lnTo>
                  <a:lnTo>
                    <a:pt x="954" y="2790"/>
                  </a:lnTo>
                  <a:lnTo>
                    <a:pt x="950" y="2792"/>
                  </a:lnTo>
                  <a:lnTo>
                    <a:pt x="948" y="2794"/>
                  </a:lnTo>
                  <a:lnTo>
                    <a:pt x="944" y="2800"/>
                  </a:lnTo>
                  <a:lnTo>
                    <a:pt x="942" y="2800"/>
                  </a:lnTo>
                  <a:lnTo>
                    <a:pt x="938" y="2794"/>
                  </a:lnTo>
                  <a:lnTo>
                    <a:pt x="936" y="2794"/>
                  </a:lnTo>
                  <a:lnTo>
                    <a:pt x="934" y="2792"/>
                  </a:lnTo>
                  <a:lnTo>
                    <a:pt x="930" y="2796"/>
                  </a:lnTo>
                  <a:lnTo>
                    <a:pt x="926" y="2802"/>
                  </a:lnTo>
                  <a:lnTo>
                    <a:pt x="924" y="2814"/>
                  </a:lnTo>
                  <a:lnTo>
                    <a:pt x="926" y="2820"/>
                  </a:lnTo>
                  <a:lnTo>
                    <a:pt x="930" y="2822"/>
                  </a:lnTo>
                  <a:lnTo>
                    <a:pt x="944" y="2828"/>
                  </a:lnTo>
                  <a:lnTo>
                    <a:pt x="954" y="2832"/>
                  </a:lnTo>
                  <a:lnTo>
                    <a:pt x="966" y="2840"/>
                  </a:lnTo>
                  <a:lnTo>
                    <a:pt x="976" y="2848"/>
                  </a:lnTo>
                  <a:lnTo>
                    <a:pt x="982" y="2850"/>
                  </a:lnTo>
                  <a:lnTo>
                    <a:pt x="986" y="2850"/>
                  </a:lnTo>
                  <a:lnTo>
                    <a:pt x="994" y="2852"/>
                  </a:lnTo>
                  <a:lnTo>
                    <a:pt x="1000" y="2858"/>
                  </a:lnTo>
                  <a:lnTo>
                    <a:pt x="1008" y="2864"/>
                  </a:lnTo>
                  <a:lnTo>
                    <a:pt x="1016" y="2870"/>
                  </a:lnTo>
                  <a:lnTo>
                    <a:pt x="1030" y="2874"/>
                  </a:lnTo>
                  <a:lnTo>
                    <a:pt x="1032" y="2874"/>
                  </a:lnTo>
                  <a:lnTo>
                    <a:pt x="1032" y="2870"/>
                  </a:lnTo>
                  <a:lnTo>
                    <a:pt x="1034" y="2862"/>
                  </a:lnTo>
                  <a:lnTo>
                    <a:pt x="1036" y="2852"/>
                  </a:lnTo>
                  <a:lnTo>
                    <a:pt x="1036" y="2844"/>
                  </a:lnTo>
                  <a:lnTo>
                    <a:pt x="1034" y="2840"/>
                  </a:lnTo>
                  <a:lnTo>
                    <a:pt x="1032" y="2838"/>
                  </a:lnTo>
                  <a:lnTo>
                    <a:pt x="1030" y="2834"/>
                  </a:lnTo>
                  <a:lnTo>
                    <a:pt x="1030" y="2828"/>
                  </a:lnTo>
                  <a:lnTo>
                    <a:pt x="1036" y="2814"/>
                  </a:lnTo>
                  <a:lnTo>
                    <a:pt x="1050" y="2788"/>
                  </a:lnTo>
                  <a:lnTo>
                    <a:pt x="1052" y="2786"/>
                  </a:lnTo>
                  <a:lnTo>
                    <a:pt x="1050" y="2784"/>
                  </a:lnTo>
                  <a:lnTo>
                    <a:pt x="1042" y="2788"/>
                  </a:lnTo>
                  <a:lnTo>
                    <a:pt x="1032" y="2792"/>
                  </a:lnTo>
                  <a:lnTo>
                    <a:pt x="1026" y="2792"/>
                  </a:lnTo>
                  <a:lnTo>
                    <a:pt x="1022" y="2792"/>
                  </a:lnTo>
                  <a:close/>
                  <a:moveTo>
                    <a:pt x="802" y="2526"/>
                  </a:moveTo>
                  <a:lnTo>
                    <a:pt x="802" y="2526"/>
                  </a:lnTo>
                  <a:lnTo>
                    <a:pt x="800" y="2524"/>
                  </a:lnTo>
                  <a:lnTo>
                    <a:pt x="800" y="2526"/>
                  </a:lnTo>
                  <a:lnTo>
                    <a:pt x="798" y="2534"/>
                  </a:lnTo>
                  <a:lnTo>
                    <a:pt x="798" y="2540"/>
                  </a:lnTo>
                  <a:lnTo>
                    <a:pt x="798" y="2542"/>
                  </a:lnTo>
                  <a:lnTo>
                    <a:pt x="794" y="2542"/>
                  </a:lnTo>
                  <a:lnTo>
                    <a:pt x="790" y="2542"/>
                  </a:lnTo>
                  <a:lnTo>
                    <a:pt x="788" y="2542"/>
                  </a:lnTo>
                  <a:lnTo>
                    <a:pt x="782" y="2546"/>
                  </a:lnTo>
                  <a:lnTo>
                    <a:pt x="778" y="2548"/>
                  </a:lnTo>
                  <a:lnTo>
                    <a:pt x="774" y="2550"/>
                  </a:lnTo>
                  <a:lnTo>
                    <a:pt x="772" y="2550"/>
                  </a:lnTo>
                  <a:lnTo>
                    <a:pt x="772" y="2554"/>
                  </a:lnTo>
                  <a:lnTo>
                    <a:pt x="770" y="2568"/>
                  </a:lnTo>
                  <a:lnTo>
                    <a:pt x="770" y="2580"/>
                  </a:lnTo>
                  <a:lnTo>
                    <a:pt x="770" y="2584"/>
                  </a:lnTo>
                  <a:lnTo>
                    <a:pt x="772" y="2586"/>
                  </a:lnTo>
                  <a:lnTo>
                    <a:pt x="776" y="2586"/>
                  </a:lnTo>
                  <a:lnTo>
                    <a:pt x="776" y="2588"/>
                  </a:lnTo>
                  <a:lnTo>
                    <a:pt x="774" y="2592"/>
                  </a:lnTo>
                  <a:lnTo>
                    <a:pt x="772" y="2594"/>
                  </a:lnTo>
                  <a:lnTo>
                    <a:pt x="772" y="2596"/>
                  </a:lnTo>
                  <a:lnTo>
                    <a:pt x="778" y="2596"/>
                  </a:lnTo>
                  <a:lnTo>
                    <a:pt x="780" y="2598"/>
                  </a:lnTo>
                  <a:lnTo>
                    <a:pt x="778" y="2602"/>
                  </a:lnTo>
                  <a:lnTo>
                    <a:pt x="776" y="2604"/>
                  </a:lnTo>
                  <a:lnTo>
                    <a:pt x="776" y="2606"/>
                  </a:lnTo>
                  <a:lnTo>
                    <a:pt x="778" y="2608"/>
                  </a:lnTo>
                  <a:lnTo>
                    <a:pt x="786" y="2612"/>
                  </a:lnTo>
                  <a:lnTo>
                    <a:pt x="788" y="2614"/>
                  </a:lnTo>
                  <a:lnTo>
                    <a:pt x="790" y="2616"/>
                  </a:lnTo>
                  <a:lnTo>
                    <a:pt x="792" y="2616"/>
                  </a:lnTo>
                  <a:lnTo>
                    <a:pt x="794" y="2616"/>
                  </a:lnTo>
                  <a:lnTo>
                    <a:pt x="794" y="2612"/>
                  </a:lnTo>
                  <a:lnTo>
                    <a:pt x="794" y="2610"/>
                  </a:lnTo>
                  <a:lnTo>
                    <a:pt x="796" y="2606"/>
                  </a:lnTo>
                  <a:lnTo>
                    <a:pt x="800" y="2604"/>
                  </a:lnTo>
                  <a:lnTo>
                    <a:pt x="800" y="2600"/>
                  </a:lnTo>
                  <a:lnTo>
                    <a:pt x="802" y="2588"/>
                  </a:lnTo>
                  <a:lnTo>
                    <a:pt x="802" y="2582"/>
                  </a:lnTo>
                  <a:lnTo>
                    <a:pt x="804" y="2578"/>
                  </a:lnTo>
                  <a:lnTo>
                    <a:pt x="808" y="2574"/>
                  </a:lnTo>
                  <a:lnTo>
                    <a:pt x="808" y="2562"/>
                  </a:lnTo>
                  <a:lnTo>
                    <a:pt x="806" y="2552"/>
                  </a:lnTo>
                  <a:lnTo>
                    <a:pt x="804" y="2546"/>
                  </a:lnTo>
                  <a:lnTo>
                    <a:pt x="804" y="2544"/>
                  </a:lnTo>
                  <a:lnTo>
                    <a:pt x="804" y="2540"/>
                  </a:lnTo>
                  <a:lnTo>
                    <a:pt x="804" y="2530"/>
                  </a:lnTo>
                  <a:lnTo>
                    <a:pt x="804" y="2528"/>
                  </a:lnTo>
                  <a:lnTo>
                    <a:pt x="802" y="2526"/>
                  </a:lnTo>
                  <a:close/>
                  <a:moveTo>
                    <a:pt x="550" y="2700"/>
                  </a:moveTo>
                  <a:lnTo>
                    <a:pt x="550" y="2700"/>
                  </a:lnTo>
                  <a:lnTo>
                    <a:pt x="548" y="2696"/>
                  </a:lnTo>
                  <a:lnTo>
                    <a:pt x="544" y="2696"/>
                  </a:lnTo>
                  <a:lnTo>
                    <a:pt x="538" y="2698"/>
                  </a:lnTo>
                  <a:lnTo>
                    <a:pt x="532" y="2702"/>
                  </a:lnTo>
                  <a:lnTo>
                    <a:pt x="520" y="2712"/>
                  </a:lnTo>
                  <a:lnTo>
                    <a:pt x="518" y="2716"/>
                  </a:lnTo>
                  <a:lnTo>
                    <a:pt x="520" y="2718"/>
                  </a:lnTo>
                  <a:lnTo>
                    <a:pt x="520" y="2720"/>
                  </a:lnTo>
                  <a:lnTo>
                    <a:pt x="526" y="2718"/>
                  </a:lnTo>
                  <a:lnTo>
                    <a:pt x="530" y="2718"/>
                  </a:lnTo>
                  <a:lnTo>
                    <a:pt x="532" y="2720"/>
                  </a:lnTo>
                  <a:lnTo>
                    <a:pt x="536" y="2726"/>
                  </a:lnTo>
                  <a:lnTo>
                    <a:pt x="542" y="2730"/>
                  </a:lnTo>
                  <a:lnTo>
                    <a:pt x="546" y="2732"/>
                  </a:lnTo>
                  <a:lnTo>
                    <a:pt x="548" y="2732"/>
                  </a:lnTo>
                  <a:lnTo>
                    <a:pt x="554" y="2726"/>
                  </a:lnTo>
                  <a:lnTo>
                    <a:pt x="562" y="2708"/>
                  </a:lnTo>
                  <a:lnTo>
                    <a:pt x="564" y="2706"/>
                  </a:lnTo>
                  <a:lnTo>
                    <a:pt x="564" y="2704"/>
                  </a:lnTo>
                  <a:lnTo>
                    <a:pt x="558" y="2704"/>
                  </a:lnTo>
                  <a:lnTo>
                    <a:pt x="552" y="2706"/>
                  </a:lnTo>
                  <a:lnTo>
                    <a:pt x="550" y="2704"/>
                  </a:lnTo>
                  <a:lnTo>
                    <a:pt x="550" y="2700"/>
                  </a:lnTo>
                  <a:close/>
                  <a:moveTo>
                    <a:pt x="1254" y="2806"/>
                  </a:moveTo>
                  <a:lnTo>
                    <a:pt x="1254" y="2806"/>
                  </a:lnTo>
                  <a:lnTo>
                    <a:pt x="1252" y="2810"/>
                  </a:lnTo>
                  <a:lnTo>
                    <a:pt x="1254" y="2814"/>
                  </a:lnTo>
                  <a:lnTo>
                    <a:pt x="1260" y="2818"/>
                  </a:lnTo>
                  <a:lnTo>
                    <a:pt x="1264" y="2820"/>
                  </a:lnTo>
                  <a:lnTo>
                    <a:pt x="1266" y="2818"/>
                  </a:lnTo>
                  <a:lnTo>
                    <a:pt x="1266" y="2816"/>
                  </a:lnTo>
                  <a:lnTo>
                    <a:pt x="1264" y="2812"/>
                  </a:lnTo>
                  <a:lnTo>
                    <a:pt x="1258" y="2808"/>
                  </a:lnTo>
                  <a:lnTo>
                    <a:pt x="1254" y="2806"/>
                  </a:lnTo>
                  <a:close/>
                  <a:moveTo>
                    <a:pt x="1410" y="2874"/>
                  </a:moveTo>
                  <a:lnTo>
                    <a:pt x="1410" y="2874"/>
                  </a:lnTo>
                  <a:lnTo>
                    <a:pt x="1412" y="2870"/>
                  </a:lnTo>
                  <a:lnTo>
                    <a:pt x="1410" y="2868"/>
                  </a:lnTo>
                  <a:lnTo>
                    <a:pt x="1408" y="2868"/>
                  </a:lnTo>
                  <a:lnTo>
                    <a:pt x="1402" y="2870"/>
                  </a:lnTo>
                  <a:lnTo>
                    <a:pt x="1402" y="2872"/>
                  </a:lnTo>
                  <a:lnTo>
                    <a:pt x="1400" y="2874"/>
                  </a:lnTo>
                  <a:lnTo>
                    <a:pt x="1402" y="2876"/>
                  </a:lnTo>
                  <a:lnTo>
                    <a:pt x="1406" y="2876"/>
                  </a:lnTo>
                  <a:lnTo>
                    <a:pt x="1410" y="2874"/>
                  </a:lnTo>
                  <a:close/>
                  <a:moveTo>
                    <a:pt x="1214" y="2706"/>
                  </a:moveTo>
                  <a:lnTo>
                    <a:pt x="1214" y="2706"/>
                  </a:lnTo>
                  <a:lnTo>
                    <a:pt x="1214" y="2712"/>
                  </a:lnTo>
                  <a:lnTo>
                    <a:pt x="1218" y="2718"/>
                  </a:lnTo>
                  <a:lnTo>
                    <a:pt x="1224" y="2722"/>
                  </a:lnTo>
                  <a:lnTo>
                    <a:pt x="1230" y="2726"/>
                  </a:lnTo>
                  <a:lnTo>
                    <a:pt x="1232" y="2726"/>
                  </a:lnTo>
                  <a:lnTo>
                    <a:pt x="1230" y="2724"/>
                  </a:lnTo>
                  <a:lnTo>
                    <a:pt x="1228" y="2720"/>
                  </a:lnTo>
                  <a:lnTo>
                    <a:pt x="1224" y="2714"/>
                  </a:lnTo>
                  <a:lnTo>
                    <a:pt x="1222" y="2708"/>
                  </a:lnTo>
                  <a:lnTo>
                    <a:pt x="1222" y="2704"/>
                  </a:lnTo>
                  <a:lnTo>
                    <a:pt x="1218" y="2702"/>
                  </a:lnTo>
                  <a:lnTo>
                    <a:pt x="1216" y="2702"/>
                  </a:lnTo>
                  <a:lnTo>
                    <a:pt x="1214" y="2706"/>
                  </a:lnTo>
                  <a:close/>
                  <a:moveTo>
                    <a:pt x="1468" y="2954"/>
                  </a:moveTo>
                  <a:lnTo>
                    <a:pt x="1468" y="2954"/>
                  </a:lnTo>
                  <a:lnTo>
                    <a:pt x="1464" y="2956"/>
                  </a:lnTo>
                  <a:lnTo>
                    <a:pt x="1462" y="2956"/>
                  </a:lnTo>
                  <a:lnTo>
                    <a:pt x="1460" y="2952"/>
                  </a:lnTo>
                  <a:lnTo>
                    <a:pt x="1460" y="2948"/>
                  </a:lnTo>
                  <a:lnTo>
                    <a:pt x="1456" y="2946"/>
                  </a:lnTo>
                  <a:lnTo>
                    <a:pt x="1452" y="2946"/>
                  </a:lnTo>
                  <a:lnTo>
                    <a:pt x="1446" y="2948"/>
                  </a:lnTo>
                  <a:lnTo>
                    <a:pt x="1442" y="2946"/>
                  </a:lnTo>
                  <a:lnTo>
                    <a:pt x="1434" y="2944"/>
                  </a:lnTo>
                  <a:lnTo>
                    <a:pt x="1424" y="2942"/>
                  </a:lnTo>
                  <a:lnTo>
                    <a:pt x="1418" y="2942"/>
                  </a:lnTo>
                  <a:lnTo>
                    <a:pt x="1410" y="2944"/>
                  </a:lnTo>
                  <a:lnTo>
                    <a:pt x="1406" y="2944"/>
                  </a:lnTo>
                  <a:lnTo>
                    <a:pt x="1402" y="2942"/>
                  </a:lnTo>
                  <a:lnTo>
                    <a:pt x="1398" y="2938"/>
                  </a:lnTo>
                  <a:lnTo>
                    <a:pt x="1396" y="2934"/>
                  </a:lnTo>
                  <a:lnTo>
                    <a:pt x="1394" y="2932"/>
                  </a:lnTo>
                  <a:lnTo>
                    <a:pt x="1392" y="2934"/>
                  </a:lnTo>
                  <a:lnTo>
                    <a:pt x="1390" y="2934"/>
                  </a:lnTo>
                  <a:lnTo>
                    <a:pt x="1386" y="2934"/>
                  </a:lnTo>
                  <a:lnTo>
                    <a:pt x="1382" y="2932"/>
                  </a:lnTo>
                  <a:lnTo>
                    <a:pt x="1380" y="2928"/>
                  </a:lnTo>
                  <a:lnTo>
                    <a:pt x="1378" y="2928"/>
                  </a:lnTo>
                  <a:lnTo>
                    <a:pt x="1378" y="2930"/>
                  </a:lnTo>
                  <a:lnTo>
                    <a:pt x="1376" y="2934"/>
                  </a:lnTo>
                  <a:lnTo>
                    <a:pt x="1374" y="2936"/>
                  </a:lnTo>
                  <a:lnTo>
                    <a:pt x="1372" y="2938"/>
                  </a:lnTo>
                  <a:lnTo>
                    <a:pt x="1372" y="2946"/>
                  </a:lnTo>
                  <a:lnTo>
                    <a:pt x="1372" y="2950"/>
                  </a:lnTo>
                  <a:lnTo>
                    <a:pt x="1376" y="2952"/>
                  </a:lnTo>
                  <a:lnTo>
                    <a:pt x="1388" y="2952"/>
                  </a:lnTo>
                  <a:lnTo>
                    <a:pt x="1402" y="2954"/>
                  </a:lnTo>
                  <a:lnTo>
                    <a:pt x="1410" y="2958"/>
                  </a:lnTo>
                  <a:lnTo>
                    <a:pt x="1418" y="2962"/>
                  </a:lnTo>
                  <a:lnTo>
                    <a:pt x="1422" y="2964"/>
                  </a:lnTo>
                  <a:lnTo>
                    <a:pt x="1428" y="2966"/>
                  </a:lnTo>
                  <a:lnTo>
                    <a:pt x="1440" y="2966"/>
                  </a:lnTo>
                  <a:lnTo>
                    <a:pt x="1452" y="2964"/>
                  </a:lnTo>
                  <a:lnTo>
                    <a:pt x="1468" y="2964"/>
                  </a:lnTo>
                  <a:lnTo>
                    <a:pt x="1476" y="2962"/>
                  </a:lnTo>
                  <a:lnTo>
                    <a:pt x="1480" y="2960"/>
                  </a:lnTo>
                  <a:lnTo>
                    <a:pt x="1482" y="2958"/>
                  </a:lnTo>
                  <a:lnTo>
                    <a:pt x="1484" y="2954"/>
                  </a:lnTo>
                  <a:lnTo>
                    <a:pt x="1482" y="2952"/>
                  </a:lnTo>
                  <a:lnTo>
                    <a:pt x="1478" y="2950"/>
                  </a:lnTo>
                  <a:lnTo>
                    <a:pt x="1474" y="2950"/>
                  </a:lnTo>
                  <a:lnTo>
                    <a:pt x="1468" y="2954"/>
                  </a:lnTo>
                  <a:close/>
                  <a:moveTo>
                    <a:pt x="1518" y="2942"/>
                  </a:moveTo>
                  <a:lnTo>
                    <a:pt x="1518" y="2942"/>
                  </a:lnTo>
                  <a:lnTo>
                    <a:pt x="1520" y="2940"/>
                  </a:lnTo>
                  <a:lnTo>
                    <a:pt x="1520" y="2938"/>
                  </a:lnTo>
                  <a:lnTo>
                    <a:pt x="1518" y="2926"/>
                  </a:lnTo>
                  <a:lnTo>
                    <a:pt x="1516" y="2924"/>
                  </a:lnTo>
                  <a:lnTo>
                    <a:pt x="1516" y="2926"/>
                  </a:lnTo>
                  <a:lnTo>
                    <a:pt x="1514" y="2932"/>
                  </a:lnTo>
                  <a:lnTo>
                    <a:pt x="1514" y="2938"/>
                  </a:lnTo>
                  <a:lnTo>
                    <a:pt x="1516" y="2940"/>
                  </a:lnTo>
                  <a:lnTo>
                    <a:pt x="1518" y="2942"/>
                  </a:lnTo>
                  <a:close/>
                  <a:moveTo>
                    <a:pt x="1252" y="2768"/>
                  </a:moveTo>
                  <a:lnTo>
                    <a:pt x="1252" y="2768"/>
                  </a:lnTo>
                  <a:lnTo>
                    <a:pt x="1254" y="2768"/>
                  </a:lnTo>
                  <a:lnTo>
                    <a:pt x="1256" y="2766"/>
                  </a:lnTo>
                  <a:lnTo>
                    <a:pt x="1256" y="2764"/>
                  </a:lnTo>
                  <a:lnTo>
                    <a:pt x="1254" y="2760"/>
                  </a:lnTo>
                  <a:lnTo>
                    <a:pt x="1254" y="2758"/>
                  </a:lnTo>
                  <a:lnTo>
                    <a:pt x="1252" y="2758"/>
                  </a:lnTo>
                  <a:lnTo>
                    <a:pt x="1250" y="2762"/>
                  </a:lnTo>
                  <a:lnTo>
                    <a:pt x="1248" y="2766"/>
                  </a:lnTo>
                  <a:lnTo>
                    <a:pt x="1250" y="2768"/>
                  </a:lnTo>
                  <a:lnTo>
                    <a:pt x="1252" y="2768"/>
                  </a:lnTo>
                  <a:close/>
                  <a:moveTo>
                    <a:pt x="1256" y="2790"/>
                  </a:moveTo>
                  <a:lnTo>
                    <a:pt x="1256" y="2790"/>
                  </a:lnTo>
                  <a:lnTo>
                    <a:pt x="1254" y="2786"/>
                  </a:lnTo>
                  <a:lnTo>
                    <a:pt x="1252" y="2782"/>
                  </a:lnTo>
                  <a:lnTo>
                    <a:pt x="1252" y="2780"/>
                  </a:lnTo>
                  <a:lnTo>
                    <a:pt x="1250" y="2780"/>
                  </a:lnTo>
                  <a:lnTo>
                    <a:pt x="1248" y="2782"/>
                  </a:lnTo>
                  <a:lnTo>
                    <a:pt x="1244" y="2782"/>
                  </a:lnTo>
                  <a:lnTo>
                    <a:pt x="1242" y="2784"/>
                  </a:lnTo>
                  <a:lnTo>
                    <a:pt x="1242" y="2790"/>
                  </a:lnTo>
                  <a:lnTo>
                    <a:pt x="1244" y="2794"/>
                  </a:lnTo>
                  <a:lnTo>
                    <a:pt x="1246" y="2794"/>
                  </a:lnTo>
                  <a:lnTo>
                    <a:pt x="1250" y="2794"/>
                  </a:lnTo>
                  <a:lnTo>
                    <a:pt x="1256" y="2796"/>
                  </a:lnTo>
                  <a:lnTo>
                    <a:pt x="1260" y="2798"/>
                  </a:lnTo>
                  <a:lnTo>
                    <a:pt x="1260" y="2794"/>
                  </a:lnTo>
                  <a:lnTo>
                    <a:pt x="1256" y="2790"/>
                  </a:lnTo>
                  <a:close/>
                  <a:moveTo>
                    <a:pt x="1348" y="2902"/>
                  </a:moveTo>
                  <a:lnTo>
                    <a:pt x="1348" y="2902"/>
                  </a:lnTo>
                  <a:lnTo>
                    <a:pt x="1352" y="2904"/>
                  </a:lnTo>
                  <a:lnTo>
                    <a:pt x="1352" y="2902"/>
                  </a:lnTo>
                  <a:lnTo>
                    <a:pt x="1352" y="2898"/>
                  </a:lnTo>
                  <a:lnTo>
                    <a:pt x="1350" y="2892"/>
                  </a:lnTo>
                  <a:lnTo>
                    <a:pt x="1346" y="2890"/>
                  </a:lnTo>
                  <a:lnTo>
                    <a:pt x="1344" y="2892"/>
                  </a:lnTo>
                  <a:lnTo>
                    <a:pt x="1346" y="2896"/>
                  </a:lnTo>
                  <a:lnTo>
                    <a:pt x="1348" y="2902"/>
                  </a:lnTo>
                  <a:close/>
                  <a:moveTo>
                    <a:pt x="1448" y="2860"/>
                  </a:moveTo>
                  <a:lnTo>
                    <a:pt x="1448" y="2860"/>
                  </a:lnTo>
                  <a:lnTo>
                    <a:pt x="1450" y="2860"/>
                  </a:lnTo>
                  <a:lnTo>
                    <a:pt x="1452" y="2860"/>
                  </a:lnTo>
                  <a:lnTo>
                    <a:pt x="1454" y="2854"/>
                  </a:lnTo>
                  <a:lnTo>
                    <a:pt x="1452" y="2848"/>
                  </a:lnTo>
                  <a:lnTo>
                    <a:pt x="1452" y="2846"/>
                  </a:lnTo>
                  <a:lnTo>
                    <a:pt x="1448" y="2846"/>
                  </a:lnTo>
                  <a:lnTo>
                    <a:pt x="1446" y="2850"/>
                  </a:lnTo>
                  <a:lnTo>
                    <a:pt x="1444" y="2852"/>
                  </a:lnTo>
                  <a:lnTo>
                    <a:pt x="1446" y="2856"/>
                  </a:lnTo>
                  <a:lnTo>
                    <a:pt x="1448" y="2860"/>
                  </a:lnTo>
                  <a:close/>
                  <a:moveTo>
                    <a:pt x="1440" y="2848"/>
                  </a:moveTo>
                  <a:lnTo>
                    <a:pt x="1440" y="2848"/>
                  </a:lnTo>
                  <a:lnTo>
                    <a:pt x="1438" y="2848"/>
                  </a:lnTo>
                  <a:lnTo>
                    <a:pt x="1434" y="2850"/>
                  </a:lnTo>
                  <a:lnTo>
                    <a:pt x="1434" y="2854"/>
                  </a:lnTo>
                  <a:lnTo>
                    <a:pt x="1436" y="2856"/>
                  </a:lnTo>
                  <a:lnTo>
                    <a:pt x="1438" y="2856"/>
                  </a:lnTo>
                  <a:lnTo>
                    <a:pt x="1440" y="2854"/>
                  </a:lnTo>
                  <a:lnTo>
                    <a:pt x="1440" y="2850"/>
                  </a:lnTo>
                  <a:lnTo>
                    <a:pt x="1440" y="2848"/>
                  </a:lnTo>
                  <a:close/>
                  <a:moveTo>
                    <a:pt x="2822" y="3608"/>
                  </a:moveTo>
                  <a:lnTo>
                    <a:pt x="2822" y="3608"/>
                  </a:lnTo>
                  <a:lnTo>
                    <a:pt x="2818" y="3606"/>
                  </a:lnTo>
                  <a:lnTo>
                    <a:pt x="2814" y="3598"/>
                  </a:lnTo>
                  <a:lnTo>
                    <a:pt x="2802" y="3578"/>
                  </a:lnTo>
                  <a:lnTo>
                    <a:pt x="2798" y="3570"/>
                  </a:lnTo>
                  <a:lnTo>
                    <a:pt x="2792" y="3562"/>
                  </a:lnTo>
                  <a:lnTo>
                    <a:pt x="2786" y="3558"/>
                  </a:lnTo>
                  <a:lnTo>
                    <a:pt x="2782" y="3556"/>
                  </a:lnTo>
                  <a:lnTo>
                    <a:pt x="2780" y="3558"/>
                  </a:lnTo>
                  <a:lnTo>
                    <a:pt x="2776" y="3558"/>
                  </a:lnTo>
                  <a:lnTo>
                    <a:pt x="2774" y="3558"/>
                  </a:lnTo>
                  <a:lnTo>
                    <a:pt x="2768" y="3554"/>
                  </a:lnTo>
                  <a:lnTo>
                    <a:pt x="2762" y="3550"/>
                  </a:lnTo>
                  <a:lnTo>
                    <a:pt x="2756" y="3548"/>
                  </a:lnTo>
                  <a:lnTo>
                    <a:pt x="2746" y="3546"/>
                  </a:lnTo>
                  <a:lnTo>
                    <a:pt x="2738" y="3544"/>
                  </a:lnTo>
                  <a:lnTo>
                    <a:pt x="2728" y="3540"/>
                  </a:lnTo>
                  <a:lnTo>
                    <a:pt x="2720" y="3532"/>
                  </a:lnTo>
                  <a:lnTo>
                    <a:pt x="2712" y="3524"/>
                  </a:lnTo>
                  <a:lnTo>
                    <a:pt x="2706" y="3516"/>
                  </a:lnTo>
                  <a:lnTo>
                    <a:pt x="2700" y="3506"/>
                  </a:lnTo>
                  <a:lnTo>
                    <a:pt x="2696" y="3496"/>
                  </a:lnTo>
                  <a:lnTo>
                    <a:pt x="2694" y="3488"/>
                  </a:lnTo>
                  <a:lnTo>
                    <a:pt x="2694" y="3464"/>
                  </a:lnTo>
                  <a:lnTo>
                    <a:pt x="2694" y="3458"/>
                  </a:lnTo>
                  <a:lnTo>
                    <a:pt x="2692" y="3454"/>
                  </a:lnTo>
                  <a:lnTo>
                    <a:pt x="2692" y="3448"/>
                  </a:lnTo>
                  <a:lnTo>
                    <a:pt x="2694" y="3442"/>
                  </a:lnTo>
                  <a:lnTo>
                    <a:pt x="2696" y="3438"/>
                  </a:lnTo>
                  <a:lnTo>
                    <a:pt x="2696" y="3434"/>
                  </a:lnTo>
                  <a:lnTo>
                    <a:pt x="2696" y="3430"/>
                  </a:lnTo>
                  <a:lnTo>
                    <a:pt x="2698" y="3422"/>
                  </a:lnTo>
                  <a:lnTo>
                    <a:pt x="2700" y="3418"/>
                  </a:lnTo>
                  <a:lnTo>
                    <a:pt x="2698" y="3416"/>
                  </a:lnTo>
                  <a:lnTo>
                    <a:pt x="2696" y="3414"/>
                  </a:lnTo>
                  <a:lnTo>
                    <a:pt x="2694" y="3416"/>
                  </a:lnTo>
                  <a:lnTo>
                    <a:pt x="2692" y="3416"/>
                  </a:lnTo>
                  <a:lnTo>
                    <a:pt x="2692" y="3420"/>
                  </a:lnTo>
                  <a:lnTo>
                    <a:pt x="2694" y="3424"/>
                  </a:lnTo>
                  <a:lnTo>
                    <a:pt x="2692" y="3424"/>
                  </a:lnTo>
                  <a:lnTo>
                    <a:pt x="2688" y="3422"/>
                  </a:lnTo>
                  <a:lnTo>
                    <a:pt x="2686" y="3422"/>
                  </a:lnTo>
                  <a:lnTo>
                    <a:pt x="2684" y="3432"/>
                  </a:lnTo>
                  <a:lnTo>
                    <a:pt x="2680" y="3444"/>
                  </a:lnTo>
                  <a:lnTo>
                    <a:pt x="2678" y="3444"/>
                  </a:lnTo>
                  <a:lnTo>
                    <a:pt x="2676" y="3444"/>
                  </a:lnTo>
                  <a:lnTo>
                    <a:pt x="2674" y="3444"/>
                  </a:lnTo>
                  <a:lnTo>
                    <a:pt x="2670" y="3452"/>
                  </a:lnTo>
                  <a:lnTo>
                    <a:pt x="2666" y="3458"/>
                  </a:lnTo>
                  <a:lnTo>
                    <a:pt x="2660" y="3462"/>
                  </a:lnTo>
                  <a:lnTo>
                    <a:pt x="2654" y="3468"/>
                  </a:lnTo>
                  <a:lnTo>
                    <a:pt x="2646" y="3476"/>
                  </a:lnTo>
                  <a:lnTo>
                    <a:pt x="2638" y="3488"/>
                  </a:lnTo>
                  <a:lnTo>
                    <a:pt x="2628" y="3496"/>
                  </a:lnTo>
                  <a:lnTo>
                    <a:pt x="2614" y="3508"/>
                  </a:lnTo>
                  <a:lnTo>
                    <a:pt x="2616" y="3510"/>
                  </a:lnTo>
                  <a:lnTo>
                    <a:pt x="2618" y="3512"/>
                  </a:lnTo>
                  <a:lnTo>
                    <a:pt x="2618" y="3516"/>
                  </a:lnTo>
                  <a:lnTo>
                    <a:pt x="2614" y="3524"/>
                  </a:lnTo>
                  <a:lnTo>
                    <a:pt x="2606" y="3530"/>
                  </a:lnTo>
                  <a:lnTo>
                    <a:pt x="2598" y="3532"/>
                  </a:lnTo>
                  <a:lnTo>
                    <a:pt x="2588" y="3534"/>
                  </a:lnTo>
                  <a:lnTo>
                    <a:pt x="2578" y="3532"/>
                  </a:lnTo>
                  <a:lnTo>
                    <a:pt x="2558" y="3528"/>
                  </a:lnTo>
                  <a:lnTo>
                    <a:pt x="2546" y="3528"/>
                  </a:lnTo>
                  <a:lnTo>
                    <a:pt x="2538" y="3532"/>
                  </a:lnTo>
                  <a:lnTo>
                    <a:pt x="2522" y="3538"/>
                  </a:lnTo>
                  <a:lnTo>
                    <a:pt x="2514" y="3538"/>
                  </a:lnTo>
                  <a:lnTo>
                    <a:pt x="2512" y="3538"/>
                  </a:lnTo>
                  <a:lnTo>
                    <a:pt x="2510" y="3536"/>
                  </a:lnTo>
                  <a:lnTo>
                    <a:pt x="2510" y="3528"/>
                  </a:lnTo>
                  <a:lnTo>
                    <a:pt x="2510" y="3522"/>
                  </a:lnTo>
                  <a:lnTo>
                    <a:pt x="2506" y="3522"/>
                  </a:lnTo>
                  <a:lnTo>
                    <a:pt x="2502" y="3522"/>
                  </a:lnTo>
                  <a:lnTo>
                    <a:pt x="2496" y="3522"/>
                  </a:lnTo>
                  <a:lnTo>
                    <a:pt x="2492" y="3520"/>
                  </a:lnTo>
                  <a:lnTo>
                    <a:pt x="2490" y="3518"/>
                  </a:lnTo>
                  <a:lnTo>
                    <a:pt x="2492" y="3514"/>
                  </a:lnTo>
                  <a:lnTo>
                    <a:pt x="2496" y="3510"/>
                  </a:lnTo>
                  <a:lnTo>
                    <a:pt x="2496" y="3506"/>
                  </a:lnTo>
                  <a:lnTo>
                    <a:pt x="2492" y="3508"/>
                  </a:lnTo>
                  <a:lnTo>
                    <a:pt x="2490" y="3508"/>
                  </a:lnTo>
                  <a:lnTo>
                    <a:pt x="2488" y="3508"/>
                  </a:lnTo>
                  <a:lnTo>
                    <a:pt x="2486" y="3506"/>
                  </a:lnTo>
                  <a:lnTo>
                    <a:pt x="2488" y="3504"/>
                  </a:lnTo>
                  <a:lnTo>
                    <a:pt x="2490" y="3504"/>
                  </a:lnTo>
                  <a:lnTo>
                    <a:pt x="2494" y="3504"/>
                  </a:lnTo>
                  <a:lnTo>
                    <a:pt x="2496" y="3502"/>
                  </a:lnTo>
                  <a:lnTo>
                    <a:pt x="2498" y="3496"/>
                  </a:lnTo>
                  <a:lnTo>
                    <a:pt x="2502" y="3480"/>
                  </a:lnTo>
                  <a:lnTo>
                    <a:pt x="2502" y="3474"/>
                  </a:lnTo>
                  <a:lnTo>
                    <a:pt x="2500" y="3468"/>
                  </a:lnTo>
                  <a:lnTo>
                    <a:pt x="2496" y="3462"/>
                  </a:lnTo>
                  <a:lnTo>
                    <a:pt x="2496" y="3458"/>
                  </a:lnTo>
                  <a:lnTo>
                    <a:pt x="2498" y="3454"/>
                  </a:lnTo>
                  <a:lnTo>
                    <a:pt x="2500" y="3448"/>
                  </a:lnTo>
                  <a:lnTo>
                    <a:pt x="2498" y="3440"/>
                  </a:lnTo>
                  <a:lnTo>
                    <a:pt x="2494" y="3434"/>
                  </a:lnTo>
                  <a:lnTo>
                    <a:pt x="2490" y="3428"/>
                  </a:lnTo>
                  <a:lnTo>
                    <a:pt x="2486" y="3426"/>
                  </a:lnTo>
                  <a:lnTo>
                    <a:pt x="2484" y="3426"/>
                  </a:lnTo>
                  <a:lnTo>
                    <a:pt x="2480" y="3430"/>
                  </a:lnTo>
                  <a:lnTo>
                    <a:pt x="2476" y="3444"/>
                  </a:lnTo>
                  <a:lnTo>
                    <a:pt x="2470" y="3456"/>
                  </a:lnTo>
                  <a:lnTo>
                    <a:pt x="2470" y="3466"/>
                  </a:lnTo>
                  <a:lnTo>
                    <a:pt x="2468" y="3498"/>
                  </a:lnTo>
                  <a:lnTo>
                    <a:pt x="2464" y="3486"/>
                  </a:lnTo>
                  <a:lnTo>
                    <a:pt x="2460" y="3478"/>
                  </a:lnTo>
                  <a:lnTo>
                    <a:pt x="2458" y="3468"/>
                  </a:lnTo>
                  <a:lnTo>
                    <a:pt x="2452" y="3462"/>
                  </a:lnTo>
                  <a:lnTo>
                    <a:pt x="2448" y="3456"/>
                  </a:lnTo>
                  <a:lnTo>
                    <a:pt x="2448" y="3454"/>
                  </a:lnTo>
                  <a:lnTo>
                    <a:pt x="2448" y="3450"/>
                  </a:lnTo>
                  <a:lnTo>
                    <a:pt x="2444" y="3444"/>
                  </a:lnTo>
                  <a:lnTo>
                    <a:pt x="2442" y="3438"/>
                  </a:lnTo>
                  <a:lnTo>
                    <a:pt x="2442" y="3434"/>
                  </a:lnTo>
                  <a:lnTo>
                    <a:pt x="2442" y="3428"/>
                  </a:lnTo>
                  <a:lnTo>
                    <a:pt x="2444" y="3420"/>
                  </a:lnTo>
                  <a:lnTo>
                    <a:pt x="2442" y="3414"/>
                  </a:lnTo>
                  <a:lnTo>
                    <a:pt x="2440" y="3408"/>
                  </a:lnTo>
                  <a:lnTo>
                    <a:pt x="2438" y="3402"/>
                  </a:lnTo>
                  <a:lnTo>
                    <a:pt x="2438" y="3400"/>
                  </a:lnTo>
                  <a:lnTo>
                    <a:pt x="2442" y="3400"/>
                  </a:lnTo>
                  <a:lnTo>
                    <a:pt x="2444" y="3404"/>
                  </a:lnTo>
                  <a:lnTo>
                    <a:pt x="2448" y="3404"/>
                  </a:lnTo>
                  <a:lnTo>
                    <a:pt x="2448" y="3406"/>
                  </a:lnTo>
                  <a:lnTo>
                    <a:pt x="2446" y="3408"/>
                  </a:lnTo>
                  <a:lnTo>
                    <a:pt x="2444" y="3410"/>
                  </a:lnTo>
                  <a:lnTo>
                    <a:pt x="2448" y="3410"/>
                  </a:lnTo>
                  <a:lnTo>
                    <a:pt x="2450" y="3412"/>
                  </a:lnTo>
                  <a:lnTo>
                    <a:pt x="2448" y="3414"/>
                  </a:lnTo>
                  <a:lnTo>
                    <a:pt x="2450" y="3416"/>
                  </a:lnTo>
                  <a:lnTo>
                    <a:pt x="2454" y="3420"/>
                  </a:lnTo>
                  <a:lnTo>
                    <a:pt x="2456" y="3422"/>
                  </a:lnTo>
                  <a:lnTo>
                    <a:pt x="2458" y="3422"/>
                  </a:lnTo>
                  <a:lnTo>
                    <a:pt x="2460" y="3422"/>
                  </a:lnTo>
                  <a:lnTo>
                    <a:pt x="2460" y="3420"/>
                  </a:lnTo>
                  <a:lnTo>
                    <a:pt x="2460" y="3418"/>
                  </a:lnTo>
                  <a:lnTo>
                    <a:pt x="2462" y="3416"/>
                  </a:lnTo>
                  <a:lnTo>
                    <a:pt x="2464" y="3412"/>
                  </a:lnTo>
                  <a:lnTo>
                    <a:pt x="2466" y="3406"/>
                  </a:lnTo>
                  <a:lnTo>
                    <a:pt x="2466" y="3402"/>
                  </a:lnTo>
                  <a:lnTo>
                    <a:pt x="2468" y="3400"/>
                  </a:lnTo>
                  <a:lnTo>
                    <a:pt x="2468" y="3402"/>
                  </a:lnTo>
                  <a:lnTo>
                    <a:pt x="2474" y="3404"/>
                  </a:lnTo>
                  <a:lnTo>
                    <a:pt x="2476" y="3404"/>
                  </a:lnTo>
                  <a:lnTo>
                    <a:pt x="2476" y="3402"/>
                  </a:lnTo>
                  <a:lnTo>
                    <a:pt x="2478" y="3402"/>
                  </a:lnTo>
                  <a:lnTo>
                    <a:pt x="2480" y="3400"/>
                  </a:lnTo>
                  <a:lnTo>
                    <a:pt x="2480" y="3398"/>
                  </a:lnTo>
                  <a:lnTo>
                    <a:pt x="2482" y="3396"/>
                  </a:lnTo>
                  <a:lnTo>
                    <a:pt x="2482" y="3394"/>
                  </a:lnTo>
                  <a:lnTo>
                    <a:pt x="2482" y="3392"/>
                  </a:lnTo>
                  <a:lnTo>
                    <a:pt x="2482" y="3388"/>
                  </a:lnTo>
                  <a:lnTo>
                    <a:pt x="2480" y="3386"/>
                  </a:lnTo>
                  <a:lnTo>
                    <a:pt x="2482" y="3384"/>
                  </a:lnTo>
                  <a:lnTo>
                    <a:pt x="2480" y="3384"/>
                  </a:lnTo>
                  <a:lnTo>
                    <a:pt x="2478" y="3384"/>
                  </a:lnTo>
                  <a:lnTo>
                    <a:pt x="2478" y="3386"/>
                  </a:lnTo>
                  <a:lnTo>
                    <a:pt x="2476" y="3388"/>
                  </a:lnTo>
                  <a:lnTo>
                    <a:pt x="2472" y="3388"/>
                  </a:lnTo>
                  <a:lnTo>
                    <a:pt x="2470" y="3388"/>
                  </a:lnTo>
                  <a:lnTo>
                    <a:pt x="2468" y="3382"/>
                  </a:lnTo>
                  <a:lnTo>
                    <a:pt x="2466" y="3378"/>
                  </a:lnTo>
                  <a:lnTo>
                    <a:pt x="2468" y="3374"/>
                  </a:lnTo>
                  <a:lnTo>
                    <a:pt x="2468" y="3372"/>
                  </a:lnTo>
                  <a:lnTo>
                    <a:pt x="2466" y="3370"/>
                  </a:lnTo>
                  <a:lnTo>
                    <a:pt x="2464" y="3370"/>
                  </a:lnTo>
                  <a:lnTo>
                    <a:pt x="2464" y="3374"/>
                  </a:lnTo>
                  <a:lnTo>
                    <a:pt x="2462" y="3378"/>
                  </a:lnTo>
                  <a:lnTo>
                    <a:pt x="2462" y="3380"/>
                  </a:lnTo>
                  <a:lnTo>
                    <a:pt x="2460" y="3380"/>
                  </a:lnTo>
                  <a:lnTo>
                    <a:pt x="2456" y="3380"/>
                  </a:lnTo>
                  <a:lnTo>
                    <a:pt x="2452" y="3382"/>
                  </a:lnTo>
                  <a:lnTo>
                    <a:pt x="2450" y="3384"/>
                  </a:lnTo>
                  <a:lnTo>
                    <a:pt x="2446" y="3384"/>
                  </a:lnTo>
                  <a:lnTo>
                    <a:pt x="2444" y="3384"/>
                  </a:lnTo>
                  <a:lnTo>
                    <a:pt x="2444" y="3388"/>
                  </a:lnTo>
                  <a:lnTo>
                    <a:pt x="2442" y="3394"/>
                  </a:lnTo>
                  <a:lnTo>
                    <a:pt x="2434" y="3388"/>
                  </a:lnTo>
                  <a:lnTo>
                    <a:pt x="2422" y="3378"/>
                  </a:lnTo>
                  <a:lnTo>
                    <a:pt x="2414" y="3368"/>
                  </a:lnTo>
                  <a:lnTo>
                    <a:pt x="2410" y="3364"/>
                  </a:lnTo>
                  <a:lnTo>
                    <a:pt x="2410" y="3358"/>
                  </a:lnTo>
                  <a:lnTo>
                    <a:pt x="2410" y="3354"/>
                  </a:lnTo>
                  <a:lnTo>
                    <a:pt x="2408" y="3352"/>
                  </a:lnTo>
                  <a:lnTo>
                    <a:pt x="2402" y="3350"/>
                  </a:lnTo>
                  <a:lnTo>
                    <a:pt x="2394" y="3350"/>
                  </a:lnTo>
                  <a:lnTo>
                    <a:pt x="2392" y="3348"/>
                  </a:lnTo>
                  <a:lnTo>
                    <a:pt x="2392" y="3344"/>
                  </a:lnTo>
                  <a:lnTo>
                    <a:pt x="2390" y="3338"/>
                  </a:lnTo>
                  <a:lnTo>
                    <a:pt x="2386" y="3330"/>
                  </a:lnTo>
                  <a:lnTo>
                    <a:pt x="2382" y="3320"/>
                  </a:lnTo>
                  <a:lnTo>
                    <a:pt x="2376" y="3302"/>
                  </a:lnTo>
                  <a:lnTo>
                    <a:pt x="2370" y="3290"/>
                  </a:lnTo>
                  <a:lnTo>
                    <a:pt x="2366" y="3284"/>
                  </a:lnTo>
                  <a:lnTo>
                    <a:pt x="2364" y="3280"/>
                  </a:lnTo>
                  <a:lnTo>
                    <a:pt x="2362" y="3270"/>
                  </a:lnTo>
                  <a:lnTo>
                    <a:pt x="2360" y="3266"/>
                  </a:lnTo>
                  <a:lnTo>
                    <a:pt x="2358" y="3264"/>
                  </a:lnTo>
                  <a:lnTo>
                    <a:pt x="2352" y="3262"/>
                  </a:lnTo>
                  <a:lnTo>
                    <a:pt x="2346" y="3260"/>
                  </a:lnTo>
                  <a:lnTo>
                    <a:pt x="2346" y="3258"/>
                  </a:lnTo>
                  <a:lnTo>
                    <a:pt x="2346" y="3254"/>
                  </a:lnTo>
                  <a:lnTo>
                    <a:pt x="2350" y="3250"/>
                  </a:lnTo>
                  <a:lnTo>
                    <a:pt x="2354" y="3248"/>
                  </a:lnTo>
                  <a:lnTo>
                    <a:pt x="2360" y="3250"/>
                  </a:lnTo>
                  <a:lnTo>
                    <a:pt x="2362" y="3248"/>
                  </a:lnTo>
                  <a:lnTo>
                    <a:pt x="2362" y="3246"/>
                  </a:lnTo>
                  <a:lnTo>
                    <a:pt x="2354" y="3228"/>
                  </a:lnTo>
                  <a:lnTo>
                    <a:pt x="2354" y="3224"/>
                  </a:lnTo>
                  <a:lnTo>
                    <a:pt x="2356" y="3224"/>
                  </a:lnTo>
                  <a:lnTo>
                    <a:pt x="2364" y="3226"/>
                  </a:lnTo>
                  <a:lnTo>
                    <a:pt x="2372" y="3230"/>
                  </a:lnTo>
                  <a:lnTo>
                    <a:pt x="2376" y="3232"/>
                  </a:lnTo>
                  <a:lnTo>
                    <a:pt x="2378" y="3230"/>
                  </a:lnTo>
                  <a:lnTo>
                    <a:pt x="2384" y="3226"/>
                  </a:lnTo>
                  <a:lnTo>
                    <a:pt x="2390" y="3226"/>
                  </a:lnTo>
                  <a:lnTo>
                    <a:pt x="2392" y="3224"/>
                  </a:lnTo>
                  <a:lnTo>
                    <a:pt x="2394" y="3216"/>
                  </a:lnTo>
                  <a:lnTo>
                    <a:pt x="2396" y="3212"/>
                  </a:lnTo>
                  <a:lnTo>
                    <a:pt x="2398" y="3212"/>
                  </a:lnTo>
                  <a:lnTo>
                    <a:pt x="2406" y="3218"/>
                  </a:lnTo>
                  <a:lnTo>
                    <a:pt x="2412" y="3222"/>
                  </a:lnTo>
                  <a:lnTo>
                    <a:pt x="2416" y="3224"/>
                  </a:lnTo>
                  <a:lnTo>
                    <a:pt x="2424" y="3224"/>
                  </a:lnTo>
                  <a:lnTo>
                    <a:pt x="2430" y="3222"/>
                  </a:lnTo>
                  <a:lnTo>
                    <a:pt x="2436" y="3218"/>
                  </a:lnTo>
                  <a:lnTo>
                    <a:pt x="2438" y="3218"/>
                  </a:lnTo>
                  <a:lnTo>
                    <a:pt x="2440" y="3220"/>
                  </a:lnTo>
                  <a:lnTo>
                    <a:pt x="2442" y="3222"/>
                  </a:lnTo>
                  <a:lnTo>
                    <a:pt x="2444" y="3232"/>
                  </a:lnTo>
                  <a:lnTo>
                    <a:pt x="2448" y="3238"/>
                  </a:lnTo>
                  <a:lnTo>
                    <a:pt x="2452" y="3244"/>
                  </a:lnTo>
                  <a:lnTo>
                    <a:pt x="2452" y="3220"/>
                  </a:lnTo>
                  <a:lnTo>
                    <a:pt x="2414" y="3146"/>
                  </a:lnTo>
                  <a:lnTo>
                    <a:pt x="2378" y="3050"/>
                  </a:lnTo>
                  <a:lnTo>
                    <a:pt x="2372" y="3006"/>
                  </a:lnTo>
                  <a:lnTo>
                    <a:pt x="2378" y="2910"/>
                  </a:lnTo>
                  <a:lnTo>
                    <a:pt x="2378" y="2868"/>
                  </a:lnTo>
                  <a:lnTo>
                    <a:pt x="2392" y="2778"/>
                  </a:lnTo>
                  <a:lnTo>
                    <a:pt x="2386" y="2780"/>
                  </a:lnTo>
                  <a:lnTo>
                    <a:pt x="2382" y="2780"/>
                  </a:lnTo>
                  <a:lnTo>
                    <a:pt x="2380" y="2778"/>
                  </a:lnTo>
                  <a:lnTo>
                    <a:pt x="2380" y="2776"/>
                  </a:lnTo>
                  <a:lnTo>
                    <a:pt x="2378" y="2770"/>
                  </a:lnTo>
                  <a:lnTo>
                    <a:pt x="2376" y="2768"/>
                  </a:lnTo>
                  <a:lnTo>
                    <a:pt x="2374" y="2768"/>
                  </a:lnTo>
                  <a:lnTo>
                    <a:pt x="2376" y="2768"/>
                  </a:lnTo>
                  <a:lnTo>
                    <a:pt x="2378" y="2770"/>
                  </a:lnTo>
                  <a:lnTo>
                    <a:pt x="2380" y="2776"/>
                  </a:lnTo>
                  <a:lnTo>
                    <a:pt x="2380" y="2778"/>
                  </a:lnTo>
                  <a:lnTo>
                    <a:pt x="2382" y="2780"/>
                  </a:lnTo>
                  <a:lnTo>
                    <a:pt x="2386" y="2780"/>
                  </a:lnTo>
                  <a:lnTo>
                    <a:pt x="2392" y="2778"/>
                  </a:lnTo>
                  <a:lnTo>
                    <a:pt x="2390" y="2764"/>
                  </a:lnTo>
                  <a:lnTo>
                    <a:pt x="2394" y="2746"/>
                  </a:lnTo>
                  <a:lnTo>
                    <a:pt x="2390" y="2726"/>
                  </a:lnTo>
                  <a:lnTo>
                    <a:pt x="2386" y="2674"/>
                  </a:lnTo>
                  <a:lnTo>
                    <a:pt x="2384" y="2658"/>
                  </a:lnTo>
                  <a:lnTo>
                    <a:pt x="2386" y="2626"/>
                  </a:lnTo>
                  <a:lnTo>
                    <a:pt x="2360" y="2586"/>
                  </a:lnTo>
                  <a:lnTo>
                    <a:pt x="2336" y="2534"/>
                  </a:lnTo>
                  <a:lnTo>
                    <a:pt x="2284" y="2470"/>
                  </a:lnTo>
                  <a:lnTo>
                    <a:pt x="2274" y="2434"/>
                  </a:lnTo>
                  <a:lnTo>
                    <a:pt x="2302" y="2390"/>
                  </a:lnTo>
                  <a:lnTo>
                    <a:pt x="2334" y="2368"/>
                  </a:lnTo>
                  <a:lnTo>
                    <a:pt x="2352" y="2336"/>
                  </a:lnTo>
                  <a:lnTo>
                    <a:pt x="2346" y="2304"/>
                  </a:lnTo>
                  <a:lnTo>
                    <a:pt x="2318" y="2270"/>
                  </a:lnTo>
                  <a:lnTo>
                    <a:pt x="2280" y="2246"/>
                  </a:lnTo>
                  <a:lnTo>
                    <a:pt x="2264" y="2186"/>
                  </a:lnTo>
                  <a:lnTo>
                    <a:pt x="2274" y="2140"/>
                  </a:lnTo>
                  <a:lnTo>
                    <a:pt x="2288" y="2090"/>
                  </a:lnTo>
                  <a:lnTo>
                    <a:pt x="2290" y="2086"/>
                  </a:lnTo>
                  <a:lnTo>
                    <a:pt x="2296" y="2086"/>
                  </a:lnTo>
                  <a:lnTo>
                    <a:pt x="2308" y="2088"/>
                  </a:lnTo>
                  <a:lnTo>
                    <a:pt x="2328" y="2096"/>
                  </a:lnTo>
                  <a:lnTo>
                    <a:pt x="2370" y="2082"/>
                  </a:lnTo>
                  <a:lnTo>
                    <a:pt x="2376" y="2058"/>
                  </a:lnTo>
                  <a:lnTo>
                    <a:pt x="2440" y="2024"/>
                  </a:lnTo>
                  <a:lnTo>
                    <a:pt x="2384" y="1780"/>
                  </a:lnTo>
                  <a:lnTo>
                    <a:pt x="2264" y="1588"/>
                  </a:lnTo>
                  <a:lnTo>
                    <a:pt x="2204" y="1444"/>
                  </a:lnTo>
                  <a:lnTo>
                    <a:pt x="2204" y="1264"/>
                  </a:lnTo>
                  <a:lnTo>
                    <a:pt x="2212" y="1228"/>
                  </a:lnTo>
                  <a:lnTo>
                    <a:pt x="2224" y="1194"/>
                  </a:lnTo>
                  <a:lnTo>
                    <a:pt x="2232" y="1174"/>
                  </a:lnTo>
                  <a:lnTo>
                    <a:pt x="2240" y="1156"/>
                  </a:lnTo>
                  <a:lnTo>
                    <a:pt x="2248" y="1138"/>
                  </a:lnTo>
                  <a:lnTo>
                    <a:pt x="2258" y="1112"/>
                  </a:lnTo>
                  <a:lnTo>
                    <a:pt x="2282" y="1046"/>
                  </a:lnTo>
                  <a:lnTo>
                    <a:pt x="2276" y="1048"/>
                  </a:lnTo>
                  <a:lnTo>
                    <a:pt x="2274" y="1046"/>
                  </a:lnTo>
                  <a:lnTo>
                    <a:pt x="2270" y="1038"/>
                  </a:lnTo>
                  <a:lnTo>
                    <a:pt x="2266" y="1032"/>
                  </a:lnTo>
                  <a:lnTo>
                    <a:pt x="2262" y="1026"/>
                  </a:lnTo>
                  <a:lnTo>
                    <a:pt x="2256" y="1018"/>
                  </a:lnTo>
                  <a:lnTo>
                    <a:pt x="2246" y="1014"/>
                  </a:lnTo>
                  <a:lnTo>
                    <a:pt x="2236" y="1006"/>
                  </a:lnTo>
                  <a:lnTo>
                    <a:pt x="2234" y="1004"/>
                  </a:lnTo>
                  <a:lnTo>
                    <a:pt x="2232" y="1000"/>
                  </a:lnTo>
                  <a:lnTo>
                    <a:pt x="2234" y="998"/>
                  </a:lnTo>
                  <a:lnTo>
                    <a:pt x="2234" y="994"/>
                  </a:lnTo>
                  <a:lnTo>
                    <a:pt x="2242" y="988"/>
                  </a:lnTo>
                  <a:lnTo>
                    <a:pt x="2250" y="982"/>
                  </a:lnTo>
                  <a:lnTo>
                    <a:pt x="2262" y="978"/>
                  </a:lnTo>
                  <a:lnTo>
                    <a:pt x="2274" y="974"/>
                  </a:lnTo>
                  <a:lnTo>
                    <a:pt x="2286" y="974"/>
                  </a:lnTo>
                  <a:lnTo>
                    <a:pt x="2292" y="974"/>
                  </a:lnTo>
                  <a:lnTo>
                    <a:pt x="2296" y="972"/>
                  </a:lnTo>
                  <a:lnTo>
                    <a:pt x="2298" y="968"/>
                  </a:lnTo>
                  <a:lnTo>
                    <a:pt x="2300" y="966"/>
                  </a:lnTo>
                  <a:lnTo>
                    <a:pt x="2298" y="956"/>
                  </a:lnTo>
                  <a:lnTo>
                    <a:pt x="2294" y="946"/>
                  </a:lnTo>
                  <a:lnTo>
                    <a:pt x="2284" y="936"/>
                  </a:lnTo>
                  <a:lnTo>
                    <a:pt x="2272" y="928"/>
                  </a:lnTo>
                  <a:lnTo>
                    <a:pt x="2258" y="922"/>
                  </a:lnTo>
                  <a:lnTo>
                    <a:pt x="2250" y="922"/>
                  </a:lnTo>
                  <a:lnTo>
                    <a:pt x="2242" y="920"/>
                  </a:lnTo>
                  <a:lnTo>
                    <a:pt x="2224" y="920"/>
                  </a:lnTo>
                  <a:lnTo>
                    <a:pt x="2208" y="918"/>
                  </a:lnTo>
                  <a:lnTo>
                    <a:pt x="2182" y="912"/>
                  </a:lnTo>
                  <a:lnTo>
                    <a:pt x="2174" y="912"/>
                  </a:lnTo>
                  <a:lnTo>
                    <a:pt x="2172" y="912"/>
                  </a:lnTo>
                  <a:lnTo>
                    <a:pt x="2172" y="914"/>
                  </a:lnTo>
                  <a:lnTo>
                    <a:pt x="2174" y="918"/>
                  </a:lnTo>
                  <a:lnTo>
                    <a:pt x="2186" y="928"/>
                  </a:lnTo>
                  <a:lnTo>
                    <a:pt x="2192" y="934"/>
                  </a:lnTo>
                  <a:lnTo>
                    <a:pt x="2196" y="942"/>
                  </a:lnTo>
                  <a:lnTo>
                    <a:pt x="2198" y="948"/>
                  </a:lnTo>
                  <a:lnTo>
                    <a:pt x="2200" y="954"/>
                  </a:lnTo>
                  <a:lnTo>
                    <a:pt x="2196" y="966"/>
                  </a:lnTo>
                  <a:lnTo>
                    <a:pt x="2192" y="978"/>
                  </a:lnTo>
                  <a:lnTo>
                    <a:pt x="2188" y="990"/>
                  </a:lnTo>
                  <a:lnTo>
                    <a:pt x="2186" y="1000"/>
                  </a:lnTo>
                  <a:lnTo>
                    <a:pt x="2186" y="1006"/>
                  </a:lnTo>
                  <a:lnTo>
                    <a:pt x="2188" y="1012"/>
                  </a:lnTo>
                  <a:lnTo>
                    <a:pt x="2194" y="1016"/>
                  </a:lnTo>
                  <a:lnTo>
                    <a:pt x="2200" y="1022"/>
                  </a:lnTo>
                  <a:lnTo>
                    <a:pt x="2212" y="1032"/>
                  </a:lnTo>
                  <a:lnTo>
                    <a:pt x="2216" y="1036"/>
                  </a:lnTo>
                  <a:lnTo>
                    <a:pt x="2218" y="1040"/>
                  </a:lnTo>
                  <a:lnTo>
                    <a:pt x="2216" y="1046"/>
                  </a:lnTo>
                  <a:lnTo>
                    <a:pt x="2214" y="1054"/>
                  </a:lnTo>
                  <a:lnTo>
                    <a:pt x="2208" y="1062"/>
                  </a:lnTo>
                  <a:lnTo>
                    <a:pt x="2204" y="1072"/>
                  </a:lnTo>
                  <a:lnTo>
                    <a:pt x="2200" y="1084"/>
                  </a:lnTo>
                  <a:lnTo>
                    <a:pt x="2202" y="1098"/>
                  </a:lnTo>
                  <a:lnTo>
                    <a:pt x="2202" y="1106"/>
                  </a:lnTo>
                  <a:lnTo>
                    <a:pt x="2200" y="1104"/>
                  </a:lnTo>
                  <a:lnTo>
                    <a:pt x="2192" y="1096"/>
                  </a:lnTo>
                  <a:lnTo>
                    <a:pt x="2180" y="1084"/>
                  </a:lnTo>
                  <a:lnTo>
                    <a:pt x="2166" y="1072"/>
                  </a:lnTo>
                  <a:lnTo>
                    <a:pt x="2156" y="1068"/>
                  </a:lnTo>
                  <a:lnTo>
                    <a:pt x="2148" y="1066"/>
                  </a:lnTo>
                  <a:lnTo>
                    <a:pt x="2136" y="1064"/>
                  </a:lnTo>
                  <a:lnTo>
                    <a:pt x="2126" y="1066"/>
                  </a:lnTo>
                  <a:lnTo>
                    <a:pt x="2114" y="1070"/>
                  </a:lnTo>
                  <a:lnTo>
                    <a:pt x="2102" y="1076"/>
                  </a:lnTo>
                  <a:lnTo>
                    <a:pt x="2078" y="1092"/>
                  </a:lnTo>
                  <a:lnTo>
                    <a:pt x="2056" y="1104"/>
                  </a:lnTo>
                  <a:lnTo>
                    <a:pt x="2040" y="1114"/>
                  </a:lnTo>
                  <a:lnTo>
                    <a:pt x="2028" y="1122"/>
                  </a:lnTo>
                  <a:lnTo>
                    <a:pt x="2022" y="1130"/>
                  </a:lnTo>
                  <a:lnTo>
                    <a:pt x="2020" y="1134"/>
                  </a:lnTo>
                  <a:lnTo>
                    <a:pt x="2022" y="1140"/>
                  </a:lnTo>
                  <a:lnTo>
                    <a:pt x="2026" y="1150"/>
                  </a:lnTo>
                  <a:lnTo>
                    <a:pt x="2040" y="1166"/>
                  </a:lnTo>
                  <a:lnTo>
                    <a:pt x="2052" y="1180"/>
                  </a:lnTo>
                  <a:lnTo>
                    <a:pt x="2054" y="1186"/>
                  </a:lnTo>
                  <a:lnTo>
                    <a:pt x="2054" y="1192"/>
                  </a:lnTo>
                  <a:lnTo>
                    <a:pt x="2054" y="1196"/>
                  </a:lnTo>
                  <a:lnTo>
                    <a:pt x="2050" y="1198"/>
                  </a:lnTo>
                  <a:lnTo>
                    <a:pt x="2046" y="1200"/>
                  </a:lnTo>
                  <a:lnTo>
                    <a:pt x="2040" y="1202"/>
                  </a:lnTo>
                  <a:lnTo>
                    <a:pt x="2026" y="1202"/>
                  </a:lnTo>
                  <a:lnTo>
                    <a:pt x="2006" y="1198"/>
                  </a:lnTo>
                  <a:lnTo>
                    <a:pt x="1984" y="1190"/>
                  </a:lnTo>
                  <a:lnTo>
                    <a:pt x="1958" y="1180"/>
                  </a:lnTo>
                  <a:lnTo>
                    <a:pt x="1934" y="1170"/>
                  </a:lnTo>
                  <a:lnTo>
                    <a:pt x="1916" y="1164"/>
                  </a:lnTo>
                  <a:lnTo>
                    <a:pt x="1900" y="1162"/>
                  </a:lnTo>
                  <a:lnTo>
                    <a:pt x="1892" y="1164"/>
                  </a:lnTo>
                  <a:lnTo>
                    <a:pt x="1888" y="1166"/>
                  </a:lnTo>
                  <a:lnTo>
                    <a:pt x="1886" y="1170"/>
                  </a:lnTo>
                  <a:lnTo>
                    <a:pt x="1886" y="1176"/>
                  </a:lnTo>
                  <a:lnTo>
                    <a:pt x="1892" y="1186"/>
                  </a:lnTo>
                  <a:lnTo>
                    <a:pt x="1900" y="1196"/>
                  </a:lnTo>
                  <a:lnTo>
                    <a:pt x="1912" y="1206"/>
                  </a:lnTo>
                  <a:lnTo>
                    <a:pt x="1924" y="1214"/>
                  </a:lnTo>
                  <a:lnTo>
                    <a:pt x="1946" y="1222"/>
                  </a:lnTo>
                  <a:lnTo>
                    <a:pt x="1954" y="1226"/>
                  </a:lnTo>
                  <a:lnTo>
                    <a:pt x="1956" y="1228"/>
                  </a:lnTo>
                  <a:lnTo>
                    <a:pt x="1956" y="1232"/>
                  </a:lnTo>
                  <a:lnTo>
                    <a:pt x="1952" y="1238"/>
                  </a:lnTo>
                  <a:lnTo>
                    <a:pt x="1940" y="1246"/>
                  </a:lnTo>
                  <a:lnTo>
                    <a:pt x="1926" y="1252"/>
                  </a:lnTo>
                  <a:lnTo>
                    <a:pt x="1920" y="1252"/>
                  </a:lnTo>
                  <a:lnTo>
                    <a:pt x="1916" y="1252"/>
                  </a:lnTo>
                  <a:lnTo>
                    <a:pt x="1908" y="1248"/>
                  </a:lnTo>
                  <a:lnTo>
                    <a:pt x="1902" y="1240"/>
                  </a:lnTo>
                  <a:lnTo>
                    <a:pt x="1894" y="1232"/>
                  </a:lnTo>
                  <a:lnTo>
                    <a:pt x="1886" y="1224"/>
                  </a:lnTo>
                  <a:lnTo>
                    <a:pt x="1874" y="1216"/>
                  </a:lnTo>
                  <a:lnTo>
                    <a:pt x="1868" y="1212"/>
                  </a:lnTo>
                  <a:lnTo>
                    <a:pt x="1858" y="1210"/>
                  </a:lnTo>
                  <a:lnTo>
                    <a:pt x="1844" y="1206"/>
                  </a:lnTo>
                  <a:lnTo>
                    <a:pt x="1836" y="1202"/>
                  </a:lnTo>
                  <a:lnTo>
                    <a:pt x="1832" y="1196"/>
                  </a:lnTo>
                  <a:lnTo>
                    <a:pt x="1832" y="1188"/>
                  </a:lnTo>
                  <a:lnTo>
                    <a:pt x="1832" y="1182"/>
                  </a:lnTo>
                  <a:lnTo>
                    <a:pt x="1830" y="1174"/>
                  </a:lnTo>
                  <a:lnTo>
                    <a:pt x="1826" y="1164"/>
                  </a:lnTo>
                  <a:lnTo>
                    <a:pt x="1818" y="1156"/>
                  </a:lnTo>
                  <a:lnTo>
                    <a:pt x="1814" y="1152"/>
                  </a:lnTo>
                  <a:lnTo>
                    <a:pt x="1812" y="1148"/>
                  </a:lnTo>
                  <a:lnTo>
                    <a:pt x="1812" y="1144"/>
                  </a:lnTo>
                  <a:lnTo>
                    <a:pt x="1812" y="1140"/>
                  </a:lnTo>
                  <a:lnTo>
                    <a:pt x="1816" y="1134"/>
                  </a:lnTo>
                  <a:lnTo>
                    <a:pt x="1822" y="1128"/>
                  </a:lnTo>
                  <a:lnTo>
                    <a:pt x="1826" y="1122"/>
                  </a:lnTo>
                  <a:lnTo>
                    <a:pt x="1830" y="1114"/>
                  </a:lnTo>
                  <a:lnTo>
                    <a:pt x="1828" y="1110"/>
                  </a:lnTo>
                  <a:lnTo>
                    <a:pt x="1826" y="1106"/>
                  </a:lnTo>
                  <a:lnTo>
                    <a:pt x="1822" y="1100"/>
                  </a:lnTo>
                  <a:lnTo>
                    <a:pt x="1816" y="1096"/>
                  </a:lnTo>
                  <a:lnTo>
                    <a:pt x="1800" y="1084"/>
                  </a:lnTo>
                  <a:lnTo>
                    <a:pt x="1784" y="1076"/>
                  </a:lnTo>
                  <a:lnTo>
                    <a:pt x="1758" y="1060"/>
                  </a:lnTo>
                  <a:lnTo>
                    <a:pt x="1746" y="1054"/>
                  </a:lnTo>
                  <a:lnTo>
                    <a:pt x="1738" y="1046"/>
                  </a:lnTo>
                  <a:lnTo>
                    <a:pt x="1730" y="1036"/>
                  </a:lnTo>
                  <a:lnTo>
                    <a:pt x="1726" y="1026"/>
                  </a:lnTo>
                  <a:lnTo>
                    <a:pt x="1724" y="1018"/>
                  </a:lnTo>
                  <a:lnTo>
                    <a:pt x="1726" y="1016"/>
                  </a:lnTo>
                  <a:lnTo>
                    <a:pt x="1736" y="1026"/>
                  </a:lnTo>
                  <a:lnTo>
                    <a:pt x="1746" y="1036"/>
                  </a:lnTo>
                  <a:lnTo>
                    <a:pt x="1762" y="1044"/>
                  </a:lnTo>
                  <a:lnTo>
                    <a:pt x="1782" y="1054"/>
                  </a:lnTo>
                  <a:lnTo>
                    <a:pt x="1808" y="1060"/>
                  </a:lnTo>
                  <a:lnTo>
                    <a:pt x="1836" y="1066"/>
                  </a:lnTo>
                  <a:lnTo>
                    <a:pt x="1864" y="1074"/>
                  </a:lnTo>
                  <a:lnTo>
                    <a:pt x="1920" y="1092"/>
                  </a:lnTo>
                  <a:lnTo>
                    <a:pt x="1948" y="1098"/>
                  </a:lnTo>
                  <a:lnTo>
                    <a:pt x="1962" y="1100"/>
                  </a:lnTo>
                  <a:lnTo>
                    <a:pt x="1976" y="1100"/>
                  </a:lnTo>
                  <a:lnTo>
                    <a:pt x="1990" y="1098"/>
                  </a:lnTo>
                  <a:lnTo>
                    <a:pt x="2002" y="1096"/>
                  </a:lnTo>
                  <a:lnTo>
                    <a:pt x="2016" y="1092"/>
                  </a:lnTo>
                  <a:lnTo>
                    <a:pt x="2030" y="1084"/>
                  </a:lnTo>
                  <a:lnTo>
                    <a:pt x="2052" y="1070"/>
                  </a:lnTo>
                  <a:lnTo>
                    <a:pt x="2072" y="1056"/>
                  </a:lnTo>
                  <a:lnTo>
                    <a:pt x="2084" y="1042"/>
                  </a:lnTo>
                  <a:lnTo>
                    <a:pt x="2090" y="1036"/>
                  </a:lnTo>
                  <a:lnTo>
                    <a:pt x="2092" y="1030"/>
                  </a:lnTo>
                  <a:lnTo>
                    <a:pt x="2094" y="1022"/>
                  </a:lnTo>
                  <a:lnTo>
                    <a:pt x="2092" y="1016"/>
                  </a:lnTo>
                  <a:lnTo>
                    <a:pt x="2090" y="1010"/>
                  </a:lnTo>
                  <a:lnTo>
                    <a:pt x="2086" y="1002"/>
                  </a:lnTo>
                  <a:lnTo>
                    <a:pt x="2080" y="994"/>
                  </a:lnTo>
                  <a:lnTo>
                    <a:pt x="2072" y="988"/>
                  </a:lnTo>
                  <a:lnTo>
                    <a:pt x="2050" y="970"/>
                  </a:lnTo>
                  <a:lnTo>
                    <a:pt x="2010" y="946"/>
                  </a:lnTo>
                  <a:lnTo>
                    <a:pt x="1982" y="934"/>
                  </a:lnTo>
                  <a:lnTo>
                    <a:pt x="1954" y="920"/>
                  </a:lnTo>
                  <a:lnTo>
                    <a:pt x="1910" y="896"/>
                  </a:lnTo>
                  <a:lnTo>
                    <a:pt x="1884" y="882"/>
                  </a:lnTo>
                  <a:lnTo>
                    <a:pt x="1868" y="874"/>
                  </a:lnTo>
                  <a:lnTo>
                    <a:pt x="1854" y="870"/>
                  </a:lnTo>
                  <a:lnTo>
                    <a:pt x="1844" y="870"/>
                  </a:lnTo>
                  <a:lnTo>
                    <a:pt x="1834" y="872"/>
                  </a:lnTo>
                  <a:lnTo>
                    <a:pt x="1822" y="872"/>
                  </a:lnTo>
                  <a:lnTo>
                    <a:pt x="1808" y="870"/>
                  </a:lnTo>
                  <a:lnTo>
                    <a:pt x="1786" y="866"/>
                  </a:lnTo>
                  <a:lnTo>
                    <a:pt x="1768" y="858"/>
                  </a:lnTo>
                  <a:lnTo>
                    <a:pt x="1758" y="852"/>
                  </a:lnTo>
                  <a:lnTo>
                    <a:pt x="1756" y="850"/>
                  </a:lnTo>
                  <a:lnTo>
                    <a:pt x="1756" y="846"/>
                  </a:lnTo>
                  <a:lnTo>
                    <a:pt x="1758" y="844"/>
                  </a:lnTo>
                  <a:lnTo>
                    <a:pt x="1758" y="840"/>
                  </a:lnTo>
                  <a:lnTo>
                    <a:pt x="1752" y="834"/>
                  </a:lnTo>
                  <a:lnTo>
                    <a:pt x="1740" y="828"/>
                  </a:lnTo>
                  <a:lnTo>
                    <a:pt x="1726" y="824"/>
                  </a:lnTo>
                  <a:lnTo>
                    <a:pt x="1718" y="824"/>
                  </a:lnTo>
                  <a:lnTo>
                    <a:pt x="1712" y="826"/>
                  </a:lnTo>
                  <a:lnTo>
                    <a:pt x="1710" y="830"/>
                  </a:lnTo>
                  <a:lnTo>
                    <a:pt x="1706" y="834"/>
                  </a:lnTo>
                  <a:lnTo>
                    <a:pt x="1698" y="838"/>
                  </a:lnTo>
                  <a:lnTo>
                    <a:pt x="1686" y="838"/>
                  </a:lnTo>
                  <a:lnTo>
                    <a:pt x="1666" y="834"/>
                  </a:lnTo>
                  <a:lnTo>
                    <a:pt x="1658" y="832"/>
                  </a:lnTo>
                  <a:lnTo>
                    <a:pt x="1652" y="832"/>
                  </a:lnTo>
                  <a:lnTo>
                    <a:pt x="1648" y="832"/>
                  </a:lnTo>
                  <a:lnTo>
                    <a:pt x="1644" y="828"/>
                  </a:lnTo>
                  <a:lnTo>
                    <a:pt x="1640" y="828"/>
                  </a:lnTo>
                  <a:lnTo>
                    <a:pt x="1638" y="830"/>
                  </a:lnTo>
                  <a:lnTo>
                    <a:pt x="1636" y="834"/>
                  </a:lnTo>
                  <a:lnTo>
                    <a:pt x="1630" y="836"/>
                  </a:lnTo>
                  <a:lnTo>
                    <a:pt x="1620" y="838"/>
                  </a:lnTo>
                  <a:lnTo>
                    <a:pt x="1618" y="838"/>
                  </a:lnTo>
                  <a:lnTo>
                    <a:pt x="1618" y="834"/>
                  </a:lnTo>
                  <a:lnTo>
                    <a:pt x="1622" y="830"/>
                  </a:lnTo>
                  <a:lnTo>
                    <a:pt x="1622" y="826"/>
                  </a:lnTo>
                  <a:lnTo>
                    <a:pt x="1620" y="822"/>
                  </a:lnTo>
                  <a:lnTo>
                    <a:pt x="1618" y="820"/>
                  </a:lnTo>
                  <a:lnTo>
                    <a:pt x="1614" y="818"/>
                  </a:lnTo>
                  <a:lnTo>
                    <a:pt x="1608" y="818"/>
                  </a:lnTo>
                  <a:lnTo>
                    <a:pt x="1598" y="816"/>
                  </a:lnTo>
                  <a:lnTo>
                    <a:pt x="1590" y="814"/>
                  </a:lnTo>
                  <a:lnTo>
                    <a:pt x="1586" y="812"/>
                  </a:lnTo>
                  <a:lnTo>
                    <a:pt x="1580" y="810"/>
                  </a:lnTo>
                  <a:lnTo>
                    <a:pt x="1576" y="810"/>
                  </a:lnTo>
                  <a:lnTo>
                    <a:pt x="1580" y="808"/>
                  </a:lnTo>
                  <a:lnTo>
                    <a:pt x="1592" y="808"/>
                  </a:lnTo>
                  <a:lnTo>
                    <a:pt x="1612" y="812"/>
                  </a:lnTo>
                  <a:lnTo>
                    <a:pt x="1624" y="812"/>
                  </a:lnTo>
                  <a:lnTo>
                    <a:pt x="1634" y="812"/>
                  </a:lnTo>
                  <a:lnTo>
                    <a:pt x="1640" y="810"/>
                  </a:lnTo>
                  <a:lnTo>
                    <a:pt x="1646" y="808"/>
                  </a:lnTo>
                  <a:lnTo>
                    <a:pt x="1654" y="800"/>
                  </a:lnTo>
                  <a:lnTo>
                    <a:pt x="1658" y="800"/>
                  </a:lnTo>
                  <a:lnTo>
                    <a:pt x="1662" y="800"/>
                  </a:lnTo>
                  <a:lnTo>
                    <a:pt x="1668" y="800"/>
                  </a:lnTo>
                  <a:lnTo>
                    <a:pt x="1672" y="798"/>
                  </a:lnTo>
                  <a:lnTo>
                    <a:pt x="1674" y="796"/>
                  </a:lnTo>
                  <a:lnTo>
                    <a:pt x="1676" y="794"/>
                  </a:lnTo>
                  <a:lnTo>
                    <a:pt x="1676" y="790"/>
                  </a:lnTo>
                  <a:lnTo>
                    <a:pt x="1674" y="788"/>
                  </a:lnTo>
                  <a:lnTo>
                    <a:pt x="1672" y="786"/>
                  </a:lnTo>
                  <a:lnTo>
                    <a:pt x="1668" y="786"/>
                  </a:lnTo>
                  <a:lnTo>
                    <a:pt x="1660" y="786"/>
                  </a:lnTo>
                  <a:lnTo>
                    <a:pt x="1658" y="782"/>
                  </a:lnTo>
                  <a:lnTo>
                    <a:pt x="1656" y="780"/>
                  </a:lnTo>
                  <a:lnTo>
                    <a:pt x="1650" y="778"/>
                  </a:lnTo>
                  <a:lnTo>
                    <a:pt x="1648" y="776"/>
                  </a:lnTo>
                  <a:lnTo>
                    <a:pt x="1644" y="774"/>
                  </a:lnTo>
                  <a:lnTo>
                    <a:pt x="1640" y="770"/>
                  </a:lnTo>
                  <a:lnTo>
                    <a:pt x="1636" y="766"/>
                  </a:lnTo>
                  <a:lnTo>
                    <a:pt x="1634" y="766"/>
                  </a:lnTo>
                  <a:lnTo>
                    <a:pt x="1630" y="768"/>
                  </a:lnTo>
                  <a:lnTo>
                    <a:pt x="1624" y="768"/>
                  </a:lnTo>
                  <a:lnTo>
                    <a:pt x="1624" y="766"/>
                  </a:lnTo>
                  <a:lnTo>
                    <a:pt x="1620" y="764"/>
                  </a:lnTo>
                  <a:lnTo>
                    <a:pt x="1614" y="766"/>
                  </a:lnTo>
                  <a:lnTo>
                    <a:pt x="1606" y="768"/>
                  </a:lnTo>
                  <a:lnTo>
                    <a:pt x="1606" y="764"/>
                  </a:lnTo>
                  <a:lnTo>
                    <a:pt x="1606" y="762"/>
                  </a:lnTo>
                  <a:lnTo>
                    <a:pt x="1606" y="760"/>
                  </a:lnTo>
                  <a:lnTo>
                    <a:pt x="1602" y="758"/>
                  </a:lnTo>
                  <a:lnTo>
                    <a:pt x="1596" y="756"/>
                  </a:lnTo>
                  <a:lnTo>
                    <a:pt x="1588" y="754"/>
                  </a:lnTo>
                  <a:lnTo>
                    <a:pt x="1582" y="754"/>
                  </a:lnTo>
                  <a:lnTo>
                    <a:pt x="1578" y="758"/>
                  </a:lnTo>
                  <a:lnTo>
                    <a:pt x="1574" y="760"/>
                  </a:lnTo>
                  <a:lnTo>
                    <a:pt x="1572" y="766"/>
                  </a:lnTo>
                  <a:lnTo>
                    <a:pt x="1570" y="770"/>
                  </a:lnTo>
                  <a:lnTo>
                    <a:pt x="1570" y="780"/>
                  </a:lnTo>
                  <a:lnTo>
                    <a:pt x="1572" y="786"/>
                  </a:lnTo>
                  <a:lnTo>
                    <a:pt x="1568" y="786"/>
                  </a:lnTo>
                  <a:lnTo>
                    <a:pt x="1564" y="782"/>
                  </a:lnTo>
                  <a:lnTo>
                    <a:pt x="1560" y="782"/>
                  </a:lnTo>
                  <a:lnTo>
                    <a:pt x="1558" y="782"/>
                  </a:lnTo>
                  <a:lnTo>
                    <a:pt x="1550" y="784"/>
                  </a:lnTo>
                  <a:lnTo>
                    <a:pt x="1548" y="784"/>
                  </a:lnTo>
                  <a:lnTo>
                    <a:pt x="1548" y="782"/>
                  </a:lnTo>
                  <a:lnTo>
                    <a:pt x="1554" y="778"/>
                  </a:lnTo>
                  <a:lnTo>
                    <a:pt x="1560" y="772"/>
                  </a:lnTo>
                  <a:lnTo>
                    <a:pt x="1564" y="768"/>
                  </a:lnTo>
                  <a:lnTo>
                    <a:pt x="1564" y="766"/>
                  </a:lnTo>
                  <a:lnTo>
                    <a:pt x="1562" y="766"/>
                  </a:lnTo>
                  <a:lnTo>
                    <a:pt x="1556" y="766"/>
                  </a:lnTo>
                  <a:lnTo>
                    <a:pt x="1554" y="766"/>
                  </a:lnTo>
                  <a:lnTo>
                    <a:pt x="1554" y="762"/>
                  </a:lnTo>
                  <a:lnTo>
                    <a:pt x="1558" y="758"/>
                  </a:lnTo>
                  <a:lnTo>
                    <a:pt x="1564" y="756"/>
                  </a:lnTo>
                  <a:lnTo>
                    <a:pt x="1572" y="752"/>
                  </a:lnTo>
                  <a:lnTo>
                    <a:pt x="1574" y="750"/>
                  </a:lnTo>
                  <a:lnTo>
                    <a:pt x="1574" y="748"/>
                  </a:lnTo>
                  <a:lnTo>
                    <a:pt x="1572" y="746"/>
                  </a:lnTo>
                  <a:lnTo>
                    <a:pt x="1570" y="746"/>
                  </a:lnTo>
                  <a:lnTo>
                    <a:pt x="1566" y="746"/>
                  </a:lnTo>
                  <a:lnTo>
                    <a:pt x="1562" y="746"/>
                  </a:lnTo>
                  <a:lnTo>
                    <a:pt x="1560" y="746"/>
                  </a:lnTo>
                  <a:lnTo>
                    <a:pt x="1560" y="742"/>
                  </a:lnTo>
                  <a:lnTo>
                    <a:pt x="1560" y="740"/>
                  </a:lnTo>
                  <a:lnTo>
                    <a:pt x="1558" y="740"/>
                  </a:lnTo>
                  <a:lnTo>
                    <a:pt x="1554" y="740"/>
                  </a:lnTo>
                  <a:lnTo>
                    <a:pt x="1548" y="742"/>
                  </a:lnTo>
                  <a:lnTo>
                    <a:pt x="1544" y="742"/>
                  </a:lnTo>
                  <a:lnTo>
                    <a:pt x="1540" y="740"/>
                  </a:lnTo>
                  <a:lnTo>
                    <a:pt x="1538" y="738"/>
                  </a:lnTo>
                  <a:lnTo>
                    <a:pt x="1536" y="738"/>
                  </a:lnTo>
                  <a:lnTo>
                    <a:pt x="1534" y="740"/>
                  </a:lnTo>
                  <a:lnTo>
                    <a:pt x="1532" y="744"/>
                  </a:lnTo>
                  <a:lnTo>
                    <a:pt x="1530" y="744"/>
                  </a:lnTo>
                  <a:lnTo>
                    <a:pt x="1528" y="744"/>
                  </a:lnTo>
                  <a:lnTo>
                    <a:pt x="1524" y="742"/>
                  </a:lnTo>
                  <a:lnTo>
                    <a:pt x="1522" y="744"/>
                  </a:lnTo>
                  <a:lnTo>
                    <a:pt x="1518" y="746"/>
                  </a:lnTo>
                  <a:lnTo>
                    <a:pt x="1518" y="750"/>
                  </a:lnTo>
                  <a:lnTo>
                    <a:pt x="1518" y="752"/>
                  </a:lnTo>
                  <a:lnTo>
                    <a:pt x="1520" y="752"/>
                  </a:lnTo>
                  <a:lnTo>
                    <a:pt x="1524" y="754"/>
                  </a:lnTo>
                  <a:lnTo>
                    <a:pt x="1530" y="754"/>
                  </a:lnTo>
                  <a:lnTo>
                    <a:pt x="1528" y="756"/>
                  </a:lnTo>
                  <a:lnTo>
                    <a:pt x="1522" y="760"/>
                  </a:lnTo>
                  <a:lnTo>
                    <a:pt x="1522" y="762"/>
                  </a:lnTo>
                  <a:lnTo>
                    <a:pt x="1520" y="764"/>
                  </a:lnTo>
                  <a:lnTo>
                    <a:pt x="1516" y="766"/>
                  </a:lnTo>
                  <a:lnTo>
                    <a:pt x="1516" y="768"/>
                  </a:lnTo>
                  <a:lnTo>
                    <a:pt x="1514" y="772"/>
                  </a:lnTo>
                  <a:lnTo>
                    <a:pt x="1512" y="772"/>
                  </a:lnTo>
                  <a:lnTo>
                    <a:pt x="1510" y="774"/>
                  </a:lnTo>
                  <a:lnTo>
                    <a:pt x="1510" y="780"/>
                  </a:lnTo>
                  <a:lnTo>
                    <a:pt x="1510" y="782"/>
                  </a:lnTo>
                  <a:lnTo>
                    <a:pt x="1510" y="784"/>
                  </a:lnTo>
                  <a:lnTo>
                    <a:pt x="1504" y="786"/>
                  </a:lnTo>
                  <a:lnTo>
                    <a:pt x="1496" y="790"/>
                  </a:lnTo>
                  <a:lnTo>
                    <a:pt x="1492" y="792"/>
                  </a:lnTo>
                  <a:lnTo>
                    <a:pt x="1490" y="790"/>
                  </a:lnTo>
                  <a:lnTo>
                    <a:pt x="1492" y="784"/>
                  </a:lnTo>
                  <a:lnTo>
                    <a:pt x="1494" y="776"/>
                  </a:lnTo>
                  <a:lnTo>
                    <a:pt x="1496" y="770"/>
                  </a:lnTo>
                  <a:lnTo>
                    <a:pt x="1496" y="766"/>
                  </a:lnTo>
                  <a:lnTo>
                    <a:pt x="1498" y="760"/>
                  </a:lnTo>
                  <a:lnTo>
                    <a:pt x="1500" y="754"/>
                  </a:lnTo>
                  <a:lnTo>
                    <a:pt x="1498" y="750"/>
                  </a:lnTo>
                  <a:lnTo>
                    <a:pt x="1494" y="750"/>
                  </a:lnTo>
                  <a:lnTo>
                    <a:pt x="1490" y="752"/>
                  </a:lnTo>
                  <a:lnTo>
                    <a:pt x="1480" y="762"/>
                  </a:lnTo>
                  <a:lnTo>
                    <a:pt x="1456" y="784"/>
                  </a:lnTo>
                  <a:lnTo>
                    <a:pt x="1450" y="790"/>
                  </a:lnTo>
                  <a:lnTo>
                    <a:pt x="1450" y="794"/>
                  </a:lnTo>
                  <a:lnTo>
                    <a:pt x="1450" y="798"/>
                  </a:lnTo>
                  <a:lnTo>
                    <a:pt x="1446" y="804"/>
                  </a:lnTo>
                  <a:lnTo>
                    <a:pt x="1440" y="810"/>
                  </a:lnTo>
                  <a:lnTo>
                    <a:pt x="1436" y="810"/>
                  </a:lnTo>
                  <a:lnTo>
                    <a:pt x="1434" y="810"/>
                  </a:lnTo>
                  <a:lnTo>
                    <a:pt x="1432" y="810"/>
                  </a:lnTo>
                  <a:lnTo>
                    <a:pt x="1428" y="812"/>
                  </a:lnTo>
                  <a:lnTo>
                    <a:pt x="1426" y="812"/>
                  </a:lnTo>
                  <a:lnTo>
                    <a:pt x="1428" y="808"/>
                  </a:lnTo>
                  <a:lnTo>
                    <a:pt x="1432" y="802"/>
                  </a:lnTo>
                  <a:lnTo>
                    <a:pt x="1436" y="798"/>
                  </a:lnTo>
                  <a:lnTo>
                    <a:pt x="1436" y="794"/>
                  </a:lnTo>
                  <a:lnTo>
                    <a:pt x="1436" y="792"/>
                  </a:lnTo>
                  <a:lnTo>
                    <a:pt x="1438" y="790"/>
                  </a:lnTo>
                  <a:lnTo>
                    <a:pt x="1442" y="784"/>
                  </a:lnTo>
                  <a:lnTo>
                    <a:pt x="1440" y="782"/>
                  </a:lnTo>
                  <a:lnTo>
                    <a:pt x="1440" y="778"/>
                  </a:lnTo>
                  <a:lnTo>
                    <a:pt x="1448" y="770"/>
                  </a:lnTo>
                  <a:lnTo>
                    <a:pt x="1466" y="756"/>
                  </a:lnTo>
                  <a:lnTo>
                    <a:pt x="1466" y="754"/>
                  </a:lnTo>
                  <a:lnTo>
                    <a:pt x="1458" y="754"/>
                  </a:lnTo>
                  <a:lnTo>
                    <a:pt x="1454" y="752"/>
                  </a:lnTo>
                  <a:lnTo>
                    <a:pt x="1450" y="752"/>
                  </a:lnTo>
                  <a:lnTo>
                    <a:pt x="1446" y="748"/>
                  </a:lnTo>
                  <a:lnTo>
                    <a:pt x="1446" y="746"/>
                  </a:lnTo>
                  <a:lnTo>
                    <a:pt x="1444" y="752"/>
                  </a:lnTo>
                  <a:lnTo>
                    <a:pt x="1442" y="758"/>
                  </a:lnTo>
                  <a:lnTo>
                    <a:pt x="1442" y="760"/>
                  </a:lnTo>
                  <a:lnTo>
                    <a:pt x="1440" y="758"/>
                  </a:lnTo>
                  <a:lnTo>
                    <a:pt x="1438" y="754"/>
                  </a:lnTo>
                  <a:lnTo>
                    <a:pt x="1434" y="750"/>
                  </a:lnTo>
                  <a:lnTo>
                    <a:pt x="1430" y="748"/>
                  </a:lnTo>
                  <a:lnTo>
                    <a:pt x="1426" y="750"/>
                  </a:lnTo>
                  <a:lnTo>
                    <a:pt x="1424" y="750"/>
                  </a:lnTo>
                  <a:lnTo>
                    <a:pt x="1420" y="748"/>
                  </a:lnTo>
                  <a:lnTo>
                    <a:pt x="1418" y="746"/>
                  </a:lnTo>
                  <a:lnTo>
                    <a:pt x="1414" y="746"/>
                  </a:lnTo>
                  <a:lnTo>
                    <a:pt x="1412" y="748"/>
                  </a:lnTo>
                  <a:lnTo>
                    <a:pt x="1414" y="752"/>
                  </a:lnTo>
                  <a:lnTo>
                    <a:pt x="1416" y="754"/>
                  </a:lnTo>
                  <a:lnTo>
                    <a:pt x="1416" y="758"/>
                  </a:lnTo>
                  <a:lnTo>
                    <a:pt x="1414" y="760"/>
                  </a:lnTo>
                  <a:lnTo>
                    <a:pt x="1408" y="758"/>
                  </a:lnTo>
                  <a:lnTo>
                    <a:pt x="1402" y="754"/>
                  </a:lnTo>
                  <a:lnTo>
                    <a:pt x="1400" y="756"/>
                  </a:lnTo>
                  <a:lnTo>
                    <a:pt x="1402" y="760"/>
                  </a:lnTo>
                  <a:lnTo>
                    <a:pt x="1410" y="764"/>
                  </a:lnTo>
                  <a:lnTo>
                    <a:pt x="1418" y="768"/>
                  </a:lnTo>
                  <a:lnTo>
                    <a:pt x="1422" y="770"/>
                  </a:lnTo>
                  <a:lnTo>
                    <a:pt x="1418" y="772"/>
                  </a:lnTo>
                  <a:lnTo>
                    <a:pt x="1410" y="770"/>
                  </a:lnTo>
                  <a:lnTo>
                    <a:pt x="1404" y="768"/>
                  </a:lnTo>
                  <a:lnTo>
                    <a:pt x="1402" y="768"/>
                  </a:lnTo>
                  <a:lnTo>
                    <a:pt x="1402" y="770"/>
                  </a:lnTo>
                  <a:lnTo>
                    <a:pt x="1400" y="774"/>
                  </a:lnTo>
                  <a:lnTo>
                    <a:pt x="1396" y="778"/>
                  </a:lnTo>
                  <a:lnTo>
                    <a:pt x="1388" y="782"/>
                  </a:lnTo>
                  <a:lnTo>
                    <a:pt x="1376" y="790"/>
                  </a:lnTo>
                  <a:lnTo>
                    <a:pt x="1372" y="792"/>
                  </a:lnTo>
                  <a:lnTo>
                    <a:pt x="1372" y="794"/>
                  </a:lnTo>
                  <a:lnTo>
                    <a:pt x="1366" y="798"/>
                  </a:lnTo>
                  <a:lnTo>
                    <a:pt x="1362" y="800"/>
                  </a:lnTo>
                  <a:lnTo>
                    <a:pt x="1360" y="802"/>
                  </a:lnTo>
                  <a:lnTo>
                    <a:pt x="1360" y="804"/>
                  </a:lnTo>
                  <a:lnTo>
                    <a:pt x="1362" y="808"/>
                  </a:lnTo>
                  <a:lnTo>
                    <a:pt x="1360" y="810"/>
                  </a:lnTo>
                  <a:lnTo>
                    <a:pt x="1358" y="810"/>
                  </a:lnTo>
                  <a:lnTo>
                    <a:pt x="1358" y="812"/>
                  </a:lnTo>
                  <a:lnTo>
                    <a:pt x="1362" y="816"/>
                  </a:lnTo>
                  <a:lnTo>
                    <a:pt x="1368" y="818"/>
                  </a:lnTo>
                  <a:lnTo>
                    <a:pt x="1370" y="818"/>
                  </a:lnTo>
                  <a:lnTo>
                    <a:pt x="1368" y="818"/>
                  </a:lnTo>
                  <a:lnTo>
                    <a:pt x="1362" y="818"/>
                  </a:lnTo>
                  <a:lnTo>
                    <a:pt x="1356" y="818"/>
                  </a:lnTo>
                  <a:lnTo>
                    <a:pt x="1350" y="816"/>
                  </a:lnTo>
                  <a:lnTo>
                    <a:pt x="1350" y="814"/>
                  </a:lnTo>
                  <a:lnTo>
                    <a:pt x="1350" y="810"/>
                  </a:lnTo>
                  <a:lnTo>
                    <a:pt x="1350" y="806"/>
                  </a:lnTo>
                  <a:lnTo>
                    <a:pt x="1350" y="804"/>
                  </a:lnTo>
                  <a:lnTo>
                    <a:pt x="1342" y="802"/>
                  </a:lnTo>
                  <a:lnTo>
                    <a:pt x="1334" y="800"/>
                  </a:lnTo>
                  <a:lnTo>
                    <a:pt x="1326" y="800"/>
                  </a:lnTo>
                  <a:lnTo>
                    <a:pt x="1324" y="798"/>
                  </a:lnTo>
                  <a:lnTo>
                    <a:pt x="1322" y="798"/>
                  </a:lnTo>
                  <a:lnTo>
                    <a:pt x="1320" y="796"/>
                  </a:lnTo>
                  <a:lnTo>
                    <a:pt x="1318" y="798"/>
                  </a:lnTo>
                  <a:lnTo>
                    <a:pt x="1312" y="796"/>
                  </a:lnTo>
                  <a:lnTo>
                    <a:pt x="1308" y="794"/>
                  </a:lnTo>
                  <a:lnTo>
                    <a:pt x="1306" y="794"/>
                  </a:lnTo>
                  <a:lnTo>
                    <a:pt x="1306" y="796"/>
                  </a:lnTo>
                  <a:lnTo>
                    <a:pt x="1304" y="802"/>
                  </a:lnTo>
                  <a:lnTo>
                    <a:pt x="1302" y="808"/>
                  </a:lnTo>
                  <a:lnTo>
                    <a:pt x="1300" y="802"/>
                  </a:lnTo>
                  <a:lnTo>
                    <a:pt x="1298" y="800"/>
                  </a:lnTo>
                  <a:lnTo>
                    <a:pt x="1294" y="796"/>
                  </a:lnTo>
                  <a:lnTo>
                    <a:pt x="1290" y="796"/>
                  </a:lnTo>
                  <a:lnTo>
                    <a:pt x="1284" y="798"/>
                  </a:lnTo>
                  <a:lnTo>
                    <a:pt x="1278" y="802"/>
                  </a:lnTo>
                  <a:lnTo>
                    <a:pt x="1280" y="804"/>
                  </a:lnTo>
                  <a:lnTo>
                    <a:pt x="1286" y="806"/>
                  </a:lnTo>
                  <a:lnTo>
                    <a:pt x="1288" y="808"/>
                  </a:lnTo>
                  <a:lnTo>
                    <a:pt x="1290" y="810"/>
                  </a:lnTo>
                  <a:lnTo>
                    <a:pt x="1294" y="812"/>
                  </a:lnTo>
                  <a:lnTo>
                    <a:pt x="1298" y="812"/>
                  </a:lnTo>
                  <a:lnTo>
                    <a:pt x="1302" y="814"/>
                  </a:lnTo>
                  <a:lnTo>
                    <a:pt x="1304" y="816"/>
                  </a:lnTo>
                  <a:lnTo>
                    <a:pt x="1308" y="816"/>
                  </a:lnTo>
                  <a:lnTo>
                    <a:pt x="1310" y="818"/>
                  </a:lnTo>
                  <a:lnTo>
                    <a:pt x="1308" y="820"/>
                  </a:lnTo>
                  <a:lnTo>
                    <a:pt x="1306" y="822"/>
                  </a:lnTo>
                  <a:lnTo>
                    <a:pt x="1306" y="824"/>
                  </a:lnTo>
                  <a:lnTo>
                    <a:pt x="1312" y="832"/>
                  </a:lnTo>
                  <a:lnTo>
                    <a:pt x="1314" y="836"/>
                  </a:lnTo>
                  <a:lnTo>
                    <a:pt x="1312" y="836"/>
                  </a:lnTo>
                  <a:lnTo>
                    <a:pt x="1296" y="824"/>
                  </a:lnTo>
                  <a:lnTo>
                    <a:pt x="1286" y="818"/>
                  </a:lnTo>
                  <a:lnTo>
                    <a:pt x="1280" y="816"/>
                  </a:lnTo>
                  <a:lnTo>
                    <a:pt x="1278" y="818"/>
                  </a:lnTo>
                  <a:lnTo>
                    <a:pt x="1278" y="822"/>
                  </a:lnTo>
                  <a:lnTo>
                    <a:pt x="1280" y="822"/>
                  </a:lnTo>
                  <a:lnTo>
                    <a:pt x="1280" y="824"/>
                  </a:lnTo>
                  <a:lnTo>
                    <a:pt x="1276" y="826"/>
                  </a:lnTo>
                  <a:lnTo>
                    <a:pt x="1274" y="826"/>
                  </a:lnTo>
                  <a:lnTo>
                    <a:pt x="1272" y="826"/>
                  </a:lnTo>
                  <a:lnTo>
                    <a:pt x="1272" y="824"/>
                  </a:lnTo>
                  <a:lnTo>
                    <a:pt x="1274" y="822"/>
                  </a:lnTo>
                  <a:lnTo>
                    <a:pt x="1272" y="822"/>
                  </a:lnTo>
                  <a:lnTo>
                    <a:pt x="1266" y="824"/>
                  </a:lnTo>
                  <a:lnTo>
                    <a:pt x="1252" y="834"/>
                  </a:lnTo>
                  <a:lnTo>
                    <a:pt x="1252" y="836"/>
                  </a:lnTo>
                  <a:lnTo>
                    <a:pt x="1250" y="838"/>
                  </a:lnTo>
                  <a:lnTo>
                    <a:pt x="1248" y="846"/>
                  </a:lnTo>
                  <a:lnTo>
                    <a:pt x="1246" y="850"/>
                  </a:lnTo>
                  <a:lnTo>
                    <a:pt x="1244" y="856"/>
                  </a:lnTo>
                  <a:lnTo>
                    <a:pt x="1238" y="862"/>
                  </a:lnTo>
                  <a:lnTo>
                    <a:pt x="1228" y="868"/>
                  </a:lnTo>
                  <a:lnTo>
                    <a:pt x="1238" y="856"/>
                  </a:lnTo>
                  <a:lnTo>
                    <a:pt x="1242" y="844"/>
                  </a:lnTo>
                  <a:lnTo>
                    <a:pt x="1244" y="832"/>
                  </a:lnTo>
                  <a:lnTo>
                    <a:pt x="1244" y="824"/>
                  </a:lnTo>
                  <a:lnTo>
                    <a:pt x="1242" y="820"/>
                  </a:lnTo>
                  <a:lnTo>
                    <a:pt x="1240" y="822"/>
                  </a:lnTo>
                  <a:lnTo>
                    <a:pt x="1238" y="824"/>
                  </a:lnTo>
                  <a:lnTo>
                    <a:pt x="1236" y="826"/>
                  </a:lnTo>
                  <a:lnTo>
                    <a:pt x="1236" y="824"/>
                  </a:lnTo>
                  <a:lnTo>
                    <a:pt x="1232" y="822"/>
                  </a:lnTo>
                  <a:lnTo>
                    <a:pt x="1230" y="822"/>
                  </a:lnTo>
                  <a:lnTo>
                    <a:pt x="1224" y="834"/>
                  </a:lnTo>
                  <a:lnTo>
                    <a:pt x="1222" y="840"/>
                  </a:lnTo>
                  <a:lnTo>
                    <a:pt x="1222" y="842"/>
                  </a:lnTo>
                  <a:lnTo>
                    <a:pt x="1222" y="844"/>
                  </a:lnTo>
                  <a:lnTo>
                    <a:pt x="1220" y="846"/>
                  </a:lnTo>
                  <a:lnTo>
                    <a:pt x="1216" y="848"/>
                  </a:lnTo>
                  <a:lnTo>
                    <a:pt x="1214" y="848"/>
                  </a:lnTo>
                  <a:lnTo>
                    <a:pt x="1214" y="846"/>
                  </a:lnTo>
                  <a:lnTo>
                    <a:pt x="1216" y="840"/>
                  </a:lnTo>
                  <a:lnTo>
                    <a:pt x="1218" y="836"/>
                  </a:lnTo>
                  <a:lnTo>
                    <a:pt x="1216" y="832"/>
                  </a:lnTo>
                  <a:lnTo>
                    <a:pt x="1214" y="830"/>
                  </a:lnTo>
                  <a:lnTo>
                    <a:pt x="1212" y="830"/>
                  </a:lnTo>
                  <a:lnTo>
                    <a:pt x="1204" y="832"/>
                  </a:lnTo>
                  <a:lnTo>
                    <a:pt x="1198" y="836"/>
                  </a:lnTo>
                  <a:lnTo>
                    <a:pt x="1186" y="844"/>
                  </a:lnTo>
                  <a:lnTo>
                    <a:pt x="1184" y="846"/>
                  </a:lnTo>
                  <a:lnTo>
                    <a:pt x="1188" y="848"/>
                  </a:lnTo>
                  <a:lnTo>
                    <a:pt x="1188" y="850"/>
                  </a:lnTo>
                  <a:lnTo>
                    <a:pt x="1188" y="854"/>
                  </a:lnTo>
                  <a:lnTo>
                    <a:pt x="1188" y="856"/>
                  </a:lnTo>
                  <a:lnTo>
                    <a:pt x="1190" y="858"/>
                  </a:lnTo>
                  <a:lnTo>
                    <a:pt x="1196" y="860"/>
                  </a:lnTo>
                  <a:lnTo>
                    <a:pt x="1200" y="862"/>
                  </a:lnTo>
                  <a:lnTo>
                    <a:pt x="1204" y="864"/>
                  </a:lnTo>
                  <a:lnTo>
                    <a:pt x="1208" y="868"/>
                  </a:lnTo>
                  <a:lnTo>
                    <a:pt x="1210" y="876"/>
                  </a:lnTo>
                  <a:lnTo>
                    <a:pt x="1200" y="872"/>
                  </a:lnTo>
                  <a:lnTo>
                    <a:pt x="1198" y="870"/>
                  </a:lnTo>
                  <a:lnTo>
                    <a:pt x="1200" y="868"/>
                  </a:lnTo>
                  <a:lnTo>
                    <a:pt x="1202" y="868"/>
                  </a:lnTo>
                  <a:lnTo>
                    <a:pt x="1196" y="864"/>
                  </a:lnTo>
                  <a:lnTo>
                    <a:pt x="1190" y="862"/>
                  </a:lnTo>
                  <a:lnTo>
                    <a:pt x="1186" y="860"/>
                  </a:lnTo>
                  <a:lnTo>
                    <a:pt x="1182" y="854"/>
                  </a:lnTo>
                  <a:lnTo>
                    <a:pt x="1180" y="852"/>
                  </a:lnTo>
                  <a:lnTo>
                    <a:pt x="1174" y="852"/>
                  </a:lnTo>
                  <a:lnTo>
                    <a:pt x="1166" y="854"/>
                  </a:lnTo>
                  <a:lnTo>
                    <a:pt x="1166" y="856"/>
                  </a:lnTo>
                  <a:lnTo>
                    <a:pt x="1174" y="862"/>
                  </a:lnTo>
                  <a:lnTo>
                    <a:pt x="1178" y="866"/>
                  </a:lnTo>
                  <a:lnTo>
                    <a:pt x="1176" y="868"/>
                  </a:lnTo>
                  <a:lnTo>
                    <a:pt x="1172" y="868"/>
                  </a:lnTo>
                  <a:lnTo>
                    <a:pt x="1168" y="862"/>
                  </a:lnTo>
                  <a:lnTo>
                    <a:pt x="1158" y="854"/>
                  </a:lnTo>
                  <a:lnTo>
                    <a:pt x="1154" y="854"/>
                  </a:lnTo>
                  <a:lnTo>
                    <a:pt x="1154" y="858"/>
                  </a:lnTo>
                  <a:lnTo>
                    <a:pt x="1154" y="860"/>
                  </a:lnTo>
                  <a:lnTo>
                    <a:pt x="1154" y="862"/>
                  </a:lnTo>
                  <a:lnTo>
                    <a:pt x="1152" y="864"/>
                  </a:lnTo>
                  <a:lnTo>
                    <a:pt x="1150" y="868"/>
                  </a:lnTo>
                  <a:lnTo>
                    <a:pt x="1150" y="872"/>
                  </a:lnTo>
                  <a:lnTo>
                    <a:pt x="1152" y="876"/>
                  </a:lnTo>
                  <a:lnTo>
                    <a:pt x="1152" y="878"/>
                  </a:lnTo>
                  <a:lnTo>
                    <a:pt x="1146" y="880"/>
                  </a:lnTo>
                  <a:lnTo>
                    <a:pt x="1138" y="884"/>
                  </a:lnTo>
                  <a:lnTo>
                    <a:pt x="1134" y="886"/>
                  </a:lnTo>
                  <a:lnTo>
                    <a:pt x="1130" y="888"/>
                  </a:lnTo>
                  <a:lnTo>
                    <a:pt x="1128" y="892"/>
                  </a:lnTo>
                  <a:lnTo>
                    <a:pt x="1128" y="894"/>
                  </a:lnTo>
                  <a:lnTo>
                    <a:pt x="1134" y="896"/>
                  </a:lnTo>
                  <a:lnTo>
                    <a:pt x="1138" y="898"/>
                  </a:lnTo>
                  <a:lnTo>
                    <a:pt x="1132" y="900"/>
                  </a:lnTo>
                  <a:lnTo>
                    <a:pt x="1122" y="902"/>
                  </a:lnTo>
                  <a:lnTo>
                    <a:pt x="1120" y="906"/>
                  </a:lnTo>
                  <a:lnTo>
                    <a:pt x="1118" y="908"/>
                  </a:lnTo>
                  <a:lnTo>
                    <a:pt x="1114" y="912"/>
                  </a:lnTo>
                  <a:lnTo>
                    <a:pt x="1108" y="912"/>
                  </a:lnTo>
                  <a:lnTo>
                    <a:pt x="1102" y="912"/>
                  </a:lnTo>
                  <a:lnTo>
                    <a:pt x="1096" y="916"/>
                  </a:lnTo>
                  <a:lnTo>
                    <a:pt x="1090" y="924"/>
                  </a:lnTo>
                  <a:lnTo>
                    <a:pt x="1088" y="928"/>
                  </a:lnTo>
                  <a:lnTo>
                    <a:pt x="1088" y="930"/>
                  </a:lnTo>
                  <a:lnTo>
                    <a:pt x="1092" y="930"/>
                  </a:lnTo>
                  <a:lnTo>
                    <a:pt x="1096" y="928"/>
                  </a:lnTo>
                  <a:lnTo>
                    <a:pt x="1106" y="926"/>
                  </a:lnTo>
                  <a:lnTo>
                    <a:pt x="1108" y="926"/>
                  </a:lnTo>
                  <a:lnTo>
                    <a:pt x="1108" y="930"/>
                  </a:lnTo>
                  <a:lnTo>
                    <a:pt x="1112" y="930"/>
                  </a:lnTo>
                  <a:lnTo>
                    <a:pt x="1124" y="924"/>
                  </a:lnTo>
                  <a:lnTo>
                    <a:pt x="1128" y="924"/>
                  </a:lnTo>
                  <a:lnTo>
                    <a:pt x="1130" y="924"/>
                  </a:lnTo>
                  <a:lnTo>
                    <a:pt x="1128" y="928"/>
                  </a:lnTo>
                  <a:lnTo>
                    <a:pt x="1120" y="932"/>
                  </a:lnTo>
                  <a:lnTo>
                    <a:pt x="1110" y="936"/>
                  </a:lnTo>
                  <a:lnTo>
                    <a:pt x="1102" y="936"/>
                  </a:lnTo>
                  <a:lnTo>
                    <a:pt x="1100" y="936"/>
                  </a:lnTo>
                  <a:lnTo>
                    <a:pt x="1096" y="934"/>
                  </a:lnTo>
                  <a:lnTo>
                    <a:pt x="1088" y="934"/>
                  </a:lnTo>
                  <a:lnTo>
                    <a:pt x="1078" y="936"/>
                  </a:lnTo>
                  <a:lnTo>
                    <a:pt x="1072" y="938"/>
                  </a:lnTo>
                  <a:lnTo>
                    <a:pt x="1070" y="940"/>
                  </a:lnTo>
                  <a:lnTo>
                    <a:pt x="1074" y="942"/>
                  </a:lnTo>
                  <a:lnTo>
                    <a:pt x="1076" y="944"/>
                  </a:lnTo>
                  <a:lnTo>
                    <a:pt x="1076" y="946"/>
                  </a:lnTo>
                  <a:lnTo>
                    <a:pt x="1080" y="948"/>
                  </a:lnTo>
                  <a:lnTo>
                    <a:pt x="1086" y="948"/>
                  </a:lnTo>
                  <a:lnTo>
                    <a:pt x="1084" y="952"/>
                  </a:lnTo>
                  <a:lnTo>
                    <a:pt x="1080" y="958"/>
                  </a:lnTo>
                  <a:lnTo>
                    <a:pt x="1078" y="960"/>
                  </a:lnTo>
                  <a:lnTo>
                    <a:pt x="1076" y="964"/>
                  </a:lnTo>
                  <a:lnTo>
                    <a:pt x="1076" y="968"/>
                  </a:lnTo>
                  <a:lnTo>
                    <a:pt x="1074" y="966"/>
                  </a:lnTo>
                  <a:lnTo>
                    <a:pt x="1070" y="960"/>
                  </a:lnTo>
                  <a:lnTo>
                    <a:pt x="1070" y="954"/>
                  </a:lnTo>
                  <a:lnTo>
                    <a:pt x="1070" y="948"/>
                  </a:lnTo>
                  <a:lnTo>
                    <a:pt x="1068" y="944"/>
                  </a:lnTo>
                  <a:lnTo>
                    <a:pt x="1066" y="944"/>
                  </a:lnTo>
                  <a:lnTo>
                    <a:pt x="1064" y="948"/>
                  </a:lnTo>
                  <a:lnTo>
                    <a:pt x="1060" y="954"/>
                  </a:lnTo>
                  <a:lnTo>
                    <a:pt x="1058" y="954"/>
                  </a:lnTo>
                  <a:lnTo>
                    <a:pt x="1056" y="954"/>
                  </a:lnTo>
                  <a:lnTo>
                    <a:pt x="1056" y="952"/>
                  </a:lnTo>
                  <a:lnTo>
                    <a:pt x="1052" y="950"/>
                  </a:lnTo>
                  <a:lnTo>
                    <a:pt x="1046" y="952"/>
                  </a:lnTo>
                  <a:lnTo>
                    <a:pt x="1042" y="956"/>
                  </a:lnTo>
                  <a:lnTo>
                    <a:pt x="1040" y="956"/>
                  </a:lnTo>
                  <a:lnTo>
                    <a:pt x="1040" y="958"/>
                  </a:lnTo>
                  <a:lnTo>
                    <a:pt x="1042" y="960"/>
                  </a:lnTo>
                  <a:lnTo>
                    <a:pt x="1044" y="960"/>
                  </a:lnTo>
                  <a:lnTo>
                    <a:pt x="1048" y="958"/>
                  </a:lnTo>
                  <a:lnTo>
                    <a:pt x="1054" y="958"/>
                  </a:lnTo>
                  <a:lnTo>
                    <a:pt x="1062" y="960"/>
                  </a:lnTo>
                  <a:lnTo>
                    <a:pt x="1064" y="962"/>
                  </a:lnTo>
                  <a:lnTo>
                    <a:pt x="1064" y="964"/>
                  </a:lnTo>
                  <a:lnTo>
                    <a:pt x="1060" y="966"/>
                  </a:lnTo>
                  <a:lnTo>
                    <a:pt x="1050" y="966"/>
                  </a:lnTo>
                  <a:lnTo>
                    <a:pt x="1032" y="970"/>
                  </a:lnTo>
                  <a:lnTo>
                    <a:pt x="1020" y="974"/>
                  </a:lnTo>
                  <a:lnTo>
                    <a:pt x="1018" y="976"/>
                  </a:lnTo>
                  <a:lnTo>
                    <a:pt x="1020" y="978"/>
                  </a:lnTo>
                  <a:lnTo>
                    <a:pt x="1022" y="980"/>
                  </a:lnTo>
                  <a:lnTo>
                    <a:pt x="1018" y="984"/>
                  </a:lnTo>
                  <a:lnTo>
                    <a:pt x="1016" y="986"/>
                  </a:lnTo>
                  <a:lnTo>
                    <a:pt x="1020" y="988"/>
                  </a:lnTo>
                  <a:lnTo>
                    <a:pt x="1026" y="988"/>
                  </a:lnTo>
                  <a:lnTo>
                    <a:pt x="1030" y="986"/>
                  </a:lnTo>
                  <a:lnTo>
                    <a:pt x="1036" y="980"/>
                  </a:lnTo>
                  <a:lnTo>
                    <a:pt x="1042" y="976"/>
                  </a:lnTo>
                  <a:lnTo>
                    <a:pt x="1046" y="976"/>
                  </a:lnTo>
                  <a:lnTo>
                    <a:pt x="1052" y="976"/>
                  </a:lnTo>
                  <a:lnTo>
                    <a:pt x="1060" y="980"/>
                  </a:lnTo>
                  <a:lnTo>
                    <a:pt x="1058" y="980"/>
                  </a:lnTo>
                  <a:lnTo>
                    <a:pt x="1050" y="980"/>
                  </a:lnTo>
                  <a:lnTo>
                    <a:pt x="1040" y="982"/>
                  </a:lnTo>
                  <a:lnTo>
                    <a:pt x="1034" y="986"/>
                  </a:lnTo>
                  <a:lnTo>
                    <a:pt x="1034" y="988"/>
                  </a:lnTo>
                  <a:lnTo>
                    <a:pt x="1036" y="990"/>
                  </a:lnTo>
                  <a:lnTo>
                    <a:pt x="1034" y="990"/>
                  </a:lnTo>
                  <a:lnTo>
                    <a:pt x="1026" y="992"/>
                  </a:lnTo>
                  <a:lnTo>
                    <a:pt x="1016" y="996"/>
                  </a:lnTo>
                  <a:lnTo>
                    <a:pt x="1016" y="998"/>
                  </a:lnTo>
                  <a:lnTo>
                    <a:pt x="1020" y="1002"/>
                  </a:lnTo>
                  <a:lnTo>
                    <a:pt x="1022" y="1002"/>
                  </a:lnTo>
                  <a:lnTo>
                    <a:pt x="1022" y="1004"/>
                  </a:lnTo>
                  <a:lnTo>
                    <a:pt x="1020" y="1006"/>
                  </a:lnTo>
                  <a:lnTo>
                    <a:pt x="1016" y="1004"/>
                  </a:lnTo>
                  <a:lnTo>
                    <a:pt x="1014" y="1002"/>
                  </a:lnTo>
                  <a:lnTo>
                    <a:pt x="1010" y="1004"/>
                  </a:lnTo>
                  <a:lnTo>
                    <a:pt x="1004" y="1012"/>
                  </a:lnTo>
                  <a:lnTo>
                    <a:pt x="1008" y="1014"/>
                  </a:lnTo>
                  <a:lnTo>
                    <a:pt x="1012" y="1014"/>
                  </a:lnTo>
                  <a:lnTo>
                    <a:pt x="1016" y="1012"/>
                  </a:lnTo>
                  <a:lnTo>
                    <a:pt x="1024" y="1012"/>
                  </a:lnTo>
                  <a:lnTo>
                    <a:pt x="1036" y="1012"/>
                  </a:lnTo>
                  <a:lnTo>
                    <a:pt x="1050" y="1016"/>
                  </a:lnTo>
                  <a:lnTo>
                    <a:pt x="1048" y="1016"/>
                  </a:lnTo>
                  <a:lnTo>
                    <a:pt x="1046" y="1018"/>
                  </a:lnTo>
                  <a:lnTo>
                    <a:pt x="1046" y="1022"/>
                  </a:lnTo>
                  <a:lnTo>
                    <a:pt x="1046" y="1024"/>
                  </a:lnTo>
                  <a:lnTo>
                    <a:pt x="1044" y="1022"/>
                  </a:lnTo>
                  <a:lnTo>
                    <a:pt x="1038" y="1018"/>
                  </a:lnTo>
                  <a:lnTo>
                    <a:pt x="1034" y="1016"/>
                  </a:lnTo>
                  <a:lnTo>
                    <a:pt x="1028" y="1016"/>
                  </a:lnTo>
                  <a:lnTo>
                    <a:pt x="1020" y="1016"/>
                  </a:lnTo>
                  <a:lnTo>
                    <a:pt x="1014" y="1018"/>
                  </a:lnTo>
                  <a:lnTo>
                    <a:pt x="1008" y="1020"/>
                  </a:lnTo>
                  <a:lnTo>
                    <a:pt x="1002" y="1020"/>
                  </a:lnTo>
                  <a:lnTo>
                    <a:pt x="998" y="1020"/>
                  </a:lnTo>
                  <a:lnTo>
                    <a:pt x="996" y="1020"/>
                  </a:lnTo>
                  <a:lnTo>
                    <a:pt x="994" y="1022"/>
                  </a:lnTo>
                  <a:lnTo>
                    <a:pt x="990" y="1022"/>
                  </a:lnTo>
                  <a:lnTo>
                    <a:pt x="988" y="1024"/>
                  </a:lnTo>
                  <a:lnTo>
                    <a:pt x="988" y="1026"/>
                  </a:lnTo>
                  <a:lnTo>
                    <a:pt x="988" y="1028"/>
                  </a:lnTo>
                  <a:lnTo>
                    <a:pt x="988" y="1030"/>
                  </a:lnTo>
                  <a:lnTo>
                    <a:pt x="986" y="1032"/>
                  </a:lnTo>
                  <a:lnTo>
                    <a:pt x="982" y="1034"/>
                  </a:lnTo>
                  <a:lnTo>
                    <a:pt x="976" y="1034"/>
                  </a:lnTo>
                  <a:lnTo>
                    <a:pt x="968" y="1036"/>
                  </a:lnTo>
                  <a:lnTo>
                    <a:pt x="970" y="1038"/>
                  </a:lnTo>
                  <a:lnTo>
                    <a:pt x="974" y="1042"/>
                  </a:lnTo>
                  <a:lnTo>
                    <a:pt x="974" y="1044"/>
                  </a:lnTo>
                  <a:lnTo>
                    <a:pt x="972" y="1046"/>
                  </a:lnTo>
                  <a:lnTo>
                    <a:pt x="966" y="1050"/>
                  </a:lnTo>
                  <a:lnTo>
                    <a:pt x="964" y="1050"/>
                  </a:lnTo>
                  <a:lnTo>
                    <a:pt x="962" y="1050"/>
                  </a:lnTo>
                  <a:lnTo>
                    <a:pt x="956" y="1052"/>
                  </a:lnTo>
                  <a:lnTo>
                    <a:pt x="954" y="1056"/>
                  </a:lnTo>
                  <a:lnTo>
                    <a:pt x="956" y="1058"/>
                  </a:lnTo>
                  <a:lnTo>
                    <a:pt x="958" y="1058"/>
                  </a:lnTo>
                  <a:lnTo>
                    <a:pt x="958" y="1060"/>
                  </a:lnTo>
                  <a:lnTo>
                    <a:pt x="954" y="1062"/>
                  </a:lnTo>
                  <a:lnTo>
                    <a:pt x="954" y="1064"/>
                  </a:lnTo>
                  <a:lnTo>
                    <a:pt x="956" y="1066"/>
                  </a:lnTo>
                  <a:lnTo>
                    <a:pt x="954" y="1064"/>
                  </a:lnTo>
                  <a:lnTo>
                    <a:pt x="950" y="1064"/>
                  </a:lnTo>
                  <a:lnTo>
                    <a:pt x="946" y="1064"/>
                  </a:lnTo>
                  <a:lnTo>
                    <a:pt x="946" y="1066"/>
                  </a:lnTo>
                  <a:lnTo>
                    <a:pt x="948" y="1068"/>
                  </a:lnTo>
                  <a:lnTo>
                    <a:pt x="950" y="1070"/>
                  </a:lnTo>
                  <a:lnTo>
                    <a:pt x="950" y="1072"/>
                  </a:lnTo>
                  <a:lnTo>
                    <a:pt x="948" y="1076"/>
                  </a:lnTo>
                  <a:lnTo>
                    <a:pt x="948" y="1080"/>
                  </a:lnTo>
                  <a:lnTo>
                    <a:pt x="954" y="1080"/>
                  </a:lnTo>
                  <a:lnTo>
                    <a:pt x="958" y="1080"/>
                  </a:lnTo>
                  <a:lnTo>
                    <a:pt x="954" y="1082"/>
                  </a:lnTo>
                  <a:lnTo>
                    <a:pt x="948" y="1084"/>
                  </a:lnTo>
                  <a:lnTo>
                    <a:pt x="946" y="1086"/>
                  </a:lnTo>
                  <a:lnTo>
                    <a:pt x="954" y="1086"/>
                  </a:lnTo>
                  <a:lnTo>
                    <a:pt x="964" y="1084"/>
                  </a:lnTo>
                  <a:lnTo>
                    <a:pt x="988" y="1078"/>
                  </a:lnTo>
                  <a:lnTo>
                    <a:pt x="994" y="1078"/>
                  </a:lnTo>
                  <a:lnTo>
                    <a:pt x="990" y="1080"/>
                  </a:lnTo>
                  <a:lnTo>
                    <a:pt x="982" y="1084"/>
                  </a:lnTo>
                  <a:lnTo>
                    <a:pt x="972" y="1086"/>
                  </a:lnTo>
                  <a:lnTo>
                    <a:pt x="954" y="1090"/>
                  </a:lnTo>
                  <a:lnTo>
                    <a:pt x="946" y="1092"/>
                  </a:lnTo>
                  <a:lnTo>
                    <a:pt x="936" y="1094"/>
                  </a:lnTo>
                  <a:lnTo>
                    <a:pt x="932" y="1096"/>
                  </a:lnTo>
                  <a:lnTo>
                    <a:pt x="936" y="1096"/>
                  </a:lnTo>
                  <a:lnTo>
                    <a:pt x="942" y="1098"/>
                  </a:lnTo>
                  <a:lnTo>
                    <a:pt x="944" y="1098"/>
                  </a:lnTo>
                  <a:lnTo>
                    <a:pt x="946" y="1100"/>
                  </a:lnTo>
                  <a:lnTo>
                    <a:pt x="944" y="1104"/>
                  </a:lnTo>
                  <a:lnTo>
                    <a:pt x="940" y="1106"/>
                  </a:lnTo>
                  <a:lnTo>
                    <a:pt x="934" y="1108"/>
                  </a:lnTo>
                  <a:lnTo>
                    <a:pt x="932" y="1114"/>
                  </a:lnTo>
                  <a:lnTo>
                    <a:pt x="930" y="1118"/>
                  </a:lnTo>
                  <a:lnTo>
                    <a:pt x="928" y="1120"/>
                  </a:lnTo>
                  <a:lnTo>
                    <a:pt x="924" y="1122"/>
                  </a:lnTo>
                  <a:lnTo>
                    <a:pt x="920" y="1122"/>
                  </a:lnTo>
                  <a:lnTo>
                    <a:pt x="920" y="1128"/>
                  </a:lnTo>
                  <a:lnTo>
                    <a:pt x="922" y="1132"/>
                  </a:lnTo>
                  <a:lnTo>
                    <a:pt x="924" y="1134"/>
                  </a:lnTo>
                  <a:lnTo>
                    <a:pt x="926" y="1134"/>
                  </a:lnTo>
                  <a:lnTo>
                    <a:pt x="928" y="1138"/>
                  </a:lnTo>
                  <a:lnTo>
                    <a:pt x="928" y="1140"/>
                  </a:lnTo>
                  <a:lnTo>
                    <a:pt x="928" y="1142"/>
                  </a:lnTo>
                  <a:lnTo>
                    <a:pt x="922" y="1146"/>
                  </a:lnTo>
                  <a:lnTo>
                    <a:pt x="918" y="1150"/>
                  </a:lnTo>
                  <a:lnTo>
                    <a:pt x="918" y="1152"/>
                  </a:lnTo>
                  <a:lnTo>
                    <a:pt x="920" y="1152"/>
                  </a:lnTo>
                  <a:lnTo>
                    <a:pt x="922" y="1156"/>
                  </a:lnTo>
                  <a:lnTo>
                    <a:pt x="922" y="1160"/>
                  </a:lnTo>
                  <a:lnTo>
                    <a:pt x="918" y="1164"/>
                  </a:lnTo>
                  <a:lnTo>
                    <a:pt x="910" y="1166"/>
                  </a:lnTo>
                  <a:lnTo>
                    <a:pt x="904" y="1168"/>
                  </a:lnTo>
                  <a:lnTo>
                    <a:pt x="900" y="1168"/>
                  </a:lnTo>
                  <a:lnTo>
                    <a:pt x="898" y="1170"/>
                  </a:lnTo>
                  <a:lnTo>
                    <a:pt x="892" y="1172"/>
                  </a:lnTo>
                  <a:lnTo>
                    <a:pt x="888" y="1174"/>
                  </a:lnTo>
                  <a:lnTo>
                    <a:pt x="884" y="1174"/>
                  </a:lnTo>
                  <a:lnTo>
                    <a:pt x="880" y="1176"/>
                  </a:lnTo>
                  <a:lnTo>
                    <a:pt x="876" y="1176"/>
                  </a:lnTo>
                  <a:lnTo>
                    <a:pt x="866" y="1176"/>
                  </a:lnTo>
                  <a:lnTo>
                    <a:pt x="862" y="1176"/>
                  </a:lnTo>
                  <a:lnTo>
                    <a:pt x="860" y="1178"/>
                  </a:lnTo>
                  <a:lnTo>
                    <a:pt x="860" y="1180"/>
                  </a:lnTo>
                  <a:lnTo>
                    <a:pt x="864" y="1180"/>
                  </a:lnTo>
                  <a:lnTo>
                    <a:pt x="868" y="1180"/>
                  </a:lnTo>
                  <a:lnTo>
                    <a:pt x="876" y="1180"/>
                  </a:lnTo>
                  <a:lnTo>
                    <a:pt x="878" y="1182"/>
                  </a:lnTo>
                  <a:lnTo>
                    <a:pt x="880" y="1184"/>
                  </a:lnTo>
                  <a:lnTo>
                    <a:pt x="878" y="1186"/>
                  </a:lnTo>
                  <a:lnTo>
                    <a:pt x="878" y="1188"/>
                  </a:lnTo>
                  <a:lnTo>
                    <a:pt x="886" y="1184"/>
                  </a:lnTo>
                  <a:lnTo>
                    <a:pt x="892" y="1182"/>
                  </a:lnTo>
                  <a:lnTo>
                    <a:pt x="892" y="1184"/>
                  </a:lnTo>
                  <a:lnTo>
                    <a:pt x="890" y="1186"/>
                  </a:lnTo>
                  <a:lnTo>
                    <a:pt x="886" y="1190"/>
                  </a:lnTo>
                  <a:lnTo>
                    <a:pt x="884" y="1190"/>
                  </a:lnTo>
                  <a:lnTo>
                    <a:pt x="882" y="1192"/>
                  </a:lnTo>
                  <a:lnTo>
                    <a:pt x="886" y="1194"/>
                  </a:lnTo>
                  <a:lnTo>
                    <a:pt x="890" y="1196"/>
                  </a:lnTo>
                  <a:lnTo>
                    <a:pt x="890" y="1198"/>
                  </a:lnTo>
                  <a:lnTo>
                    <a:pt x="890" y="1200"/>
                  </a:lnTo>
                  <a:lnTo>
                    <a:pt x="886" y="1204"/>
                  </a:lnTo>
                  <a:lnTo>
                    <a:pt x="886" y="1206"/>
                  </a:lnTo>
                  <a:lnTo>
                    <a:pt x="884" y="1208"/>
                  </a:lnTo>
                  <a:lnTo>
                    <a:pt x="878" y="1208"/>
                  </a:lnTo>
                  <a:lnTo>
                    <a:pt x="874" y="1208"/>
                  </a:lnTo>
                  <a:lnTo>
                    <a:pt x="872" y="1208"/>
                  </a:lnTo>
                  <a:lnTo>
                    <a:pt x="870" y="1204"/>
                  </a:lnTo>
                  <a:lnTo>
                    <a:pt x="868" y="1198"/>
                  </a:lnTo>
                  <a:lnTo>
                    <a:pt x="866" y="1198"/>
                  </a:lnTo>
                  <a:lnTo>
                    <a:pt x="864" y="1198"/>
                  </a:lnTo>
                  <a:lnTo>
                    <a:pt x="862" y="1198"/>
                  </a:lnTo>
                  <a:lnTo>
                    <a:pt x="862" y="1200"/>
                  </a:lnTo>
                  <a:lnTo>
                    <a:pt x="862" y="1202"/>
                  </a:lnTo>
                  <a:lnTo>
                    <a:pt x="860" y="1204"/>
                  </a:lnTo>
                  <a:lnTo>
                    <a:pt x="852" y="1204"/>
                  </a:lnTo>
                  <a:lnTo>
                    <a:pt x="848" y="1208"/>
                  </a:lnTo>
                  <a:lnTo>
                    <a:pt x="846" y="1210"/>
                  </a:lnTo>
                  <a:lnTo>
                    <a:pt x="846" y="1214"/>
                  </a:lnTo>
                  <a:lnTo>
                    <a:pt x="846" y="1216"/>
                  </a:lnTo>
                  <a:lnTo>
                    <a:pt x="844" y="1218"/>
                  </a:lnTo>
                  <a:lnTo>
                    <a:pt x="840" y="1220"/>
                  </a:lnTo>
                  <a:lnTo>
                    <a:pt x="834" y="1222"/>
                  </a:lnTo>
                  <a:lnTo>
                    <a:pt x="832" y="1224"/>
                  </a:lnTo>
                  <a:lnTo>
                    <a:pt x="830" y="1228"/>
                  </a:lnTo>
                  <a:lnTo>
                    <a:pt x="828" y="1234"/>
                  </a:lnTo>
                  <a:lnTo>
                    <a:pt x="824" y="1240"/>
                  </a:lnTo>
                  <a:lnTo>
                    <a:pt x="818" y="1246"/>
                  </a:lnTo>
                  <a:lnTo>
                    <a:pt x="812" y="1250"/>
                  </a:lnTo>
                  <a:lnTo>
                    <a:pt x="808" y="1252"/>
                  </a:lnTo>
                  <a:lnTo>
                    <a:pt x="806" y="1256"/>
                  </a:lnTo>
                  <a:lnTo>
                    <a:pt x="806" y="1258"/>
                  </a:lnTo>
                  <a:lnTo>
                    <a:pt x="806" y="1260"/>
                  </a:lnTo>
                  <a:lnTo>
                    <a:pt x="810" y="1260"/>
                  </a:lnTo>
                  <a:lnTo>
                    <a:pt x="816" y="1258"/>
                  </a:lnTo>
                  <a:lnTo>
                    <a:pt x="818" y="1258"/>
                  </a:lnTo>
                  <a:lnTo>
                    <a:pt x="818" y="1262"/>
                  </a:lnTo>
                  <a:lnTo>
                    <a:pt x="820" y="1262"/>
                  </a:lnTo>
                  <a:lnTo>
                    <a:pt x="822" y="1264"/>
                  </a:lnTo>
                  <a:lnTo>
                    <a:pt x="822" y="1268"/>
                  </a:lnTo>
                  <a:lnTo>
                    <a:pt x="824" y="1270"/>
                  </a:lnTo>
                  <a:lnTo>
                    <a:pt x="826" y="1270"/>
                  </a:lnTo>
                  <a:lnTo>
                    <a:pt x="834" y="1270"/>
                  </a:lnTo>
                  <a:lnTo>
                    <a:pt x="848" y="1264"/>
                  </a:lnTo>
                  <a:lnTo>
                    <a:pt x="862" y="1254"/>
                  </a:lnTo>
                  <a:lnTo>
                    <a:pt x="868" y="1250"/>
                  </a:lnTo>
                  <a:lnTo>
                    <a:pt x="868" y="1246"/>
                  </a:lnTo>
                  <a:lnTo>
                    <a:pt x="864" y="1244"/>
                  </a:lnTo>
                  <a:lnTo>
                    <a:pt x="858" y="1244"/>
                  </a:lnTo>
                  <a:lnTo>
                    <a:pt x="862" y="1242"/>
                  </a:lnTo>
                  <a:lnTo>
                    <a:pt x="870" y="1238"/>
                  </a:lnTo>
                  <a:lnTo>
                    <a:pt x="874" y="1236"/>
                  </a:lnTo>
                  <a:lnTo>
                    <a:pt x="876" y="1234"/>
                  </a:lnTo>
                  <a:lnTo>
                    <a:pt x="880" y="1236"/>
                  </a:lnTo>
                  <a:lnTo>
                    <a:pt x="884" y="1236"/>
                  </a:lnTo>
                  <a:lnTo>
                    <a:pt x="884" y="1238"/>
                  </a:lnTo>
                  <a:lnTo>
                    <a:pt x="878" y="1240"/>
                  </a:lnTo>
                  <a:lnTo>
                    <a:pt x="874" y="1242"/>
                  </a:lnTo>
                  <a:lnTo>
                    <a:pt x="872" y="1244"/>
                  </a:lnTo>
                  <a:lnTo>
                    <a:pt x="874" y="1246"/>
                  </a:lnTo>
                  <a:lnTo>
                    <a:pt x="880" y="1248"/>
                  </a:lnTo>
                  <a:lnTo>
                    <a:pt x="884" y="1250"/>
                  </a:lnTo>
                  <a:lnTo>
                    <a:pt x="880" y="1254"/>
                  </a:lnTo>
                  <a:lnTo>
                    <a:pt x="860" y="1262"/>
                  </a:lnTo>
                  <a:lnTo>
                    <a:pt x="854" y="1266"/>
                  </a:lnTo>
                  <a:lnTo>
                    <a:pt x="858" y="1268"/>
                  </a:lnTo>
                  <a:lnTo>
                    <a:pt x="856" y="1268"/>
                  </a:lnTo>
                  <a:lnTo>
                    <a:pt x="856" y="1270"/>
                  </a:lnTo>
                  <a:lnTo>
                    <a:pt x="856" y="1272"/>
                  </a:lnTo>
                  <a:lnTo>
                    <a:pt x="858" y="1272"/>
                  </a:lnTo>
                  <a:lnTo>
                    <a:pt x="862" y="1274"/>
                  </a:lnTo>
                  <a:lnTo>
                    <a:pt x="860" y="1276"/>
                  </a:lnTo>
                  <a:lnTo>
                    <a:pt x="856" y="1276"/>
                  </a:lnTo>
                  <a:lnTo>
                    <a:pt x="852" y="1276"/>
                  </a:lnTo>
                  <a:lnTo>
                    <a:pt x="844" y="1276"/>
                  </a:lnTo>
                  <a:lnTo>
                    <a:pt x="836" y="1276"/>
                  </a:lnTo>
                  <a:lnTo>
                    <a:pt x="830" y="1276"/>
                  </a:lnTo>
                  <a:lnTo>
                    <a:pt x="826" y="1280"/>
                  </a:lnTo>
                  <a:lnTo>
                    <a:pt x="822" y="1282"/>
                  </a:lnTo>
                  <a:lnTo>
                    <a:pt x="822" y="1276"/>
                  </a:lnTo>
                  <a:lnTo>
                    <a:pt x="818" y="1268"/>
                  </a:lnTo>
                  <a:lnTo>
                    <a:pt x="814" y="1262"/>
                  </a:lnTo>
                  <a:lnTo>
                    <a:pt x="810" y="1262"/>
                  </a:lnTo>
                  <a:lnTo>
                    <a:pt x="806" y="1266"/>
                  </a:lnTo>
                  <a:lnTo>
                    <a:pt x="798" y="1268"/>
                  </a:lnTo>
                  <a:lnTo>
                    <a:pt x="796" y="1268"/>
                  </a:lnTo>
                  <a:lnTo>
                    <a:pt x="794" y="1270"/>
                  </a:lnTo>
                  <a:lnTo>
                    <a:pt x="792" y="1274"/>
                  </a:lnTo>
                  <a:lnTo>
                    <a:pt x="792" y="1276"/>
                  </a:lnTo>
                  <a:lnTo>
                    <a:pt x="790" y="1274"/>
                  </a:lnTo>
                  <a:lnTo>
                    <a:pt x="784" y="1274"/>
                  </a:lnTo>
                  <a:lnTo>
                    <a:pt x="778" y="1274"/>
                  </a:lnTo>
                  <a:lnTo>
                    <a:pt x="762" y="1280"/>
                  </a:lnTo>
                  <a:lnTo>
                    <a:pt x="760" y="1282"/>
                  </a:lnTo>
                  <a:lnTo>
                    <a:pt x="760" y="1284"/>
                  </a:lnTo>
                  <a:lnTo>
                    <a:pt x="766" y="1288"/>
                  </a:lnTo>
                  <a:lnTo>
                    <a:pt x="768" y="1290"/>
                  </a:lnTo>
                  <a:lnTo>
                    <a:pt x="768" y="1292"/>
                  </a:lnTo>
                  <a:lnTo>
                    <a:pt x="766" y="1294"/>
                  </a:lnTo>
                  <a:lnTo>
                    <a:pt x="760" y="1294"/>
                  </a:lnTo>
                  <a:lnTo>
                    <a:pt x="754" y="1296"/>
                  </a:lnTo>
                  <a:lnTo>
                    <a:pt x="752" y="1298"/>
                  </a:lnTo>
                  <a:lnTo>
                    <a:pt x="752" y="1300"/>
                  </a:lnTo>
                  <a:lnTo>
                    <a:pt x="756" y="1302"/>
                  </a:lnTo>
                  <a:lnTo>
                    <a:pt x="746" y="1300"/>
                  </a:lnTo>
                  <a:lnTo>
                    <a:pt x="738" y="1298"/>
                  </a:lnTo>
                  <a:lnTo>
                    <a:pt x="742" y="1300"/>
                  </a:lnTo>
                  <a:lnTo>
                    <a:pt x="744" y="1304"/>
                  </a:lnTo>
                  <a:lnTo>
                    <a:pt x="744" y="1306"/>
                  </a:lnTo>
                  <a:lnTo>
                    <a:pt x="740" y="1308"/>
                  </a:lnTo>
                  <a:lnTo>
                    <a:pt x="728" y="1308"/>
                  </a:lnTo>
                  <a:lnTo>
                    <a:pt x="716" y="1308"/>
                  </a:lnTo>
                  <a:lnTo>
                    <a:pt x="708" y="1306"/>
                  </a:lnTo>
                  <a:lnTo>
                    <a:pt x="704" y="1308"/>
                  </a:lnTo>
                  <a:lnTo>
                    <a:pt x="702" y="1310"/>
                  </a:lnTo>
                  <a:lnTo>
                    <a:pt x="702" y="1316"/>
                  </a:lnTo>
                  <a:lnTo>
                    <a:pt x="704" y="1318"/>
                  </a:lnTo>
                  <a:lnTo>
                    <a:pt x="708" y="1320"/>
                  </a:lnTo>
                  <a:lnTo>
                    <a:pt x="712" y="1320"/>
                  </a:lnTo>
                  <a:lnTo>
                    <a:pt x="718" y="1320"/>
                  </a:lnTo>
                  <a:lnTo>
                    <a:pt x="726" y="1318"/>
                  </a:lnTo>
                  <a:lnTo>
                    <a:pt x="724" y="1320"/>
                  </a:lnTo>
                  <a:lnTo>
                    <a:pt x="720" y="1324"/>
                  </a:lnTo>
                  <a:lnTo>
                    <a:pt x="720" y="1328"/>
                  </a:lnTo>
                  <a:lnTo>
                    <a:pt x="722" y="1332"/>
                  </a:lnTo>
                  <a:lnTo>
                    <a:pt x="724" y="1334"/>
                  </a:lnTo>
                  <a:lnTo>
                    <a:pt x="718" y="1332"/>
                  </a:lnTo>
                  <a:lnTo>
                    <a:pt x="704" y="1328"/>
                  </a:lnTo>
                  <a:lnTo>
                    <a:pt x="696" y="1328"/>
                  </a:lnTo>
                  <a:lnTo>
                    <a:pt x="686" y="1330"/>
                  </a:lnTo>
                  <a:lnTo>
                    <a:pt x="678" y="1334"/>
                  </a:lnTo>
                  <a:lnTo>
                    <a:pt x="676" y="1336"/>
                  </a:lnTo>
                  <a:lnTo>
                    <a:pt x="678" y="1336"/>
                  </a:lnTo>
                  <a:lnTo>
                    <a:pt x="682" y="1338"/>
                  </a:lnTo>
                  <a:lnTo>
                    <a:pt x="694" y="1340"/>
                  </a:lnTo>
                  <a:lnTo>
                    <a:pt x="698" y="1342"/>
                  </a:lnTo>
                  <a:lnTo>
                    <a:pt x="702" y="1344"/>
                  </a:lnTo>
                  <a:lnTo>
                    <a:pt x="704" y="1348"/>
                  </a:lnTo>
                  <a:lnTo>
                    <a:pt x="700" y="1346"/>
                  </a:lnTo>
                  <a:lnTo>
                    <a:pt x="696" y="1344"/>
                  </a:lnTo>
                  <a:lnTo>
                    <a:pt x="692" y="1344"/>
                  </a:lnTo>
                  <a:lnTo>
                    <a:pt x="684" y="1344"/>
                  </a:lnTo>
                  <a:lnTo>
                    <a:pt x="676" y="1346"/>
                  </a:lnTo>
                  <a:lnTo>
                    <a:pt x="668" y="1350"/>
                  </a:lnTo>
                  <a:lnTo>
                    <a:pt x="664" y="1354"/>
                  </a:lnTo>
                  <a:lnTo>
                    <a:pt x="662" y="1356"/>
                  </a:lnTo>
                  <a:lnTo>
                    <a:pt x="662" y="1358"/>
                  </a:lnTo>
                  <a:lnTo>
                    <a:pt x="664" y="1358"/>
                  </a:lnTo>
                  <a:lnTo>
                    <a:pt x="658" y="1358"/>
                  </a:lnTo>
                  <a:lnTo>
                    <a:pt x="654" y="1358"/>
                  </a:lnTo>
                  <a:lnTo>
                    <a:pt x="652" y="1358"/>
                  </a:lnTo>
                  <a:lnTo>
                    <a:pt x="652" y="1360"/>
                  </a:lnTo>
                  <a:lnTo>
                    <a:pt x="654" y="1362"/>
                  </a:lnTo>
                  <a:lnTo>
                    <a:pt x="652" y="1364"/>
                  </a:lnTo>
                  <a:lnTo>
                    <a:pt x="646" y="1362"/>
                  </a:lnTo>
                  <a:lnTo>
                    <a:pt x="628" y="1360"/>
                  </a:lnTo>
                  <a:lnTo>
                    <a:pt x="628" y="1362"/>
                  </a:lnTo>
                  <a:lnTo>
                    <a:pt x="632" y="1366"/>
                  </a:lnTo>
                  <a:lnTo>
                    <a:pt x="632" y="1368"/>
                  </a:lnTo>
                  <a:lnTo>
                    <a:pt x="626" y="1370"/>
                  </a:lnTo>
                  <a:lnTo>
                    <a:pt x="622" y="1370"/>
                  </a:lnTo>
                  <a:lnTo>
                    <a:pt x="624" y="1372"/>
                  </a:lnTo>
                  <a:lnTo>
                    <a:pt x="628" y="1374"/>
                  </a:lnTo>
                  <a:lnTo>
                    <a:pt x="632" y="1376"/>
                  </a:lnTo>
                  <a:lnTo>
                    <a:pt x="644" y="1376"/>
                  </a:lnTo>
                  <a:lnTo>
                    <a:pt x="660" y="1378"/>
                  </a:lnTo>
                  <a:lnTo>
                    <a:pt x="666" y="1378"/>
                  </a:lnTo>
                  <a:lnTo>
                    <a:pt x="674" y="1382"/>
                  </a:lnTo>
                  <a:lnTo>
                    <a:pt x="682" y="1386"/>
                  </a:lnTo>
                  <a:lnTo>
                    <a:pt x="680" y="1386"/>
                  </a:lnTo>
                  <a:lnTo>
                    <a:pt x="672" y="1384"/>
                  </a:lnTo>
                  <a:lnTo>
                    <a:pt x="668" y="1384"/>
                  </a:lnTo>
                  <a:lnTo>
                    <a:pt x="664" y="1386"/>
                  </a:lnTo>
                  <a:lnTo>
                    <a:pt x="662" y="1386"/>
                  </a:lnTo>
                  <a:lnTo>
                    <a:pt x="660" y="1386"/>
                  </a:lnTo>
                  <a:lnTo>
                    <a:pt x="654" y="1382"/>
                  </a:lnTo>
                  <a:lnTo>
                    <a:pt x="648" y="1380"/>
                  </a:lnTo>
                  <a:lnTo>
                    <a:pt x="644" y="1378"/>
                  </a:lnTo>
                  <a:lnTo>
                    <a:pt x="638" y="1380"/>
                  </a:lnTo>
                  <a:lnTo>
                    <a:pt x="630" y="1384"/>
                  </a:lnTo>
                  <a:lnTo>
                    <a:pt x="624" y="1390"/>
                  </a:lnTo>
                  <a:lnTo>
                    <a:pt x="622" y="1394"/>
                  </a:lnTo>
                  <a:lnTo>
                    <a:pt x="624" y="1396"/>
                  </a:lnTo>
                  <a:lnTo>
                    <a:pt x="626" y="1398"/>
                  </a:lnTo>
                  <a:lnTo>
                    <a:pt x="632" y="1404"/>
                  </a:lnTo>
                  <a:lnTo>
                    <a:pt x="628" y="1406"/>
                  </a:lnTo>
                  <a:lnTo>
                    <a:pt x="622" y="1410"/>
                  </a:lnTo>
                  <a:lnTo>
                    <a:pt x="622" y="1412"/>
                  </a:lnTo>
                  <a:lnTo>
                    <a:pt x="624" y="1412"/>
                  </a:lnTo>
                  <a:lnTo>
                    <a:pt x="628" y="1416"/>
                  </a:lnTo>
                  <a:lnTo>
                    <a:pt x="626" y="1418"/>
                  </a:lnTo>
                  <a:lnTo>
                    <a:pt x="626" y="1420"/>
                  </a:lnTo>
                  <a:lnTo>
                    <a:pt x="624" y="1424"/>
                  </a:lnTo>
                  <a:lnTo>
                    <a:pt x="626" y="1426"/>
                  </a:lnTo>
                  <a:lnTo>
                    <a:pt x="628" y="1428"/>
                  </a:lnTo>
                  <a:lnTo>
                    <a:pt x="632" y="1430"/>
                  </a:lnTo>
                  <a:lnTo>
                    <a:pt x="636" y="1430"/>
                  </a:lnTo>
                  <a:lnTo>
                    <a:pt x="642" y="1430"/>
                  </a:lnTo>
                  <a:lnTo>
                    <a:pt x="648" y="1428"/>
                  </a:lnTo>
                  <a:lnTo>
                    <a:pt x="654" y="1424"/>
                  </a:lnTo>
                  <a:lnTo>
                    <a:pt x="660" y="1424"/>
                  </a:lnTo>
                  <a:lnTo>
                    <a:pt x="670" y="1426"/>
                  </a:lnTo>
                  <a:lnTo>
                    <a:pt x="678" y="1428"/>
                  </a:lnTo>
                  <a:lnTo>
                    <a:pt x="680" y="1426"/>
                  </a:lnTo>
                  <a:lnTo>
                    <a:pt x="684" y="1422"/>
                  </a:lnTo>
                  <a:lnTo>
                    <a:pt x="686" y="1420"/>
                  </a:lnTo>
                  <a:lnTo>
                    <a:pt x="688" y="1418"/>
                  </a:lnTo>
                  <a:lnTo>
                    <a:pt x="692" y="1420"/>
                  </a:lnTo>
                  <a:lnTo>
                    <a:pt x="700" y="1424"/>
                  </a:lnTo>
                  <a:lnTo>
                    <a:pt x="704" y="1426"/>
                  </a:lnTo>
                  <a:lnTo>
                    <a:pt x="710" y="1426"/>
                  </a:lnTo>
                  <a:lnTo>
                    <a:pt x="720" y="1424"/>
                  </a:lnTo>
                  <a:lnTo>
                    <a:pt x="726" y="1424"/>
                  </a:lnTo>
                  <a:lnTo>
                    <a:pt x="726" y="1426"/>
                  </a:lnTo>
                  <a:lnTo>
                    <a:pt x="724" y="1426"/>
                  </a:lnTo>
                  <a:lnTo>
                    <a:pt x="716" y="1430"/>
                  </a:lnTo>
                  <a:lnTo>
                    <a:pt x="710" y="1432"/>
                  </a:lnTo>
                  <a:lnTo>
                    <a:pt x="708" y="1434"/>
                  </a:lnTo>
                  <a:lnTo>
                    <a:pt x="708" y="1436"/>
                  </a:lnTo>
                  <a:lnTo>
                    <a:pt x="708" y="1438"/>
                  </a:lnTo>
                  <a:lnTo>
                    <a:pt x="708" y="1440"/>
                  </a:lnTo>
                  <a:lnTo>
                    <a:pt x="700" y="1434"/>
                  </a:lnTo>
                  <a:lnTo>
                    <a:pt x="694" y="1428"/>
                  </a:lnTo>
                  <a:lnTo>
                    <a:pt x="690" y="1428"/>
                  </a:lnTo>
                  <a:lnTo>
                    <a:pt x="688" y="1428"/>
                  </a:lnTo>
                  <a:lnTo>
                    <a:pt x="686" y="1430"/>
                  </a:lnTo>
                  <a:lnTo>
                    <a:pt x="682" y="1434"/>
                  </a:lnTo>
                  <a:lnTo>
                    <a:pt x="680" y="1434"/>
                  </a:lnTo>
                  <a:lnTo>
                    <a:pt x="676" y="1432"/>
                  </a:lnTo>
                  <a:lnTo>
                    <a:pt x="672" y="1430"/>
                  </a:lnTo>
                  <a:lnTo>
                    <a:pt x="666" y="1430"/>
                  </a:lnTo>
                  <a:lnTo>
                    <a:pt x="656" y="1432"/>
                  </a:lnTo>
                  <a:lnTo>
                    <a:pt x="646" y="1436"/>
                  </a:lnTo>
                  <a:lnTo>
                    <a:pt x="640" y="1436"/>
                  </a:lnTo>
                  <a:lnTo>
                    <a:pt x="636" y="1436"/>
                  </a:lnTo>
                  <a:lnTo>
                    <a:pt x="626" y="1434"/>
                  </a:lnTo>
                  <a:lnTo>
                    <a:pt x="624" y="1436"/>
                  </a:lnTo>
                  <a:lnTo>
                    <a:pt x="626" y="1442"/>
                  </a:lnTo>
                  <a:lnTo>
                    <a:pt x="626" y="1446"/>
                  </a:lnTo>
                  <a:lnTo>
                    <a:pt x="626" y="1448"/>
                  </a:lnTo>
                  <a:lnTo>
                    <a:pt x="632" y="1448"/>
                  </a:lnTo>
                  <a:lnTo>
                    <a:pt x="636" y="1448"/>
                  </a:lnTo>
                  <a:lnTo>
                    <a:pt x="636" y="1450"/>
                  </a:lnTo>
                  <a:lnTo>
                    <a:pt x="638" y="1454"/>
                  </a:lnTo>
                  <a:lnTo>
                    <a:pt x="636" y="1456"/>
                  </a:lnTo>
                  <a:lnTo>
                    <a:pt x="630" y="1454"/>
                  </a:lnTo>
                  <a:lnTo>
                    <a:pt x="626" y="1454"/>
                  </a:lnTo>
                  <a:lnTo>
                    <a:pt x="624" y="1454"/>
                  </a:lnTo>
                  <a:lnTo>
                    <a:pt x="626" y="1458"/>
                  </a:lnTo>
                  <a:lnTo>
                    <a:pt x="628" y="1460"/>
                  </a:lnTo>
                  <a:lnTo>
                    <a:pt x="630" y="1462"/>
                  </a:lnTo>
                  <a:lnTo>
                    <a:pt x="634" y="1462"/>
                  </a:lnTo>
                  <a:lnTo>
                    <a:pt x="638" y="1462"/>
                  </a:lnTo>
                  <a:lnTo>
                    <a:pt x="640" y="1464"/>
                  </a:lnTo>
                  <a:lnTo>
                    <a:pt x="638" y="1468"/>
                  </a:lnTo>
                  <a:lnTo>
                    <a:pt x="638" y="1472"/>
                  </a:lnTo>
                  <a:lnTo>
                    <a:pt x="636" y="1476"/>
                  </a:lnTo>
                  <a:lnTo>
                    <a:pt x="630" y="1478"/>
                  </a:lnTo>
                  <a:lnTo>
                    <a:pt x="626" y="1480"/>
                  </a:lnTo>
                  <a:lnTo>
                    <a:pt x="626" y="1482"/>
                  </a:lnTo>
                  <a:lnTo>
                    <a:pt x="636" y="1490"/>
                  </a:lnTo>
                  <a:lnTo>
                    <a:pt x="638" y="1492"/>
                  </a:lnTo>
                  <a:lnTo>
                    <a:pt x="642" y="1490"/>
                  </a:lnTo>
                  <a:lnTo>
                    <a:pt x="646" y="1488"/>
                  </a:lnTo>
                  <a:lnTo>
                    <a:pt x="648" y="1490"/>
                  </a:lnTo>
                  <a:lnTo>
                    <a:pt x="650" y="1494"/>
                  </a:lnTo>
                  <a:lnTo>
                    <a:pt x="652" y="1492"/>
                  </a:lnTo>
                  <a:lnTo>
                    <a:pt x="654" y="1492"/>
                  </a:lnTo>
                  <a:lnTo>
                    <a:pt x="654" y="1496"/>
                  </a:lnTo>
                  <a:lnTo>
                    <a:pt x="654" y="1500"/>
                  </a:lnTo>
                  <a:lnTo>
                    <a:pt x="654" y="1502"/>
                  </a:lnTo>
                  <a:lnTo>
                    <a:pt x="656" y="1502"/>
                  </a:lnTo>
                  <a:lnTo>
                    <a:pt x="658" y="1502"/>
                  </a:lnTo>
                  <a:lnTo>
                    <a:pt x="658" y="1500"/>
                  </a:lnTo>
                  <a:lnTo>
                    <a:pt x="660" y="1494"/>
                  </a:lnTo>
                  <a:lnTo>
                    <a:pt x="662" y="1488"/>
                  </a:lnTo>
                  <a:lnTo>
                    <a:pt x="662" y="1486"/>
                  </a:lnTo>
                  <a:lnTo>
                    <a:pt x="666" y="1486"/>
                  </a:lnTo>
                  <a:lnTo>
                    <a:pt x="668" y="1486"/>
                  </a:lnTo>
                  <a:lnTo>
                    <a:pt x="670" y="1488"/>
                  </a:lnTo>
                  <a:lnTo>
                    <a:pt x="666" y="1496"/>
                  </a:lnTo>
                  <a:lnTo>
                    <a:pt x="660" y="1504"/>
                  </a:lnTo>
                  <a:lnTo>
                    <a:pt x="654" y="1508"/>
                  </a:lnTo>
                  <a:lnTo>
                    <a:pt x="652" y="1510"/>
                  </a:lnTo>
                  <a:lnTo>
                    <a:pt x="650" y="1512"/>
                  </a:lnTo>
                  <a:lnTo>
                    <a:pt x="654" y="1514"/>
                  </a:lnTo>
                  <a:lnTo>
                    <a:pt x="658" y="1518"/>
                  </a:lnTo>
                  <a:lnTo>
                    <a:pt x="658" y="1520"/>
                  </a:lnTo>
                  <a:lnTo>
                    <a:pt x="656" y="1522"/>
                  </a:lnTo>
                  <a:lnTo>
                    <a:pt x="650" y="1524"/>
                  </a:lnTo>
                  <a:lnTo>
                    <a:pt x="648" y="1522"/>
                  </a:lnTo>
                  <a:lnTo>
                    <a:pt x="644" y="1522"/>
                  </a:lnTo>
                  <a:lnTo>
                    <a:pt x="636" y="1526"/>
                  </a:lnTo>
                  <a:lnTo>
                    <a:pt x="632" y="1530"/>
                  </a:lnTo>
                  <a:lnTo>
                    <a:pt x="632" y="1536"/>
                  </a:lnTo>
                  <a:lnTo>
                    <a:pt x="632" y="1540"/>
                  </a:lnTo>
                  <a:lnTo>
                    <a:pt x="634" y="1544"/>
                  </a:lnTo>
                  <a:lnTo>
                    <a:pt x="640" y="1548"/>
                  </a:lnTo>
                  <a:lnTo>
                    <a:pt x="644" y="1548"/>
                  </a:lnTo>
                  <a:lnTo>
                    <a:pt x="646" y="1548"/>
                  </a:lnTo>
                  <a:lnTo>
                    <a:pt x="646" y="1546"/>
                  </a:lnTo>
                  <a:lnTo>
                    <a:pt x="648" y="1546"/>
                  </a:lnTo>
                  <a:lnTo>
                    <a:pt x="650" y="1546"/>
                  </a:lnTo>
                  <a:lnTo>
                    <a:pt x="654" y="1548"/>
                  </a:lnTo>
                  <a:lnTo>
                    <a:pt x="656" y="1544"/>
                  </a:lnTo>
                  <a:lnTo>
                    <a:pt x="658" y="1542"/>
                  </a:lnTo>
                  <a:lnTo>
                    <a:pt x="660" y="1540"/>
                  </a:lnTo>
                  <a:lnTo>
                    <a:pt x="664" y="1542"/>
                  </a:lnTo>
                  <a:lnTo>
                    <a:pt x="666" y="1544"/>
                  </a:lnTo>
                  <a:lnTo>
                    <a:pt x="664" y="1548"/>
                  </a:lnTo>
                  <a:lnTo>
                    <a:pt x="662" y="1548"/>
                  </a:lnTo>
                  <a:lnTo>
                    <a:pt x="660" y="1550"/>
                  </a:lnTo>
                  <a:lnTo>
                    <a:pt x="660" y="1552"/>
                  </a:lnTo>
                  <a:lnTo>
                    <a:pt x="662" y="1554"/>
                  </a:lnTo>
                  <a:lnTo>
                    <a:pt x="664" y="1556"/>
                  </a:lnTo>
                  <a:lnTo>
                    <a:pt x="662" y="1558"/>
                  </a:lnTo>
                  <a:lnTo>
                    <a:pt x="660" y="1560"/>
                  </a:lnTo>
                  <a:lnTo>
                    <a:pt x="660" y="1562"/>
                  </a:lnTo>
                  <a:lnTo>
                    <a:pt x="662" y="1564"/>
                  </a:lnTo>
                  <a:lnTo>
                    <a:pt x="662" y="1568"/>
                  </a:lnTo>
                  <a:lnTo>
                    <a:pt x="658" y="1570"/>
                  </a:lnTo>
                  <a:lnTo>
                    <a:pt x="654" y="1572"/>
                  </a:lnTo>
                  <a:lnTo>
                    <a:pt x="652" y="1570"/>
                  </a:lnTo>
                  <a:lnTo>
                    <a:pt x="648" y="1568"/>
                  </a:lnTo>
                  <a:lnTo>
                    <a:pt x="646" y="1566"/>
                  </a:lnTo>
                  <a:lnTo>
                    <a:pt x="644" y="1576"/>
                  </a:lnTo>
                  <a:lnTo>
                    <a:pt x="642" y="1586"/>
                  </a:lnTo>
                  <a:lnTo>
                    <a:pt x="646" y="1592"/>
                  </a:lnTo>
                  <a:lnTo>
                    <a:pt x="652" y="1598"/>
                  </a:lnTo>
                  <a:lnTo>
                    <a:pt x="658" y="1600"/>
                  </a:lnTo>
                  <a:lnTo>
                    <a:pt x="662" y="1600"/>
                  </a:lnTo>
                  <a:lnTo>
                    <a:pt x="664" y="1604"/>
                  </a:lnTo>
                  <a:lnTo>
                    <a:pt x="668" y="1608"/>
                  </a:lnTo>
                  <a:lnTo>
                    <a:pt x="674" y="1612"/>
                  </a:lnTo>
                  <a:lnTo>
                    <a:pt x="688" y="1616"/>
                  </a:lnTo>
                  <a:lnTo>
                    <a:pt x="690" y="1618"/>
                  </a:lnTo>
                  <a:lnTo>
                    <a:pt x="688" y="1620"/>
                  </a:lnTo>
                  <a:lnTo>
                    <a:pt x="688" y="1624"/>
                  </a:lnTo>
                  <a:lnTo>
                    <a:pt x="690" y="1626"/>
                  </a:lnTo>
                  <a:lnTo>
                    <a:pt x="692" y="1628"/>
                  </a:lnTo>
                  <a:lnTo>
                    <a:pt x="694" y="1628"/>
                  </a:lnTo>
                  <a:lnTo>
                    <a:pt x="696" y="1626"/>
                  </a:lnTo>
                  <a:lnTo>
                    <a:pt x="700" y="1626"/>
                  </a:lnTo>
                  <a:lnTo>
                    <a:pt x="704" y="1630"/>
                  </a:lnTo>
                  <a:lnTo>
                    <a:pt x="706" y="1632"/>
                  </a:lnTo>
                  <a:lnTo>
                    <a:pt x="710" y="1630"/>
                  </a:lnTo>
                  <a:lnTo>
                    <a:pt x="720" y="1628"/>
                  </a:lnTo>
                  <a:lnTo>
                    <a:pt x="734" y="1628"/>
                  </a:lnTo>
                  <a:lnTo>
                    <a:pt x="746" y="1626"/>
                  </a:lnTo>
                  <a:lnTo>
                    <a:pt x="752" y="1624"/>
                  </a:lnTo>
                  <a:lnTo>
                    <a:pt x="756" y="1620"/>
                  </a:lnTo>
                  <a:lnTo>
                    <a:pt x="760" y="1618"/>
                  </a:lnTo>
                  <a:lnTo>
                    <a:pt x="766" y="1614"/>
                  </a:lnTo>
                  <a:lnTo>
                    <a:pt x="774" y="1608"/>
                  </a:lnTo>
                  <a:lnTo>
                    <a:pt x="780" y="1600"/>
                  </a:lnTo>
                  <a:lnTo>
                    <a:pt x="782" y="1596"/>
                  </a:lnTo>
                  <a:lnTo>
                    <a:pt x="784" y="1594"/>
                  </a:lnTo>
                  <a:lnTo>
                    <a:pt x="790" y="1592"/>
                  </a:lnTo>
                  <a:lnTo>
                    <a:pt x="792" y="1592"/>
                  </a:lnTo>
                  <a:lnTo>
                    <a:pt x="794" y="1588"/>
                  </a:lnTo>
                  <a:lnTo>
                    <a:pt x="794" y="1586"/>
                  </a:lnTo>
                  <a:lnTo>
                    <a:pt x="796" y="1586"/>
                  </a:lnTo>
                  <a:lnTo>
                    <a:pt x="800" y="1584"/>
                  </a:lnTo>
                  <a:lnTo>
                    <a:pt x="804" y="1582"/>
                  </a:lnTo>
                  <a:lnTo>
                    <a:pt x="800" y="1578"/>
                  </a:lnTo>
                  <a:lnTo>
                    <a:pt x="798" y="1576"/>
                  </a:lnTo>
                  <a:lnTo>
                    <a:pt x="802" y="1574"/>
                  </a:lnTo>
                  <a:lnTo>
                    <a:pt x="810" y="1572"/>
                  </a:lnTo>
                  <a:lnTo>
                    <a:pt x="812" y="1570"/>
                  </a:lnTo>
                  <a:lnTo>
                    <a:pt x="812" y="1566"/>
                  </a:lnTo>
                  <a:lnTo>
                    <a:pt x="812" y="1562"/>
                  </a:lnTo>
                  <a:lnTo>
                    <a:pt x="816" y="1564"/>
                  </a:lnTo>
                  <a:lnTo>
                    <a:pt x="820" y="1568"/>
                  </a:lnTo>
                  <a:lnTo>
                    <a:pt x="822" y="1570"/>
                  </a:lnTo>
                  <a:lnTo>
                    <a:pt x="824" y="1568"/>
                  </a:lnTo>
                  <a:lnTo>
                    <a:pt x="828" y="1566"/>
                  </a:lnTo>
                  <a:lnTo>
                    <a:pt x="834" y="1566"/>
                  </a:lnTo>
                  <a:lnTo>
                    <a:pt x="838" y="1564"/>
                  </a:lnTo>
                  <a:lnTo>
                    <a:pt x="838" y="1558"/>
                  </a:lnTo>
                  <a:lnTo>
                    <a:pt x="838" y="1554"/>
                  </a:lnTo>
                  <a:lnTo>
                    <a:pt x="840" y="1552"/>
                  </a:lnTo>
                  <a:lnTo>
                    <a:pt x="844" y="1550"/>
                  </a:lnTo>
                  <a:lnTo>
                    <a:pt x="846" y="1548"/>
                  </a:lnTo>
                  <a:lnTo>
                    <a:pt x="842" y="1540"/>
                  </a:lnTo>
                  <a:lnTo>
                    <a:pt x="840" y="1536"/>
                  </a:lnTo>
                  <a:lnTo>
                    <a:pt x="838" y="1532"/>
                  </a:lnTo>
                  <a:lnTo>
                    <a:pt x="840" y="1528"/>
                  </a:lnTo>
                  <a:lnTo>
                    <a:pt x="844" y="1532"/>
                  </a:lnTo>
                  <a:lnTo>
                    <a:pt x="846" y="1534"/>
                  </a:lnTo>
                  <a:lnTo>
                    <a:pt x="848" y="1534"/>
                  </a:lnTo>
                  <a:lnTo>
                    <a:pt x="850" y="1530"/>
                  </a:lnTo>
                  <a:lnTo>
                    <a:pt x="850" y="1528"/>
                  </a:lnTo>
                  <a:lnTo>
                    <a:pt x="852" y="1530"/>
                  </a:lnTo>
                  <a:lnTo>
                    <a:pt x="852" y="1536"/>
                  </a:lnTo>
                  <a:lnTo>
                    <a:pt x="850" y="1538"/>
                  </a:lnTo>
                  <a:lnTo>
                    <a:pt x="850" y="1540"/>
                  </a:lnTo>
                  <a:lnTo>
                    <a:pt x="852" y="1542"/>
                  </a:lnTo>
                  <a:lnTo>
                    <a:pt x="854" y="1548"/>
                  </a:lnTo>
                  <a:lnTo>
                    <a:pt x="854" y="1552"/>
                  </a:lnTo>
                  <a:lnTo>
                    <a:pt x="856" y="1554"/>
                  </a:lnTo>
                  <a:lnTo>
                    <a:pt x="862" y="1556"/>
                  </a:lnTo>
                  <a:lnTo>
                    <a:pt x="866" y="1556"/>
                  </a:lnTo>
                  <a:lnTo>
                    <a:pt x="866" y="1558"/>
                  </a:lnTo>
                  <a:lnTo>
                    <a:pt x="868" y="1558"/>
                  </a:lnTo>
                  <a:lnTo>
                    <a:pt x="876" y="1560"/>
                  </a:lnTo>
                  <a:lnTo>
                    <a:pt x="874" y="1564"/>
                  </a:lnTo>
                  <a:lnTo>
                    <a:pt x="872" y="1566"/>
                  </a:lnTo>
                  <a:lnTo>
                    <a:pt x="872" y="1570"/>
                  </a:lnTo>
                  <a:lnTo>
                    <a:pt x="874" y="1576"/>
                  </a:lnTo>
                  <a:lnTo>
                    <a:pt x="876" y="1584"/>
                  </a:lnTo>
                  <a:lnTo>
                    <a:pt x="876" y="1594"/>
                  </a:lnTo>
                  <a:lnTo>
                    <a:pt x="876" y="1602"/>
                  </a:lnTo>
                  <a:lnTo>
                    <a:pt x="876" y="1608"/>
                  </a:lnTo>
                  <a:lnTo>
                    <a:pt x="878" y="1612"/>
                  </a:lnTo>
                  <a:lnTo>
                    <a:pt x="882" y="1616"/>
                  </a:lnTo>
                  <a:lnTo>
                    <a:pt x="886" y="1616"/>
                  </a:lnTo>
                  <a:lnTo>
                    <a:pt x="890" y="1614"/>
                  </a:lnTo>
                  <a:lnTo>
                    <a:pt x="896" y="1610"/>
                  </a:lnTo>
                  <a:lnTo>
                    <a:pt x="898" y="1612"/>
                  </a:lnTo>
                  <a:lnTo>
                    <a:pt x="900" y="1614"/>
                  </a:lnTo>
                  <a:lnTo>
                    <a:pt x="902" y="1618"/>
                  </a:lnTo>
                  <a:lnTo>
                    <a:pt x="902" y="1622"/>
                  </a:lnTo>
                  <a:lnTo>
                    <a:pt x="900" y="1628"/>
                  </a:lnTo>
                  <a:lnTo>
                    <a:pt x="896" y="1638"/>
                  </a:lnTo>
                  <a:lnTo>
                    <a:pt x="898" y="1644"/>
                  </a:lnTo>
                  <a:lnTo>
                    <a:pt x="900" y="1652"/>
                  </a:lnTo>
                  <a:lnTo>
                    <a:pt x="906" y="1672"/>
                  </a:lnTo>
                  <a:lnTo>
                    <a:pt x="916" y="1694"/>
                  </a:lnTo>
                  <a:lnTo>
                    <a:pt x="928" y="1710"/>
                  </a:lnTo>
                  <a:lnTo>
                    <a:pt x="932" y="1716"/>
                  </a:lnTo>
                  <a:lnTo>
                    <a:pt x="936" y="1716"/>
                  </a:lnTo>
                  <a:lnTo>
                    <a:pt x="942" y="1716"/>
                  </a:lnTo>
                  <a:lnTo>
                    <a:pt x="944" y="1718"/>
                  </a:lnTo>
                  <a:lnTo>
                    <a:pt x="944" y="1720"/>
                  </a:lnTo>
                  <a:lnTo>
                    <a:pt x="942" y="1726"/>
                  </a:lnTo>
                  <a:lnTo>
                    <a:pt x="934" y="1728"/>
                  </a:lnTo>
                  <a:lnTo>
                    <a:pt x="932" y="1730"/>
                  </a:lnTo>
                  <a:lnTo>
                    <a:pt x="934" y="1732"/>
                  </a:lnTo>
                  <a:lnTo>
                    <a:pt x="936" y="1738"/>
                  </a:lnTo>
                  <a:lnTo>
                    <a:pt x="938" y="1742"/>
                  </a:lnTo>
                  <a:lnTo>
                    <a:pt x="932" y="1740"/>
                  </a:lnTo>
                  <a:lnTo>
                    <a:pt x="926" y="1740"/>
                  </a:lnTo>
                  <a:lnTo>
                    <a:pt x="934" y="1752"/>
                  </a:lnTo>
                  <a:lnTo>
                    <a:pt x="940" y="1760"/>
                  </a:lnTo>
                  <a:lnTo>
                    <a:pt x="944" y="1768"/>
                  </a:lnTo>
                  <a:lnTo>
                    <a:pt x="946" y="1778"/>
                  </a:lnTo>
                  <a:lnTo>
                    <a:pt x="946" y="1782"/>
                  </a:lnTo>
                  <a:lnTo>
                    <a:pt x="944" y="1786"/>
                  </a:lnTo>
                  <a:lnTo>
                    <a:pt x="940" y="1792"/>
                  </a:lnTo>
                  <a:lnTo>
                    <a:pt x="942" y="1796"/>
                  </a:lnTo>
                  <a:lnTo>
                    <a:pt x="946" y="1798"/>
                  </a:lnTo>
                  <a:lnTo>
                    <a:pt x="954" y="1798"/>
                  </a:lnTo>
                  <a:lnTo>
                    <a:pt x="972" y="1796"/>
                  </a:lnTo>
                  <a:lnTo>
                    <a:pt x="982" y="1794"/>
                  </a:lnTo>
                  <a:lnTo>
                    <a:pt x="990" y="1794"/>
                  </a:lnTo>
                  <a:lnTo>
                    <a:pt x="996" y="1794"/>
                  </a:lnTo>
                  <a:lnTo>
                    <a:pt x="998" y="1788"/>
                  </a:lnTo>
                  <a:lnTo>
                    <a:pt x="1000" y="1774"/>
                  </a:lnTo>
                  <a:lnTo>
                    <a:pt x="1000" y="1768"/>
                  </a:lnTo>
                  <a:lnTo>
                    <a:pt x="1002" y="1760"/>
                  </a:lnTo>
                  <a:lnTo>
                    <a:pt x="1004" y="1756"/>
                  </a:lnTo>
                  <a:lnTo>
                    <a:pt x="1010" y="1756"/>
                  </a:lnTo>
                  <a:lnTo>
                    <a:pt x="1018" y="1756"/>
                  </a:lnTo>
                  <a:lnTo>
                    <a:pt x="1018" y="1754"/>
                  </a:lnTo>
                  <a:lnTo>
                    <a:pt x="1018" y="1752"/>
                  </a:lnTo>
                  <a:lnTo>
                    <a:pt x="1020" y="1750"/>
                  </a:lnTo>
                  <a:lnTo>
                    <a:pt x="1024" y="1748"/>
                  </a:lnTo>
                  <a:lnTo>
                    <a:pt x="1034" y="1746"/>
                  </a:lnTo>
                  <a:lnTo>
                    <a:pt x="1042" y="1746"/>
                  </a:lnTo>
                  <a:lnTo>
                    <a:pt x="1050" y="1746"/>
                  </a:lnTo>
                  <a:lnTo>
                    <a:pt x="1058" y="1750"/>
                  </a:lnTo>
                  <a:lnTo>
                    <a:pt x="1062" y="1750"/>
                  </a:lnTo>
                  <a:lnTo>
                    <a:pt x="1064" y="1750"/>
                  </a:lnTo>
                  <a:lnTo>
                    <a:pt x="1070" y="1736"/>
                  </a:lnTo>
                  <a:lnTo>
                    <a:pt x="1076" y="1720"/>
                  </a:lnTo>
                  <a:lnTo>
                    <a:pt x="1082" y="1708"/>
                  </a:lnTo>
                  <a:lnTo>
                    <a:pt x="1086" y="1700"/>
                  </a:lnTo>
                  <a:lnTo>
                    <a:pt x="1088" y="1692"/>
                  </a:lnTo>
                  <a:lnTo>
                    <a:pt x="1088" y="1684"/>
                  </a:lnTo>
                  <a:lnTo>
                    <a:pt x="1090" y="1676"/>
                  </a:lnTo>
                  <a:lnTo>
                    <a:pt x="1092" y="1666"/>
                  </a:lnTo>
                  <a:lnTo>
                    <a:pt x="1092" y="1658"/>
                  </a:lnTo>
                  <a:lnTo>
                    <a:pt x="1090" y="1654"/>
                  </a:lnTo>
                  <a:lnTo>
                    <a:pt x="1092" y="1650"/>
                  </a:lnTo>
                  <a:lnTo>
                    <a:pt x="1094" y="1644"/>
                  </a:lnTo>
                  <a:lnTo>
                    <a:pt x="1098" y="1638"/>
                  </a:lnTo>
                  <a:lnTo>
                    <a:pt x="1098" y="1634"/>
                  </a:lnTo>
                  <a:lnTo>
                    <a:pt x="1098" y="1632"/>
                  </a:lnTo>
                  <a:lnTo>
                    <a:pt x="1096" y="1626"/>
                  </a:lnTo>
                  <a:lnTo>
                    <a:pt x="1098" y="1622"/>
                  </a:lnTo>
                  <a:lnTo>
                    <a:pt x="1100" y="1618"/>
                  </a:lnTo>
                  <a:lnTo>
                    <a:pt x="1098" y="1610"/>
                  </a:lnTo>
                  <a:lnTo>
                    <a:pt x="1096" y="1606"/>
                  </a:lnTo>
                  <a:lnTo>
                    <a:pt x="1096" y="1604"/>
                  </a:lnTo>
                  <a:lnTo>
                    <a:pt x="1098" y="1604"/>
                  </a:lnTo>
                  <a:lnTo>
                    <a:pt x="1100" y="1602"/>
                  </a:lnTo>
                  <a:lnTo>
                    <a:pt x="1102" y="1600"/>
                  </a:lnTo>
                  <a:lnTo>
                    <a:pt x="1100" y="1598"/>
                  </a:lnTo>
                  <a:lnTo>
                    <a:pt x="1100" y="1596"/>
                  </a:lnTo>
                  <a:lnTo>
                    <a:pt x="1102" y="1592"/>
                  </a:lnTo>
                  <a:lnTo>
                    <a:pt x="1112" y="1588"/>
                  </a:lnTo>
                  <a:lnTo>
                    <a:pt x="1124" y="1582"/>
                  </a:lnTo>
                  <a:lnTo>
                    <a:pt x="1130" y="1578"/>
                  </a:lnTo>
                  <a:lnTo>
                    <a:pt x="1132" y="1574"/>
                  </a:lnTo>
                  <a:lnTo>
                    <a:pt x="1134" y="1570"/>
                  </a:lnTo>
                  <a:lnTo>
                    <a:pt x="1134" y="1568"/>
                  </a:lnTo>
                  <a:lnTo>
                    <a:pt x="1138" y="1572"/>
                  </a:lnTo>
                  <a:lnTo>
                    <a:pt x="1142" y="1576"/>
                  </a:lnTo>
                  <a:lnTo>
                    <a:pt x="1144" y="1574"/>
                  </a:lnTo>
                  <a:lnTo>
                    <a:pt x="1146" y="1572"/>
                  </a:lnTo>
                  <a:lnTo>
                    <a:pt x="1152" y="1566"/>
                  </a:lnTo>
                  <a:lnTo>
                    <a:pt x="1158" y="1562"/>
                  </a:lnTo>
                  <a:lnTo>
                    <a:pt x="1164" y="1560"/>
                  </a:lnTo>
                  <a:lnTo>
                    <a:pt x="1164" y="1558"/>
                  </a:lnTo>
                  <a:lnTo>
                    <a:pt x="1164" y="1556"/>
                  </a:lnTo>
                  <a:lnTo>
                    <a:pt x="1166" y="1554"/>
                  </a:lnTo>
                  <a:lnTo>
                    <a:pt x="1170" y="1552"/>
                  </a:lnTo>
                  <a:lnTo>
                    <a:pt x="1172" y="1550"/>
                  </a:lnTo>
                  <a:lnTo>
                    <a:pt x="1172" y="1548"/>
                  </a:lnTo>
                  <a:lnTo>
                    <a:pt x="1172" y="1546"/>
                  </a:lnTo>
                  <a:lnTo>
                    <a:pt x="1170" y="1542"/>
                  </a:lnTo>
                  <a:lnTo>
                    <a:pt x="1168" y="1540"/>
                  </a:lnTo>
                  <a:lnTo>
                    <a:pt x="1164" y="1540"/>
                  </a:lnTo>
                  <a:lnTo>
                    <a:pt x="1152" y="1546"/>
                  </a:lnTo>
                  <a:lnTo>
                    <a:pt x="1144" y="1550"/>
                  </a:lnTo>
                  <a:lnTo>
                    <a:pt x="1136" y="1550"/>
                  </a:lnTo>
                  <a:lnTo>
                    <a:pt x="1128" y="1550"/>
                  </a:lnTo>
                  <a:lnTo>
                    <a:pt x="1122" y="1546"/>
                  </a:lnTo>
                  <a:lnTo>
                    <a:pt x="1112" y="1540"/>
                  </a:lnTo>
                  <a:lnTo>
                    <a:pt x="1104" y="1538"/>
                  </a:lnTo>
                  <a:lnTo>
                    <a:pt x="1094" y="1538"/>
                  </a:lnTo>
                  <a:lnTo>
                    <a:pt x="1086" y="1538"/>
                  </a:lnTo>
                  <a:lnTo>
                    <a:pt x="1076" y="1538"/>
                  </a:lnTo>
                  <a:lnTo>
                    <a:pt x="1084" y="1534"/>
                  </a:lnTo>
                  <a:lnTo>
                    <a:pt x="1092" y="1530"/>
                  </a:lnTo>
                  <a:lnTo>
                    <a:pt x="1098" y="1530"/>
                  </a:lnTo>
                  <a:lnTo>
                    <a:pt x="1110" y="1530"/>
                  </a:lnTo>
                  <a:lnTo>
                    <a:pt x="1118" y="1534"/>
                  </a:lnTo>
                  <a:lnTo>
                    <a:pt x="1122" y="1534"/>
                  </a:lnTo>
                  <a:lnTo>
                    <a:pt x="1124" y="1532"/>
                  </a:lnTo>
                  <a:lnTo>
                    <a:pt x="1126" y="1532"/>
                  </a:lnTo>
                  <a:lnTo>
                    <a:pt x="1128" y="1532"/>
                  </a:lnTo>
                  <a:lnTo>
                    <a:pt x="1134" y="1538"/>
                  </a:lnTo>
                  <a:lnTo>
                    <a:pt x="1142" y="1544"/>
                  </a:lnTo>
                  <a:lnTo>
                    <a:pt x="1146" y="1544"/>
                  </a:lnTo>
                  <a:lnTo>
                    <a:pt x="1150" y="1542"/>
                  </a:lnTo>
                  <a:lnTo>
                    <a:pt x="1178" y="1528"/>
                  </a:lnTo>
                  <a:lnTo>
                    <a:pt x="1190" y="1518"/>
                  </a:lnTo>
                  <a:lnTo>
                    <a:pt x="1192" y="1516"/>
                  </a:lnTo>
                  <a:lnTo>
                    <a:pt x="1192" y="1512"/>
                  </a:lnTo>
                  <a:lnTo>
                    <a:pt x="1184" y="1500"/>
                  </a:lnTo>
                  <a:lnTo>
                    <a:pt x="1178" y="1496"/>
                  </a:lnTo>
                  <a:lnTo>
                    <a:pt x="1172" y="1496"/>
                  </a:lnTo>
                  <a:lnTo>
                    <a:pt x="1168" y="1496"/>
                  </a:lnTo>
                  <a:lnTo>
                    <a:pt x="1168" y="1494"/>
                  </a:lnTo>
                  <a:lnTo>
                    <a:pt x="1168" y="1490"/>
                  </a:lnTo>
                  <a:lnTo>
                    <a:pt x="1170" y="1484"/>
                  </a:lnTo>
                  <a:lnTo>
                    <a:pt x="1168" y="1482"/>
                  </a:lnTo>
                  <a:lnTo>
                    <a:pt x="1164" y="1480"/>
                  </a:lnTo>
                  <a:lnTo>
                    <a:pt x="1158" y="1476"/>
                  </a:lnTo>
                  <a:lnTo>
                    <a:pt x="1154" y="1472"/>
                  </a:lnTo>
                  <a:lnTo>
                    <a:pt x="1148" y="1468"/>
                  </a:lnTo>
                  <a:lnTo>
                    <a:pt x="1144" y="1466"/>
                  </a:lnTo>
                  <a:lnTo>
                    <a:pt x="1138" y="1468"/>
                  </a:lnTo>
                  <a:lnTo>
                    <a:pt x="1132" y="1468"/>
                  </a:lnTo>
                  <a:lnTo>
                    <a:pt x="1132" y="1466"/>
                  </a:lnTo>
                  <a:lnTo>
                    <a:pt x="1132" y="1462"/>
                  </a:lnTo>
                  <a:lnTo>
                    <a:pt x="1130" y="1462"/>
                  </a:lnTo>
                  <a:lnTo>
                    <a:pt x="1126" y="1460"/>
                  </a:lnTo>
                  <a:lnTo>
                    <a:pt x="1124" y="1460"/>
                  </a:lnTo>
                  <a:lnTo>
                    <a:pt x="1122" y="1458"/>
                  </a:lnTo>
                  <a:lnTo>
                    <a:pt x="1118" y="1450"/>
                  </a:lnTo>
                  <a:lnTo>
                    <a:pt x="1116" y="1440"/>
                  </a:lnTo>
                  <a:lnTo>
                    <a:pt x="1116" y="1428"/>
                  </a:lnTo>
                  <a:lnTo>
                    <a:pt x="1116" y="1416"/>
                  </a:lnTo>
                  <a:lnTo>
                    <a:pt x="1116" y="1406"/>
                  </a:lnTo>
                  <a:lnTo>
                    <a:pt x="1120" y="1398"/>
                  </a:lnTo>
                  <a:lnTo>
                    <a:pt x="1120" y="1396"/>
                  </a:lnTo>
                  <a:lnTo>
                    <a:pt x="1124" y="1396"/>
                  </a:lnTo>
                  <a:lnTo>
                    <a:pt x="1126" y="1394"/>
                  </a:lnTo>
                  <a:lnTo>
                    <a:pt x="1128" y="1392"/>
                  </a:lnTo>
                  <a:lnTo>
                    <a:pt x="1126" y="1386"/>
                  </a:lnTo>
                  <a:lnTo>
                    <a:pt x="1126" y="1374"/>
                  </a:lnTo>
                  <a:lnTo>
                    <a:pt x="1126" y="1368"/>
                  </a:lnTo>
                  <a:lnTo>
                    <a:pt x="1128" y="1360"/>
                  </a:lnTo>
                  <a:lnTo>
                    <a:pt x="1132" y="1356"/>
                  </a:lnTo>
                  <a:lnTo>
                    <a:pt x="1132" y="1352"/>
                  </a:lnTo>
                  <a:lnTo>
                    <a:pt x="1130" y="1352"/>
                  </a:lnTo>
                  <a:lnTo>
                    <a:pt x="1128" y="1350"/>
                  </a:lnTo>
                  <a:lnTo>
                    <a:pt x="1124" y="1350"/>
                  </a:lnTo>
                  <a:lnTo>
                    <a:pt x="1122" y="1348"/>
                  </a:lnTo>
                  <a:lnTo>
                    <a:pt x="1122" y="1342"/>
                  </a:lnTo>
                  <a:lnTo>
                    <a:pt x="1122" y="1336"/>
                  </a:lnTo>
                  <a:lnTo>
                    <a:pt x="1124" y="1338"/>
                  </a:lnTo>
                  <a:lnTo>
                    <a:pt x="1130" y="1340"/>
                  </a:lnTo>
                  <a:lnTo>
                    <a:pt x="1136" y="1340"/>
                  </a:lnTo>
                  <a:lnTo>
                    <a:pt x="1142" y="1338"/>
                  </a:lnTo>
                  <a:lnTo>
                    <a:pt x="1148" y="1334"/>
                  </a:lnTo>
                  <a:lnTo>
                    <a:pt x="1148" y="1332"/>
                  </a:lnTo>
                  <a:lnTo>
                    <a:pt x="1148" y="1330"/>
                  </a:lnTo>
                  <a:lnTo>
                    <a:pt x="1146" y="1326"/>
                  </a:lnTo>
                  <a:lnTo>
                    <a:pt x="1144" y="1324"/>
                  </a:lnTo>
                  <a:lnTo>
                    <a:pt x="1142" y="1322"/>
                  </a:lnTo>
                  <a:lnTo>
                    <a:pt x="1144" y="1322"/>
                  </a:lnTo>
                  <a:lnTo>
                    <a:pt x="1152" y="1320"/>
                  </a:lnTo>
                  <a:lnTo>
                    <a:pt x="1160" y="1318"/>
                  </a:lnTo>
                  <a:lnTo>
                    <a:pt x="1166" y="1312"/>
                  </a:lnTo>
                  <a:lnTo>
                    <a:pt x="1170" y="1308"/>
                  </a:lnTo>
                  <a:lnTo>
                    <a:pt x="1172" y="1302"/>
                  </a:lnTo>
                  <a:lnTo>
                    <a:pt x="1178" y="1294"/>
                  </a:lnTo>
                  <a:lnTo>
                    <a:pt x="1180" y="1292"/>
                  </a:lnTo>
                  <a:lnTo>
                    <a:pt x="1186" y="1292"/>
                  </a:lnTo>
                  <a:lnTo>
                    <a:pt x="1190" y="1294"/>
                  </a:lnTo>
                  <a:lnTo>
                    <a:pt x="1194" y="1292"/>
                  </a:lnTo>
                  <a:lnTo>
                    <a:pt x="1196" y="1286"/>
                  </a:lnTo>
                  <a:lnTo>
                    <a:pt x="1200" y="1278"/>
                  </a:lnTo>
                  <a:lnTo>
                    <a:pt x="1204" y="1274"/>
                  </a:lnTo>
                  <a:lnTo>
                    <a:pt x="1208" y="1274"/>
                  </a:lnTo>
                  <a:lnTo>
                    <a:pt x="1214" y="1274"/>
                  </a:lnTo>
                  <a:lnTo>
                    <a:pt x="1218" y="1274"/>
                  </a:lnTo>
                  <a:lnTo>
                    <a:pt x="1222" y="1268"/>
                  </a:lnTo>
                  <a:lnTo>
                    <a:pt x="1226" y="1264"/>
                  </a:lnTo>
                  <a:lnTo>
                    <a:pt x="1228" y="1264"/>
                  </a:lnTo>
                  <a:lnTo>
                    <a:pt x="1232" y="1264"/>
                  </a:lnTo>
                  <a:lnTo>
                    <a:pt x="1236" y="1264"/>
                  </a:lnTo>
                  <a:lnTo>
                    <a:pt x="1238" y="1264"/>
                  </a:lnTo>
                  <a:lnTo>
                    <a:pt x="1240" y="1260"/>
                  </a:lnTo>
                  <a:lnTo>
                    <a:pt x="1244" y="1254"/>
                  </a:lnTo>
                  <a:lnTo>
                    <a:pt x="1246" y="1254"/>
                  </a:lnTo>
                  <a:lnTo>
                    <a:pt x="1250" y="1254"/>
                  </a:lnTo>
                  <a:lnTo>
                    <a:pt x="1254" y="1252"/>
                  </a:lnTo>
                  <a:lnTo>
                    <a:pt x="1258" y="1250"/>
                  </a:lnTo>
                  <a:lnTo>
                    <a:pt x="1262" y="1240"/>
                  </a:lnTo>
                  <a:lnTo>
                    <a:pt x="1268" y="1226"/>
                  </a:lnTo>
                  <a:lnTo>
                    <a:pt x="1274" y="1220"/>
                  </a:lnTo>
                  <a:lnTo>
                    <a:pt x="1284" y="1214"/>
                  </a:lnTo>
                  <a:lnTo>
                    <a:pt x="1290" y="1208"/>
                  </a:lnTo>
                  <a:lnTo>
                    <a:pt x="1292" y="1206"/>
                  </a:lnTo>
                  <a:lnTo>
                    <a:pt x="1292" y="1204"/>
                  </a:lnTo>
                  <a:lnTo>
                    <a:pt x="1290" y="1202"/>
                  </a:lnTo>
                  <a:lnTo>
                    <a:pt x="1284" y="1198"/>
                  </a:lnTo>
                  <a:lnTo>
                    <a:pt x="1280" y="1194"/>
                  </a:lnTo>
                  <a:lnTo>
                    <a:pt x="1276" y="1190"/>
                  </a:lnTo>
                  <a:lnTo>
                    <a:pt x="1276" y="1184"/>
                  </a:lnTo>
                  <a:lnTo>
                    <a:pt x="1276" y="1180"/>
                  </a:lnTo>
                  <a:lnTo>
                    <a:pt x="1282" y="1174"/>
                  </a:lnTo>
                  <a:lnTo>
                    <a:pt x="1288" y="1168"/>
                  </a:lnTo>
                  <a:lnTo>
                    <a:pt x="1290" y="1164"/>
                  </a:lnTo>
                  <a:lnTo>
                    <a:pt x="1292" y="1156"/>
                  </a:lnTo>
                  <a:lnTo>
                    <a:pt x="1292" y="1150"/>
                  </a:lnTo>
                  <a:lnTo>
                    <a:pt x="1294" y="1146"/>
                  </a:lnTo>
                  <a:lnTo>
                    <a:pt x="1298" y="1144"/>
                  </a:lnTo>
                  <a:lnTo>
                    <a:pt x="1300" y="1144"/>
                  </a:lnTo>
                  <a:lnTo>
                    <a:pt x="1306" y="1142"/>
                  </a:lnTo>
                  <a:lnTo>
                    <a:pt x="1310" y="1140"/>
                  </a:lnTo>
                  <a:lnTo>
                    <a:pt x="1310" y="1138"/>
                  </a:lnTo>
                  <a:lnTo>
                    <a:pt x="1314" y="1132"/>
                  </a:lnTo>
                  <a:lnTo>
                    <a:pt x="1320" y="1126"/>
                  </a:lnTo>
                  <a:lnTo>
                    <a:pt x="1338" y="1114"/>
                  </a:lnTo>
                  <a:lnTo>
                    <a:pt x="1340" y="1112"/>
                  </a:lnTo>
                  <a:lnTo>
                    <a:pt x="1344" y="1112"/>
                  </a:lnTo>
                  <a:lnTo>
                    <a:pt x="1346" y="1116"/>
                  </a:lnTo>
                  <a:lnTo>
                    <a:pt x="1348" y="1118"/>
                  </a:lnTo>
                  <a:lnTo>
                    <a:pt x="1350" y="1120"/>
                  </a:lnTo>
                  <a:lnTo>
                    <a:pt x="1354" y="1120"/>
                  </a:lnTo>
                  <a:lnTo>
                    <a:pt x="1358" y="1118"/>
                  </a:lnTo>
                  <a:lnTo>
                    <a:pt x="1364" y="1116"/>
                  </a:lnTo>
                  <a:lnTo>
                    <a:pt x="1368" y="1116"/>
                  </a:lnTo>
                  <a:lnTo>
                    <a:pt x="1378" y="1116"/>
                  </a:lnTo>
                  <a:lnTo>
                    <a:pt x="1386" y="1116"/>
                  </a:lnTo>
                  <a:lnTo>
                    <a:pt x="1392" y="1116"/>
                  </a:lnTo>
                  <a:lnTo>
                    <a:pt x="1396" y="1114"/>
                  </a:lnTo>
                  <a:lnTo>
                    <a:pt x="1408" y="1116"/>
                  </a:lnTo>
                  <a:lnTo>
                    <a:pt x="1414" y="1120"/>
                  </a:lnTo>
                  <a:lnTo>
                    <a:pt x="1418" y="1124"/>
                  </a:lnTo>
                  <a:lnTo>
                    <a:pt x="1428" y="1126"/>
                  </a:lnTo>
                  <a:lnTo>
                    <a:pt x="1438" y="1130"/>
                  </a:lnTo>
                  <a:lnTo>
                    <a:pt x="1440" y="1134"/>
                  </a:lnTo>
                  <a:lnTo>
                    <a:pt x="1442" y="1136"/>
                  </a:lnTo>
                  <a:lnTo>
                    <a:pt x="1442" y="1144"/>
                  </a:lnTo>
                  <a:lnTo>
                    <a:pt x="1440" y="1154"/>
                  </a:lnTo>
                  <a:lnTo>
                    <a:pt x="1440" y="1162"/>
                  </a:lnTo>
                  <a:lnTo>
                    <a:pt x="1442" y="1166"/>
                  </a:lnTo>
                  <a:lnTo>
                    <a:pt x="1446" y="1168"/>
                  </a:lnTo>
                  <a:lnTo>
                    <a:pt x="1444" y="1174"/>
                  </a:lnTo>
                  <a:lnTo>
                    <a:pt x="1442" y="1176"/>
                  </a:lnTo>
                  <a:lnTo>
                    <a:pt x="1440" y="1176"/>
                  </a:lnTo>
                  <a:lnTo>
                    <a:pt x="1434" y="1176"/>
                  </a:lnTo>
                  <a:lnTo>
                    <a:pt x="1422" y="1178"/>
                  </a:lnTo>
                  <a:lnTo>
                    <a:pt x="1416" y="1180"/>
                  </a:lnTo>
                  <a:lnTo>
                    <a:pt x="1412" y="1184"/>
                  </a:lnTo>
                  <a:lnTo>
                    <a:pt x="1406" y="1196"/>
                  </a:lnTo>
                  <a:lnTo>
                    <a:pt x="1398" y="1208"/>
                  </a:lnTo>
                  <a:lnTo>
                    <a:pt x="1390" y="1216"/>
                  </a:lnTo>
                  <a:lnTo>
                    <a:pt x="1382" y="1222"/>
                  </a:lnTo>
                  <a:lnTo>
                    <a:pt x="1372" y="1228"/>
                  </a:lnTo>
                  <a:lnTo>
                    <a:pt x="1368" y="1232"/>
                  </a:lnTo>
                  <a:lnTo>
                    <a:pt x="1366" y="1236"/>
                  </a:lnTo>
                  <a:lnTo>
                    <a:pt x="1366" y="1238"/>
                  </a:lnTo>
                  <a:lnTo>
                    <a:pt x="1366" y="1242"/>
                  </a:lnTo>
                  <a:lnTo>
                    <a:pt x="1358" y="1244"/>
                  </a:lnTo>
                  <a:lnTo>
                    <a:pt x="1354" y="1246"/>
                  </a:lnTo>
                  <a:lnTo>
                    <a:pt x="1350" y="1248"/>
                  </a:lnTo>
                  <a:lnTo>
                    <a:pt x="1346" y="1254"/>
                  </a:lnTo>
                  <a:lnTo>
                    <a:pt x="1344" y="1258"/>
                  </a:lnTo>
                  <a:lnTo>
                    <a:pt x="1342" y="1260"/>
                  </a:lnTo>
                  <a:lnTo>
                    <a:pt x="1338" y="1260"/>
                  </a:lnTo>
                  <a:lnTo>
                    <a:pt x="1334" y="1260"/>
                  </a:lnTo>
                  <a:lnTo>
                    <a:pt x="1332" y="1260"/>
                  </a:lnTo>
                  <a:lnTo>
                    <a:pt x="1328" y="1264"/>
                  </a:lnTo>
                  <a:lnTo>
                    <a:pt x="1326" y="1268"/>
                  </a:lnTo>
                  <a:lnTo>
                    <a:pt x="1324" y="1270"/>
                  </a:lnTo>
                  <a:lnTo>
                    <a:pt x="1322" y="1270"/>
                  </a:lnTo>
                  <a:lnTo>
                    <a:pt x="1320" y="1272"/>
                  </a:lnTo>
                  <a:lnTo>
                    <a:pt x="1318" y="1272"/>
                  </a:lnTo>
                  <a:lnTo>
                    <a:pt x="1318" y="1278"/>
                  </a:lnTo>
                  <a:lnTo>
                    <a:pt x="1318" y="1286"/>
                  </a:lnTo>
                  <a:lnTo>
                    <a:pt x="1318" y="1288"/>
                  </a:lnTo>
                  <a:lnTo>
                    <a:pt x="1314" y="1292"/>
                  </a:lnTo>
                  <a:lnTo>
                    <a:pt x="1310" y="1294"/>
                  </a:lnTo>
                  <a:lnTo>
                    <a:pt x="1308" y="1294"/>
                  </a:lnTo>
                  <a:lnTo>
                    <a:pt x="1300" y="1292"/>
                  </a:lnTo>
                  <a:lnTo>
                    <a:pt x="1294" y="1290"/>
                  </a:lnTo>
                  <a:lnTo>
                    <a:pt x="1292" y="1292"/>
                  </a:lnTo>
                  <a:lnTo>
                    <a:pt x="1290" y="1296"/>
                  </a:lnTo>
                  <a:lnTo>
                    <a:pt x="1290" y="1300"/>
                  </a:lnTo>
                  <a:lnTo>
                    <a:pt x="1286" y="1304"/>
                  </a:lnTo>
                  <a:lnTo>
                    <a:pt x="1278" y="1314"/>
                  </a:lnTo>
                  <a:lnTo>
                    <a:pt x="1276" y="1322"/>
                  </a:lnTo>
                  <a:lnTo>
                    <a:pt x="1274" y="1328"/>
                  </a:lnTo>
                  <a:lnTo>
                    <a:pt x="1274" y="1338"/>
                  </a:lnTo>
                  <a:lnTo>
                    <a:pt x="1278" y="1346"/>
                  </a:lnTo>
                  <a:lnTo>
                    <a:pt x="1282" y="1354"/>
                  </a:lnTo>
                  <a:lnTo>
                    <a:pt x="1282" y="1360"/>
                  </a:lnTo>
                  <a:lnTo>
                    <a:pt x="1282" y="1364"/>
                  </a:lnTo>
                  <a:lnTo>
                    <a:pt x="1280" y="1366"/>
                  </a:lnTo>
                  <a:lnTo>
                    <a:pt x="1278" y="1368"/>
                  </a:lnTo>
                  <a:lnTo>
                    <a:pt x="1278" y="1372"/>
                  </a:lnTo>
                  <a:lnTo>
                    <a:pt x="1280" y="1378"/>
                  </a:lnTo>
                  <a:lnTo>
                    <a:pt x="1288" y="1388"/>
                  </a:lnTo>
                  <a:lnTo>
                    <a:pt x="1292" y="1394"/>
                  </a:lnTo>
                  <a:lnTo>
                    <a:pt x="1294" y="1396"/>
                  </a:lnTo>
                  <a:lnTo>
                    <a:pt x="1294" y="1398"/>
                  </a:lnTo>
                  <a:lnTo>
                    <a:pt x="1292" y="1400"/>
                  </a:lnTo>
                  <a:lnTo>
                    <a:pt x="1288" y="1402"/>
                  </a:lnTo>
                  <a:lnTo>
                    <a:pt x="1286" y="1404"/>
                  </a:lnTo>
                  <a:lnTo>
                    <a:pt x="1286" y="1406"/>
                  </a:lnTo>
                  <a:lnTo>
                    <a:pt x="1288" y="1416"/>
                  </a:lnTo>
                  <a:lnTo>
                    <a:pt x="1288" y="1424"/>
                  </a:lnTo>
                  <a:lnTo>
                    <a:pt x="1282" y="1444"/>
                  </a:lnTo>
                  <a:lnTo>
                    <a:pt x="1280" y="1456"/>
                  </a:lnTo>
                  <a:lnTo>
                    <a:pt x="1280" y="1462"/>
                  </a:lnTo>
                  <a:lnTo>
                    <a:pt x="1282" y="1464"/>
                  </a:lnTo>
                  <a:lnTo>
                    <a:pt x="1286" y="1466"/>
                  </a:lnTo>
                  <a:lnTo>
                    <a:pt x="1298" y="1470"/>
                  </a:lnTo>
                  <a:lnTo>
                    <a:pt x="1322" y="1476"/>
                  </a:lnTo>
                  <a:lnTo>
                    <a:pt x="1328" y="1478"/>
                  </a:lnTo>
                  <a:lnTo>
                    <a:pt x="1330" y="1480"/>
                  </a:lnTo>
                  <a:lnTo>
                    <a:pt x="1328" y="1484"/>
                  </a:lnTo>
                  <a:lnTo>
                    <a:pt x="1328" y="1492"/>
                  </a:lnTo>
                  <a:lnTo>
                    <a:pt x="1328" y="1500"/>
                  </a:lnTo>
                  <a:lnTo>
                    <a:pt x="1330" y="1504"/>
                  </a:lnTo>
                  <a:lnTo>
                    <a:pt x="1334" y="1504"/>
                  </a:lnTo>
                  <a:lnTo>
                    <a:pt x="1336" y="1504"/>
                  </a:lnTo>
                  <a:lnTo>
                    <a:pt x="1340" y="1500"/>
                  </a:lnTo>
                  <a:lnTo>
                    <a:pt x="1346" y="1494"/>
                  </a:lnTo>
                  <a:lnTo>
                    <a:pt x="1352" y="1494"/>
                  </a:lnTo>
                  <a:lnTo>
                    <a:pt x="1354" y="1496"/>
                  </a:lnTo>
                  <a:lnTo>
                    <a:pt x="1354" y="1498"/>
                  </a:lnTo>
                  <a:lnTo>
                    <a:pt x="1354" y="1500"/>
                  </a:lnTo>
                  <a:lnTo>
                    <a:pt x="1352" y="1506"/>
                  </a:lnTo>
                  <a:lnTo>
                    <a:pt x="1346" y="1512"/>
                  </a:lnTo>
                  <a:lnTo>
                    <a:pt x="1346" y="1516"/>
                  </a:lnTo>
                  <a:lnTo>
                    <a:pt x="1352" y="1514"/>
                  </a:lnTo>
                  <a:lnTo>
                    <a:pt x="1366" y="1508"/>
                  </a:lnTo>
                  <a:lnTo>
                    <a:pt x="1376" y="1504"/>
                  </a:lnTo>
                  <a:lnTo>
                    <a:pt x="1390" y="1504"/>
                  </a:lnTo>
                  <a:lnTo>
                    <a:pt x="1408" y="1500"/>
                  </a:lnTo>
                  <a:lnTo>
                    <a:pt x="1436" y="1488"/>
                  </a:lnTo>
                  <a:lnTo>
                    <a:pt x="1448" y="1484"/>
                  </a:lnTo>
                  <a:lnTo>
                    <a:pt x="1454" y="1484"/>
                  </a:lnTo>
                  <a:lnTo>
                    <a:pt x="1458" y="1484"/>
                  </a:lnTo>
                  <a:lnTo>
                    <a:pt x="1462" y="1484"/>
                  </a:lnTo>
                  <a:lnTo>
                    <a:pt x="1466" y="1486"/>
                  </a:lnTo>
                  <a:lnTo>
                    <a:pt x="1470" y="1482"/>
                  </a:lnTo>
                  <a:lnTo>
                    <a:pt x="1476" y="1476"/>
                  </a:lnTo>
                  <a:lnTo>
                    <a:pt x="1478" y="1476"/>
                  </a:lnTo>
                  <a:lnTo>
                    <a:pt x="1484" y="1478"/>
                  </a:lnTo>
                  <a:lnTo>
                    <a:pt x="1490" y="1476"/>
                  </a:lnTo>
                  <a:lnTo>
                    <a:pt x="1498" y="1474"/>
                  </a:lnTo>
                  <a:lnTo>
                    <a:pt x="1506" y="1472"/>
                  </a:lnTo>
                  <a:lnTo>
                    <a:pt x="1512" y="1470"/>
                  </a:lnTo>
                  <a:lnTo>
                    <a:pt x="1522" y="1470"/>
                  </a:lnTo>
                  <a:lnTo>
                    <a:pt x="1532" y="1470"/>
                  </a:lnTo>
                  <a:lnTo>
                    <a:pt x="1538" y="1470"/>
                  </a:lnTo>
                  <a:lnTo>
                    <a:pt x="1546" y="1466"/>
                  </a:lnTo>
                  <a:lnTo>
                    <a:pt x="1550" y="1468"/>
                  </a:lnTo>
                  <a:lnTo>
                    <a:pt x="1556" y="1468"/>
                  </a:lnTo>
                  <a:lnTo>
                    <a:pt x="1566" y="1462"/>
                  </a:lnTo>
                  <a:lnTo>
                    <a:pt x="1574" y="1456"/>
                  </a:lnTo>
                  <a:lnTo>
                    <a:pt x="1578" y="1454"/>
                  </a:lnTo>
                  <a:lnTo>
                    <a:pt x="1580" y="1456"/>
                  </a:lnTo>
                  <a:lnTo>
                    <a:pt x="1582" y="1458"/>
                  </a:lnTo>
                  <a:lnTo>
                    <a:pt x="1578" y="1458"/>
                  </a:lnTo>
                  <a:lnTo>
                    <a:pt x="1576" y="1462"/>
                  </a:lnTo>
                  <a:lnTo>
                    <a:pt x="1578" y="1466"/>
                  </a:lnTo>
                  <a:lnTo>
                    <a:pt x="1580" y="1470"/>
                  </a:lnTo>
                  <a:lnTo>
                    <a:pt x="1578" y="1472"/>
                  </a:lnTo>
                  <a:lnTo>
                    <a:pt x="1572" y="1470"/>
                  </a:lnTo>
                  <a:lnTo>
                    <a:pt x="1568" y="1468"/>
                  </a:lnTo>
                  <a:lnTo>
                    <a:pt x="1572" y="1474"/>
                  </a:lnTo>
                  <a:lnTo>
                    <a:pt x="1578" y="1480"/>
                  </a:lnTo>
                  <a:lnTo>
                    <a:pt x="1582" y="1480"/>
                  </a:lnTo>
                  <a:lnTo>
                    <a:pt x="1584" y="1482"/>
                  </a:lnTo>
                  <a:lnTo>
                    <a:pt x="1588" y="1486"/>
                  </a:lnTo>
                  <a:lnTo>
                    <a:pt x="1592" y="1490"/>
                  </a:lnTo>
                  <a:lnTo>
                    <a:pt x="1596" y="1490"/>
                  </a:lnTo>
                  <a:lnTo>
                    <a:pt x="1608" y="1490"/>
                  </a:lnTo>
                  <a:lnTo>
                    <a:pt x="1618" y="1490"/>
                  </a:lnTo>
                  <a:lnTo>
                    <a:pt x="1622" y="1492"/>
                  </a:lnTo>
                  <a:lnTo>
                    <a:pt x="1626" y="1494"/>
                  </a:lnTo>
                  <a:lnTo>
                    <a:pt x="1628" y="1498"/>
                  </a:lnTo>
                  <a:lnTo>
                    <a:pt x="1632" y="1500"/>
                  </a:lnTo>
                  <a:lnTo>
                    <a:pt x="1638" y="1502"/>
                  </a:lnTo>
                  <a:lnTo>
                    <a:pt x="1642" y="1504"/>
                  </a:lnTo>
                  <a:lnTo>
                    <a:pt x="1642" y="1508"/>
                  </a:lnTo>
                  <a:lnTo>
                    <a:pt x="1638" y="1510"/>
                  </a:lnTo>
                  <a:lnTo>
                    <a:pt x="1634" y="1510"/>
                  </a:lnTo>
                  <a:lnTo>
                    <a:pt x="1610" y="1504"/>
                  </a:lnTo>
                  <a:lnTo>
                    <a:pt x="1602" y="1502"/>
                  </a:lnTo>
                  <a:lnTo>
                    <a:pt x="1596" y="1504"/>
                  </a:lnTo>
                  <a:lnTo>
                    <a:pt x="1594" y="1506"/>
                  </a:lnTo>
                  <a:lnTo>
                    <a:pt x="1592" y="1510"/>
                  </a:lnTo>
                  <a:lnTo>
                    <a:pt x="1590" y="1512"/>
                  </a:lnTo>
                  <a:lnTo>
                    <a:pt x="1588" y="1516"/>
                  </a:lnTo>
                  <a:lnTo>
                    <a:pt x="1584" y="1516"/>
                  </a:lnTo>
                  <a:lnTo>
                    <a:pt x="1578" y="1514"/>
                  </a:lnTo>
                  <a:lnTo>
                    <a:pt x="1574" y="1512"/>
                  </a:lnTo>
                  <a:lnTo>
                    <a:pt x="1570" y="1514"/>
                  </a:lnTo>
                  <a:lnTo>
                    <a:pt x="1568" y="1516"/>
                  </a:lnTo>
                  <a:lnTo>
                    <a:pt x="1568" y="1518"/>
                  </a:lnTo>
                  <a:lnTo>
                    <a:pt x="1568" y="1522"/>
                  </a:lnTo>
                  <a:lnTo>
                    <a:pt x="1568" y="1524"/>
                  </a:lnTo>
                  <a:lnTo>
                    <a:pt x="1564" y="1524"/>
                  </a:lnTo>
                  <a:lnTo>
                    <a:pt x="1560" y="1520"/>
                  </a:lnTo>
                  <a:lnTo>
                    <a:pt x="1556" y="1518"/>
                  </a:lnTo>
                  <a:lnTo>
                    <a:pt x="1552" y="1516"/>
                  </a:lnTo>
                  <a:lnTo>
                    <a:pt x="1552" y="1518"/>
                  </a:lnTo>
                  <a:lnTo>
                    <a:pt x="1552" y="1520"/>
                  </a:lnTo>
                  <a:lnTo>
                    <a:pt x="1554" y="1530"/>
                  </a:lnTo>
                  <a:lnTo>
                    <a:pt x="1554" y="1534"/>
                  </a:lnTo>
                  <a:lnTo>
                    <a:pt x="1552" y="1536"/>
                  </a:lnTo>
                  <a:lnTo>
                    <a:pt x="1540" y="1540"/>
                  </a:lnTo>
                  <a:lnTo>
                    <a:pt x="1530" y="1542"/>
                  </a:lnTo>
                  <a:lnTo>
                    <a:pt x="1518" y="1540"/>
                  </a:lnTo>
                  <a:lnTo>
                    <a:pt x="1508" y="1536"/>
                  </a:lnTo>
                  <a:lnTo>
                    <a:pt x="1498" y="1532"/>
                  </a:lnTo>
                  <a:lnTo>
                    <a:pt x="1488" y="1530"/>
                  </a:lnTo>
                  <a:lnTo>
                    <a:pt x="1476" y="1528"/>
                  </a:lnTo>
                  <a:lnTo>
                    <a:pt x="1460" y="1526"/>
                  </a:lnTo>
                  <a:lnTo>
                    <a:pt x="1454" y="1524"/>
                  </a:lnTo>
                  <a:lnTo>
                    <a:pt x="1450" y="1524"/>
                  </a:lnTo>
                  <a:lnTo>
                    <a:pt x="1448" y="1526"/>
                  </a:lnTo>
                  <a:lnTo>
                    <a:pt x="1448" y="1528"/>
                  </a:lnTo>
                  <a:lnTo>
                    <a:pt x="1446" y="1532"/>
                  </a:lnTo>
                  <a:lnTo>
                    <a:pt x="1442" y="1534"/>
                  </a:lnTo>
                  <a:lnTo>
                    <a:pt x="1436" y="1534"/>
                  </a:lnTo>
                  <a:lnTo>
                    <a:pt x="1422" y="1534"/>
                  </a:lnTo>
                  <a:lnTo>
                    <a:pt x="1408" y="1534"/>
                  </a:lnTo>
                  <a:lnTo>
                    <a:pt x="1398" y="1538"/>
                  </a:lnTo>
                  <a:lnTo>
                    <a:pt x="1394" y="1542"/>
                  </a:lnTo>
                  <a:lnTo>
                    <a:pt x="1392" y="1544"/>
                  </a:lnTo>
                  <a:lnTo>
                    <a:pt x="1390" y="1548"/>
                  </a:lnTo>
                  <a:lnTo>
                    <a:pt x="1388" y="1550"/>
                  </a:lnTo>
                  <a:lnTo>
                    <a:pt x="1380" y="1552"/>
                  </a:lnTo>
                  <a:lnTo>
                    <a:pt x="1374" y="1554"/>
                  </a:lnTo>
                  <a:lnTo>
                    <a:pt x="1372" y="1558"/>
                  </a:lnTo>
                  <a:lnTo>
                    <a:pt x="1370" y="1562"/>
                  </a:lnTo>
                  <a:lnTo>
                    <a:pt x="1368" y="1572"/>
                  </a:lnTo>
                  <a:lnTo>
                    <a:pt x="1368" y="1580"/>
                  </a:lnTo>
                  <a:lnTo>
                    <a:pt x="1370" y="1588"/>
                  </a:lnTo>
                  <a:lnTo>
                    <a:pt x="1372" y="1594"/>
                  </a:lnTo>
                  <a:lnTo>
                    <a:pt x="1378" y="1604"/>
                  </a:lnTo>
                  <a:lnTo>
                    <a:pt x="1382" y="1610"/>
                  </a:lnTo>
                  <a:lnTo>
                    <a:pt x="1386" y="1614"/>
                  </a:lnTo>
                  <a:lnTo>
                    <a:pt x="1390" y="1614"/>
                  </a:lnTo>
                  <a:lnTo>
                    <a:pt x="1396" y="1614"/>
                  </a:lnTo>
                  <a:lnTo>
                    <a:pt x="1402" y="1610"/>
                  </a:lnTo>
                  <a:lnTo>
                    <a:pt x="1410" y="1606"/>
                  </a:lnTo>
                  <a:lnTo>
                    <a:pt x="1410" y="1608"/>
                  </a:lnTo>
                  <a:lnTo>
                    <a:pt x="1410" y="1610"/>
                  </a:lnTo>
                  <a:lnTo>
                    <a:pt x="1402" y="1640"/>
                  </a:lnTo>
                  <a:lnTo>
                    <a:pt x="1402" y="1646"/>
                  </a:lnTo>
                  <a:lnTo>
                    <a:pt x="1404" y="1654"/>
                  </a:lnTo>
                  <a:lnTo>
                    <a:pt x="1406" y="1668"/>
                  </a:lnTo>
                  <a:lnTo>
                    <a:pt x="1408" y="1676"/>
                  </a:lnTo>
                  <a:lnTo>
                    <a:pt x="1406" y="1682"/>
                  </a:lnTo>
                  <a:lnTo>
                    <a:pt x="1402" y="1686"/>
                  </a:lnTo>
                  <a:lnTo>
                    <a:pt x="1392" y="1692"/>
                  </a:lnTo>
                  <a:lnTo>
                    <a:pt x="1380" y="1694"/>
                  </a:lnTo>
                  <a:lnTo>
                    <a:pt x="1370" y="1694"/>
                  </a:lnTo>
                  <a:lnTo>
                    <a:pt x="1364" y="1690"/>
                  </a:lnTo>
                  <a:lnTo>
                    <a:pt x="1360" y="1684"/>
                  </a:lnTo>
                  <a:lnTo>
                    <a:pt x="1354" y="1672"/>
                  </a:lnTo>
                  <a:lnTo>
                    <a:pt x="1348" y="1666"/>
                  </a:lnTo>
                  <a:lnTo>
                    <a:pt x="1342" y="1662"/>
                  </a:lnTo>
                  <a:lnTo>
                    <a:pt x="1336" y="1660"/>
                  </a:lnTo>
                  <a:lnTo>
                    <a:pt x="1334" y="1656"/>
                  </a:lnTo>
                  <a:lnTo>
                    <a:pt x="1332" y="1652"/>
                  </a:lnTo>
                  <a:lnTo>
                    <a:pt x="1332" y="1650"/>
                  </a:lnTo>
                  <a:lnTo>
                    <a:pt x="1332" y="1648"/>
                  </a:lnTo>
                  <a:lnTo>
                    <a:pt x="1324" y="1648"/>
                  </a:lnTo>
                  <a:lnTo>
                    <a:pt x="1302" y="1656"/>
                  </a:lnTo>
                  <a:lnTo>
                    <a:pt x="1294" y="1660"/>
                  </a:lnTo>
                  <a:lnTo>
                    <a:pt x="1292" y="1664"/>
                  </a:lnTo>
                  <a:lnTo>
                    <a:pt x="1286" y="1674"/>
                  </a:lnTo>
                  <a:lnTo>
                    <a:pt x="1284" y="1678"/>
                  </a:lnTo>
                  <a:lnTo>
                    <a:pt x="1286" y="1684"/>
                  </a:lnTo>
                  <a:lnTo>
                    <a:pt x="1286" y="1688"/>
                  </a:lnTo>
                  <a:lnTo>
                    <a:pt x="1286" y="1690"/>
                  </a:lnTo>
                  <a:lnTo>
                    <a:pt x="1280" y="1694"/>
                  </a:lnTo>
                  <a:lnTo>
                    <a:pt x="1274" y="1700"/>
                  </a:lnTo>
                  <a:lnTo>
                    <a:pt x="1272" y="1704"/>
                  </a:lnTo>
                  <a:lnTo>
                    <a:pt x="1270" y="1710"/>
                  </a:lnTo>
                  <a:lnTo>
                    <a:pt x="1266" y="1720"/>
                  </a:lnTo>
                  <a:lnTo>
                    <a:pt x="1266" y="1732"/>
                  </a:lnTo>
                  <a:lnTo>
                    <a:pt x="1268" y="1752"/>
                  </a:lnTo>
                  <a:lnTo>
                    <a:pt x="1268" y="1766"/>
                  </a:lnTo>
                  <a:lnTo>
                    <a:pt x="1270" y="1772"/>
                  </a:lnTo>
                  <a:lnTo>
                    <a:pt x="1274" y="1776"/>
                  </a:lnTo>
                  <a:lnTo>
                    <a:pt x="1278" y="1782"/>
                  </a:lnTo>
                  <a:lnTo>
                    <a:pt x="1280" y="1790"/>
                  </a:lnTo>
                  <a:lnTo>
                    <a:pt x="1280" y="1804"/>
                  </a:lnTo>
                  <a:lnTo>
                    <a:pt x="1278" y="1806"/>
                  </a:lnTo>
                  <a:lnTo>
                    <a:pt x="1276" y="1808"/>
                  </a:lnTo>
                  <a:lnTo>
                    <a:pt x="1276" y="1816"/>
                  </a:lnTo>
                  <a:lnTo>
                    <a:pt x="1278" y="1818"/>
                  </a:lnTo>
                  <a:lnTo>
                    <a:pt x="1276" y="1822"/>
                  </a:lnTo>
                  <a:lnTo>
                    <a:pt x="1270" y="1824"/>
                  </a:lnTo>
                  <a:lnTo>
                    <a:pt x="1264" y="1826"/>
                  </a:lnTo>
                  <a:lnTo>
                    <a:pt x="1258" y="1824"/>
                  </a:lnTo>
                  <a:lnTo>
                    <a:pt x="1256" y="1824"/>
                  </a:lnTo>
                  <a:lnTo>
                    <a:pt x="1256" y="1822"/>
                  </a:lnTo>
                  <a:lnTo>
                    <a:pt x="1258" y="1816"/>
                  </a:lnTo>
                  <a:lnTo>
                    <a:pt x="1268" y="1804"/>
                  </a:lnTo>
                  <a:lnTo>
                    <a:pt x="1270" y="1800"/>
                  </a:lnTo>
                  <a:lnTo>
                    <a:pt x="1268" y="1800"/>
                  </a:lnTo>
                  <a:lnTo>
                    <a:pt x="1256" y="1814"/>
                  </a:lnTo>
                  <a:lnTo>
                    <a:pt x="1248" y="1820"/>
                  </a:lnTo>
                  <a:lnTo>
                    <a:pt x="1246" y="1822"/>
                  </a:lnTo>
                  <a:lnTo>
                    <a:pt x="1240" y="1820"/>
                  </a:lnTo>
                  <a:lnTo>
                    <a:pt x="1232" y="1820"/>
                  </a:lnTo>
                  <a:lnTo>
                    <a:pt x="1226" y="1822"/>
                  </a:lnTo>
                  <a:lnTo>
                    <a:pt x="1224" y="1824"/>
                  </a:lnTo>
                  <a:lnTo>
                    <a:pt x="1224" y="1830"/>
                  </a:lnTo>
                  <a:lnTo>
                    <a:pt x="1224" y="1836"/>
                  </a:lnTo>
                  <a:lnTo>
                    <a:pt x="1224" y="1840"/>
                  </a:lnTo>
                  <a:lnTo>
                    <a:pt x="1220" y="1846"/>
                  </a:lnTo>
                  <a:lnTo>
                    <a:pt x="1214" y="1852"/>
                  </a:lnTo>
                  <a:lnTo>
                    <a:pt x="1202" y="1858"/>
                  </a:lnTo>
                  <a:lnTo>
                    <a:pt x="1188" y="1860"/>
                  </a:lnTo>
                  <a:lnTo>
                    <a:pt x="1182" y="1858"/>
                  </a:lnTo>
                  <a:lnTo>
                    <a:pt x="1176" y="1856"/>
                  </a:lnTo>
                  <a:lnTo>
                    <a:pt x="1172" y="1854"/>
                  </a:lnTo>
                  <a:lnTo>
                    <a:pt x="1170" y="1848"/>
                  </a:lnTo>
                  <a:lnTo>
                    <a:pt x="1166" y="1836"/>
                  </a:lnTo>
                  <a:lnTo>
                    <a:pt x="1172" y="1840"/>
                  </a:lnTo>
                  <a:lnTo>
                    <a:pt x="1180" y="1844"/>
                  </a:lnTo>
                  <a:lnTo>
                    <a:pt x="1184" y="1844"/>
                  </a:lnTo>
                  <a:lnTo>
                    <a:pt x="1184" y="1842"/>
                  </a:lnTo>
                  <a:lnTo>
                    <a:pt x="1180" y="1840"/>
                  </a:lnTo>
                  <a:lnTo>
                    <a:pt x="1168" y="1832"/>
                  </a:lnTo>
                  <a:lnTo>
                    <a:pt x="1160" y="1828"/>
                  </a:lnTo>
                  <a:lnTo>
                    <a:pt x="1152" y="1828"/>
                  </a:lnTo>
                  <a:lnTo>
                    <a:pt x="1136" y="1832"/>
                  </a:lnTo>
                  <a:lnTo>
                    <a:pt x="1118" y="1836"/>
                  </a:lnTo>
                  <a:lnTo>
                    <a:pt x="1112" y="1838"/>
                  </a:lnTo>
                  <a:lnTo>
                    <a:pt x="1110" y="1840"/>
                  </a:lnTo>
                  <a:lnTo>
                    <a:pt x="1098" y="1844"/>
                  </a:lnTo>
                  <a:lnTo>
                    <a:pt x="1090" y="1848"/>
                  </a:lnTo>
                  <a:lnTo>
                    <a:pt x="1086" y="1850"/>
                  </a:lnTo>
                  <a:lnTo>
                    <a:pt x="1082" y="1856"/>
                  </a:lnTo>
                  <a:lnTo>
                    <a:pt x="1080" y="1858"/>
                  </a:lnTo>
                  <a:lnTo>
                    <a:pt x="1074" y="1862"/>
                  </a:lnTo>
                  <a:lnTo>
                    <a:pt x="1066" y="1864"/>
                  </a:lnTo>
                  <a:lnTo>
                    <a:pt x="1054" y="1868"/>
                  </a:lnTo>
                  <a:lnTo>
                    <a:pt x="1034" y="1874"/>
                  </a:lnTo>
                  <a:lnTo>
                    <a:pt x="1020" y="1880"/>
                  </a:lnTo>
                  <a:lnTo>
                    <a:pt x="1008" y="1884"/>
                  </a:lnTo>
                  <a:lnTo>
                    <a:pt x="1002" y="1884"/>
                  </a:lnTo>
                  <a:lnTo>
                    <a:pt x="996" y="1884"/>
                  </a:lnTo>
                  <a:lnTo>
                    <a:pt x="992" y="1882"/>
                  </a:lnTo>
                  <a:lnTo>
                    <a:pt x="986" y="1878"/>
                  </a:lnTo>
                  <a:lnTo>
                    <a:pt x="980" y="1870"/>
                  </a:lnTo>
                  <a:lnTo>
                    <a:pt x="978" y="1870"/>
                  </a:lnTo>
                  <a:lnTo>
                    <a:pt x="980" y="1874"/>
                  </a:lnTo>
                  <a:lnTo>
                    <a:pt x="984" y="1884"/>
                  </a:lnTo>
                  <a:lnTo>
                    <a:pt x="984" y="1886"/>
                  </a:lnTo>
                  <a:lnTo>
                    <a:pt x="984" y="1888"/>
                  </a:lnTo>
                  <a:lnTo>
                    <a:pt x="982" y="1888"/>
                  </a:lnTo>
                  <a:lnTo>
                    <a:pt x="982" y="1890"/>
                  </a:lnTo>
                  <a:lnTo>
                    <a:pt x="984" y="1890"/>
                  </a:lnTo>
                  <a:lnTo>
                    <a:pt x="988" y="1890"/>
                  </a:lnTo>
                  <a:lnTo>
                    <a:pt x="992" y="1888"/>
                  </a:lnTo>
                  <a:lnTo>
                    <a:pt x="996" y="1890"/>
                  </a:lnTo>
                  <a:lnTo>
                    <a:pt x="998" y="1892"/>
                  </a:lnTo>
                  <a:lnTo>
                    <a:pt x="1002" y="1892"/>
                  </a:lnTo>
                  <a:lnTo>
                    <a:pt x="1004" y="1890"/>
                  </a:lnTo>
                  <a:lnTo>
                    <a:pt x="1008" y="1890"/>
                  </a:lnTo>
                  <a:lnTo>
                    <a:pt x="1010" y="1894"/>
                  </a:lnTo>
                  <a:lnTo>
                    <a:pt x="1010" y="1900"/>
                  </a:lnTo>
                  <a:lnTo>
                    <a:pt x="1010" y="1902"/>
                  </a:lnTo>
                  <a:lnTo>
                    <a:pt x="1008" y="1902"/>
                  </a:lnTo>
                  <a:lnTo>
                    <a:pt x="1004" y="1900"/>
                  </a:lnTo>
                  <a:lnTo>
                    <a:pt x="998" y="1898"/>
                  </a:lnTo>
                  <a:lnTo>
                    <a:pt x="996" y="1898"/>
                  </a:lnTo>
                  <a:lnTo>
                    <a:pt x="986" y="1896"/>
                  </a:lnTo>
                  <a:lnTo>
                    <a:pt x="980" y="1892"/>
                  </a:lnTo>
                  <a:lnTo>
                    <a:pt x="980" y="1890"/>
                  </a:lnTo>
                  <a:lnTo>
                    <a:pt x="980" y="1886"/>
                  </a:lnTo>
                  <a:lnTo>
                    <a:pt x="980" y="1884"/>
                  </a:lnTo>
                  <a:lnTo>
                    <a:pt x="978" y="1882"/>
                  </a:lnTo>
                  <a:lnTo>
                    <a:pt x="976" y="1878"/>
                  </a:lnTo>
                  <a:lnTo>
                    <a:pt x="976" y="1872"/>
                  </a:lnTo>
                  <a:lnTo>
                    <a:pt x="976" y="1870"/>
                  </a:lnTo>
                  <a:lnTo>
                    <a:pt x="974" y="1870"/>
                  </a:lnTo>
                  <a:lnTo>
                    <a:pt x="970" y="1872"/>
                  </a:lnTo>
                  <a:lnTo>
                    <a:pt x="962" y="1872"/>
                  </a:lnTo>
                  <a:lnTo>
                    <a:pt x="958" y="1870"/>
                  </a:lnTo>
                  <a:lnTo>
                    <a:pt x="954" y="1868"/>
                  </a:lnTo>
                  <a:lnTo>
                    <a:pt x="950" y="1860"/>
                  </a:lnTo>
                  <a:lnTo>
                    <a:pt x="948" y="1856"/>
                  </a:lnTo>
                  <a:lnTo>
                    <a:pt x="946" y="1854"/>
                  </a:lnTo>
                  <a:lnTo>
                    <a:pt x="944" y="1854"/>
                  </a:lnTo>
                  <a:lnTo>
                    <a:pt x="938" y="1854"/>
                  </a:lnTo>
                  <a:lnTo>
                    <a:pt x="932" y="1852"/>
                  </a:lnTo>
                  <a:lnTo>
                    <a:pt x="930" y="1850"/>
                  </a:lnTo>
                  <a:lnTo>
                    <a:pt x="926" y="1850"/>
                  </a:lnTo>
                  <a:lnTo>
                    <a:pt x="924" y="1854"/>
                  </a:lnTo>
                  <a:lnTo>
                    <a:pt x="920" y="1862"/>
                  </a:lnTo>
                  <a:lnTo>
                    <a:pt x="912" y="1868"/>
                  </a:lnTo>
                  <a:lnTo>
                    <a:pt x="908" y="1870"/>
                  </a:lnTo>
                  <a:lnTo>
                    <a:pt x="900" y="1870"/>
                  </a:lnTo>
                  <a:lnTo>
                    <a:pt x="894" y="1872"/>
                  </a:lnTo>
                  <a:lnTo>
                    <a:pt x="890" y="1874"/>
                  </a:lnTo>
                  <a:lnTo>
                    <a:pt x="886" y="1880"/>
                  </a:lnTo>
                  <a:lnTo>
                    <a:pt x="884" y="1884"/>
                  </a:lnTo>
                  <a:lnTo>
                    <a:pt x="882" y="1884"/>
                  </a:lnTo>
                  <a:lnTo>
                    <a:pt x="878" y="1882"/>
                  </a:lnTo>
                  <a:lnTo>
                    <a:pt x="874" y="1880"/>
                  </a:lnTo>
                  <a:lnTo>
                    <a:pt x="870" y="1880"/>
                  </a:lnTo>
                  <a:lnTo>
                    <a:pt x="864" y="1882"/>
                  </a:lnTo>
                  <a:lnTo>
                    <a:pt x="860" y="1882"/>
                  </a:lnTo>
                  <a:lnTo>
                    <a:pt x="858" y="1882"/>
                  </a:lnTo>
                  <a:lnTo>
                    <a:pt x="856" y="1880"/>
                  </a:lnTo>
                  <a:lnTo>
                    <a:pt x="856" y="1878"/>
                  </a:lnTo>
                  <a:lnTo>
                    <a:pt x="858" y="1876"/>
                  </a:lnTo>
                  <a:lnTo>
                    <a:pt x="864" y="1872"/>
                  </a:lnTo>
                  <a:lnTo>
                    <a:pt x="870" y="1870"/>
                  </a:lnTo>
                  <a:lnTo>
                    <a:pt x="870" y="1868"/>
                  </a:lnTo>
                  <a:lnTo>
                    <a:pt x="870" y="1864"/>
                  </a:lnTo>
                  <a:lnTo>
                    <a:pt x="870" y="1862"/>
                  </a:lnTo>
                  <a:lnTo>
                    <a:pt x="870" y="1858"/>
                  </a:lnTo>
                  <a:lnTo>
                    <a:pt x="870" y="1856"/>
                  </a:lnTo>
                  <a:lnTo>
                    <a:pt x="862" y="1858"/>
                  </a:lnTo>
                  <a:lnTo>
                    <a:pt x="856" y="1860"/>
                  </a:lnTo>
                  <a:lnTo>
                    <a:pt x="852" y="1860"/>
                  </a:lnTo>
                  <a:lnTo>
                    <a:pt x="848" y="1860"/>
                  </a:lnTo>
                  <a:lnTo>
                    <a:pt x="846" y="1858"/>
                  </a:lnTo>
                  <a:lnTo>
                    <a:pt x="842" y="1854"/>
                  </a:lnTo>
                  <a:lnTo>
                    <a:pt x="840" y="1854"/>
                  </a:lnTo>
                  <a:lnTo>
                    <a:pt x="838" y="1854"/>
                  </a:lnTo>
                  <a:lnTo>
                    <a:pt x="834" y="1856"/>
                  </a:lnTo>
                  <a:lnTo>
                    <a:pt x="832" y="1854"/>
                  </a:lnTo>
                  <a:lnTo>
                    <a:pt x="830" y="1852"/>
                  </a:lnTo>
                  <a:lnTo>
                    <a:pt x="826" y="1850"/>
                  </a:lnTo>
                  <a:lnTo>
                    <a:pt x="822" y="1850"/>
                  </a:lnTo>
                  <a:lnTo>
                    <a:pt x="824" y="1848"/>
                  </a:lnTo>
                  <a:lnTo>
                    <a:pt x="826" y="1844"/>
                  </a:lnTo>
                  <a:lnTo>
                    <a:pt x="828" y="1842"/>
                  </a:lnTo>
                  <a:lnTo>
                    <a:pt x="826" y="1838"/>
                  </a:lnTo>
                  <a:lnTo>
                    <a:pt x="824" y="1834"/>
                  </a:lnTo>
                  <a:lnTo>
                    <a:pt x="822" y="1832"/>
                  </a:lnTo>
                  <a:lnTo>
                    <a:pt x="820" y="1834"/>
                  </a:lnTo>
                  <a:lnTo>
                    <a:pt x="816" y="1832"/>
                  </a:lnTo>
                  <a:lnTo>
                    <a:pt x="812" y="1830"/>
                  </a:lnTo>
                  <a:lnTo>
                    <a:pt x="808" y="1830"/>
                  </a:lnTo>
                  <a:lnTo>
                    <a:pt x="806" y="1832"/>
                  </a:lnTo>
                  <a:lnTo>
                    <a:pt x="802" y="1830"/>
                  </a:lnTo>
                  <a:lnTo>
                    <a:pt x="808" y="1826"/>
                  </a:lnTo>
                  <a:lnTo>
                    <a:pt x="810" y="1824"/>
                  </a:lnTo>
                  <a:lnTo>
                    <a:pt x="810" y="1826"/>
                  </a:lnTo>
                  <a:lnTo>
                    <a:pt x="812" y="1828"/>
                  </a:lnTo>
                  <a:lnTo>
                    <a:pt x="816" y="1828"/>
                  </a:lnTo>
                  <a:lnTo>
                    <a:pt x="818" y="1826"/>
                  </a:lnTo>
                  <a:lnTo>
                    <a:pt x="820" y="1826"/>
                  </a:lnTo>
                  <a:lnTo>
                    <a:pt x="824" y="1828"/>
                  </a:lnTo>
                  <a:lnTo>
                    <a:pt x="826" y="1826"/>
                  </a:lnTo>
                  <a:lnTo>
                    <a:pt x="828" y="1824"/>
                  </a:lnTo>
                  <a:lnTo>
                    <a:pt x="828" y="1822"/>
                  </a:lnTo>
                  <a:lnTo>
                    <a:pt x="822" y="1818"/>
                  </a:lnTo>
                  <a:lnTo>
                    <a:pt x="816" y="1814"/>
                  </a:lnTo>
                  <a:lnTo>
                    <a:pt x="812" y="1816"/>
                  </a:lnTo>
                  <a:lnTo>
                    <a:pt x="810" y="1818"/>
                  </a:lnTo>
                  <a:lnTo>
                    <a:pt x="806" y="1814"/>
                  </a:lnTo>
                  <a:lnTo>
                    <a:pt x="806" y="1812"/>
                  </a:lnTo>
                  <a:lnTo>
                    <a:pt x="806" y="1810"/>
                  </a:lnTo>
                  <a:lnTo>
                    <a:pt x="810" y="1808"/>
                  </a:lnTo>
                  <a:lnTo>
                    <a:pt x="812" y="1804"/>
                  </a:lnTo>
                  <a:lnTo>
                    <a:pt x="814" y="1804"/>
                  </a:lnTo>
                  <a:lnTo>
                    <a:pt x="812" y="1802"/>
                  </a:lnTo>
                  <a:lnTo>
                    <a:pt x="810" y="1798"/>
                  </a:lnTo>
                  <a:lnTo>
                    <a:pt x="810" y="1794"/>
                  </a:lnTo>
                  <a:lnTo>
                    <a:pt x="810" y="1792"/>
                  </a:lnTo>
                  <a:lnTo>
                    <a:pt x="808" y="1790"/>
                  </a:lnTo>
                  <a:lnTo>
                    <a:pt x="808" y="1788"/>
                  </a:lnTo>
                  <a:lnTo>
                    <a:pt x="808" y="1786"/>
                  </a:lnTo>
                  <a:lnTo>
                    <a:pt x="814" y="1784"/>
                  </a:lnTo>
                  <a:lnTo>
                    <a:pt x="818" y="1782"/>
                  </a:lnTo>
                  <a:lnTo>
                    <a:pt x="818" y="1780"/>
                  </a:lnTo>
                  <a:lnTo>
                    <a:pt x="818" y="1778"/>
                  </a:lnTo>
                  <a:lnTo>
                    <a:pt x="818" y="1776"/>
                  </a:lnTo>
                  <a:lnTo>
                    <a:pt x="822" y="1776"/>
                  </a:lnTo>
                  <a:lnTo>
                    <a:pt x="826" y="1774"/>
                  </a:lnTo>
                  <a:lnTo>
                    <a:pt x="826" y="1772"/>
                  </a:lnTo>
                  <a:lnTo>
                    <a:pt x="824" y="1768"/>
                  </a:lnTo>
                  <a:lnTo>
                    <a:pt x="820" y="1764"/>
                  </a:lnTo>
                  <a:lnTo>
                    <a:pt x="824" y="1766"/>
                  </a:lnTo>
                  <a:lnTo>
                    <a:pt x="828" y="1768"/>
                  </a:lnTo>
                  <a:lnTo>
                    <a:pt x="832" y="1768"/>
                  </a:lnTo>
                  <a:lnTo>
                    <a:pt x="834" y="1766"/>
                  </a:lnTo>
                  <a:lnTo>
                    <a:pt x="834" y="1764"/>
                  </a:lnTo>
                  <a:lnTo>
                    <a:pt x="834" y="1760"/>
                  </a:lnTo>
                  <a:lnTo>
                    <a:pt x="834" y="1750"/>
                  </a:lnTo>
                  <a:lnTo>
                    <a:pt x="836" y="1742"/>
                  </a:lnTo>
                  <a:lnTo>
                    <a:pt x="836" y="1740"/>
                  </a:lnTo>
                  <a:lnTo>
                    <a:pt x="840" y="1738"/>
                  </a:lnTo>
                  <a:lnTo>
                    <a:pt x="844" y="1738"/>
                  </a:lnTo>
                  <a:lnTo>
                    <a:pt x="844" y="1742"/>
                  </a:lnTo>
                  <a:lnTo>
                    <a:pt x="842" y="1744"/>
                  </a:lnTo>
                  <a:lnTo>
                    <a:pt x="842" y="1746"/>
                  </a:lnTo>
                  <a:lnTo>
                    <a:pt x="844" y="1748"/>
                  </a:lnTo>
                  <a:lnTo>
                    <a:pt x="848" y="1750"/>
                  </a:lnTo>
                  <a:lnTo>
                    <a:pt x="848" y="1748"/>
                  </a:lnTo>
                  <a:lnTo>
                    <a:pt x="850" y="1746"/>
                  </a:lnTo>
                  <a:lnTo>
                    <a:pt x="852" y="1746"/>
                  </a:lnTo>
                  <a:lnTo>
                    <a:pt x="854" y="1748"/>
                  </a:lnTo>
                  <a:lnTo>
                    <a:pt x="856" y="1746"/>
                  </a:lnTo>
                  <a:lnTo>
                    <a:pt x="858" y="1744"/>
                  </a:lnTo>
                  <a:lnTo>
                    <a:pt x="864" y="1732"/>
                  </a:lnTo>
                  <a:lnTo>
                    <a:pt x="864" y="1730"/>
                  </a:lnTo>
                  <a:lnTo>
                    <a:pt x="864" y="1728"/>
                  </a:lnTo>
                  <a:lnTo>
                    <a:pt x="858" y="1726"/>
                  </a:lnTo>
                  <a:lnTo>
                    <a:pt x="844" y="1724"/>
                  </a:lnTo>
                  <a:lnTo>
                    <a:pt x="840" y="1722"/>
                  </a:lnTo>
                  <a:lnTo>
                    <a:pt x="838" y="1722"/>
                  </a:lnTo>
                  <a:lnTo>
                    <a:pt x="840" y="1718"/>
                  </a:lnTo>
                  <a:lnTo>
                    <a:pt x="842" y="1714"/>
                  </a:lnTo>
                  <a:lnTo>
                    <a:pt x="840" y="1710"/>
                  </a:lnTo>
                  <a:lnTo>
                    <a:pt x="838" y="1706"/>
                  </a:lnTo>
                  <a:lnTo>
                    <a:pt x="838" y="1700"/>
                  </a:lnTo>
                  <a:lnTo>
                    <a:pt x="840" y="1690"/>
                  </a:lnTo>
                  <a:lnTo>
                    <a:pt x="842" y="1686"/>
                  </a:lnTo>
                  <a:lnTo>
                    <a:pt x="844" y="1684"/>
                  </a:lnTo>
                  <a:lnTo>
                    <a:pt x="846" y="1680"/>
                  </a:lnTo>
                  <a:lnTo>
                    <a:pt x="848" y="1676"/>
                  </a:lnTo>
                  <a:lnTo>
                    <a:pt x="848" y="1670"/>
                  </a:lnTo>
                  <a:lnTo>
                    <a:pt x="846" y="1662"/>
                  </a:lnTo>
                  <a:lnTo>
                    <a:pt x="844" y="1658"/>
                  </a:lnTo>
                  <a:lnTo>
                    <a:pt x="844" y="1656"/>
                  </a:lnTo>
                  <a:lnTo>
                    <a:pt x="846" y="1652"/>
                  </a:lnTo>
                  <a:lnTo>
                    <a:pt x="850" y="1648"/>
                  </a:lnTo>
                  <a:lnTo>
                    <a:pt x="850" y="1646"/>
                  </a:lnTo>
                  <a:lnTo>
                    <a:pt x="846" y="1646"/>
                  </a:lnTo>
                  <a:lnTo>
                    <a:pt x="844" y="1650"/>
                  </a:lnTo>
                  <a:lnTo>
                    <a:pt x="838" y="1654"/>
                  </a:lnTo>
                  <a:lnTo>
                    <a:pt x="830" y="1656"/>
                  </a:lnTo>
                  <a:lnTo>
                    <a:pt x="824" y="1658"/>
                  </a:lnTo>
                  <a:lnTo>
                    <a:pt x="822" y="1660"/>
                  </a:lnTo>
                  <a:lnTo>
                    <a:pt x="814" y="1672"/>
                  </a:lnTo>
                  <a:lnTo>
                    <a:pt x="810" y="1676"/>
                  </a:lnTo>
                  <a:lnTo>
                    <a:pt x="804" y="1680"/>
                  </a:lnTo>
                  <a:lnTo>
                    <a:pt x="796" y="1684"/>
                  </a:lnTo>
                  <a:lnTo>
                    <a:pt x="786" y="1686"/>
                  </a:lnTo>
                  <a:lnTo>
                    <a:pt x="776" y="1686"/>
                  </a:lnTo>
                  <a:lnTo>
                    <a:pt x="768" y="1690"/>
                  </a:lnTo>
                  <a:lnTo>
                    <a:pt x="762" y="1694"/>
                  </a:lnTo>
                  <a:lnTo>
                    <a:pt x="758" y="1700"/>
                  </a:lnTo>
                  <a:lnTo>
                    <a:pt x="754" y="1708"/>
                  </a:lnTo>
                  <a:lnTo>
                    <a:pt x="752" y="1718"/>
                  </a:lnTo>
                  <a:lnTo>
                    <a:pt x="748" y="1736"/>
                  </a:lnTo>
                  <a:lnTo>
                    <a:pt x="748" y="1752"/>
                  </a:lnTo>
                  <a:lnTo>
                    <a:pt x="750" y="1762"/>
                  </a:lnTo>
                  <a:lnTo>
                    <a:pt x="752" y="1770"/>
                  </a:lnTo>
                  <a:lnTo>
                    <a:pt x="750" y="1778"/>
                  </a:lnTo>
                  <a:lnTo>
                    <a:pt x="746" y="1784"/>
                  </a:lnTo>
                  <a:lnTo>
                    <a:pt x="748" y="1786"/>
                  </a:lnTo>
                  <a:lnTo>
                    <a:pt x="750" y="1786"/>
                  </a:lnTo>
                  <a:lnTo>
                    <a:pt x="754" y="1790"/>
                  </a:lnTo>
                  <a:lnTo>
                    <a:pt x="758" y="1792"/>
                  </a:lnTo>
                  <a:lnTo>
                    <a:pt x="758" y="1790"/>
                  </a:lnTo>
                  <a:lnTo>
                    <a:pt x="758" y="1788"/>
                  </a:lnTo>
                  <a:lnTo>
                    <a:pt x="762" y="1790"/>
                  </a:lnTo>
                  <a:lnTo>
                    <a:pt x="764" y="1792"/>
                  </a:lnTo>
                  <a:lnTo>
                    <a:pt x="768" y="1792"/>
                  </a:lnTo>
                  <a:lnTo>
                    <a:pt x="772" y="1796"/>
                  </a:lnTo>
                  <a:lnTo>
                    <a:pt x="772" y="1804"/>
                  </a:lnTo>
                  <a:lnTo>
                    <a:pt x="770" y="1810"/>
                  </a:lnTo>
                  <a:lnTo>
                    <a:pt x="768" y="1808"/>
                  </a:lnTo>
                  <a:lnTo>
                    <a:pt x="766" y="1806"/>
                  </a:lnTo>
                  <a:lnTo>
                    <a:pt x="764" y="1806"/>
                  </a:lnTo>
                  <a:lnTo>
                    <a:pt x="764" y="1810"/>
                  </a:lnTo>
                  <a:lnTo>
                    <a:pt x="764" y="1814"/>
                  </a:lnTo>
                  <a:lnTo>
                    <a:pt x="768" y="1812"/>
                  </a:lnTo>
                  <a:lnTo>
                    <a:pt x="770" y="1812"/>
                  </a:lnTo>
                  <a:lnTo>
                    <a:pt x="770" y="1814"/>
                  </a:lnTo>
                  <a:lnTo>
                    <a:pt x="770" y="1826"/>
                  </a:lnTo>
                  <a:lnTo>
                    <a:pt x="770" y="1830"/>
                  </a:lnTo>
                  <a:lnTo>
                    <a:pt x="774" y="1836"/>
                  </a:lnTo>
                  <a:lnTo>
                    <a:pt x="784" y="1848"/>
                  </a:lnTo>
                  <a:lnTo>
                    <a:pt x="786" y="1850"/>
                  </a:lnTo>
                  <a:lnTo>
                    <a:pt x="786" y="1852"/>
                  </a:lnTo>
                  <a:lnTo>
                    <a:pt x="782" y="1854"/>
                  </a:lnTo>
                  <a:lnTo>
                    <a:pt x="774" y="1856"/>
                  </a:lnTo>
                  <a:lnTo>
                    <a:pt x="772" y="1858"/>
                  </a:lnTo>
                  <a:lnTo>
                    <a:pt x="770" y="1860"/>
                  </a:lnTo>
                  <a:lnTo>
                    <a:pt x="770" y="1864"/>
                  </a:lnTo>
                  <a:lnTo>
                    <a:pt x="776" y="1864"/>
                  </a:lnTo>
                  <a:lnTo>
                    <a:pt x="780" y="1862"/>
                  </a:lnTo>
                  <a:lnTo>
                    <a:pt x="780" y="1864"/>
                  </a:lnTo>
                  <a:lnTo>
                    <a:pt x="778" y="1866"/>
                  </a:lnTo>
                  <a:lnTo>
                    <a:pt x="778" y="1870"/>
                  </a:lnTo>
                  <a:lnTo>
                    <a:pt x="778" y="1872"/>
                  </a:lnTo>
                  <a:lnTo>
                    <a:pt x="782" y="1874"/>
                  </a:lnTo>
                  <a:lnTo>
                    <a:pt x="786" y="1876"/>
                  </a:lnTo>
                  <a:lnTo>
                    <a:pt x="784" y="1878"/>
                  </a:lnTo>
                  <a:lnTo>
                    <a:pt x="780" y="1880"/>
                  </a:lnTo>
                  <a:lnTo>
                    <a:pt x="780" y="1882"/>
                  </a:lnTo>
                  <a:lnTo>
                    <a:pt x="782" y="1886"/>
                  </a:lnTo>
                  <a:lnTo>
                    <a:pt x="790" y="1886"/>
                  </a:lnTo>
                  <a:lnTo>
                    <a:pt x="798" y="1890"/>
                  </a:lnTo>
                  <a:lnTo>
                    <a:pt x="804" y="1894"/>
                  </a:lnTo>
                  <a:lnTo>
                    <a:pt x="804" y="1898"/>
                  </a:lnTo>
                  <a:lnTo>
                    <a:pt x="800" y="1896"/>
                  </a:lnTo>
                  <a:lnTo>
                    <a:pt x="794" y="1892"/>
                  </a:lnTo>
                  <a:lnTo>
                    <a:pt x="786" y="1890"/>
                  </a:lnTo>
                  <a:lnTo>
                    <a:pt x="780" y="1890"/>
                  </a:lnTo>
                  <a:lnTo>
                    <a:pt x="772" y="1888"/>
                  </a:lnTo>
                  <a:lnTo>
                    <a:pt x="770" y="1888"/>
                  </a:lnTo>
                  <a:lnTo>
                    <a:pt x="768" y="1890"/>
                  </a:lnTo>
                  <a:lnTo>
                    <a:pt x="768" y="1900"/>
                  </a:lnTo>
                  <a:lnTo>
                    <a:pt x="770" y="1910"/>
                  </a:lnTo>
                  <a:lnTo>
                    <a:pt x="768" y="1916"/>
                  </a:lnTo>
                  <a:lnTo>
                    <a:pt x="766" y="1918"/>
                  </a:lnTo>
                  <a:lnTo>
                    <a:pt x="764" y="1920"/>
                  </a:lnTo>
                  <a:lnTo>
                    <a:pt x="764" y="1918"/>
                  </a:lnTo>
                  <a:lnTo>
                    <a:pt x="764" y="1914"/>
                  </a:lnTo>
                  <a:lnTo>
                    <a:pt x="764" y="1908"/>
                  </a:lnTo>
                  <a:lnTo>
                    <a:pt x="764" y="1906"/>
                  </a:lnTo>
                  <a:lnTo>
                    <a:pt x="762" y="1904"/>
                  </a:lnTo>
                  <a:lnTo>
                    <a:pt x="758" y="1904"/>
                  </a:lnTo>
                  <a:lnTo>
                    <a:pt x="756" y="1906"/>
                  </a:lnTo>
                  <a:lnTo>
                    <a:pt x="756" y="1912"/>
                  </a:lnTo>
                  <a:lnTo>
                    <a:pt x="754" y="1916"/>
                  </a:lnTo>
                  <a:lnTo>
                    <a:pt x="750" y="1914"/>
                  </a:lnTo>
                  <a:lnTo>
                    <a:pt x="748" y="1912"/>
                  </a:lnTo>
                  <a:lnTo>
                    <a:pt x="748" y="1910"/>
                  </a:lnTo>
                  <a:lnTo>
                    <a:pt x="750" y="1904"/>
                  </a:lnTo>
                  <a:lnTo>
                    <a:pt x="748" y="1902"/>
                  </a:lnTo>
                  <a:lnTo>
                    <a:pt x="746" y="1900"/>
                  </a:lnTo>
                  <a:lnTo>
                    <a:pt x="742" y="1898"/>
                  </a:lnTo>
                  <a:lnTo>
                    <a:pt x="734" y="1898"/>
                  </a:lnTo>
                  <a:lnTo>
                    <a:pt x="720" y="1898"/>
                  </a:lnTo>
                  <a:lnTo>
                    <a:pt x="714" y="1900"/>
                  </a:lnTo>
                  <a:lnTo>
                    <a:pt x="710" y="1906"/>
                  </a:lnTo>
                  <a:lnTo>
                    <a:pt x="708" y="1914"/>
                  </a:lnTo>
                  <a:lnTo>
                    <a:pt x="706" y="1916"/>
                  </a:lnTo>
                  <a:lnTo>
                    <a:pt x="706" y="1920"/>
                  </a:lnTo>
                  <a:lnTo>
                    <a:pt x="710" y="1922"/>
                  </a:lnTo>
                  <a:lnTo>
                    <a:pt x="714" y="1922"/>
                  </a:lnTo>
                  <a:lnTo>
                    <a:pt x="714" y="1924"/>
                  </a:lnTo>
                  <a:lnTo>
                    <a:pt x="712" y="1926"/>
                  </a:lnTo>
                  <a:lnTo>
                    <a:pt x="708" y="1926"/>
                  </a:lnTo>
                  <a:lnTo>
                    <a:pt x="706" y="1926"/>
                  </a:lnTo>
                  <a:lnTo>
                    <a:pt x="700" y="1918"/>
                  </a:lnTo>
                  <a:lnTo>
                    <a:pt x="696" y="1914"/>
                  </a:lnTo>
                  <a:lnTo>
                    <a:pt x="688" y="1914"/>
                  </a:lnTo>
                  <a:lnTo>
                    <a:pt x="664" y="1918"/>
                  </a:lnTo>
                  <a:lnTo>
                    <a:pt x="654" y="1920"/>
                  </a:lnTo>
                  <a:lnTo>
                    <a:pt x="646" y="1924"/>
                  </a:lnTo>
                  <a:lnTo>
                    <a:pt x="640" y="1926"/>
                  </a:lnTo>
                  <a:lnTo>
                    <a:pt x="636" y="1930"/>
                  </a:lnTo>
                  <a:lnTo>
                    <a:pt x="634" y="1934"/>
                  </a:lnTo>
                  <a:lnTo>
                    <a:pt x="634" y="1938"/>
                  </a:lnTo>
                  <a:lnTo>
                    <a:pt x="634" y="1940"/>
                  </a:lnTo>
                  <a:lnTo>
                    <a:pt x="636" y="1940"/>
                  </a:lnTo>
                  <a:lnTo>
                    <a:pt x="638" y="1940"/>
                  </a:lnTo>
                  <a:lnTo>
                    <a:pt x="640" y="1942"/>
                  </a:lnTo>
                  <a:lnTo>
                    <a:pt x="640" y="1946"/>
                  </a:lnTo>
                  <a:lnTo>
                    <a:pt x="640" y="1950"/>
                  </a:lnTo>
                  <a:lnTo>
                    <a:pt x="642" y="1950"/>
                  </a:lnTo>
                  <a:lnTo>
                    <a:pt x="644" y="1952"/>
                  </a:lnTo>
                  <a:lnTo>
                    <a:pt x="646" y="1952"/>
                  </a:lnTo>
                  <a:lnTo>
                    <a:pt x="646" y="1954"/>
                  </a:lnTo>
                  <a:lnTo>
                    <a:pt x="646" y="1958"/>
                  </a:lnTo>
                  <a:lnTo>
                    <a:pt x="646" y="1962"/>
                  </a:lnTo>
                  <a:lnTo>
                    <a:pt x="648" y="1964"/>
                  </a:lnTo>
                  <a:lnTo>
                    <a:pt x="650" y="1966"/>
                  </a:lnTo>
                  <a:lnTo>
                    <a:pt x="654" y="1968"/>
                  </a:lnTo>
                  <a:lnTo>
                    <a:pt x="656" y="1972"/>
                  </a:lnTo>
                  <a:lnTo>
                    <a:pt x="654" y="1976"/>
                  </a:lnTo>
                  <a:lnTo>
                    <a:pt x="652" y="1980"/>
                  </a:lnTo>
                  <a:lnTo>
                    <a:pt x="648" y="1984"/>
                  </a:lnTo>
                  <a:lnTo>
                    <a:pt x="644" y="1986"/>
                  </a:lnTo>
                  <a:lnTo>
                    <a:pt x="638" y="1988"/>
                  </a:lnTo>
                  <a:lnTo>
                    <a:pt x="634" y="1986"/>
                  </a:lnTo>
                  <a:lnTo>
                    <a:pt x="628" y="1980"/>
                  </a:lnTo>
                  <a:lnTo>
                    <a:pt x="624" y="1974"/>
                  </a:lnTo>
                  <a:lnTo>
                    <a:pt x="624" y="1970"/>
                  </a:lnTo>
                  <a:lnTo>
                    <a:pt x="624" y="1968"/>
                  </a:lnTo>
                  <a:lnTo>
                    <a:pt x="626" y="1966"/>
                  </a:lnTo>
                  <a:lnTo>
                    <a:pt x="630" y="1964"/>
                  </a:lnTo>
                  <a:lnTo>
                    <a:pt x="634" y="1960"/>
                  </a:lnTo>
                  <a:lnTo>
                    <a:pt x="632" y="1958"/>
                  </a:lnTo>
                  <a:lnTo>
                    <a:pt x="628" y="1956"/>
                  </a:lnTo>
                  <a:lnTo>
                    <a:pt x="626" y="1952"/>
                  </a:lnTo>
                  <a:lnTo>
                    <a:pt x="626" y="1946"/>
                  </a:lnTo>
                  <a:lnTo>
                    <a:pt x="630" y="1942"/>
                  </a:lnTo>
                  <a:lnTo>
                    <a:pt x="630" y="1940"/>
                  </a:lnTo>
                  <a:lnTo>
                    <a:pt x="628" y="1940"/>
                  </a:lnTo>
                  <a:lnTo>
                    <a:pt x="618" y="1946"/>
                  </a:lnTo>
                  <a:lnTo>
                    <a:pt x="614" y="1944"/>
                  </a:lnTo>
                  <a:lnTo>
                    <a:pt x="612" y="1946"/>
                  </a:lnTo>
                  <a:lnTo>
                    <a:pt x="610" y="1954"/>
                  </a:lnTo>
                  <a:lnTo>
                    <a:pt x="606" y="1968"/>
                  </a:lnTo>
                  <a:lnTo>
                    <a:pt x="604" y="1978"/>
                  </a:lnTo>
                  <a:lnTo>
                    <a:pt x="600" y="1986"/>
                  </a:lnTo>
                  <a:lnTo>
                    <a:pt x="592" y="2000"/>
                  </a:lnTo>
                  <a:lnTo>
                    <a:pt x="588" y="2004"/>
                  </a:lnTo>
                  <a:lnTo>
                    <a:pt x="586" y="2004"/>
                  </a:lnTo>
                  <a:lnTo>
                    <a:pt x="586" y="2008"/>
                  </a:lnTo>
                  <a:lnTo>
                    <a:pt x="586" y="2010"/>
                  </a:lnTo>
                  <a:lnTo>
                    <a:pt x="584" y="2012"/>
                  </a:lnTo>
                  <a:lnTo>
                    <a:pt x="578" y="2014"/>
                  </a:lnTo>
                  <a:lnTo>
                    <a:pt x="572" y="2016"/>
                  </a:lnTo>
                  <a:lnTo>
                    <a:pt x="570" y="2018"/>
                  </a:lnTo>
                  <a:lnTo>
                    <a:pt x="572" y="2020"/>
                  </a:lnTo>
                  <a:lnTo>
                    <a:pt x="578" y="2024"/>
                  </a:lnTo>
                  <a:lnTo>
                    <a:pt x="586" y="2024"/>
                  </a:lnTo>
                  <a:lnTo>
                    <a:pt x="590" y="2026"/>
                  </a:lnTo>
                  <a:lnTo>
                    <a:pt x="584" y="2030"/>
                  </a:lnTo>
                  <a:lnTo>
                    <a:pt x="570" y="2026"/>
                  </a:lnTo>
                  <a:lnTo>
                    <a:pt x="564" y="2026"/>
                  </a:lnTo>
                  <a:lnTo>
                    <a:pt x="562" y="2028"/>
                  </a:lnTo>
                  <a:lnTo>
                    <a:pt x="562" y="2030"/>
                  </a:lnTo>
                  <a:lnTo>
                    <a:pt x="562" y="2032"/>
                  </a:lnTo>
                  <a:lnTo>
                    <a:pt x="568" y="2034"/>
                  </a:lnTo>
                  <a:lnTo>
                    <a:pt x="574" y="2036"/>
                  </a:lnTo>
                  <a:lnTo>
                    <a:pt x="580" y="2036"/>
                  </a:lnTo>
                  <a:lnTo>
                    <a:pt x="586" y="2036"/>
                  </a:lnTo>
                  <a:lnTo>
                    <a:pt x="588" y="2036"/>
                  </a:lnTo>
                  <a:lnTo>
                    <a:pt x="588" y="2038"/>
                  </a:lnTo>
                  <a:lnTo>
                    <a:pt x="588" y="2040"/>
                  </a:lnTo>
                  <a:lnTo>
                    <a:pt x="580" y="2042"/>
                  </a:lnTo>
                  <a:lnTo>
                    <a:pt x="576" y="2042"/>
                  </a:lnTo>
                  <a:lnTo>
                    <a:pt x="572" y="2042"/>
                  </a:lnTo>
                  <a:lnTo>
                    <a:pt x="566" y="2038"/>
                  </a:lnTo>
                  <a:lnTo>
                    <a:pt x="564" y="2038"/>
                  </a:lnTo>
                  <a:lnTo>
                    <a:pt x="558" y="2040"/>
                  </a:lnTo>
                  <a:lnTo>
                    <a:pt x="550" y="2044"/>
                  </a:lnTo>
                  <a:lnTo>
                    <a:pt x="540" y="2048"/>
                  </a:lnTo>
                  <a:lnTo>
                    <a:pt x="532" y="2054"/>
                  </a:lnTo>
                  <a:lnTo>
                    <a:pt x="524" y="2058"/>
                  </a:lnTo>
                  <a:lnTo>
                    <a:pt x="504" y="2060"/>
                  </a:lnTo>
                  <a:lnTo>
                    <a:pt x="492" y="2064"/>
                  </a:lnTo>
                  <a:lnTo>
                    <a:pt x="488" y="2068"/>
                  </a:lnTo>
                  <a:lnTo>
                    <a:pt x="486" y="2070"/>
                  </a:lnTo>
                  <a:lnTo>
                    <a:pt x="484" y="2074"/>
                  </a:lnTo>
                  <a:lnTo>
                    <a:pt x="484" y="2078"/>
                  </a:lnTo>
                  <a:lnTo>
                    <a:pt x="486" y="2086"/>
                  </a:lnTo>
                  <a:lnTo>
                    <a:pt x="484" y="2090"/>
                  </a:lnTo>
                  <a:lnTo>
                    <a:pt x="484" y="2094"/>
                  </a:lnTo>
                  <a:lnTo>
                    <a:pt x="486" y="2098"/>
                  </a:lnTo>
                  <a:lnTo>
                    <a:pt x="486" y="2100"/>
                  </a:lnTo>
                  <a:lnTo>
                    <a:pt x="484" y="2100"/>
                  </a:lnTo>
                  <a:lnTo>
                    <a:pt x="484" y="2102"/>
                  </a:lnTo>
                  <a:lnTo>
                    <a:pt x="486" y="2106"/>
                  </a:lnTo>
                  <a:lnTo>
                    <a:pt x="488" y="2108"/>
                  </a:lnTo>
                  <a:lnTo>
                    <a:pt x="486" y="2110"/>
                  </a:lnTo>
                  <a:lnTo>
                    <a:pt x="482" y="2112"/>
                  </a:lnTo>
                  <a:lnTo>
                    <a:pt x="480" y="2114"/>
                  </a:lnTo>
                  <a:lnTo>
                    <a:pt x="478" y="2118"/>
                  </a:lnTo>
                  <a:lnTo>
                    <a:pt x="472" y="2120"/>
                  </a:lnTo>
                  <a:lnTo>
                    <a:pt x="444" y="2132"/>
                  </a:lnTo>
                  <a:lnTo>
                    <a:pt x="434" y="2136"/>
                  </a:lnTo>
                  <a:lnTo>
                    <a:pt x="428" y="2140"/>
                  </a:lnTo>
                  <a:lnTo>
                    <a:pt x="426" y="2144"/>
                  </a:lnTo>
                  <a:lnTo>
                    <a:pt x="426" y="2146"/>
                  </a:lnTo>
                  <a:lnTo>
                    <a:pt x="426" y="2150"/>
                  </a:lnTo>
                  <a:lnTo>
                    <a:pt x="428" y="2152"/>
                  </a:lnTo>
                  <a:lnTo>
                    <a:pt x="432" y="2154"/>
                  </a:lnTo>
                  <a:lnTo>
                    <a:pt x="434" y="2154"/>
                  </a:lnTo>
                  <a:lnTo>
                    <a:pt x="432" y="2156"/>
                  </a:lnTo>
                  <a:lnTo>
                    <a:pt x="420" y="2162"/>
                  </a:lnTo>
                  <a:lnTo>
                    <a:pt x="416" y="2164"/>
                  </a:lnTo>
                  <a:lnTo>
                    <a:pt x="412" y="2164"/>
                  </a:lnTo>
                  <a:lnTo>
                    <a:pt x="402" y="2162"/>
                  </a:lnTo>
                  <a:lnTo>
                    <a:pt x="392" y="2158"/>
                  </a:lnTo>
                  <a:lnTo>
                    <a:pt x="384" y="2158"/>
                  </a:lnTo>
                  <a:lnTo>
                    <a:pt x="376" y="2160"/>
                  </a:lnTo>
                  <a:lnTo>
                    <a:pt x="374" y="2160"/>
                  </a:lnTo>
                  <a:lnTo>
                    <a:pt x="372" y="2156"/>
                  </a:lnTo>
                  <a:lnTo>
                    <a:pt x="372" y="2148"/>
                  </a:lnTo>
                  <a:lnTo>
                    <a:pt x="370" y="2142"/>
                  </a:lnTo>
                  <a:lnTo>
                    <a:pt x="368" y="2140"/>
                  </a:lnTo>
                  <a:lnTo>
                    <a:pt x="364" y="2140"/>
                  </a:lnTo>
                  <a:lnTo>
                    <a:pt x="356" y="2140"/>
                  </a:lnTo>
                  <a:lnTo>
                    <a:pt x="348" y="2140"/>
                  </a:lnTo>
                  <a:lnTo>
                    <a:pt x="346" y="2138"/>
                  </a:lnTo>
                  <a:lnTo>
                    <a:pt x="346" y="2142"/>
                  </a:lnTo>
                  <a:lnTo>
                    <a:pt x="348" y="2148"/>
                  </a:lnTo>
                  <a:lnTo>
                    <a:pt x="348" y="2152"/>
                  </a:lnTo>
                  <a:lnTo>
                    <a:pt x="348" y="2156"/>
                  </a:lnTo>
                  <a:lnTo>
                    <a:pt x="352" y="2160"/>
                  </a:lnTo>
                  <a:lnTo>
                    <a:pt x="356" y="2164"/>
                  </a:lnTo>
                  <a:lnTo>
                    <a:pt x="358" y="2172"/>
                  </a:lnTo>
                  <a:lnTo>
                    <a:pt x="360" y="2180"/>
                  </a:lnTo>
                  <a:lnTo>
                    <a:pt x="360" y="2188"/>
                  </a:lnTo>
                  <a:lnTo>
                    <a:pt x="360" y="2192"/>
                  </a:lnTo>
                  <a:lnTo>
                    <a:pt x="360" y="2194"/>
                  </a:lnTo>
                  <a:lnTo>
                    <a:pt x="362" y="2200"/>
                  </a:lnTo>
                  <a:lnTo>
                    <a:pt x="364" y="2202"/>
                  </a:lnTo>
                  <a:lnTo>
                    <a:pt x="358" y="2204"/>
                  </a:lnTo>
                  <a:lnTo>
                    <a:pt x="352" y="2204"/>
                  </a:lnTo>
                  <a:lnTo>
                    <a:pt x="350" y="2202"/>
                  </a:lnTo>
                  <a:lnTo>
                    <a:pt x="348" y="2198"/>
                  </a:lnTo>
                  <a:lnTo>
                    <a:pt x="346" y="2198"/>
                  </a:lnTo>
                  <a:lnTo>
                    <a:pt x="344" y="2198"/>
                  </a:lnTo>
                  <a:lnTo>
                    <a:pt x="344" y="2200"/>
                  </a:lnTo>
                  <a:lnTo>
                    <a:pt x="342" y="2202"/>
                  </a:lnTo>
                  <a:lnTo>
                    <a:pt x="338" y="2202"/>
                  </a:lnTo>
                  <a:lnTo>
                    <a:pt x="334" y="2202"/>
                  </a:lnTo>
                  <a:lnTo>
                    <a:pt x="332" y="2200"/>
                  </a:lnTo>
                  <a:lnTo>
                    <a:pt x="330" y="2198"/>
                  </a:lnTo>
                  <a:lnTo>
                    <a:pt x="326" y="2200"/>
                  </a:lnTo>
                  <a:lnTo>
                    <a:pt x="318" y="2206"/>
                  </a:lnTo>
                  <a:lnTo>
                    <a:pt x="314" y="2208"/>
                  </a:lnTo>
                  <a:lnTo>
                    <a:pt x="310" y="2206"/>
                  </a:lnTo>
                  <a:lnTo>
                    <a:pt x="302" y="2192"/>
                  </a:lnTo>
                  <a:lnTo>
                    <a:pt x="298" y="2186"/>
                  </a:lnTo>
                  <a:lnTo>
                    <a:pt x="296" y="2186"/>
                  </a:lnTo>
                  <a:lnTo>
                    <a:pt x="292" y="2188"/>
                  </a:lnTo>
                  <a:lnTo>
                    <a:pt x="286" y="2190"/>
                  </a:lnTo>
                  <a:lnTo>
                    <a:pt x="282" y="2190"/>
                  </a:lnTo>
                  <a:lnTo>
                    <a:pt x="280" y="2190"/>
                  </a:lnTo>
                  <a:lnTo>
                    <a:pt x="278" y="2194"/>
                  </a:lnTo>
                  <a:lnTo>
                    <a:pt x="278" y="2198"/>
                  </a:lnTo>
                  <a:lnTo>
                    <a:pt x="276" y="2200"/>
                  </a:lnTo>
                  <a:lnTo>
                    <a:pt x="270" y="2200"/>
                  </a:lnTo>
                  <a:lnTo>
                    <a:pt x="264" y="2198"/>
                  </a:lnTo>
                  <a:lnTo>
                    <a:pt x="260" y="2196"/>
                  </a:lnTo>
                  <a:lnTo>
                    <a:pt x="258" y="2198"/>
                  </a:lnTo>
                  <a:lnTo>
                    <a:pt x="250" y="2200"/>
                  </a:lnTo>
                  <a:lnTo>
                    <a:pt x="240" y="2202"/>
                  </a:lnTo>
                  <a:lnTo>
                    <a:pt x="234" y="2206"/>
                  </a:lnTo>
                  <a:lnTo>
                    <a:pt x="230" y="2212"/>
                  </a:lnTo>
                  <a:lnTo>
                    <a:pt x="230" y="2216"/>
                  </a:lnTo>
                  <a:lnTo>
                    <a:pt x="232" y="2218"/>
                  </a:lnTo>
                  <a:lnTo>
                    <a:pt x="236" y="2218"/>
                  </a:lnTo>
                  <a:lnTo>
                    <a:pt x="240" y="2218"/>
                  </a:lnTo>
                  <a:lnTo>
                    <a:pt x="244" y="2218"/>
                  </a:lnTo>
                  <a:lnTo>
                    <a:pt x="246" y="2220"/>
                  </a:lnTo>
                  <a:lnTo>
                    <a:pt x="242" y="2220"/>
                  </a:lnTo>
                  <a:lnTo>
                    <a:pt x="238" y="2222"/>
                  </a:lnTo>
                  <a:lnTo>
                    <a:pt x="238" y="2224"/>
                  </a:lnTo>
                  <a:lnTo>
                    <a:pt x="236" y="2226"/>
                  </a:lnTo>
                  <a:lnTo>
                    <a:pt x="238" y="2228"/>
                  </a:lnTo>
                  <a:lnTo>
                    <a:pt x="242" y="2228"/>
                  </a:lnTo>
                  <a:lnTo>
                    <a:pt x="246" y="2228"/>
                  </a:lnTo>
                  <a:lnTo>
                    <a:pt x="250" y="2230"/>
                  </a:lnTo>
                  <a:lnTo>
                    <a:pt x="246" y="2232"/>
                  </a:lnTo>
                  <a:lnTo>
                    <a:pt x="240" y="2234"/>
                  </a:lnTo>
                  <a:lnTo>
                    <a:pt x="234" y="2234"/>
                  </a:lnTo>
                  <a:lnTo>
                    <a:pt x="234" y="2236"/>
                  </a:lnTo>
                  <a:lnTo>
                    <a:pt x="236" y="2238"/>
                  </a:lnTo>
                  <a:lnTo>
                    <a:pt x="242" y="2244"/>
                  </a:lnTo>
                  <a:lnTo>
                    <a:pt x="244" y="2248"/>
                  </a:lnTo>
                  <a:lnTo>
                    <a:pt x="248" y="2250"/>
                  </a:lnTo>
                  <a:lnTo>
                    <a:pt x="252" y="2250"/>
                  </a:lnTo>
                  <a:lnTo>
                    <a:pt x="258" y="2248"/>
                  </a:lnTo>
                  <a:lnTo>
                    <a:pt x="264" y="2248"/>
                  </a:lnTo>
                  <a:lnTo>
                    <a:pt x="280" y="2254"/>
                  </a:lnTo>
                  <a:lnTo>
                    <a:pt x="286" y="2258"/>
                  </a:lnTo>
                  <a:lnTo>
                    <a:pt x="292" y="2260"/>
                  </a:lnTo>
                  <a:lnTo>
                    <a:pt x="296" y="2262"/>
                  </a:lnTo>
                  <a:lnTo>
                    <a:pt x="302" y="2262"/>
                  </a:lnTo>
                  <a:lnTo>
                    <a:pt x="306" y="2262"/>
                  </a:lnTo>
                  <a:lnTo>
                    <a:pt x="306" y="2266"/>
                  </a:lnTo>
                  <a:lnTo>
                    <a:pt x="306" y="2268"/>
                  </a:lnTo>
                  <a:lnTo>
                    <a:pt x="314" y="2268"/>
                  </a:lnTo>
                  <a:lnTo>
                    <a:pt x="318" y="2268"/>
                  </a:lnTo>
                  <a:lnTo>
                    <a:pt x="322" y="2268"/>
                  </a:lnTo>
                  <a:lnTo>
                    <a:pt x="324" y="2270"/>
                  </a:lnTo>
                  <a:lnTo>
                    <a:pt x="322" y="2272"/>
                  </a:lnTo>
                  <a:lnTo>
                    <a:pt x="320" y="2276"/>
                  </a:lnTo>
                  <a:lnTo>
                    <a:pt x="320" y="2280"/>
                  </a:lnTo>
                  <a:lnTo>
                    <a:pt x="322" y="2282"/>
                  </a:lnTo>
                  <a:lnTo>
                    <a:pt x="330" y="2282"/>
                  </a:lnTo>
                  <a:lnTo>
                    <a:pt x="334" y="2282"/>
                  </a:lnTo>
                  <a:lnTo>
                    <a:pt x="334" y="2286"/>
                  </a:lnTo>
                  <a:lnTo>
                    <a:pt x="332" y="2290"/>
                  </a:lnTo>
                  <a:lnTo>
                    <a:pt x="334" y="2290"/>
                  </a:lnTo>
                  <a:lnTo>
                    <a:pt x="336" y="2292"/>
                  </a:lnTo>
                  <a:lnTo>
                    <a:pt x="340" y="2292"/>
                  </a:lnTo>
                  <a:lnTo>
                    <a:pt x="342" y="2294"/>
                  </a:lnTo>
                  <a:lnTo>
                    <a:pt x="342" y="2298"/>
                  </a:lnTo>
                  <a:lnTo>
                    <a:pt x="338" y="2300"/>
                  </a:lnTo>
                  <a:lnTo>
                    <a:pt x="336" y="2302"/>
                  </a:lnTo>
                  <a:lnTo>
                    <a:pt x="336" y="2306"/>
                  </a:lnTo>
                  <a:lnTo>
                    <a:pt x="340" y="2314"/>
                  </a:lnTo>
                  <a:lnTo>
                    <a:pt x="348" y="2324"/>
                  </a:lnTo>
                  <a:lnTo>
                    <a:pt x="358" y="2332"/>
                  </a:lnTo>
                  <a:lnTo>
                    <a:pt x="368" y="2336"/>
                  </a:lnTo>
                  <a:lnTo>
                    <a:pt x="374" y="2338"/>
                  </a:lnTo>
                  <a:lnTo>
                    <a:pt x="376" y="2338"/>
                  </a:lnTo>
                  <a:lnTo>
                    <a:pt x="374" y="2342"/>
                  </a:lnTo>
                  <a:lnTo>
                    <a:pt x="374" y="2346"/>
                  </a:lnTo>
                  <a:lnTo>
                    <a:pt x="376" y="2348"/>
                  </a:lnTo>
                  <a:lnTo>
                    <a:pt x="378" y="2352"/>
                  </a:lnTo>
                  <a:lnTo>
                    <a:pt x="378" y="2360"/>
                  </a:lnTo>
                  <a:lnTo>
                    <a:pt x="376" y="2364"/>
                  </a:lnTo>
                  <a:lnTo>
                    <a:pt x="374" y="2366"/>
                  </a:lnTo>
                  <a:lnTo>
                    <a:pt x="370" y="2368"/>
                  </a:lnTo>
                  <a:lnTo>
                    <a:pt x="370" y="2370"/>
                  </a:lnTo>
                  <a:lnTo>
                    <a:pt x="378" y="2376"/>
                  </a:lnTo>
                  <a:lnTo>
                    <a:pt x="388" y="2382"/>
                  </a:lnTo>
                  <a:lnTo>
                    <a:pt x="392" y="2388"/>
                  </a:lnTo>
                  <a:lnTo>
                    <a:pt x="394" y="2396"/>
                  </a:lnTo>
                  <a:lnTo>
                    <a:pt x="394" y="2402"/>
                  </a:lnTo>
                  <a:lnTo>
                    <a:pt x="394" y="2404"/>
                  </a:lnTo>
                  <a:lnTo>
                    <a:pt x="392" y="2398"/>
                  </a:lnTo>
                  <a:lnTo>
                    <a:pt x="388" y="2388"/>
                  </a:lnTo>
                  <a:lnTo>
                    <a:pt x="384" y="2384"/>
                  </a:lnTo>
                  <a:lnTo>
                    <a:pt x="380" y="2382"/>
                  </a:lnTo>
                  <a:lnTo>
                    <a:pt x="378" y="2390"/>
                  </a:lnTo>
                  <a:lnTo>
                    <a:pt x="372" y="2410"/>
                  </a:lnTo>
                  <a:lnTo>
                    <a:pt x="370" y="2426"/>
                  </a:lnTo>
                  <a:lnTo>
                    <a:pt x="372" y="2428"/>
                  </a:lnTo>
                  <a:lnTo>
                    <a:pt x="374" y="2426"/>
                  </a:lnTo>
                  <a:lnTo>
                    <a:pt x="376" y="2426"/>
                  </a:lnTo>
                  <a:lnTo>
                    <a:pt x="378" y="2426"/>
                  </a:lnTo>
                  <a:lnTo>
                    <a:pt x="378" y="2430"/>
                  </a:lnTo>
                  <a:lnTo>
                    <a:pt x="376" y="2432"/>
                  </a:lnTo>
                  <a:lnTo>
                    <a:pt x="374" y="2432"/>
                  </a:lnTo>
                  <a:lnTo>
                    <a:pt x="372" y="2436"/>
                  </a:lnTo>
                  <a:lnTo>
                    <a:pt x="370" y="2460"/>
                  </a:lnTo>
                  <a:lnTo>
                    <a:pt x="366" y="2480"/>
                  </a:lnTo>
                  <a:lnTo>
                    <a:pt x="362" y="2492"/>
                  </a:lnTo>
                  <a:lnTo>
                    <a:pt x="358" y="2500"/>
                  </a:lnTo>
                  <a:lnTo>
                    <a:pt x="352" y="2502"/>
                  </a:lnTo>
                  <a:lnTo>
                    <a:pt x="342" y="2506"/>
                  </a:lnTo>
                  <a:lnTo>
                    <a:pt x="334" y="2506"/>
                  </a:lnTo>
                  <a:lnTo>
                    <a:pt x="326" y="2504"/>
                  </a:lnTo>
                  <a:lnTo>
                    <a:pt x="314" y="2500"/>
                  </a:lnTo>
                  <a:lnTo>
                    <a:pt x="308" y="2500"/>
                  </a:lnTo>
                  <a:lnTo>
                    <a:pt x="300" y="2502"/>
                  </a:lnTo>
                  <a:lnTo>
                    <a:pt x="286" y="2498"/>
                  </a:lnTo>
                  <a:lnTo>
                    <a:pt x="278" y="2496"/>
                  </a:lnTo>
                  <a:lnTo>
                    <a:pt x="270" y="2496"/>
                  </a:lnTo>
                  <a:lnTo>
                    <a:pt x="252" y="2498"/>
                  </a:lnTo>
                  <a:lnTo>
                    <a:pt x="232" y="2498"/>
                  </a:lnTo>
                  <a:lnTo>
                    <a:pt x="220" y="2498"/>
                  </a:lnTo>
                  <a:lnTo>
                    <a:pt x="206" y="2494"/>
                  </a:lnTo>
                  <a:lnTo>
                    <a:pt x="192" y="2490"/>
                  </a:lnTo>
                  <a:lnTo>
                    <a:pt x="182" y="2490"/>
                  </a:lnTo>
                  <a:lnTo>
                    <a:pt x="172" y="2492"/>
                  </a:lnTo>
                  <a:lnTo>
                    <a:pt x="154" y="2492"/>
                  </a:lnTo>
                  <a:lnTo>
                    <a:pt x="142" y="2492"/>
                  </a:lnTo>
                  <a:lnTo>
                    <a:pt x="134" y="2490"/>
                  </a:lnTo>
                  <a:lnTo>
                    <a:pt x="120" y="2486"/>
                  </a:lnTo>
                  <a:lnTo>
                    <a:pt x="110" y="2482"/>
                  </a:lnTo>
                  <a:lnTo>
                    <a:pt x="104" y="2484"/>
                  </a:lnTo>
                  <a:lnTo>
                    <a:pt x="98" y="2486"/>
                  </a:lnTo>
                  <a:lnTo>
                    <a:pt x="92" y="2490"/>
                  </a:lnTo>
                  <a:lnTo>
                    <a:pt x="88" y="2492"/>
                  </a:lnTo>
                  <a:lnTo>
                    <a:pt x="86" y="2500"/>
                  </a:lnTo>
                  <a:lnTo>
                    <a:pt x="86" y="2504"/>
                  </a:lnTo>
                  <a:lnTo>
                    <a:pt x="82" y="2506"/>
                  </a:lnTo>
                  <a:lnTo>
                    <a:pt x="78" y="2506"/>
                  </a:lnTo>
                  <a:lnTo>
                    <a:pt x="72" y="2506"/>
                  </a:lnTo>
                  <a:lnTo>
                    <a:pt x="66" y="2508"/>
                  </a:lnTo>
                  <a:lnTo>
                    <a:pt x="54" y="2516"/>
                  </a:lnTo>
                  <a:lnTo>
                    <a:pt x="50" y="2520"/>
                  </a:lnTo>
                  <a:lnTo>
                    <a:pt x="48" y="2524"/>
                  </a:lnTo>
                  <a:lnTo>
                    <a:pt x="48" y="2528"/>
                  </a:lnTo>
                  <a:lnTo>
                    <a:pt x="50" y="2530"/>
                  </a:lnTo>
                  <a:lnTo>
                    <a:pt x="54" y="2534"/>
                  </a:lnTo>
                  <a:lnTo>
                    <a:pt x="56" y="2540"/>
                  </a:lnTo>
                  <a:lnTo>
                    <a:pt x="58" y="2546"/>
                  </a:lnTo>
                  <a:lnTo>
                    <a:pt x="60" y="2552"/>
                  </a:lnTo>
                  <a:lnTo>
                    <a:pt x="64" y="2560"/>
                  </a:lnTo>
                  <a:lnTo>
                    <a:pt x="64" y="2570"/>
                  </a:lnTo>
                  <a:lnTo>
                    <a:pt x="64" y="2578"/>
                  </a:lnTo>
                  <a:lnTo>
                    <a:pt x="66" y="2588"/>
                  </a:lnTo>
                  <a:lnTo>
                    <a:pt x="64" y="2594"/>
                  </a:lnTo>
                  <a:lnTo>
                    <a:pt x="66" y="2596"/>
                  </a:lnTo>
                  <a:lnTo>
                    <a:pt x="68" y="2600"/>
                  </a:lnTo>
                  <a:lnTo>
                    <a:pt x="66" y="2602"/>
                  </a:lnTo>
                  <a:lnTo>
                    <a:pt x="66" y="2606"/>
                  </a:lnTo>
                  <a:lnTo>
                    <a:pt x="66" y="2612"/>
                  </a:lnTo>
                  <a:lnTo>
                    <a:pt x="74" y="2628"/>
                  </a:lnTo>
                  <a:lnTo>
                    <a:pt x="74" y="2632"/>
                  </a:lnTo>
                  <a:lnTo>
                    <a:pt x="74" y="2640"/>
                  </a:lnTo>
                  <a:lnTo>
                    <a:pt x="70" y="2654"/>
                  </a:lnTo>
                  <a:lnTo>
                    <a:pt x="66" y="2670"/>
                  </a:lnTo>
                  <a:lnTo>
                    <a:pt x="64" y="2680"/>
                  </a:lnTo>
                  <a:lnTo>
                    <a:pt x="66" y="2684"/>
                  </a:lnTo>
                  <a:lnTo>
                    <a:pt x="64" y="2688"/>
                  </a:lnTo>
                  <a:lnTo>
                    <a:pt x="60" y="2694"/>
                  </a:lnTo>
                  <a:lnTo>
                    <a:pt x="56" y="2708"/>
                  </a:lnTo>
                  <a:lnTo>
                    <a:pt x="54" y="2716"/>
                  </a:lnTo>
                  <a:lnTo>
                    <a:pt x="50" y="2720"/>
                  </a:lnTo>
                  <a:lnTo>
                    <a:pt x="46" y="2724"/>
                  </a:lnTo>
                  <a:lnTo>
                    <a:pt x="44" y="2726"/>
                  </a:lnTo>
                  <a:lnTo>
                    <a:pt x="44" y="2730"/>
                  </a:lnTo>
                  <a:lnTo>
                    <a:pt x="44" y="2734"/>
                  </a:lnTo>
                  <a:lnTo>
                    <a:pt x="44" y="2740"/>
                  </a:lnTo>
                  <a:lnTo>
                    <a:pt x="40" y="2750"/>
                  </a:lnTo>
                  <a:lnTo>
                    <a:pt x="38" y="2756"/>
                  </a:lnTo>
                  <a:lnTo>
                    <a:pt x="38" y="2760"/>
                  </a:lnTo>
                  <a:lnTo>
                    <a:pt x="40" y="2762"/>
                  </a:lnTo>
                  <a:lnTo>
                    <a:pt x="44" y="2764"/>
                  </a:lnTo>
                  <a:lnTo>
                    <a:pt x="52" y="2764"/>
                  </a:lnTo>
                  <a:lnTo>
                    <a:pt x="50" y="2766"/>
                  </a:lnTo>
                  <a:lnTo>
                    <a:pt x="50" y="2770"/>
                  </a:lnTo>
                  <a:lnTo>
                    <a:pt x="50" y="2772"/>
                  </a:lnTo>
                  <a:lnTo>
                    <a:pt x="50" y="2776"/>
                  </a:lnTo>
                  <a:lnTo>
                    <a:pt x="50" y="2778"/>
                  </a:lnTo>
                  <a:lnTo>
                    <a:pt x="52" y="2778"/>
                  </a:lnTo>
                  <a:lnTo>
                    <a:pt x="58" y="2776"/>
                  </a:lnTo>
                  <a:lnTo>
                    <a:pt x="64" y="2778"/>
                  </a:lnTo>
                  <a:lnTo>
                    <a:pt x="66" y="2780"/>
                  </a:lnTo>
                  <a:lnTo>
                    <a:pt x="66" y="2782"/>
                  </a:lnTo>
                  <a:lnTo>
                    <a:pt x="68" y="2788"/>
                  </a:lnTo>
                  <a:lnTo>
                    <a:pt x="66" y="2794"/>
                  </a:lnTo>
                  <a:lnTo>
                    <a:pt x="64" y="2804"/>
                  </a:lnTo>
                  <a:lnTo>
                    <a:pt x="66" y="2810"/>
                  </a:lnTo>
                  <a:lnTo>
                    <a:pt x="66" y="2820"/>
                  </a:lnTo>
                  <a:lnTo>
                    <a:pt x="62" y="2842"/>
                  </a:lnTo>
                  <a:lnTo>
                    <a:pt x="60" y="2856"/>
                  </a:lnTo>
                  <a:lnTo>
                    <a:pt x="62" y="2856"/>
                  </a:lnTo>
                  <a:lnTo>
                    <a:pt x="64" y="2856"/>
                  </a:lnTo>
                  <a:lnTo>
                    <a:pt x="68" y="2852"/>
                  </a:lnTo>
                  <a:lnTo>
                    <a:pt x="72" y="2850"/>
                  </a:lnTo>
                  <a:lnTo>
                    <a:pt x="80" y="2850"/>
                  </a:lnTo>
                  <a:lnTo>
                    <a:pt x="92" y="2854"/>
                  </a:lnTo>
                  <a:lnTo>
                    <a:pt x="104" y="2858"/>
                  </a:lnTo>
                  <a:lnTo>
                    <a:pt x="110" y="2856"/>
                  </a:lnTo>
                  <a:lnTo>
                    <a:pt x="114" y="2852"/>
                  </a:lnTo>
                  <a:lnTo>
                    <a:pt x="124" y="2846"/>
                  </a:lnTo>
                  <a:lnTo>
                    <a:pt x="130" y="2844"/>
                  </a:lnTo>
                  <a:lnTo>
                    <a:pt x="136" y="2844"/>
                  </a:lnTo>
                  <a:lnTo>
                    <a:pt x="142" y="2846"/>
                  </a:lnTo>
                  <a:lnTo>
                    <a:pt x="148" y="2850"/>
                  </a:lnTo>
                  <a:lnTo>
                    <a:pt x="158" y="2858"/>
                  </a:lnTo>
                  <a:lnTo>
                    <a:pt x="160" y="2862"/>
                  </a:lnTo>
                  <a:lnTo>
                    <a:pt x="162" y="2866"/>
                  </a:lnTo>
                  <a:lnTo>
                    <a:pt x="162" y="2874"/>
                  </a:lnTo>
                  <a:lnTo>
                    <a:pt x="166" y="2882"/>
                  </a:lnTo>
                  <a:lnTo>
                    <a:pt x="174" y="2892"/>
                  </a:lnTo>
                  <a:lnTo>
                    <a:pt x="182" y="2902"/>
                  </a:lnTo>
                  <a:lnTo>
                    <a:pt x="190" y="2908"/>
                  </a:lnTo>
                  <a:lnTo>
                    <a:pt x="196" y="2910"/>
                  </a:lnTo>
                  <a:lnTo>
                    <a:pt x="198" y="2910"/>
                  </a:lnTo>
                  <a:lnTo>
                    <a:pt x="202" y="2906"/>
                  </a:lnTo>
                  <a:lnTo>
                    <a:pt x="206" y="2902"/>
                  </a:lnTo>
                  <a:lnTo>
                    <a:pt x="208" y="2898"/>
                  </a:lnTo>
                  <a:lnTo>
                    <a:pt x="212" y="2892"/>
                  </a:lnTo>
                  <a:lnTo>
                    <a:pt x="214" y="2888"/>
                  </a:lnTo>
                  <a:lnTo>
                    <a:pt x="218" y="2886"/>
                  </a:lnTo>
                  <a:lnTo>
                    <a:pt x="228" y="2884"/>
                  </a:lnTo>
                  <a:lnTo>
                    <a:pt x="236" y="2884"/>
                  </a:lnTo>
                  <a:lnTo>
                    <a:pt x="238" y="2882"/>
                  </a:lnTo>
                  <a:lnTo>
                    <a:pt x="240" y="2880"/>
                  </a:lnTo>
                  <a:lnTo>
                    <a:pt x="246" y="2874"/>
                  </a:lnTo>
                  <a:lnTo>
                    <a:pt x="254" y="2868"/>
                  </a:lnTo>
                  <a:lnTo>
                    <a:pt x="264" y="2868"/>
                  </a:lnTo>
                  <a:lnTo>
                    <a:pt x="270" y="2868"/>
                  </a:lnTo>
                  <a:lnTo>
                    <a:pt x="276" y="2870"/>
                  </a:lnTo>
                  <a:lnTo>
                    <a:pt x="284" y="2872"/>
                  </a:lnTo>
                  <a:lnTo>
                    <a:pt x="292" y="2874"/>
                  </a:lnTo>
                  <a:lnTo>
                    <a:pt x="310" y="2870"/>
                  </a:lnTo>
                  <a:lnTo>
                    <a:pt x="322" y="2868"/>
                  </a:lnTo>
                  <a:lnTo>
                    <a:pt x="328" y="2866"/>
                  </a:lnTo>
                  <a:lnTo>
                    <a:pt x="332" y="2868"/>
                  </a:lnTo>
                  <a:lnTo>
                    <a:pt x="336" y="2870"/>
                  </a:lnTo>
                  <a:lnTo>
                    <a:pt x="340" y="2866"/>
                  </a:lnTo>
                  <a:lnTo>
                    <a:pt x="346" y="2852"/>
                  </a:lnTo>
                  <a:lnTo>
                    <a:pt x="350" y="2844"/>
                  </a:lnTo>
                  <a:lnTo>
                    <a:pt x="356" y="2836"/>
                  </a:lnTo>
                  <a:lnTo>
                    <a:pt x="364" y="2830"/>
                  </a:lnTo>
                  <a:lnTo>
                    <a:pt x="374" y="2828"/>
                  </a:lnTo>
                  <a:lnTo>
                    <a:pt x="390" y="2826"/>
                  </a:lnTo>
                  <a:lnTo>
                    <a:pt x="392" y="2824"/>
                  </a:lnTo>
                  <a:lnTo>
                    <a:pt x="390" y="2818"/>
                  </a:lnTo>
                  <a:lnTo>
                    <a:pt x="392" y="2808"/>
                  </a:lnTo>
                  <a:lnTo>
                    <a:pt x="396" y="2798"/>
                  </a:lnTo>
                  <a:lnTo>
                    <a:pt x="402" y="2788"/>
                  </a:lnTo>
                  <a:lnTo>
                    <a:pt x="410" y="2780"/>
                  </a:lnTo>
                  <a:lnTo>
                    <a:pt x="424" y="2768"/>
                  </a:lnTo>
                  <a:lnTo>
                    <a:pt x="428" y="2764"/>
                  </a:lnTo>
                  <a:lnTo>
                    <a:pt x="430" y="2760"/>
                  </a:lnTo>
                  <a:lnTo>
                    <a:pt x="428" y="2756"/>
                  </a:lnTo>
                  <a:lnTo>
                    <a:pt x="422" y="2752"/>
                  </a:lnTo>
                  <a:lnTo>
                    <a:pt x="416" y="2746"/>
                  </a:lnTo>
                  <a:lnTo>
                    <a:pt x="412" y="2740"/>
                  </a:lnTo>
                  <a:lnTo>
                    <a:pt x="410" y="2734"/>
                  </a:lnTo>
                  <a:lnTo>
                    <a:pt x="410" y="2724"/>
                  </a:lnTo>
                  <a:lnTo>
                    <a:pt x="412" y="2714"/>
                  </a:lnTo>
                  <a:lnTo>
                    <a:pt x="418" y="2702"/>
                  </a:lnTo>
                  <a:lnTo>
                    <a:pt x="424" y="2690"/>
                  </a:lnTo>
                  <a:lnTo>
                    <a:pt x="438" y="2670"/>
                  </a:lnTo>
                  <a:lnTo>
                    <a:pt x="446" y="2664"/>
                  </a:lnTo>
                  <a:lnTo>
                    <a:pt x="450" y="2660"/>
                  </a:lnTo>
                  <a:lnTo>
                    <a:pt x="460" y="2656"/>
                  </a:lnTo>
                  <a:lnTo>
                    <a:pt x="460" y="2654"/>
                  </a:lnTo>
                  <a:lnTo>
                    <a:pt x="460" y="2652"/>
                  </a:lnTo>
                  <a:lnTo>
                    <a:pt x="454" y="2648"/>
                  </a:lnTo>
                  <a:lnTo>
                    <a:pt x="454" y="2646"/>
                  </a:lnTo>
                  <a:lnTo>
                    <a:pt x="454" y="2642"/>
                  </a:lnTo>
                  <a:lnTo>
                    <a:pt x="458" y="2638"/>
                  </a:lnTo>
                  <a:lnTo>
                    <a:pt x="466" y="2634"/>
                  </a:lnTo>
                  <a:lnTo>
                    <a:pt x="484" y="2628"/>
                  </a:lnTo>
                  <a:lnTo>
                    <a:pt x="502" y="2624"/>
                  </a:lnTo>
                  <a:lnTo>
                    <a:pt x="508" y="2620"/>
                  </a:lnTo>
                  <a:lnTo>
                    <a:pt x="510" y="2616"/>
                  </a:lnTo>
                  <a:lnTo>
                    <a:pt x="514" y="2612"/>
                  </a:lnTo>
                  <a:lnTo>
                    <a:pt x="520" y="2608"/>
                  </a:lnTo>
                  <a:lnTo>
                    <a:pt x="536" y="2600"/>
                  </a:lnTo>
                  <a:lnTo>
                    <a:pt x="544" y="2596"/>
                  </a:lnTo>
                  <a:lnTo>
                    <a:pt x="550" y="2590"/>
                  </a:lnTo>
                  <a:lnTo>
                    <a:pt x="552" y="2584"/>
                  </a:lnTo>
                  <a:lnTo>
                    <a:pt x="552" y="2580"/>
                  </a:lnTo>
                  <a:lnTo>
                    <a:pt x="550" y="2576"/>
                  </a:lnTo>
                  <a:lnTo>
                    <a:pt x="550" y="2572"/>
                  </a:lnTo>
                  <a:lnTo>
                    <a:pt x="550" y="2570"/>
                  </a:lnTo>
                  <a:lnTo>
                    <a:pt x="554" y="2566"/>
                  </a:lnTo>
                  <a:lnTo>
                    <a:pt x="556" y="2566"/>
                  </a:lnTo>
                  <a:lnTo>
                    <a:pt x="556" y="2562"/>
                  </a:lnTo>
                  <a:lnTo>
                    <a:pt x="554" y="2560"/>
                  </a:lnTo>
                  <a:lnTo>
                    <a:pt x="548" y="2554"/>
                  </a:lnTo>
                  <a:lnTo>
                    <a:pt x="548" y="2542"/>
                  </a:lnTo>
                  <a:lnTo>
                    <a:pt x="548" y="2536"/>
                  </a:lnTo>
                  <a:lnTo>
                    <a:pt x="548" y="2532"/>
                  </a:lnTo>
                  <a:lnTo>
                    <a:pt x="548" y="2524"/>
                  </a:lnTo>
                  <a:lnTo>
                    <a:pt x="548" y="2518"/>
                  </a:lnTo>
                  <a:lnTo>
                    <a:pt x="550" y="2514"/>
                  </a:lnTo>
                  <a:lnTo>
                    <a:pt x="556" y="2510"/>
                  </a:lnTo>
                  <a:lnTo>
                    <a:pt x="564" y="2508"/>
                  </a:lnTo>
                  <a:lnTo>
                    <a:pt x="572" y="2502"/>
                  </a:lnTo>
                  <a:lnTo>
                    <a:pt x="584" y="2494"/>
                  </a:lnTo>
                  <a:lnTo>
                    <a:pt x="586" y="2494"/>
                  </a:lnTo>
                  <a:lnTo>
                    <a:pt x="588" y="2494"/>
                  </a:lnTo>
                  <a:lnTo>
                    <a:pt x="590" y="2498"/>
                  </a:lnTo>
                  <a:lnTo>
                    <a:pt x="592" y="2500"/>
                  </a:lnTo>
                  <a:lnTo>
                    <a:pt x="598" y="2502"/>
                  </a:lnTo>
                  <a:lnTo>
                    <a:pt x="604" y="2502"/>
                  </a:lnTo>
                  <a:lnTo>
                    <a:pt x="608" y="2504"/>
                  </a:lnTo>
                  <a:lnTo>
                    <a:pt x="610" y="2506"/>
                  </a:lnTo>
                  <a:lnTo>
                    <a:pt x="616" y="2506"/>
                  </a:lnTo>
                  <a:lnTo>
                    <a:pt x="626" y="2504"/>
                  </a:lnTo>
                  <a:lnTo>
                    <a:pt x="630" y="2504"/>
                  </a:lnTo>
                  <a:lnTo>
                    <a:pt x="634" y="2506"/>
                  </a:lnTo>
                  <a:lnTo>
                    <a:pt x="640" y="2512"/>
                  </a:lnTo>
                  <a:lnTo>
                    <a:pt x="644" y="2516"/>
                  </a:lnTo>
                  <a:lnTo>
                    <a:pt x="646" y="2516"/>
                  </a:lnTo>
                  <a:lnTo>
                    <a:pt x="650" y="2514"/>
                  </a:lnTo>
                  <a:lnTo>
                    <a:pt x="654" y="2516"/>
                  </a:lnTo>
                  <a:lnTo>
                    <a:pt x="656" y="2518"/>
                  </a:lnTo>
                  <a:lnTo>
                    <a:pt x="660" y="2520"/>
                  </a:lnTo>
                  <a:lnTo>
                    <a:pt x="664" y="2520"/>
                  </a:lnTo>
                  <a:lnTo>
                    <a:pt x="678" y="2518"/>
                  </a:lnTo>
                  <a:lnTo>
                    <a:pt x="690" y="2512"/>
                  </a:lnTo>
                  <a:lnTo>
                    <a:pt x="692" y="2508"/>
                  </a:lnTo>
                  <a:lnTo>
                    <a:pt x="694" y="2506"/>
                  </a:lnTo>
                  <a:lnTo>
                    <a:pt x="694" y="2502"/>
                  </a:lnTo>
                  <a:lnTo>
                    <a:pt x="696" y="2500"/>
                  </a:lnTo>
                  <a:lnTo>
                    <a:pt x="704" y="2494"/>
                  </a:lnTo>
                  <a:lnTo>
                    <a:pt x="726" y="2482"/>
                  </a:lnTo>
                  <a:lnTo>
                    <a:pt x="738" y="2476"/>
                  </a:lnTo>
                  <a:lnTo>
                    <a:pt x="748" y="2472"/>
                  </a:lnTo>
                  <a:lnTo>
                    <a:pt x="754" y="2466"/>
                  </a:lnTo>
                  <a:lnTo>
                    <a:pt x="758" y="2462"/>
                  </a:lnTo>
                  <a:lnTo>
                    <a:pt x="762" y="2452"/>
                  </a:lnTo>
                  <a:lnTo>
                    <a:pt x="766" y="2448"/>
                  </a:lnTo>
                  <a:lnTo>
                    <a:pt x="774" y="2444"/>
                  </a:lnTo>
                  <a:lnTo>
                    <a:pt x="780" y="2444"/>
                  </a:lnTo>
                  <a:lnTo>
                    <a:pt x="786" y="2444"/>
                  </a:lnTo>
                  <a:lnTo>
                    <a:pt x="792" y="2448"/>
                  </a:lnTo>
                  <a:lnTo>
                    <a:pt x="798" y="2454"/>
                  </a:lnTo>
                  <a:lnTo>
                    <a:pt x="808" y="2462"/>
                  </a:lnTo>
                  <a:lnTo>
                    <a:pt x="814" y="2466"/>
                  </a:lnTo>
                  <a:lnTo>
                    <a:pt x="820" y="2466"/>
                  </a:lnTo>
                  <a:lnTo>
                    <a:pt x="826" y="2466"/>
                  </a:lnTo>
                  <a:lnTo>
                    <a:pt x="830" y="2468"/>
                  </a:lnTo>
                  <a:lnTo>
                    <a:pt x="832" y="2474"/>
                  </a:lnTo>
                  <a:lnTo>
                    <a:pt x="834" y="2480"/>
                  </a:lnTo>
                  <a:lnTo>
                    <a:pt x="836" y="2494"/>
                  </a:lnTo>
                  <a:lnTo>
                    <a:pt x="838" y="2500"/>
                  </a:lnTo>
                  <a:lnTo>
                    <a:pt x="842" y="2504"/>
                  </a:lnTo>
                  <a:lnTo>
                    <a:pt x="844" y="2508"/>
                  </a:lnTo>
                  <a:lnTo>
                    <a:pt x="846" y="2512"/>
                  </a:lnTo>
                  <a:lnTo>
                    <a:pt x="846" y="2518"/>
                  </a:lnTo>
                  <a:lnTo>
                    <a:pt x="846" y="2522"/>
                  </a:lnTo>
                  <a:lnTo>
                    <a:pt x="846" y="2526"/>
                  </a:lnTo>
                  <a:lnTo>
                    <a:pt x="848" y="2530"/>
                  </a:lnTo>
                  <a:lnTo>
                    <a:pt x="854" y="2536"/>
                  </a:lnTo>
                  <a:lnTo>
                    <a:pt x="870" y="2546"/>
                  </a:lnTo>
                  <a:lnTo>
                    <a:pt x="872" y="2550"/>
                  </a:lnTo>
                  <a:lnTo>
                    <a:pt x="872" y="2556"/>
                  </a:lnTo>
                  <a:lnTo>
                    <a:pt x="872" y="2560"/>
                  </a:lnTo>
                  <a:lnTo>
                    <a:pt x="874" y="2562"/>
                  </a:lnTo>
                  <a:lnTo>
                    <a:pt x="882" y="2564"/>
                  </a:lnTo>
                  <a:lnTo>
                    <a:pt x="890" y="2566"/>
                  </a:lnTo>
                  <a:lnTo>
                    <a:pt x="894" y="2570"/>
                  </a:lnTo>
                  <a:lnTo>
                    <a:pt x="898" y="2576"/>
                  </a:lnTo>
                  <a:lnTo>
                    <a:pt x="902" y="2584"/>
                  </a:lnTo>
                  <a:lnTo>
                    <a:pt x="906" y="2586"/>
                  </a:lnTo>
                  <a:lnTo>
                    <a:pt x="910" y="2588"/>
                  </a:lnTo>
                  <a:lnTo>
                    <a:pt x="920" y="2598"/>
                  </a:lnTo>
                  <a:lnTo>
                    <a:pt x="932" y="2612"/>
                  </a:lnTo>
                  <a:lnTo>
                    <a:pt x="944" y="2620"/>
                  </a:lnTo>
                  <a:lnTo>
                    <a:pt x="956" y="2624"/>
                  </a:lnTo>
                  <a:lnTo>
                    <a:pt x="970" y="2624"/>
                  </a:lnTo>
                  <a:lnTo>
                    <a:pt x="974" y="2626"/>
                  </a:lnTo>
                  <a:lnTo>
                    <a:pt x="978" y="2628"/>
                  </a:lnTo>
                  <a:lnTo>
                    <a:pt x="982" y="2638"/>
                  </a:lnTo>
                  <a:lnTo>
                    <a:pt x="988" y="2646"/>
                  </a:lnTo>
                  <a:lnTo>
                    <a:pt x="990" y="2650"/>
                  </a:lnTo>
                  <a:lnTo>
                    <a:pt x="996" y="2650"/>
                  </a:lnTo>
                  <a:lnTo>
                    <a:pt x="1002" y="2650"/>
                  </a:lnTo>
                  <a:lnTo>
                    <a:pt x="1004" y="2650"/>
                  </a:lnTo>
                  <a:lnTo>
                    <a:pt x="1004" y="2656"/>
                  </a:lnTo>
                  <a:lnTo>
                    <a:pt x="1002" y="2658"/>
                  </a:lnTo>
                  <a:lnTo>
                    <a:pt x="1004" y="2658"/>
                  </a:lnTo>
                  <a:lnTo>
                    <a:pt x="1006" y="2660"/>
                  </a:lnTo>
                  <a:lnTo>
                    <a:pt x="1012" y="2658"/>
                  </a:lnTo>
                  <a:lnTo>
                    <a:pt x="1018" y="2658"/>
                  </a:lnTo>
                  <a:lnTo>
                    <a:pt x="1020" y="2660"/>
                  </a:lnTo>
                  <a:lnTo>
                    <a:pt x="1022" y="2662"/>
                  </a:lnTo>
                  <a:lnTo>
                    <a:pt x="1022" y="2666"/>
                  </a:lnTo>
                  <a:lnTo>
                    <a:pt x="1022" y="2674"/>
                  </a:lnTo>
                  <a:lnTo>
                    <a:pt x="1024" y="2680"/>
                  </a:lnTo>
                  <a:lnTo>
                    <a:pt x="1030" y="2684"/>
                  </a:lnTo>
                  <a:lnTo>
                    <a:pt x="1040" y="2690"/>
                  </a:lnTo>
                  <a:lnTo>
                    <a:pt x="1050" y="2694"/>
                  </a:lnTo>
                  <a:lnTo>
                    <a:pt x="1054" y="2698"/>
                  </a:lnTo>
                  <a:lnTo>
                    <a:pt x="1058" y="2702"/>
                  </a:lnTo>
                  <a:lnTo>
                    <a:pt x="1062" y="2710"/>
                  </a:lnTo>
                  <a:lnTo>
                    <a:pt x="1066" y="2720"/>
                  </a:lnTo>
                  <a:lnTo>
                    <a:pt x="1070" y="2740"/>
                  </a:lnTo>
                  <a:lnTo>
                    <a:pt x="1072" y="2752"/>
                  </a:lnTo>
                  <a:lnTo>
                    <a:pt x="1072" y="2758"/>
                  </a:lnTo>
                  <a:lnTo>
                    <a:pt x="1066" y="2762"/>
                  </a:lnTo>
                  <a:lnTo>
                    <a:pt x="1064" y="2768"/>
                  </a:lnTo>
                  <a:lnTo>
                    <a:pt x="1064" y="2772"/>
                  </a:lnTo>
                  <a:lnTo>
                    <a:pt x="1062" y="2776"/>
                  </a:lnTo>
                  <a:lnTo>
                    <a:pt x="1060" y="2784"/>
                  </a:lnTo>
                  <a:lnTo>
                    <a:pt x="1054" y="2790"/>
                  </a:lnTo>
                  <a:lnTo>
                    <a:pt x="1052" y="2796"/>
                  </a:lnTo>
                  <a:lnTo>
                    <a:pt x="1054" y="2802"/>
                  </a:lnTo>
                  <a:lnTo>
                    <a:pt x="1058" y="2806"/>
                  </a:lnTo>
                  <a:lnTo>
                    <a:pt x="1064" y="2808"/>
                  </a:lnTo>
                  <a:lnTo>
                    <a:pt x="1068" y="2808"/>
                  </a:lnTo>
                  <a:lnTo>
                    <a:pt x="1070" y="2806"/>
                  </a:lnTo>
                  <a:lnTo>
                    <a:pt x="1072" y="2804"/>
                  </a:lnTo>
                  <a:lnTo>
                    <a:pt x="1076" y="2794"/>
                  </a:lnTo>
                  <a:lnTo>
                    <a:pt x="1084" y="2784"/>
                  </a:lnTo>
                  <a:lnTo>
                    <a:pt x="1088" y="2780"/>
                  </a:lnTo>
                  <a:lnTo>
                    <a:pt x="1090" y="2776"/>
                  </a:lnTo>
                  <a:lnTo>
                    <a:pt x="1092" y="2768"/>
                  </a:lnTo>
                  <a:lnTo>
                    <a:pt x="1096" y="2760"/>
                  </a:lnTo>
                  <a:lnTo>
                    <a:pt x="1098" y="2756"/>
                  </a:lnTo>
                  <a:lnTo>
                    <a:pt x="1104" y="2752"/>
                  </a:lnTo>
                  <a:lnTo>
                    <a:pt x="1110" y="2748"/>
                  </a:lnTo>
                  <a:lnTo>
                    <a:pt x="1114" y="2742"/>
                  </a:lnTo>
                  <a:lnTo>
                    <a:pt x="1116" y="2738"/>
                  </a:lnTo>
                  <a:lnTo>
                    <a:pt x="1114" y="2732"/>
                  </a:lnTo>
                  <a:lnTo>
                    <a:pt x="1112" y="2726"/>
                  </a:lnTo>
                  <a:lnTo>
                    <a:pt x="1108" y="2722"/>
                  </a:lnTo>
                  <a:lnTo>
                    <a:pt x="1104" y="2718"/>
                  </a:lnTo>
                  <a:lnTo>
                    <a:pt x="1098" y="2716"/>
                  </a:lnTo>
                  <a:lnTo>
                    <a:pt x="1090" y="2712"/>
                  </a:lnTo>
                  <a:lnTo>
                    <a:pt x="1086" y="2708"/>
                  </a:lnTo>
                  <a:lnTo>
                    <a:pt x="1086" y="2704"/>
                  </a:lnTo>
                  <a:lnTo>
                    <a:pt x="1090" y="2698"/>
                  </a:lnTo>
                  <a:lnTo>
                    <a:pt x="1092" y="2692"/>
                  </a:lnTo>
                  <a:lnTo>
                    <a:pt x="1094" y="2684"/>
                  </a:lnTo>
                  <a:lnTo>
                    <a:pt x="1096" y="2676"/>
                  </a:lnTo>
                  <a:lnTo>
                    <a:pt x="1100" y="2672"/>
                  </a:lnTo>
                  <a:lnTo>
                    <a:pt x="1104" y="2670"/>
                  </a:lnTo>
                  <a:lnTo>
                    <a:pt x="1112" y="2666"/>
                  </a:lnTo>
                  <a:lnTo>
                    <a:pt x="1116" y="2668"/>
                  </a:lnTo>
                  <a:lnTo>
                    <a:pt x="1124" y="2670"/>
                  </a:lnTo>
                  <a:lnTo>
                    <a:pt x="1134" y="2672"/>
                  </a:lnTo>
                  <a:lnTo>
                    <a:pt x="1140" y="2674"/>
                  </a:lnTo>
                  <a:lnTo>
                    <a:pt x="1144" y="2678"/>
                  </a:lnTo>
                  <a:lnTo>
                    <a:pt x="1148" y="2688"/>
                  </a:lnTo>
                  <a:lnTo>
                    <a:pt x="1150" y="2696"/>
                  </a:lnTo>
                  <a:lnTo>
                    <a:pt x="1154" y="2700"/>
                  </a:lnTo>
                  <a:lnTo>
                    <a:pt x="1158" y="2702"/>
                  </a:lnTo>
                  <a:lnTo>
                    <a:pt x="1166" y="2702"/>
                  </a:lnTo>
                  <a:lnTo>
                    <a:pt x="1166" y="2700"/>
                  </a:lnTo>
                  <a:lnTo>
                    <a:pt x="1166" y="2696"/>
                  </a:lnTo>
                  <a:lnTo>
                    <a:pt x="1168" y="2688"/>
                  </a:lnTo>
                  <a:lnTo>
                    <a:pt x="1168" y="2684"/>
                  </a:lnTo>
                  <a:lnTo>
                    <a:pt x="1168" y="2678"/>
                  </a:lnTo>
                  <a:lnTo>
                    <a:pt x="1166" y="2674"/>
                  </a:lnTo>
                  <a:lnTo>
                    <a:pt x="1162" y="2670"/>
                  </a:lnTo>
                  <a:lnTo>
                    <a:pt x="1152" y="2662"/>
                  </a:lnTo>
                  <a:lnTo>
                    <a:pt x="1142" y="2654"/>
                  </a:lnTo>
                  <a:lnTo>
                    <a:pt x="1126" y="2646"/>
                  </a:lnTo>
                  <a:lnTo>
                    <a:pt x="1120" y="2642"/>
                  </a:lnTo>
                  <a:lnTo>
                    <a:pt x="1114" y="2636"/>
                  </a:lnTo>
                  <a:lnTo>
                    <a:pt x="1110" y="2632"/>
                  </a:lnTo>
                  <a:lnTo>
                    <a:pt x="1102" y="2628"/>
                  </a:lnTo>
                  <a:lnTo>
                    <a:pt x="1082" y="2620"/>
                  </a:lnTo>
                  <a:lnTo>
                    <a:pt x="1074" y="2616"/>
                  </a:lnTo>
                  <a:lnTo>
                    <a:pt x="1068" y="2610"/>
                  </a:lnTo>
                  <a:lnTo>
                    <a:pt x="1066" y="2606"/>
                  </a:lnTo>
                  <a:lnTo>
                    <a:pt x="1066" y="2602"/>
                  </a:lnTo>
                  <a:lnTo>
                    <a:pt x="1070" y="2600"/>
                  </a:lnTo>
                  <a:lnTo>
                    <a:pt x="1074" y="2594"/>
                  </a:lnTo>
                  <a:lnTo>
                    <a:pt x="1076" y="2592"/>
                  </a:lnTo>
                  <a:lnTo>
                    <a:pt x="1074" y="2590"/>
                  </a:lnTo>
                  <a:lnTo>
                    <a:pt x="1068" y="2588"/>
                  </a:lnTo>
                  <a:lnTo>
                    <a:pt x="1060" y="2586"/>
                  </a:lnTo>
                  <a:lnTo>
                    <a:pt x="1036" y="2584"/>
                  </a:lnTo>
                  <a:lnTo>
                    <a:pt x="1026" y="2580"/>
                  </a:lnTo>
                  <a:lnTo>
                    <a:pt x="1016" y="2576"/>
                  </a:lnTo>
                  <a:lnTo>
                    <a:pt x="1002" y="2560"/>
                  </a:lnTo>
                  <a:lnTo>
                    <a:pt x="990" y="2544"/>
                  </a:lnTo>
                  <a:lnTo>
                    <a:pt x="984" y="2530"/>
                  </a:lnTo>
                  <a:lnTo>
                    <a:pt x="978" y="2518"/>
                  </a:lnTo>
                  <a:lnTo>
                    <a:pt x="974" y="2498"/>
                  </a:lnTo>
                  <a:lnTo>
                    <a:pt x="970" y="2492"/>
                  </a:lnTo>
                  <a:lnTo>
                    <a:pt x="966" y="2490"/>
                  </a:lnTo>
                  <a:lnTo>
                    <a:pt x="958" y="2488"/>
                  </a:lnTo>
                  <a:lnTo>
                    <a:pt x="950" y="2484"/>
                  </a:lnTo>
                  <a:lnTo>
                    <a:pt x="944" y="2476"/>
                  </a:lnTo>
                  <a:lnTo>
                    <a:pt x="934" y="2468"/>
                  </a:lnTo>
                  <a:lnTo>
                    <a:pt x="928" y="2462"/>
                  </a:lnTo>
                  <a:lnTo>
                    <a:pt x="922" y="2456"/>
                  </a:lnTo>
                  <a:lnTo>
                    <a:pt x="920" y="2448"/>
                  </a:lnTo>
                  <a:lnTo>
                    <a:pt x="918" y="2442"/>
                  </a:lnTo>
                  <a:lnTo>
                    <a:pt x="916" y="2434"/>
                  </a:lnTo>
                  <a:lnTo>
                    <a:pt x="918" y="2428"/>
                  </a:lnTo>
                  <a:lnTo>
                    <a:pt x="920" y="2424"/>
                  </a:lnTo>
                  <a:lnTo>
                    <a:pt x="922" y="2422"/>
                  </a:lnTo>
                  <a:lnTo>
                    <a:pt x="926" y="2420"/>
                  </a:lnTo>
                  <a:lnTo>
                    <a:pt x="928" y="2418"/>
                  </a:lnTo>
                  <a:lnTo>
                    <a:pt x="926" y="2414"/>
                  </a:lnTo>
                  <a:lnTo>
                    <a:pt x="918" y="2400"/>
                  </a:lnTo>
                  <a:lnTo>
                    <a:pt x="914" y="2394"/>
                  </a:lnTo>
                  <a:lnTo>
                    <a:pt x="916" y="2388"/>
                  </a:lnTo>
                  <a:lnTo>
                    <a:pt x="920" y="2384"/>
                  </a:lnTo>
                  <a:lnTo>
                    <a:pt x="924" y="2386"/>
                  </a:lnTo>
                  <a:lnTo>
                    <a:pt x="926" y="2388"/>
                  </a:lnTo>
                  <a:lnTo>
                    <a:pt x="930" y="2388"/>
                  </a:lnTo>
                  <a:lnTo>
                    <a:pt x="934" y="2384"/>
                  </a:lnTo>
                  <a:lnTo>
                    <a:pt x="940" y="2378"/>
                  </a:lnTo>
                  <a:lnTo>
                    <a:pt x="950" y="2372"/>
                  </a:lnTo>
                  <a:lnTo>
                    <a:pt x="956" y="2370"/>
                  </a:lnTo>
                  <a:lnTo>
                    <a:pt x="958" y="2372"/>
                  </a:lnTo>
                  <a:lnTo>
                    <a:pt x="960" y="2374"/>
                  </a:lnTo>
                  <a:lnTo>
                    <a:pt x="966" y="2374"/>
                  </a:lnTo>
                  <a:lnTo>
                    <a:pt x="972" y="2372"/>
                  </a:lnTo>
                  <a:lnTo>
                    <a:pt x="974" y="2374"/>
                  </a:lnTo>
                  <a:lnTo>
                    <a:pt x="974" y="2378"/>
                  </a:lnTo>
                  <a:lnTo>
                    <a:pt x="974" y="2380"/>
                  </a:lnTo>
                  <a:lnTo>
                    <a:pt x="972" y="2382"/>
                  </a:lnTo>
                  <a:lnTo>
                    <a:pt x="970" y="2382"/>
                  </a:lnTo>
                  <a:lnTo>
                    <a:pt x="968" y="2384"/>
                  </a:lnTo>
                  <a:lnTo>
                    <a:pt x="968" y="2386"/>
                  </a:lnTo>
                  <a:lnTo>
                    <a:pt x="970" y="2398"/>
                  </a:lnTo>
                  <a:lnTo>
                    <a:pt x="976" y="2414"/>
                  </a:lnTo>
                  <a:lnTo>
                    <a:pt x="982" y="2426"/>
                  </a:lnTo>
                  <a:lnTo>
                    <a:pt x="986" y="2428"/>
                  </a:lnTo>
                  <a:lnTo>
                    <a:pt x="988" y="2424"/>
                  </a:lnTo>
                  <a:lnTo>
                    <a:pt x="994" y="2402"/>
                  </a:lnTo>
                  <a:lnTo>
                    <a:pt x="996" y="2398"/>
                  </a:lnTo>
                  <a:lnTo>
                    <a:pt x="1000" y="2394"/>
                  </a:lnTo>
                  <a:lnTo>
                    <a:pt x="1004" y="2394"/>
                  </a:lnTo>
                  <a:lnTo>
                    <a:pt x="1008" y="2398"/>
                  </a:lnTo>
                  <a:lnTo>
                    <a:pt x="1016" y="2404"/>
                  </a:lnTo>
                  <a:lnTo>
                    <a:pt x="1020" y="2410"/>
                  </a:lnTo>
                  <a:lnTo>
                    <a:pt x="1022" y="2414"/>
                  </a:lnTo>
                  <a:lnTo>
                    <a:pt x="1022" y="2420"/>
                  </a:lnTo>
                  <a:lnTo>
                    <a:pt x="1024" y="2428"/>
                  </a:lnTo>
                  <a:lnTo>
                    <a:pt x="1026" y="2434"/>
                  </a:lnTo>
                  <a:lnTo>
                    <a:pt x="1030" y="2440"/>
                  </a:lnTo>
                  <a:lnTo>
                    <a:pt x="1034" y="2446"/>
                  </a:lnTo>
                  <a:lnTo>
                    <a:pt x="1036" y="2450"/>
                  </a:lnTo>
                  <a:lnTo>
                    <a:pt x="1036" y="2452"/>
                  </a:lnTo>
                  <a:lnTo>
                    <a:pt x="1034" y="2454"/>
                  </a:lnTo>
                  <a:lnTo>
                    <a:pt x="1034" y="2456"/>
                  </a:lnTo>
                  <a:lnTo>
                    <a:pt x="1034" y="2460"/>
                  </a:lnTo>
                  <a:lnTo>
                    <a:pt x="1038" y="2464"/>
                  </a:lnTo>
                  <a:lnTo>
                    <a:pt x="1046" y="2472"/>
                  </a:lnTo>
                  <a:lnTo>
                    <a:pt x="1056" y="2480"/>
                  </a:lnTo>
                  <a:lnTo>
                    <a:pt x="1062" y="2486"/>
                  </a:lnTo>
                  <a:lnTo>
                    <a:pt x="1066" y="2494"/>
                  </a:lnTo>
                  <a:lnTo>
                    <a:pt x="1066" y="2496"/>
                  </a:lnTo>
                  <a:lnTo>
                    <a:pt x="1068" y="2496"/>
                  </a:lnTo>
                  <a:lnTo>
                    <a:pt x="1076" y="2496"/>
                  </a:lnTo>
                  <a:lnTo>
                    <a:pt x="1084" y="2496"/>
                  </a:lnTo>
                  <a:lnTo>
                    <a:pt x="1090" y="2498"/>
                  </a:lnTo>
                  <a:lnTo>
                    <a:pt x="1102" y="2504"/>
                  </a:lnTo>
                  <a:lnTo>
                    <a:pt x="1114" y="2516"/>
                  </a:lnTo>
                  <a:lnTo>
                    <a:pt x="1128" y="2528"/>
                  </a:lnTo>
                  <a:lnTo>
                    <a:pt x="1114" y="2524"/>
                  </a:lnTo>
                  <a:lnTo>
                    <a:pt x="1110" y="2524"/>
                  </a:lnTo>
                  <a:lnTo>
                    <a:pt x="1110" y="2526"/>
                  </a:lnTo>
                  <a:lnTo>
                    <a:pt x="1116" y="2530"/>
                  </a:lnTo>
                  <a:lnTo>
                    <a:pt x="1134" y="2536"/>
                  </a:lnTo>
                  <a:lnTo>
                    <a:pt x="1144" y="2540"/>
                  </a:lnTo>
                  <a:lnTo>
                    <a:pt x="1152" y="2544"/>
                  </a:lnTo>
                  <a:lnTo>
                    <a:pt x="1160" y="2552"/>
                  </a:lnTo>
                  <a:lnTo>
                    <a:pt x="1162" y="2558"/>
                  </a:lnTo>
                  <a:lnTo>
                    <a:pt x="1164" y="2560"/>
                  </a:lnTo>
                  <a:lnTo>
                    <a:pt x="1166" y="2560"/>
                  </a:lnTo>
                  <a:lnTo>
                    <a:pt x="1174" y="2560"/>
                  </a:lnTo>
                  <a:lnTo>
                    <a:pt x="1176" y="2562"/>
                  </a:lnTo>
                  <a:lnTo>
                    <a:pt x="1184" y="2566"/>
                  </a:lnTo>
                  <a:lnTo>
                    <a:pt x="1188" y="2568"/>
                  </a:lnTo>
                  <a:lnTo>
                    <a:pt x="1190" y="2574"/>
                  </a:lnTo>
                  <a:lnTo>
                    <a:pt x="1190" y="2582"/>
                  </a:lnTo>
                  <a:lnTo>
                    <a:pt x="1192" y="2584"/>
                  </a:lnTo>
                  <a:lnTo>
                    <a:pt x="1196" y="2586"/>
                  </a:lnTo>
                  <a:lnTo>
                    <a:pt x="1204" y="2588"/>
                  </a:lnTo>
                  <a:lnTo>
                    <a:pt x="1208" y="2590"/>
                  </a:lnTo>
                  <a:lnTo>
                    <a:pt x="1208" y="2596"/>
                  </a:lnTo>
                  <a:lnTo>
                    <a:pt x="1208" y="2610"/>
                  </a:lnTo>
                  <a:lnTo>
                    <a:pt x="1206" y="2626"/>
                  </a:lnTo>
                  <a:lnTo>
                    <a:pt x="1206" y="2632"/>
                  </a:lnTo>
                  <a:lnTo>
                    <a:pt x="1206" y="2636"/>
                  </a:lnTo>
                  <a:lnTo>
                    <a:pt x="1206" y="2638"/>
                  </a:lnTo>
                  <a:lnTo>
                    <a:pt x="1206" y="2640"/>
                  </a:lnTo>
                  <a:lnTo>
                    <a:pt x="1204" y="2646"/>
                  </a:lnTo>
                  <a:lnTo>
                    <a:pt x="1200" y="2652"/>
                  </a:lnTo>
                  <a:lnTo>
                    <a:pt x="1200" y="2656"/>
                  </a:lnTo>
                  <a:lnTo>
                    <a:pt x="1202" y="2662"/>
                  </a:lnTo>
                  <a:lnTo>
                    <a:pt x="1202" y="2666"/>
                  </a:lnTo>
                  <a:lnTo>
                    <a:pt x="1202" y="2670"/>
                  </a:lnTo>
                  <a:lnTo>
                    <a:pt x="1202" y="2672"/>
                  </a:lnTo>
                  <a:lnTo>
                    <a:pt x="1200" y="2674"/>
                  </a:lnTo>
                  <a:lnTo>
                    <a:pt x="1202" y="2674"/>
                  </a:lnTo>
                  <a:lnTo>
                    <a:pt x="1208" y="2680"/>
                  </a:lnTo>
                  <a:lnTo>
                    <a:pt x="1216" y="2686"/>
                  </a:lnTo>
                  <a:lnTo>
                    <a:pt x="1222" y="2690"/>
                  </a:lnTo>
                  <a:lnTo>
                    <a:pt x="1224" y="2696"/>
                  </a:lnTo>
                  <a:lnTo>
                    <a:pt x="1224" y="2700"/>
                  </a:lnTo>
                  <a:lnTo>
                    <a:pt x="1226" y="2706"/>
                  </a:lnTo>
                  <a:lnTo>
                    <a:pt x="1228" y="2708"/>
                  </a:lnTo>
                  <a:lnTo>
                    <a:pt x="1230" y="2710"/>
                  </a:lnTo>
                  <a:lnTo>
                    <a:pt x="1240" y="2726"/>
                  </a:lnTo>
                  <a:lnTo>
                    <a:pt x="1246" y="2736"/>
                  </a:lnTo>
                  <a:lnTo>
                    <a:pt x="1250" y="2740"/>
                  </a:lnTo>
                  <a:lnTo>
                    <a:pt x="1254" y="2744"/>
                  </a:lnTo>
                  <a:lnTo>
                    <a:pt x="1258" y="2748"/>
                  </a:lnTo>
                  <a:lnTo>
                    <a:pt x="1260" y="2748"/>
                  </a:lnTo>
                  <a:lnTo>
                    <a:pt x="1260" y="2746"/>
                  </a:lnTo>
                  <a:lnTo>
                    <a:pt x="1262" y="2746"/>
                  </a:lnTo>
                  <a:lnTo>
                    <a:pt x="1266" y="2746"/>
                  </a:lnTo>
                  <a:lnTo>
                    <a:pt x="1272" y="2750"/>
                  </a:lnTo>
                  <a:lnTo>
                    <a:pt x="1274" y="2752"/>
                  </a:lnTo>
                  <a:lnTo>
                    <a:pt x="1266" y="2754"/>
                  </a:lnTo>
                  <a:lnTo>
                    <a:pt x="1258" y="2754"/>
                  </a:lnTo>
                  <a:lnTo>
                    <a:pt x="1258" y="2758"/>
                  </a:lnTo>
                  <a:lnTo>
                    <a:pt x="1260" y="2762"/>
                  </a:lnTo>
                  <a:lnTo>
                    <a:pt x="1268" y="2772"/>
                  </a:lnTo>
                  <a:lnTo>
                    <a:pt x="1272" y="2780"/>
                  </a:lnTo>
                  <a:lnTo>
                    <a:pt x="1274" y="2786"/>
                  </a:lnTo>
                  <a:lnTo>
                    <a:pt x="1276" y="2786"/>
                  </a:lnTo>
                  <a:lnTo>
                    <a:pt x="1280" y="2784"/>
                  </a:lnTo>
                  <a:lnTo>
                    <a:pt x="1284" y="2780"/>
                  </a:lnTo>
                  <a:lnTo>
                    <a:pt x="1286" y="2782"/>
                  </a:lnTo>
                  <a:lnTo>
                    <a:pt x="1290" y="2782"/>
                  </a:lnTo>
                  <a:lnTo>
                    <a:pt x="1300" y="2782"/>
                  </a:lnTo>
                  <a:lnTo>
                    <a:pt x="1312" y="2780"/>
                  </a:lnTo>
                  <a:lnTo>
                    <a:pt x="1316" y="2782"/>
                  </a:lnTo>
                  <a:lnTo>
                    <a:pt x="1318" y="2784"/>
                  </a:lnTo>
                  <a:lnTo>
                    <a:pt x="1324" y="2784"/>
                  </a:lnTo>
                  <a:lnTo>
                    <a:pt x="1330" y="2782"/>
                  </a:lnTo>
                  <a:lnTo>
                    <a:pt x="1336" y="2786"/>
                  </a:lnTo>
                  <a:lnTo>
                    <a:pt x="1342" y="2790"/>
                  </a:lnTo>
                  <a:lnTo>
                    <a:pt x="1348" y="2790"/>
                  </a:lnTo>
                  <a:lnTo>
                    <a:pt x="1354" y="2790"/>
                  </a:lnTo>
                  <a:lnTo>
                    <a:pt x="1358" y="2792"/>
                  </a:lnTo>
                  <a:lnTo>
                    <a:pt x="1358" y="2794"/>
                  </a:lnTo>
                  <a:lnTo>
                    <a:pt x="1358" y="2796"/>
                  </a:lnTo>
                  <a:lnTo>
                    <a:pt x="1350" y="2800"/>
                  </a:lnTo>
                  <a:lnTo>
                    <a:pt x="1342" y="2802"/>
                  </a:lnTo>
                  <a:lnTo>
                    <a:pt x="1336" y="2800"/>
                  </a:lnTo>
                  <a:lnTo>
                    <a:pt x="1322" y="2792"/>
                  </a:lnTo>
                  <a:lnTo>
                    <a:pt x="1312" y="2788"/>
                  </a:lnTo>
                  <a:lnTo>
                    <a:pt x="1306" y="2786"/>
                  </a:lnTo>
                  <a:lnTo>
                    <a:pt x="1302" y="2786"/>
                  </a:lnTo>
                  <a:lnTo>
                    <a:pt x="1298" y="2792"/>
                  </a:lnTo>
                  <a:lnTo>
                    <a:pt x="1296" y="2794"/>
                  </a:lnTo>
                  <a:lnTo>
                    <a:pt x="1292" y="2794"/>
                  </a:lnTo>
                  <a:lnTo>
                    <a:pt x="1288" y="2792"/>
                  </a:lnTo>
                  <a:lnTo>
                    <a:pt x="1282" y="2792"/>
                  </a:lnTo>
                  <a:lnTo>
                    <a:pt x="1282" y="2794"/>
                  </a:lnTo>
                  <a:lnTo>
                    <a:pt x="1280" y="2798"/>
                  </a:lnTo>
                  <a:lnTo>
                    <a:pt x="1280" y="2802"/>
                  </a:lnTo>
                  <a:lnTo>
                    <a:pt x="1278" y="2804"/>
                  </a:lnTo>
                  <a:lnTo>
                    <a:pt x="1274" y="2808"/>
                  </a:lnTo>
                  <a:lnTo>
                    <a:pt x="1272" y="2808"/>
                  </a:lnTo>
                  <a:lnTo>
                    <a:pt x="1276" y="2812"/>
                  </a:lnTo>
                  <a:lnTo>
                    <a:pt x="1280" y="2816"/>
                  </a:lnTo>
                  <a:lnTo>
                    <a:pt x="1280" y="2820"/>
                  </a:lnTo>
                  <a:lnTo>
                    <a:pt x="1280" y="2824"/>
                  </a:lnTo>
                  <a:lnTo>
                    <a:pt x="1286" y="2824"/>
                  </a:lnTo>
                  <a:lnTo>
                    <a:pt x="1288" y="2824"/>
                  </a:lnTo>
                  <a:lnTo>
                    <a:pt x="1292" y="2826"/>
                  </a:lnTo>
                  <a:lnTo>
                    <a:pt x="1294" y="2832"/>
                  </a:lnTo>
                  <a:lnTo>
                    <a:pt x="1294" y="2838"/>
                  </a:lnTo>
                  <a:lnTo>
                    <a:pt x="1292" y="2844"/>
                  </a:lnTo>
                  <a:lnTo>
                    <a:pt x="1292" y="2848"/>
                  </a:lnTo>
                  <a:lnTo>
                    <a:pt x="1292" y="2854"/>
                  </a:lnTo>
                  <a:lnTo>
                    <a:pt x="1298" y="2864"/>
                  </a:lnTo>
                  <a:lnTo>
                    <a:pt x="1300" y="2866"/>
                  </a:lnTo>
                  <a:lnTo>
                    <a:pt x="1304" y="2868"/>
                  </a:lnTo>
                  <a:lnTo>
                    <a:pt x="1306" y="2866"/>
                  </a:lnTo>
                  <a:lnTo>
                    <a:pt x="1308" y="2862"/>
                  </a:lnTo>
                  <a:lnTo>
                    <a:pt x="1308" y="2856"/>
                  </a:lnTo>
                  <a:lnTo>
                    <a:pt x="1310" y="2854"/>
                  </a:lnTo>
                  <a:lnTo>
                    <a:pt x="1314" y="2854"/>
                  </a:lnTo>
                  <a:lnTo>
                    <a:pt x="1316" y="2856"/>
                  </a:lnTo>
                  <a:lnTo>
                    <a:pt x="1320" y="2866"/>
                  </a:lnTo>
                  <a:lnTo>
                    <a:pt x="1322" y="2880"/>
                  </a:lnTo>
                  <a:lnTo>
                    <a:pt x="1324" y="2888"/>
                  </a:lnTo>
                  <a:lnTo>
                    <a:pt x="1326" y="2888"/>
                  </a:lnTo>
                  <a:lnTo>
                    <a:pt x="1328" y="2888"/>
                  </a:lnTo>
                  <a:lnTo>
                    <a:pt x="1330" y="2882"/>
                  </a:lnTo>
                  <a:lnTo>
                    <a:pt x="1332" y="2874"/>
                  </a:lnTo>
                  <a:lnTo>
                    <a:pt x="1334" y="2866"/>
                  </a:lnTo>
                  <a:lnTo>
                    <a:pt x="1336" y="2866"/>
                  </a:lnTo>
                  <a:lnTo>
                    <a:pt x="1338" y="2868"/>
                  </a:lnTo>
                  <a:lnTo>
                    <a:pt x="1342" y="2872"/>
                  </a:lnTo>
                  <a:lnTo>
                    <a:pt x="1348" y="2882"/>
                  </a:lnTo>
                  <a:lnTo>
                    <a:pt x="1350" y="2886"/>
                  </a:lnTo>
                  <a:lnTo>
                    <a:pt x="1354" y="2888"/>
                  </a:lnTo>
                  <a:lnTo>
                    <a:pt x="1356" y="2886"/>
                  </a:lnTo>
                  <a:lnTo>
                    <a:pt x="1356" y="2884"/>
                  </a:lnTo>
                  <a:lnTo>
                    <a:pt x="1356" y="2876"/>
                  </a:lnTo>
                  <a:lnTo>
                    <a:pt x="1348" y="2854"/>
                  </a:lnTo>
                  <a:lnTo>
                    <a:pt x="1340" y="2834"/>
                  </a:lnTo>
                  <a:lnTo>
                    <a:pt x="1338" y="2828"/>
                  </a:lnTo>
                  <a:lnTo>
                    <a:pt x="1338" y="2826"/>
                  </a:lnTo>
                  <a:lnTo>
                    <a:pt x="1340" y="2824"/>
                  </a:lnTo>
                  <a:lnTo>
                    <a:pt x="1346" y="2826"/>
                  </a:lnTo>
                  <a:lnTo>
                    <a:pt x="1350" y="2828"/>
                  </a:lnTo>
                  <a:lnTo>
                    <a:pt x="1352" y="2832"/>
                  </a:lnTo>
                  <a:lnTo>
                    <a:pt x="1354" y="2838"/>
                  </a:lnTo>
                  <a:lnTo>
                    <a:pt x="1356" y="2840"/>
                  </a:lnTo>
                  <a:lnTo>
                    <a:pt x="1358" y="2840"/>
                  </a:lnTo>
                  <a:lnTo>
                    <a:pt x="1368" y="2836"/>
                  </a:lnTo>
                  <a:lnTo>
                    <a:pt x="1370" y="2834"/>
                  </a:lnTo>
                  <a:lnTo>
                    <a:pt x="1372" y="2832"/>
                  </a:lnTo>
                  <a:lnTo>
                    <a:pt x="1370" y="2828"/>
                  </a:lnTo>
                  <a:lnTo>
                    <a:pt x="1366" y="2824"/>
                  </a:lnTo>
                  <a:lnTo>
                    <a:pt x="1360" y="2822"/>
                  </a:lnTo>
                  <a:lnTo>
                    <a:pt x="1356" y="2822"/>
                  </a:lnTo>
                  <a:lnTo>
                    <a:pt x="1356" y="2820"/>
                  </a:lnTo>
                  <a:lnTo>
                    <a:pt x="1356" y="2816"/>
                  </a:lnTo>
                  <a:lnTo>
                    <a:pt x="1354" y="2812"/>
                  </a:lnTo>
                  <a:lnTo>
                    <a:pt x="1352" y="2810"/>
                  </a:lnTo>
                  <a:lnTo>
                    <a:pt x="1354" y="2808"/>
                  </a:lnTo>
                  <a:lnTo>
                    <a:pt x="1360" y="2802"/>
                  </a:lnTo>
                  <a:lnTo>
                    <a:pt x="1368" y="2800"/>
                  </a:lnTo>
                  <a:lnTo>
                    <a:pt x="1370" y="2800"/>
                  </a:lnTo>
                  <a:lnTo>
                    <a:pt x="1374" y="2802"/>
                  </a:lnTo>
                  <a:lnTo>
                    <a:pt x="1382" y="2816"/>
                  </a:lnTo>
                  <a:lnTo>
                    <a:pt x="1388" y="2820"/>
                  </a:lnTo>
                  <a:lnTo>
                    <a:pt x="1390" y="2820"/>
                  </a:lnTo>
                  <a:lnTo>
                    <a:pt x="1392" y="2820"/>
                  </a:lnTo>
                  <a:lnTo>
                    <a:pt x="1394" y="2818"/>
                  </a:lnTo>
                  <a:lnTo>
                    <a:pt x="1394" y="2816"/>
                  </a:lnTo>
                  <a:lnTo>
                    <a:pt x="1394" y="2810"/>
                  </a:lnTo>
                  <a:lnTo>
                    <a:pt x="1392" y="2804"/>
                  </a:lnTo>
                  <a:lnTo>
                    <a:pt x="1392" y="2796"/>
                  </a:lnTo>
                  <a:lnTo>
                    <a:pt x="1392" y="2794"/>
                  </a:lnTo>
                  <a:lnTo>
                    <a:pt x="1390" y="2790"/>
                  </a:lnTo>
                  <a:lnTo>
                    <a:pt x="1386" y="2788"/>
                  </a:lnTo>
                  <a:lnTo>
                    <a:pt x="1378" y="2784"/>
                  </a:lnTo>
                  <a:lnTo>
                    <a:pt x="1376" y="2782"/>
                  </a:lnTo>
                  <a:lnTo>
                    <a:pt x="1374" y="2780"/>
                  </a:lnTo>
                  <a:lnTo>
                    <a:pt x="1370" y="2774"/>
                  </a:lnTo>
                  <a:lnTo>
                    <a:pt x="1366" y="2774"/>
                  </a:lnTo>
                  <a:lnTo>
                    <a:pt x="1364" y="2772"/>
                  </a:lnTo>
                  <a:lnTo>
                    <a:pt x="1360" y="2768"/>
                  </a:lnTo>
                  <a:lnTo>
                    <a:pt x="1358" y="2764"/>
                  </a:lnTo>
                  <a:lnTo>
                    <a:pt x="1352" y="2762"/>
                  </a:lnTo>
                  <a:lnTo>
                    <a:pt x="1340" y="2758"/>
                  </a:lnTo>
                  <a:lnTo>
                    <a:pt x="1332" y="2754"/>
                  </a:lnTo>
                  <a:lnTo>
                    <a:pt x="1332" y="2752"/>
                  </a:lnTo>
                  <a:lnTo>
                    <a:pt x="1338" y="2752"/>
                  </a:lnTo>
                  <a:lnTo>
                    <a:pt x="1346" y="2750"/>
                  </a:lnTo>
                  <a:lnTo>
                    <a:pt x="1348" y="2746"/>
                  </a:lnTo>
                  <a:lnTo>
                    <a:pt x="1348" y="2744"/>
                  </a:lnTo>
                  <a:lnTo>
                    <a:pt x="1346" y="2740"/>
                  </a:lnTo>
                  <a:lnTo>
                    <a:pt x="1344" y="2732"/>
                  </a:lnTo>
                  <a:lnTo>
                    <a:pt x="1344" y="2730"/>
                  </a:lnTo>
                  <a:lnTo>
                    <a:pt x="1348" y="2730"/>
                  </a:lnTo>
                  <a:lnTo>
                    <a:pt x="1352" y="2730"/>
                  </a:lnTo>
                  <a:lnTo>
                    <a:pt x="1354" y="2732"/>
                  </a:lnTo>
                  <a:lnTo>
                    <a:pt x="1354" y="2738"/>
                  </a:lnTo>
                  <a:lnTo>
                    <a:pt x="1354" y="2742"/>
                  </a:lnTo>
                  <a:lnTo>
                    <a:pt x="1356" y="2742"/>
                  </a:lnTo>
                  <a:lnTo>
                    <a:pt x="1358" y="2742"/>
                  </a:lnTo>
                  <a:lnTo>
                    <a:pt x="1360" y="2738"/>
                  </a:lnTo>
                  <a:lnTo>
                    <a:pt x="1360" y="2736"/>
                  </a:lnTo>
                  <a:lnTo>
                    <a:pt x="1360" y="2728"/>
                  </a:lnTo>
                  <a:lnTo>
                    <a:pt x="1354" y="2720"/>
                  </a:lnTo>
                  <a:lnTo>
                    <a:pt x="1348" y="2710"/>
                  </a:lnTo>
                  <a:lnTo>
                    <a:pt x="1340" y="2702"/>
                  </a:lnTo>
                  <a:lnTo>
                    <a:pt x="1334" y="2692"/>
                  </a:lnTo>
                  <a:lnTo>
                    <a:pt x="1330" y="2682"/>
                  </a:lnTo>
                  <a:lnTo>
                    <a:pt x="1330" y="2678"/>
                  </a:lnTo>
                  <a:lnTo>
                    <a:pt x="1332" y="2674"/>
                  </a:lnTo>
                  <a:lnTo>
                    <a:pt x="1336" y="2666"/>
                  </a:lnTo>
                  <a:lnTo>
                    <a:pt x="1340" y="2660"/>
                  </a:lnTo>
                  <a:lnTo>
                    <a:pt x="1344" y="2660"/>
                  </a:lnTo>
                  <a:lnTo>
                    <a:pt x="1346" y="2660"/>
                  </a:lnTo>
                  <a:lnTo>
                    <a:pt x="1346" y="2662"/>
                  </a:lnTo>
                  <a:lnTo>
                    <a:pt x="1346" y="2668"/>
                  </a:lnTo>
                  <a:lnTo>
                    <a:pt x="1346" y="2670"/>
                  </a:lnTo>
                  <a:lnTo>
                    <a:pt x="1346" y="2672"/>
                  </a:lnTo>
                  <a:lnTo>
                    <a:pt x="1352" y="2674"/>
                  </a:lnTo>
                  <a:lnTo>
                    <a:pt x="1358" y="2676"/>
                  </a:lnTo>
                  <a:lnTo>
                    <a:pt x="1360" y="2680"/>
                  </a:lnTo>
                  <a:lnTo>
                    <a:pt x="1362" y="2686"/>
                  </a:lnTo>
                  <a:lnTo>
                    <a:pt x="1362" y="2690"/>
                  </a:lnTo>
                  <a:lnTo>
                    <a:pt x="1366" y="2694"/>
                  </a:lnTo>
                  <a:lnTo>
                    <a:pt x="1372" y="2696"/>
                  </a:lnTo>
                  <a:lnTo>
                    <a:pt x="1374" y="2696"/>
                  </a:lnTo>
                  <a:lnTo>
                    <a:pt x="1376" y="2696"/>
                  </a:lnTo>
                  <a:lnTo>
                    <a:pt x="1376" y="2694"/>
                  </a:lnTo>
                  <a:lnTo>
                    <a:pt x="1374" y="2690"/>
                  </a:lnTo>
                  <a:lnTo>
                    <a:pt x="1368" y="2684"/>
                  </a:lnTo>
                  <a:lnTo>
                    <a:pt x="1368" y="2678"/>
                  </a:lnTo>
                  <a:lnTo>
                    <a:pt x="1370" y="2678"/>
                  </a:lnTo>
                  <a:lnTo>
                    <a:pt x="1378" y="2684"/>
                  </a:lnTo>
                  <a:lnTo>
                    <a:pt x="1386" y="2692"/>
                  </a:lnTo>
                  <a:lnTo>
                    <a:pt x="1390" y="2694"/>
                  </a:lnTo>
                  <a:lnTo>
                    <a:pt x="1392" y="2694"/>
                  </a:lnTo>
                  <a:lnTo>
                    <a:pt x="1390" y="2692"/>
                  </a:lnTo>
                  <a:lnTo>
                    <a:pt x="1386" y="2684"/>
                  </a:lnTo>
                  <a:lnTo>
                    <a:pt x="1380" y="2676"/>
                  </a:lnTo>
                  <a:lnTo>
                    <a:pt x="1380" y="2674"/>
                  </a:lnTo>
                  <a:lnTo>
                    <a:pt x="1382" y="2674"/>
                  </a:lnTo>
                  <a:lnTo>
                    <a:pt x="1394" y="2680"/>
                  </a:lnTo>
                  <a:lnTo>
                    <a:pt x="1402" y="2684"/>
                  </a:lnTo>
                  <a:lnTo>
                    <a:pt x="1406" y="2684"/>
                  </a:lnTo>
                  <a:lnTo>
                    <a:pt x="1404" y="2682"/>
                  </a:lnTo>
                  <a:lnTo>
                    <a:pt x="1400" y="2676"/>
                  </a:lnTo>
                  <a:lnTo>
                    <a:pt x="1392" y="2670"/>
                  </a:lnTo>
                  <a:lnTo>
                    <a:pt x="1386" y="2668"/>
                  </a:lnTo>
                  <a:lnTo>
                    <a:pt x="1384" y="2668"/>
                  </a:lnTo>
                  <a:lnTo>
                    <a:pt x="1384" y="2664"/>
                  </a:lnTo>
                  <a:lnTo>
                    <a:pt x="1384" y="2662"/>
                  </a:lnTo>
                  <a:lnTo>
                    <a:pt x="1384" y="2660"/>
                  </a:lnTo>
                  <a:lnTo>
                    <a:pt x="1380" y="2656"/>
                  </a:lnTo>
                  <a:lnTo>
                    <a:pt x="1380" y="2654"/>
                  </a:lnTo>
                  <a:lnTo>
                    <a:pt x="1388" y="2652"/>
                  </a:lnTo>
                  <a:lnTo>
                    <a:pt x="1392" y="2652"/>
                  </a:lnTo>
                  <a:lnTo>
                    <a:pt x="1398" y="2650"/>
                  </a:lnTo>
                  <a:lnTo>
                    <a:pt x="1404" y="2644"/>
                  </a:lnTo>
                  <a:lnTo>
                    <a:pt x="1408" y="2642"/>
                  </a:lnTo>
                  <a:lnTo>
                    <a:pt x="1412" y="2640"/>
                  </a:lnTo>
                  <a:lnTo>
                    <a:pt x="1418" y="2642"/>
                  </a:lnTo>
                  <a:lnTo>
                    <a:pt x="1422" y="2644"/>
                  </a:lnTo>
                  <a:lnTo>
                    <a:pt x="1426" y="2644"/>
                  </a:lnTo>
                  <a:lnTo>
                    <a:pt x="1430" y="2640"/>
                  </a:lnTo>
                  <a:lnTo>
                    <a:pt x="1436" y="2638"/>
                  </a:lnTo>
                  <a:lnTo>
                    <a:pt x="1438" y="2638"/>
                  </a:lnTo>
                  <a:lnTo>
                    <a:pt x="1444" y="2640"/>
                  </a:lnTo>
                  <a:lnTo>
                    <a:pt x="1450" y="2644"/>
                  </a:lnTo>
                  <a:lnTo>
                    <a:pt x="1454" y="2644"/>
                  </a:lnTo>
                  <a:lnTo>
                    <a:pt x="1464" y="2644"/>
                  </a:lnTo>
                  <a:lnTo>
                    <a:pt x="1470" y="2644"/>
                  </a:lnTo>
                  <a:lnTo>
                    <a:pt x="1472" y="2646"/>
                  </a:lnTo>
                  <a:lnTo>
                    <a:pt x="1472" y="2650"/>
                  </a:lnTo>
                  <a:lnTo>
                    <a:pt x="1474" y="2656"/>
                  </a:lnTo>
                  <a:lnTo>
                    <a:pt x="1480" y="2660"/>
                  </a:lnTo>
                  <a:lnTo>
                    <a:pt x="1486" y="2660"/>
                  </a:lnTo>
                  <a:lnTo>
                    <a:pt x="1492" y="2658"/>
                  </a:lnTo>
                  <a:lnTo>
                    <a:pt x="1504" y="2656"/>
                  </a:lnTo>
                  <a:lnTo>
                    <a:pt x="1504" y="2658"/>
                  </a:lnTo>
                  <a:lnTo>
                    <a:pt x="1502" y="2660"/>
                  </a:lnTo>
                  <a:lnTo>
                    <a:pt x="1484" y="2668"/>
                  </a:lnTo>
                  <a:lnTo>
                    <a:pt x="1480" y="2672"/>
                  </a:lnTo>
                  <a:lnTo>
                    <a:pt x="1478" y="2680"/>
                  </a:lnTo>
                  <a:lnTo>
                    <a:pt x="1480" y="2684"/>
                  </a:lnTo>
                  <a:lnTo>
                    <a:pt x="1482" y="2682"/>
                  </a:lnTo>
                  <a:lnTo>
                    <a:pt x="1494" y="2670"/>
                  </a:lnTo>
                  <a:lnTo>
                    <a:pt x="1506" y="2662"/>
                  </a:lnTo>
                  <a:lnTo>
                    <a:pt x="1514" y="2658"/>
                  </a:lnTo>
                  <a:lnTo>
                    <a:pt x="1522" y="2654"/>
                  </a:lnTo>
                  <a:lnTo>
                    <a:pt x="1528" y="2646"/>
                  </a:lnTo>
                  <a:lnTo>
                    <a:pt x="1532" y="2638"/>
                  </a:lnTo>
                  <a:lnTo>
                    <a:pt x="1536" y="2636"/>
                  </a:lnTo>
                  <a:lnTo>
                    <a:pt x="1538" y="2634"/>
                  </a:lnTo>
                  <a:lnTo>
                    <a:pt x="1540" y="2636"/>
                  </a:lnTo>
                  <a:lnTo>
                    <a:pt x="1544" y="2640"/>
                  </a:lnTo>
                  <a:lnTo>
                    <a:pt x="1548" y="2640"/>
                  </a:lnTo>
                  <a:lnTo>
                    <a:pt x="1552" y="2638"/>
                  </a:lnTo>
                  <a:lnTo>
                    <a:pt x="1556" y="2634"/>
                  </a:lnTo>
                  <a:lnTo>
                    <a:pt x="1562" y="2634"/>
                  </a:lnTo>
                  <a:lnTo>
                    <a:pt x="1572" y="2638"/>
                  </a:lnTo>
                  <a:lnTo>
                    <a:pt x="1580" y="2638"/>
                  </a:lnTo>
                  <a:lnTo>
                    <a:pt x="1586" y="2638"/>
                  </a:lnTo>
                  <a:lnTo>
                    <a:pt x="1590" y="2634"/>
                  </a:lnTo>
                  <a:lnTo>
                    <a:pt x="1594" y="2626"/>
                  </a:lnTo>
                  <a:lnTo>
                    <a:pt x="1594" y="2624"/>
                  </a:lnTo>
                  <a:lnTo>
                    <a:pt x="1592" y="2624"/>
                  </a:lnTo>
                  <a:lnTo>
                    <a:pt x="1584" y="2622"/>
                  </a:lnTo>
                  <a:lnTo>
                    <a:pt x="1572" y="2616"/>
                  </a:lnTo>
                  <a:lnTo>
                    <a:pt x="1560" y="2608"/>
                  </a:lnTo>
                  <a:lnTo>
                    <a:pt x="1554" y="2600"/>
                  </a:lnTo>
                  <a:lnTo>
                    <a:pt x="1552" y="2592"/>
                  </a:lnTo>
                  <a:lnTo>
                    <a:pt x="1552" y="2582"/>
                  </a:lnTo>
                  <a:lnTo>
                    <a:pt x="1552" y="2578"/>
                  </a:lnTo>
                  <a:lnTo>
                    <a:pt x="1550" y="2576"/>
                  </a:lnTo>
                  <a:lnTo>
                    <a:pt x="1546" y="2572"/>
                  </a:lnTo>
                  <a:lnTo>
                    <a:pt x="1542" y="2570"/>
                  </a:lnTo>
                  <a:lnTo>
                    <a:pt x="1540" y="2568"/>
                  </a:lnTo>
                  <a:lnTo>
                    <a:pt x="1540" y="2564"/>
                  </a:lnTo>
                  <a:lnTo>
                    <a:pt x="1540" y="2560"/>
                  </a:lnTo>
                  <a:lnTo>
                    <a:pt x="1538" y="2558"/>
                  </a:lnTo>
                  <a:lnTo>
                    <a:pt x="1530" y="2556"/>
                  </a:lnTo>
                  <a:lnTo>
                    <a:pt x="1528" y="2556"/>
                  </a:lnTo>
                  <a:lnTo>
                    <a:pt x="1528" y="2554"/>
                  </a:lnTo>
                  <a:lnTo>
                    <a:pt x="1536" y="2546"/>
                  </a:lnTo>
                  <a:lnTo>
                    <a:pt x="1542" y="2542"/>
                  </a:lnTo>
                  <a:lnTo>
                    <a:pt x="1546" y="2538"/>
                  </a:lnTo>
                  <a:lnTo>
                    <a:pt x="1546" y="2534"/>
                  </a:lnTo>
                  <a:lnTo>
                    <a:pt x="1546" y="2530"/>
                  </a:lnTo>
                  <a:lnTo>
                    <a:pt x="1546" y="2522"/>
                  </a:lnTo>
                  <a:lnTo>
                    <a:pt x="1546" y="2516"/>
                  </a:lnTo>
                  <a:lnTo>
                    <a:pt x="1550" y="2510"/>
                  </a:lnTo>
                  <a:lnTo>
                    <a:pt x="1554" y="2504"/>
                  </a:lnTo>
                  <a:lnTo>
                    <a:pt x="1560" y="2502"/>
                  </a:lnTo>
                  <a:lnTo>
                    <a:pt x="1566" y="2504"/>
                  </a:lnTo>
                  <a:lnTo>
                    <a:pt x="1570" y="2504"/>
                  </a:lnTo>
                  <a:lnTo>
                    <a:pt x="1572" y="2502"/>
                  </a:lnTo>
                  <a:lnTo>
                    <a:pt x="1574" y="2496"/>
                  </a:lnTo>
                  <a:lnTo>
                    <a:pt x="1574" y="2484"/>
                  </a:lnTo>
                  <a:lnTo>
                    <a:pt x="1578" y="2458"/>
                  </a:lnTo>
                  <a:lnTo>
                    <a:pt x="1580" y="2448"/>
                  </a:lnTo>
                  <a:lnTo>
                    <a:pt x="1584" y="2440"/>
                  </a:lnTo>
                  <a:lnTo>
                    <a:pt x="1588" y="2434"/>
                  </a:lnTo>
                  <a:lnTo>
                    <a:pt x="1594" y="2428"/>
                  </a:lnTo>
                  <a:lnTo>
                    <a:pt x="1600" y="2426"/>
                  </a:lnTo>
                  <a:lnTo>
                    <a:pt x="1608" y="2422"/>
                  </a:lnTo>
                  <a:lnTo>
                    <a:pt x="1614" y="2418"/>
                  </a:lnTo>
                  <a:lnTo>
                    <a:pt x="1618" y="2414"/>
                  </a:lnTo>
                  <a:lnTo>
                    <a:pt x="1620" y="2406"/>
                  </a:lnTo>
                  <a:lnTo>
                    <a:pt x="1620" y="2398"/>
                  </a:lnTo>
                  <a:lnTo>
                    <a:pt x="1620" y="2390"/>
                  </a:lnTo>
                  <a:lnTo>
                    <a:pt x="1620" y="2386"/>
                  </a:lnTo>
                  <a:lnTo>
                    <a:pt x="1618" y="2384"/>
                  </a:lnTo>
                  <a:lnTo>
                    <a:pt x="1616" y="2378"/>
                  </a:lnTo>
                  <a:lnTo>
                    <a:pt x="1616" y="2372"/>
                  </a:lnTo>
                  <a:lnTo>
                    <a:pt x="1620" y="2372"/>
                  </a:lnTo>
                  <a:lnTo>
                    <a:pt x="1626" y="2372"/>
                  </a:lnTo>
                  <a:lnTo>
                    <a:pt x="1630" y="2370"/>
                  </a:lnTo>
                  <a:lnTo>
                    <a:pt x="1636" y="2366"/>
                  </a:lnTo>
                  <a:lnTo>
                    <a:pt x="1646" y="2358"/>
                  </a:lnTo>
                  <a:lnTo>
                    <a:pt x="1654" y="2348"/>
                  </a:lnTo>
                  <a:lnTo>
                    <a:pt x="1660" y="2340"/>
                  </a:lnTo>
                  <a:lnTo>
                    <a:pt x="1662" y="2330"/>
                  </a:lnTo>
                  <a:lnTo>
                    <a:pt x="1662" y="2326"/>
                  </a:lnTo>
                  <a:lnTo>
                    <a:pt x="1664" y="2324"/>
                  </a:lnTo>
                  <a:lnTo>
                    <a:pt x="1668" y="2322"/>
                  </a:lnTo>
                  <a:lnTo>
                    <a:pt x="1672" y="2320"/>
                  </a:lnTo>
                  <a:lnTo>
                    <a:pt x="1682" y="2320"/>
                  </a:lnTo>
                  <a:lnTo>
                    <a:pt x="1690" y="2318"/>
                  </a:lnTo>
                  <a:lnTo>
                    <a:pt x="1698" y="2318"/>
                  </a:lnTo>
                  <a:lnTo>
                    <a:pt x="1702" y="2318"/>
                  </a:lnTo>
                  <a:lnTo>
                    <a:pt x="1704" y="2318"/>
                  </a:lnTo>
                  <a:lnTo>
                    <a:pt x="1706" y="2312"/>
                  </a:lnTo>
                  <a:lnTo>
                    <a:pt x="1708" y="2296"/>
                  </a:lnTo>
                  <a:lnTo>
                    <a:pt x="1708" y="2294"/>
                  </a:lnTo>
                  <a:lnTo>
                    <a:pt x="1710" y="2298"/>
                  </a:lnTo>
                  <a:lnTo>
                    <a:pt x="1712" y="2308"/>
                  </a:lnTo>
                  <a:lnTo>
                    <a:pt x="1712" y="2316"/>
                  </a:lnTo>
                  <a:lnTo>
                    <a:pt x="1714" y="2320"/>
                  </a:lnTo>
                  <a:lnTo>
                    <a:pt x="1718" y="2322"/>
                  </a:lnTo>
                  <a:lnTo>
                    <a:pt x="1724" y="2322"/>
                  </a:lnTo>
                  <a:lnTo>
                    <a:pt x="1732" y="2322"/>
                  </a:lnTo>
                  <a:lnTo>
                    <a:pt x="1726" y="2324"/>
                  </a:lnTo>
                  <a:lnTo>
                    <a:pt x="1720" y="2326"/>
                  </a:lnTo>
                  <a:lnTo>
                    <a:pt x="1708" y="2324"/>
                  </a:lnTo>
                  <a:lnTo>
                    <a:pt x="1700" y="2322"/>
                  </a:lnTo>
                  <a:lnTo>
                    <a:pt x="1696" y="2322"/>
                  </a:lnTo>
                  <a:lnTo>
                    <a:pt x="1696" y="2324"/>
                  </a:lnTo>
                  <a:lnTo>
                    <a:pt x="1696" y="2326"/>
                  </a:lnTo>
                  <a:lnTo>
                    <a:pt x="1700" y="2330"/>
                  </a:lnTo>
                  <a:lnTo>
                    <a:pt x="1708" y="2336"/>
                  </a:lnTo>
                  <a:lnTo>
                    <a:pt x="1718" y="2342"/>
                  </a:lnTo>
                  <a:lnTo>
                    <a:pt x="1722" y="2346"/>
                  </a:lnTo>
                  <a:lnTo>
                    <a:pt x="1722" y="2348"/>
                  </a:lnTo>
                  <a:lnTo>
                    <a:pt x="1724" y="2350"/>
                  </a:lnTo>
                  <a:lnTo>
                    <a:pt x="1728" y="2350"/>
                  </a:lnTo>
                  <a:lnTo>
                    <a:pt x="1740" y="2350"/>
                  </a:lnTo>
                  <a:lnTo>
                    <a:pt x="1754" y="2348"/>
                  </a:lnTo>
                  <a:lnTo>
                    <a:pt x="1760" y="2348"/>
                  </a:lnTo>
                  <a:lnTo>
                    <a:pt x="1764" y="2350"/>
                  </a:lnTo>
                  <a:lnTo>
                    <a:pt x="1766" y="2352"/>
                  </a:lnTo>
                  <a:lnTo>
                    <a:pt x="1768" y="2352"/>
                  </a:lnTo>
                  <a:lnTo>
                    <a:pt x="1772" y="2350"/>
                  </a:lnTo>
                  <a:lnTo>
                    <a:pt x="1776" y="2350"/>
                  </a:lnTo>
                  <a:lnTo>
                    <a:pt x="1780" y="2356"/>
                  </a:lnTo>
                  <a:lnTo>
                    <a:pt x="1780" y="2358"/>
                  </a:lnTo>
                  <a:lnTo>
                    <a:pt x="1778" y="2360"/>
                  </a:lnTo>
                  <a:lnTo>
                    <a:pt x="1774" y="2364"/>
                  </a:lnTo>
                  <a:lnTo>
                    <a:pt x="1756" y="2374"/>
                  </a:lnTo>
                  <a:lnTo>
                    <a:pt x="1738" y="2382"/>
                  </a:lnTo>
                  <a:lnTo>
                    <a:pt x="1732" y="2386"/>
                  </a:lnTo>
                  <a:lnTo>
                    <a:pt x="1732" y="2388"/>
                  </a:lnTo>
                  <a:lnTo>
                    <a:pt x="1732" y="2390"/>
                  </a:lnTo>
                  <a:lnTo>
                    <a:pt x="1736" y="2392"/>
                  </a:lnTo>
                  <a:lnTo>
                    <a:pt x="1742" y="2394"/>
                  </a:lnTo>
                  <a:lnTo>
                    <a:pt x="1756" y="2398"/>
                  </a:lnTo>
                  <a:lnTo>
                    <a:pt x="1762" y="2400"/>
                  </a:lnTo>
                  <a:lnTo>
                    <a:pt x="1768" y="2404"/>
                  </a:lnTo>
                  <a:lnTo>
                    <a:pt x="1772" y="2410"/>
                  </a:lnTo>
                  <a:lnTo>
                    <a:pt x="1774" y="2416"/>
                  </a:lnTo>
                  <a:lnTo>
                    <a:pt x="1774" y="2424"/>
                  </a:lnTo>
                  <a:lnTo>
                    <a:pt x="1772" y="2428"/>
                  </a:lnTo>
                  <a:lnTo>
                    <a:pt x="1768" y="2432"/>
                  </a:lnTo>
                  <a:lnTo>
                    <a:pt x="1766" y="2434"/>
                  </a:lnTo>
                  <a:lnTo>
                    <a:pt x="1768" y="2434"/>
                  </a:lnTo>
                  <a:lnTo>
                    <a:pt x="1774" y="2442"/>
                  </a:lnTo>
                  <a:lnTo>
                    <a:pt x="1780" y="2446"/>
                  </a:lnTo>
                  <a:lnTo>
                    <a:pt x="1788" y="2448"/>
                  </a:lnTo>
                  <a:lnTo>
                    <a:pt x="1794" y="2446"/>
                  </a:lnTo>
                  <a:lnTo>
                    <a:pt x="1800" y="2442"/>
                  </a:lnTo>
                  <a:lnTo>
                    <a:pt x="1810" y="2432"/>
                  </a:lnTo>
                  <a:lnTo>
                    <a:pt x="1822" y="2422"/>
                  </a:lnTo>
                  <a:lnTo>
                    <a:pt x="1826" y="2420"/>
                  </a:lnTo>
                  <a:lnTo>
                    <a:pt x="1830" y="2420"/>
                  </a:lnTo>
                  <a:lnTo>
                    <a:pt x="1832" y="2422"/>
                  </a:lnTo>
                  <a:lnTo>
                    <a:pt x="1836" y="2422"/>
                  </a:lnTo>
                  <a:lnTo>
                    <a:pt x="1844" y="2416"/>
                  </a:lnTo>
                  <a:lnTo>
                    <a:pt x="1850" y="2410"/>
                  </a:lnTo>
                  <a:lnTo>
                    <a:pt x="1856" y="2408"/>
                  </a:lnTo>
                  <a:lnTo>
                    <a:pt x="1860" y="2408"/>
                  </a:lnTo>
                  <a:lnTo>
                    <a:pt x="1862" y="2408"/>
                  </a:lnTo>
                  <a:lnTo>
                    <a:pt x="1870" y="2412"/>
                  </a:lnTo>
                  <a:lnTo>
                    <a:pt x="1876" y="2414"/>
                  </a:lnTo>
                  <a:lnTo>
                    <a:pt x="1882" y="2412"/>
                  </a:lnTo>
                  <a:lnTo>
                    <a:pt x="1892" y="2408"/>
                  </a:lnTo>
                  <a:lnTo>
                    <a:pt x="1894" y="2406"/>
                  </a:lnTo>
                  <a:lnTo>
                    <a:pt x="1892" y="2404"/>
                  </a:lnTo>
                  <a:lnTo>
                    <a:pt x="1892" y="2400"/>
                  </a:lnTo>
                  <a:lnTo>
                    <a:pt x="1892" y="2398"/>
                  </a:lnTo>
                  <a:lnTo>
                    <a:pt x="1894" y="2394"/>
                  </a:lnTo>
                  <a:lnTo>
                    <a:pt x="1896" y="2390"/>
                  </a:lnTo>
                  <a:lnTo>
                    <a:pt x="1894" y="2386"/>
                  </a:lnTo>
                  <a:lnTo>
                    <a:pt x="1886" y="2384"/>
                  </a:lnTo>
                  <a:lnTo>
                    <a:pt x="1874" y="2386"/>
                  </a:lnTo>
                  <a:lnTo>
                    <a:pt x="1868" y="2388"/>
                  </a:lnTo>
                  <a:lnTo>
                    <a:pt x="1862" y="2392"/>
                  </a:lnTo>
                  <a:lnTo>
                    <a:pt x="1854" y="2396"/>
                  </a:lnTo>
                  <a:lnTo>
                    <a:pt x="1852" y="2396"/>
                  </a:lnTo>
                  <a:lnTo>
                    <a:pt x="1848" y="2392"/>
                  </a:lnTo>
                  <a:lnTo>
                    <a:pt x="1842" y="2386"/>
                  </a:lnTo>
                  <a:lnTo>
                    <a:pt x="1836" y="2376"/>
                  </a:lnTo>
                  <a:lnTo>
                    <a:pt x="1826" y="2358"/>
                  </a:lnTo>
                  <a:lnTo>
                    <a:pt x="1824" y="2348"/>
                  </a:lnTo>
                  <a:lnTo>
                    <a:pt x="1824" y="2346"/>
                  </a:lnTo>
                  <a:lnTo>
                    <a:pt x="1824" y="2344"/>
                  </a:lnTo>
                  <a:lnTo>
                    <a:pt x="1830" y="2342"/>
                  </a:lnTo>
                  <a:lnTo>
                    <a:pt x="1836" y="2340"/>
                  </a:lnTo>
                  <a:lnTo>
                    <a:pt x="1838" y="2340"/>
                  </a:lnTo>
                  <a:lnTo>
                    <a:pt x="1838" y="2342"/>
                  </a:lnTo>
                  <a:lnTo>
                    <a:pt x="1838" y="2344"/>
                  </a:lnTo>
                  <a:lnTo>
                    <a:pt x="1838" y="2348"/>
                  </a:lnTo>
                  <a:lnTo>
                    <a:pt x="1842" y="2346"/>
                  </a:lnTo>
                  <a:lnTo>
                    <a:pt x="1852" y="2336"/>
                  </a:lnTo>
                  <a:lnTo>
                    <a:pt x="1862" y="2326"/>
                  </a:lnTo>
                  <a:lnTo>
                    <a:pt x="1872" y="2318"/>
                  </a:lnTo>
                  <a:lnTo>
                    <a:pt x="1876" y="2316"/>
                  </a:lnTo>
                  <a:lnTo>
                    <a:pt x="1880" y="2316"/>
                  </a:lnTo>
                  <a:lnTo>
                    <a:pt x="1886" y="2318"/>
                  </a:lnTo>
                  <a:lnTo>
                    <a:pt x="1896" y="2316"/>
                  </a:lnTo>
                  <a:lnTo>
                    <a:pt x="1906" y="2312"/>
                  </a:lnTo>
                  <a:lnTo>
                    <a:pt x="1916" y="2308"/>
                  </a:lnTo>
                  <a:lnTo>
                    <a:pt x="1934" y="2296"/>
                  </a:lnTo>
                  <a:lnTo>
                    <a:pt x="1944" y="2292"/>
                  </a:lnTo>
                  <a:lnTo>
                    <a:pt x="1952" y="2292"/>
                  </a:lnTo>
                  <a:lnTo>
                    <a:pt x="1956" y="2294"/>
                  </a:lnTo>
                  <a:lnTo>
                    <a:pt x="1960" y="2296"/>
                  </a:lnTo>
                  <a:lnTo>
                    <a:pt x="1964" y="2294"/>
                  </a:lnTo>
                  <a:lnTo>
                    <a:pt x="1972" y="2288"/>
                  </a:lnTo>
                  <a:lnTo>
                    <a:pt x="1976" y="2288"/>
                  </a:lnTo>
                  <a:lnTo>
                    <a:pt x="1980" y="2290"/>
                  </a:lnTo>
                  <a:lnTo>
                    <a:pt x="1986" y="2288"/>
                  </a:lnTo>
                  <a:lnTo>
                    <a:pt x="1992" y="2286"/>
                  </a:lnTo>
                  <a:lnTo>
                    <a:pt x="1998" y="2284"/>
                  </a:lnTo>
                  <a:lnTo>
                    <a:pt x="2002" y="2284"/>
                  </a:lnTo>
                  <a:lnTo>
                    <a:pt x="2004" y="2286"/>
                  </a:lnTo>
                  <a:lnTo>
                    <a:pt x="2004" y="2288"/>
                  </a:lnTo>
                  <a:lnTo>
                    <a:pt x="2004" y="2290"/>
                  </a:lnTo>
                  <a:lnTo>
                    <a:pt x="2000" y="2294"/>
                  </a:lnTo>
                  <a:lnTo>
                    <a:pt x="1996" y="2298"/>
                  </a:lnTo>
                  <a:lnTo>
                    <a:pt x="1988" y="2300"/>
                  </a:lnTo>
                  <a:lnTo>
                    <a:pt x="1980" y="2302"/>
                  </a:lnTo>
                  <a:lnTo>
                    <a:pt x="1974" y="2306"/>
                  </a:lnTo>
                  <a:lnTo>
                    <a:pt x="1968" y="2312"/>
                  </a:lnTo>
                  <a:lnTo>
                    <a:pt x="1962" y="2316"/>
                  </a:lnTo>
                  <a:lnTo>
                    <a:pt x="1948" y="2318"/>
                  </a:lnTo>
                  <a:lnTo>
                    <a:pt x="1944" y="2318"/>
                  </a:lnTo>
                  <a:lnTo>
                    <a:pt x="1944" y="2320"/>
                  </a:lnTo>
                  <a:lnTo>
                    <a:pt x="1944" y="2324"/>
                  </a:lnTo>
                  <a:lnTo>
                    <a:pt x="1946" y="2326"/>
                  </a:lnTo>
                  <a:lnTo>
                    <a:pt x="1952" y="2332"/>
                  </a:lnTo>
                  <a:lnTo>
                    <a:pt x="1956" y="2334"/>
                  </a:lnTo>
                  <a:lnTo>
                    <a:pt x="1958" y="2334"/>
                  </a:lnTo>
                  <a:lnTo>
                    <a:pt x="1962" y="2334"/>
                  </a:lnTo>
                  <a:lnTo>
                    <a:pt x="1968" y="2338"/>
                  </a:lnTo>
                  <a:lnTo>
                    <a:pt x="1974" y="2344"/>
                  </a:lnTo>
                  <a:lnTo>
                    <a:pt x="1978" y="2352"/>
                  </a:lnTo>
                  <a:lnTo>
                    <a:pt x="1976" y="2354"/>
                  </a:lnTo>
                  <a:lnTo>
                    <a:pt x="1972" y="2352"/>
                  </a:lnTo>
                  <a:lnTo>
                    <a:pt x="1964" y="2350"/>
                  </a:lnTo>
                  <a:lnTo>
                    <a:pt x="1958" y="2350"/>
                  </a:lnTo>
                  <a:lnTo>
                    <a:pt x="1952" y="2354"/>
                  </a:lnTo>
                  <a:lnTo>
                    <a:pt x="1948" y="2362"/>
                  </a:lnTo>
                  <a:lnTo>
                    <a:pt x="1942" y="2376"/>
                  </a:lnTo>
                  <a:lnTo>
                    <a:pt x="1940" y="2382"/>
                  </a:lnTo>
                  <a:lnTo>
                    <a:pt x="1942" y="2388"/>
                  </a:lnTo>
                  <a:lnTo>
                    <a:pt x="1944" y="2396"/>
                  </a:lnTo>
                  <a:lnTo>
                    <a:pt x="1942" y="2396"/>
                  </a:lnTo>
                  <a:lnTo>
                    <a:pt x="1940" y="2396"/>
                  </a:lnTo>
                  <a:lnTo>
                    <a:pt x="1934" y="2394"/>
                  </a:lnTo>
                  <a:lnTo>
                    <a:pt x="1930" y="2392"/>
                  </a:lnTo>
                  <a:lnTo>
                    <a:pt x="1926" y="2394"/>
                  </a:lnTo>
                  <a:lnTo>
                    <a:pt x="1922" y="2394"/>
                  </a:lnTo>
                  <a:lnTo>
                    <a:pt x="1918" y="2392"/>
                  </a:lnTo>
                  <a:lnTo>
                    <a:pt x="1910" y="2390"/>
                  </a:lnTo>
                  <a:lnTo>
                    <a:pt x="1904" y="2388"/>
                  </a:lnTo>
                  <a:lnTo>
                    <a:pt x="1904" y="2390"/>
                  </a:lnTo>
                  <a:lnTo>
                    <a:pt x="1904" y="2392"/>
                  </a:lnTo>
                  <a:lnTo>
                    <a:pt x="1904" y="2396"/>
                  </a:lnTo>
                  <a:lnTo>
                    <a:pt x="1904" y="2398"/>
                  </a:lnTo>
                  <a:lnTo>
                    <a:pt x="1900" y="2402"/>
                  </a:lnTo>
                  <a:lnTo>
                    <a:pt x="1900" y="2404"/>
                  </a:lnTo>
                  <a:lnTo>
                    <a:pt x="1912" y="2410"/>
                  </a:lnTo>
                  <a:lnTo>
                    <a:pt x="1918" y="2414"/>
                  </a:lnTo>
                  <a:lnTo>
                    <a:pt x="1924" y="2418"/>
                  </a:lnTo>
                  <a:lnTo>
                    <a:pt x="1928" y="2424"/>
                  </a:lnTo>
                  <a:lnTo>
                    <a:pt x="1934" y="2430"/>
                  </a:lnTo>
                  <a:lnTo>
                    <a:pt x="1938" y="2432"/>
                  </a:lnTo>
                  <a:lnTo>
                    <a:pt x="1944" y="2434"/>
                  </a:lnTo>
                  <a:lnTo>
                    <a:pt x="1950" y="2434"/>
                  </a:lnTo>
                  <a:lnTo>
                    <a:pt x="1954" y="2436"/>
                  </a:lnTo>
                  <a:lnTo>
                    <a:pt x="1956" y="2440"/>
                  </a:lnTo>
                  <a:lnTo>
                    <a:pt x="1958" y="2442"/>
                  </a:lnTo>
                  <a:lnTo>
                    <a:pt x="1960" y="2446"/>
                  </a:lnTo>
                  <a:lnTo>
                    <a:pt x="1966" y="2448"/>
                  </a:lnTo>
                  <a:lnTo>
                    <a:pt x="1976" y="2452"/>
                  </a:lnTo>
                  <a:lnTo>
                    <a:pt x="1990" y="2456"/>
                  </a:lnTo>
                  <a:lnTo>
                    <a:pt x="1994" y="2458"/>
                  </a:lnTo>
                  <a:lnTo>
                    <a:pt x="1996" y="2462"/>
                  </a:lnTo>
                  <a:lnTo>
                    <a:pt x="2006" y="2474"/>
                  </a:lnTo>
                  <a:lnTo>
                    <a:pt x="2034" y="2504"/>
                  </a:lnTo>
                  <a:lnTo>
                    <a:pt x="2042" y="2510"/>
                  </a:lnTo>
                  <a:lnTo>
                    <a:pt x="2050" y="2516"/>
                  </a:lnTo>
                  <a:lnTo>
                    <a:pt x="2062" y="2520"/>
                  </a:lnTo>
                  <a:lnTo>
                    <a:pt x="2070" y="2522"/>
                  </a:lnTo>
                  <a:lnTo>
                    <a:pt x="2074" y="2526"/>
                  </a:lnTo>
                  <a:lnTo>
                    <a:pt x="2076" y="2530"/>
                  </a:lnTo>
                  <a:lnTo>
                    <a:pt x="2080" y="2534"/>
                  </a:lnTo>
                  <a:lnTo>
                    <a:pt x="2082" y="2538"/>
                  </a:lnTo>
                  <a:lnTo>
                    <a:pt x="2088" y="2538"/>
                  </a:lnTo>
                  <a:lnTo>
                    <a:pt x="2092" y="2540"/>
                  </a:lnTo>
                  <a:lnTo>
                    <a:pt x="2094" y="2544"/>
                  </a:lnTo>
                  <a:lnTo>
                    <a:pt x="2098" y="2552"/>
                  </a:lnTo>
                  <a:lnTo>
                    <a:pt x="2100" y="2562"/>
                  </a:lnTo>
                  <a:lnTo>
                    <a:pt x="2104" y="2584"/>
                  </a:lnTo>
                  <a:lnTo>
                    <a:pt x="2104" y="2598"/>
                  </a:lnTo>
                  <a:lnTo>
                    <a:pt x="2100" y="2606"/>
                  </a:lnTo>
                  <a:lnTo>
                    <a:pt x="2096" y="2610"/>
                  </a:lnTo>
                  <a:lnTo>
                    <a:pt x="2086" y="2618"/>
                  </a:lnTo>
                  <a:lnTo>
                    <a:pt x="2066" y="2630"/>
                  </a:lnTo>
                  <a:lnTo>
                    <a:pt x="2054" y="2636"/>
                  </a:lnTo>
                  <a:lnTo>
                    <a:pt x="2044" y="2640"/>
                  </a:lnTo>
                  <a:lnTo>
                    <a:pt x="2032" y="2638"/>
                  </a:lnTo>
                  <a:lnTo>
                    <a:pt x="2028" y="2638"/>
                  </a:lnTo>
                  <a:lnTo>
                    <a:pt x="2024" y="2634"/>
                  </a:lnTo>
                  <a:lnTo>
                    <a:pt x="2014" y="2630"/>
                  </a:lnTo>
                  <a:lnTo>
                    <a:pt x="2006" y="2630"/>
                  </a:lnTo>
                  <a:lnTo>
                    <a:pt x="1996" y="2632"/>
                  </a:lnTo>
                  <a:lnTo>
                    <a:pt x="1986" y="2636"/>
                  </a:lnTo>
                  <a:lnTo>
                    <a:pt x="1976" y="2640"/>
                  </a:lnTo>
                  <a:lnTo>
                    <a:pt x="1968" y="2642"/>
                  </a:lnTo>
                  <a:lnTo>
                    <a:pt x="1960" y="2642"/>
                  </a:lnTo>
                  <a:lnTo>
                    <a:pt x="1956" y="2640"/>
                  </a:lnTo>
                  <a:lnTo>
                    <a:pt x="1952" y="2636"/>
                  </a:lnTo>
                  <a:lnTo>
                    <a:pt x="1942" y="2630"/>
                  </a:lnTo>
                  <a:lnTo>
                    <a:pt x="1940" y="2630"/>
                  </a:lnTo>
                  <a:lnTo>
                    <a:pt x="1938" y="2632"/>
                  </a:lnTo>
                  <a:lnTo>
                    <a:pt x="1936" y="2634"/>
                  </a:lnTo>
                  <a:lnTo>
                    <a:pt x="1932" y="2634"/>
                  </a:lnTo>
                  <a:lnTo>
                    <a:pt x="1924" y="2630"/>
                  </a:lnTo>
                  <a:lnTo>
                    <a:pt x="1918" y="2626"/>
                  </a:lnTo>
                  <a:lnTo>
                    <a:pt x="1914" y="2622"/>
                  </a:lnTo>
                  <a:lnTo>
                    <a:pt x="1910" y="2618"/>
                  </a:lnTo>
                  <a:lnTo>
                    <a:pt x="1908" y="2616"/>
                  </a:lnTo>
                  <a:lnTo>
                    <a:pt x="1906" y="2616"/>
                  </a:lnTo>
                  <a:lnTo>
                    <a:pt x="1896" y="2620"/>
                  </a:lnTo>
                  <a:lnTo>
                    <a:pt x="1890" y="2620"/>
                  </a:lnTo>
                  <a:lnTo>
                    <a:pt x="1886" y="2618"/>
                  </a:lnTo>
                  <a:lnTo>
                    <a:pt x="1884" y="2614"/>
                  </a:lnTo>
                  <a:lnTo>
                    <a:pt x="1882" y="2608"/>
                  </a:lnTo>
                  <a:lnTo>
                    <a:pt x="1880" y="2602"/>
                  </a:lnTo>
                  <a:lnTo>
                    <a:pt x="1876" y="2598"/>
                  </a:lnTo>
                  <a:lnTo>
                    <a:pt x="1870" y="2596"/>
                  </a:lnTo>
                  <a:lnTo>
                    <a:pt x="1860" y="2598"/>
                  </a:lnTo>
                  <a:lnTo>
                    <a:pt x="1850" y="2600"/>
                  </a:lnTo>
                  <a:lnTo>
                    <a:pt x="1844" y="2596"/>
                  </a:lnTo>
                  <a:lnTo>
                    <a:pt x="1842" y="2592"/>
                  </a:lnTo>
                  <a:lnTo>
                    <a:pt x="1840" y="2586"/>
                  </a:lnTo>
                  <a:lnTo>
                    <a:pt x="1840" y="2582"/>
                  </a:lnTo>
                  <a:lnTo>
                    <a:pt x="1838" y="2578"/>
                  </a:lnTo>
                  <a:lnTo>
                    <a:pt x="1836" y="2576"/>
                  </a:lnTo>
                  <a:lnTo>
                    <a:pt x="1830" y="2580"/>
                  </a:lnTo>
                  <a:lnTo>
                    <a:pt x="1822" y="2582"/>
                  </a:lnTo>
                  <a:lnTo>
                    <a:pt x="1814" y="2584"/>
                  </a:lnTo>
                  <a:lnTo>
                    <a:pt x="1798" y="2582"/>
                  </a:lnTo>
                  <a:lnTo>
                    <a:pt x="1788" y="2580"/>
                  </a:lnTo>
                  <a:lnTo>
                    <a:pt x="1778" y="2580"/>
                  </a:lnTo>
                  <a:lnTo>
                    <a:pt x="1766" y="2582"/>
                  </a:lnTo>
                  <a:lnTo>
                    <a:pt x="1752" y="2586"/>
                  </a:lnTo>
                  <a:lnTo>
                    <a:pt x="1724" y="2596"/>
                  </a:lnTo>
                  <a:lnTo>
                    <a:pt x="1706" y="2608"/>
                  </a:lnTo>
                  <a:lnTo>
                    <a:pt x="1694" y="2618"/>
                  </a:lnTo>
                  <a:lnTo>
                    <a:pt x="1688" y="2624"/>
                  </a:lnTo>
                  <a:lnTo>
                    <a:pt x="1684" y="2630"/>
                  </a:lnTo>
                  <a:lnTo>
                    <a:pt x="1678" y="2632"/>
                  </a:lnTo>
                  <a:lnTo>
                    <a:pt x="1668" y="2632"/>
                  </a:lnTo>
                  <a:lnTo>
                    <a:pt x="1656" y="2628"/>
                  </a:lnTo>
                  <a:lnTo>
                    <a:pt x="1646" y="2626"/>
                  </a:lnTo>
                  <a:lnTo>
                    <a:pt x="1638" y="2626"/>
                  </a:lnTo>
                  <a:lnTo>
                    <a:pt x="1630" y="2628"/>
                  </a:lnTo>
                  <a:lnTo>
                    <a:pt x="1618" y="2628"/>
                  </a:lnTo>
                  <a:lnTo>
                    <a:pt x="1608" y="2624"/>
                  </a:lnTo>
                  <a:lnTo>
                    <a:pt x="1602" y="2626"/>
                  </a:lnTo>
                  <a:lnTo>
                    <a:pt x="1598" y="2628"/>
                  </a:lnTo>
                  <a:lnTo>
                    <a:pt x="1596" y="2634"/>
                  </a:lnTo>
                  <a:lnTo>
                    <a:pt x="1594" y="2638"/>
                  </a:lnTo>
                  <a:lnTo>
                    <a:pt x="1596" y="2640"/>
                  </a:lnTo>
                  <a:lnTo>
                    <a:pt x="1600" y="2642"/>
                  </a:lnTo>
                  <a:lnTo>
                    <a:pt x="1604" y="2646"/>
                  </a:lnTo>
                  <a:lnTo>
                    <a:pt x="1608" y="2650"/>
                  </a:lnTo>
                  <a:lnTo>
                    <a:pt x="1612" y="2650"/>
                  </a:lnTo>
                  <a:lnTo>
                    <a:pt x="1620" y="2652"/>
                  </a:lnTo>
                  <a:lnTo>
                    <a:pt x="1622" y="2652"/>
                  </a:lnTo>
                  <a:lnTo>
                    <a:pt x="1620" y="2652"/>
                  </a:lnTo>
                  <a:lnTo>
                    <a:pt x="1606" y="2656"/>
                  </a:lnTo>
                  <a:lnTo>
                    <a:pt x="1584" y="2660"/>
                  </a:lnTo>
                  <a:lnTo>
                    <a:pt x="1584" y="2662"/>
                  </a:lnTo>
                  <a:lnTo>
                    <a:pt x="1584" y="2664"/>
                  </a:lnTo>
                  <a:lnTo>
                    <a:pt x="1592" y="2666"/>
                  </a:lnTo>
                  <a:lnTo>
                    <a:pt x="1594" y="2668"/>
                  </a:lnTo>
                  <a:lnTo>
                    <a:pt x="1594" y="2672"/>
                  </a:lnTo>
                  <a:lnTo>
                    <a:pt x="1586" y="2674"/>
                  </a:lnTo>
                  <a:lnTo>
                    <a:pt x="1570" y="2674"/>
                  </a:lnTo>
                  <a:lnTo>
                    <a:pt x="1558" y="2672"/>
                  </a:lnTo>
                  <a:lnTo>
                    <a:pt x="1554" y="2670"/>
                  </a:lnTo>
                  <a:lnTo>
                    <a:pt x="1552" y="2666"/>
                  </a:lnTo>
                  <a:lnTo>
                    <a:pt x="1552" y="2664"/>
                  </a:lnTo>
                  <a:lnTo>
                    <a:pt x="1550" y="2662"/>
                  </a:lnTo>
                  <a:lnTo>
                    <a:pt x="1544" y="2662"/>
                  </a:lnTo>
                  <a:lnTo>
                    <a:pt x="1538" y="2666"/>
                  </a:lnTo>
                  <a:lnTo>
                    <a:pt x="1536" y="2668"/>
                  </a:lnTo>
                  <a:lnTo>
                    <a:pt x="1538" y="2670"/>
                  </a:lnTo>
                  <a:lnTo>
                    <a:pt x="1540" y="2672"/>
                  </a:lnTo>
                  <a:lnTo>
                    <a:pt x="1540" y="2674"/>
                  </a:lnTo>
                  <a:lnTo>
                    <a:pt x="1536" y="2676"/>
                  </a:lnTo>
                  <a:lnTo>
                    <a:pt x="1530" y="2676"/>
                  </a:lnTo>
                  <a:lnTo>
                    <a:pt x="1528" y="2674"/>
                  </a:lnTo>
                  <a:lnTo>
                    <a:pt x="1526" y="2672"/>
                  </a:lnTo>
                  <a:lnTo>
                    <a:pt x="1524" y="2670"/>
                  </a:lnTo>
                  <a:lnTo>
                    <a:pt x="1520" y="2668"/>
                  </a:lnTo>
                  <a:lnTo>
                    <a:pt x="1516" y="2666"/>
                  </a:lnTo>
                  <a:lnTo>
                    <a:pt x="1510" y="2668"/>
                  </a:lnTo>
                  <a:lnTo>
                    <a:pt x="1506" y="2670"/>
                  </a:lnTo>
                  <a:lnTo>
                    <a:pt x="1500" y="2672"/>
                  </a:lnTo>
                  <a:lnTo>
                    <a:pt x="1494" y="2678"/>
                  </a:lnTo>
                  <a:lnTo>
                    <a:pt x="1488" y="2686"/>
                  </a:lnTo>
                  <a:lnTo>
                    <a:pt x="1482" y="2692"/>
                  </a:lnTo>
                  <a:lnTo>
                    <a:pt x="1480" y="2694"/>
                  </a:lnTo>
                  <a:lnTo>
                    <a:pt x="1478" y="2696"/>
                  </a:lnTo>
                  <a:lnTo>
                    <a:pt x="1476" y="2706"/>
                  </a:lnTo>
                  <a:lnTo>
                    <a:pt x="1474" y="2716"/>
                  </a:lnTo>
                  <a:lnTo>
                    <a:pt x="1474" y="2718"/>
                  </a:lnTo>
                  <a:lnTo>
                    <a:pt x="1476" y="2720"/>
                  </a:lnTo>
                  <a:lnTo>
                    <a:pt x="1482" y="2720"/>
                  </a:lnTo>
                  <a:lnTo>
                    <a:pt x="1496" y="2716"/>
                  </a:lnTo>
                  <a:lnTo>
                    <a:pt x="1504" y="2716"/>
                  </a:lnTo>
                  <a:lnTo>
                    <a:pt x="1506" y="2716"/>
                  </a:lnTo>
                  <a:lnTo>
                    <a:pt x="1506" y="2718"/>
                  </a:lnTo>
                  <a:lnTo>
                    <a:pt x="1504" y="2720"/>
                  </a:lnTo>
                  <a:lnTo>
                    <a:pt x="1500" y="2728"/>
                  </a:lnTo>
                  <a:lnTo>
                    <a:pt x="1498" y="2732"/>
                  </a:lnTo>
                  <a:lnTo>
                    <a:pt x="1502" y="2734"/>
                  </a:lnTo>
                  <a:lnTo>
                    <a:pt x="1504" y="2738"/>
                  </a:lnTo>
                  <a:lnTo>
                    <a:pt x="1504" y="2740"/>
                  </a:lnTo>
                  <a:lnTo>
                    <a:pt x="1502" y="2746"/>
                  </a:lnTo>
                  <a:lnTo>
                    <a:pt x="1502" y="2750"/>
                  </a:lnTo>
                  <a:lnTo>
                    <a:pt x="1504" y="2752"/>
                  </a:lnTo>
                  <a:lnTo>
                    <a:pt x="1506" y="2752"/>
                  </a:lnTo>
                  <a:lnTo>
                    <a:pt x="1510" y="2754"/>
                  </a:lnTo>
                  <a:lnTo>
                    <a:pt x="1510" y="2756"/>
                  </a:lnTo>
                  <a:lnTo>
                    <a:pt x="1504" y="2760"/>
                  </a:lnTo>
                  <a:lnTo>
                    <a:pt x="1498" y="2766"/>
                  </a:lnTo>
                  <a:lnTo>
                    <a:pt x="1498" y="2768"/>
                  </a:lnTo>
                  <a:lnTo>
                    <a:pt x="1502" y="2770"/>
                  </a:lnTo>
                  <a:lnTo>
                    <a:pt x="1508" y="2774"/>
                  </a:lnTo>
                  <a:lnTo>
                    <a:pt x="1510" y="2778"/>
                  </a:lnTo>
                  <a:lnTo>
                    <a:pt x="1510" y="2780"/>
                  </a:lnTo>
                  <a:lnTo>
                    <a:pt x="1508" y="2782"/>
                  </a:lnTo>
                  <a:lnTo>
                    <a:pt x="1504" y="2782"/>
                  </a:lnTo>
                  <a:lnTo>
                    <a:pt x="1500" y="2782"/>
                  </a:lnTo>
                  <a:lnTo>
                    <a:pt x="1496" y="2780"/>
                  </a:lnTo>
                  <a:lnTo>
                    <a:pt x="1494" y="2774"/>
                  </a:lnTo>
                  <a:lnTo>
                    <a:pt x="1492" y="2768"/>
                  </a:lnTo>
                  <a:lnTo>
                    <a:pt x="1488" y="2768"/>
                  </a:lnTo>
                  <a:lnTo>
                    <a:pt x="1486" y="2768"/>
                  </a:lnTo>
                  <a:lnTo>
                    <a:pt x="1486" y="2772"/>
                  </a:lnTo>
                  <a:lnTo>
                    <a:pt x="1484" y="2782"/>
                  </a:lnTo>
                  <a:lnTo>
                    <a:pt x="1486" y="2788"/>
                  </a:lnTo>
                  <a:lnTo>
                    <a:pt x="1490" y="2792"/>
                  </a:lnTo>
                  <a:lnTo>
                    <a:pt x="1494" y="2794"/>
                  </a:lnTo>
                  <a:lnTo>
                    <a:pt x="1498" y="2794"/>
                  </a:lnTo>
                  <a:lnTo>
                    <a:pt x="1500" y="2794"/>
                  </a:lnTo>
                  <a:lnTo>
                    <a:pt x="1504" y="2796"/>
                  </a:lnTo>
                  <a:lnTo>
                    <a:pt x="1508" y="2800"/>
                  </a:lnTo>
                  <a:lnTo>
                    <a:pt x="1510" y="2800"/>
                  </a:lnTo>
                  <a:lnTo>
                    <a:pt x="1518" y="2802"/>
                  </a:lnTo>
                  <a:lnTo>
                    <a:pt x="1520" y="2802"/>
                  </a:lnTo>
                  <a:lnTo>
                    <a:pt x="1522" y="2804"/>
                  </a:lnTo>
                  <a:lnTo>
                    <a:pt x="1522" y="2806"/>
                  </a:lnTo>
                  <a:lnTo>
                    <a:pt x="1520" y="2810"/>
                  </a:lnTo>
                  <a:lnTo>
                    <a:pt x="1516" y="2818"/>
                  </a:lnTo>
                  <a:lnTo>
                    <a:pt x="1516" y="2822"/>
                  </a:lnTo>
                  <a:lnTo>
                    <a:pt x="1520" y="2826"/>
                  </a:lnTo>
                  <a:lnTo>
                    <a:pt x="1520" y="2832"/>
                  </a:lnTo>
                  <a:lnTo>
                    <a:pt x="1520" y="2836"/>
                  </a:lnTo>
                  <a:lnTo>
                    <a:pt x="1522" y="2838"/>
                  </a:lnTo>
                  <a:lnTo>
                    <a:pt x="1526" y="2838"/>
                  </a:lnTo>
                  <a:lnTo>
                    <a:pt x="1528" y="2840"/>
                  </a:lnTo>
                  <a:lnTo>
                    <a:pt x="1530" y="2844"/>
                  </a:lnTo>
                  <a:lnTo>
                    <a:pt x="1530" y="2848"/>
                  </a:lnTo>
                  <a:lnTo>
                    <a:pt x="1530" y="2850"/>
                  </a:lnTo>
                  <a:lnTo>
                    <a:pt x="1524" y="2850"/>
                  </a:lnTo>
                  <a:lnTo>
                    <a:pt x="1518" y="2850"/>
                  </a:lnTo>
                  <a:lnTo>
                    <a:pt x="1520" y="2854"/>
                  </a:lnTo>
                  <a:lnTo>
                    <a:pt x="1522" y="2856"/>
                  </a:lnTo>
                  <a:lnTo>
                    <a:pt x="1528" y="2858"/>
                  </a:lnTo>
                  <a:lnTo>
                    <a:pt x="1542" y="2856"/>
                  </a:lnTo>
                  <a:lnTo>
                    <a:pt x="1552" y="2856"/>
                  </a:lnTo>
                  <a:lnTo>
                    <a:pt x="1556" y="2858"/>
                  </a:lnTo>
                  <a:lnTo>
                    <a:pt x="1554" y="2860"/>
                  </a:lnTo>
                  <a:lnTo>
                    <a:pt x="1550" y="2864"/>
                  </a:lnTo>
                  <a:lnTo>
                    <a:pt x="1546" y="2866"/>
                  </a:lnTo>
                  <a:lnTo>
                    <a:pt x="1534" y="2868"/>
                  </a:lnTo>
                  <a:lnTo>
                    <a:pt x="1526" y="2870"/>
                  </a:lnTo>
                  <a:lnTo>
                    <a:pt x="1524" y="2870"/>
                  </a:lnTo>
                  <a:lnTo>
                    <a:pt x="1526" y="2872"/>
                  </a:lnTo>
                  <a:lnTo>
                    <a:pt x="1528" y="2876"/>
                  </a:lnTo>
                  <a:lnTo>
                    <a:pt x="1532" y="2876"/>
                  </a:lnTo>
                  <a:lnTo>
                    <a:pt x="1540" y="2874"/>
                  </a:lnTo>
                  <a:lnTo>
                    <a:pt x="1548" y="2872"/>
                  </a:lnTo>
                  <a:lnTo>
                    <a:pt x="1550" y="2872"/>
                  </a:lnTo>
                  <a:lnTo>
                    <a:pt x="1552" y="2876"/>
                  </a:lnTo>
                  <a:lnTo>
                    <a:pt x="1552" y="2878"/>
                  </a:lnTo>
                  <a:lnTo>
                    <a:pt x="1554" y="2878"/>
                  </a:lnTo>
                  <a:lnTo>
                    <a:pt x="1560" y="2872"/>
                  </a:lnTo>
                  <a:lnTo>
                    <a:pt x="1564" y="2870"/>
                  </a:lnTo>
                  <a:lnTo>
                    <a:pt x="1568" y="2868"/>
                  </a:lnTo>
                  <a:lnTo>
                    <a:pt x="1572" y="2868"/>
                  </a:lnTo>
                  <a:lnTo>
                    <a:pt x="1576" y="2870"/>
                  </a:lnTo>
                  <a:lnTo>
                    <a:pt x="1580" y="2874"/>
                  </a:lnTo>
                  <a:lnTo>
                    <a:pt x="1582" y="2874"/>
                  </a:lnTo>
                  <a:lnTo>
                    <a:pt x="1588" y="2874"/>
                  </a:lnTo>
                  <a:lnTo>
                    <a:pt x="1590" y="2872"/>
                  </a:lnTo>
                  <a:lnTo>
                    <a:pt x="1592" y="2874"/>
                  </a:lnTo>
                  <a:lnTo>
                    <a:pt x="1594" y="2880"/>
                  </a:lnTo>
                  <a:lnTo>
                    <a:pt x="1598" y="2886"/>
                  </a:lnTo>
                  <a:lnTo>
                    <a:pt x="1602" y="2892"/>
                  </a:lnTo>
                  <a:lnTo>
                    <a:pt x="1610" y="2900"/>
                  </a:lnTo>
                  <a:lnTo>
                    <a:pt x="1616" y="2902"/>
                  </a:lnTo>
                  <a:lnTo>
                    <a:pt x="1620" y="2904"/>
                  </a:lnTo>
                  <a:lnTo>
                    <a:pt x="1624" y="2904"/>
                  </a:lnTo>
                  <a:lnTo>
                    <a:pt x="1628" y="2902"/>
                  </a:lnTo>
                  <a:lnTo>
                    <a:pt x="1634" y="2896"/>
                  </a:lnTo>
                  <a:lnTo>
                    <a:pt x="1638" y="2894"/>
                  </a:lnTo>
                  <a:lnTo>
                    <a:pt x="1640" y="2894"/>
                  </a:lnTo>
                  <a:lnTo>
                    <a:pt x="1642" y="2896"/>
                  </a:lnTo>
                  <a:lnTo>
                    <a:pt x="1646" y="2898"/>
                  </a:lnTo>
                  <a:lnTo>
                    <a:pt x="1648" y="2896"/>
                  </a:lnTo>
                  <a:lnTo>
                    <a:pt x="1652" y="2894"/>
                  </a:lnTo>
                  <a:lnTo>
                    <a:pt x="1654" y="2890"/>
                  </a:lnTo>
                  <a:lnTo>
                    <a:pt x="1654" y="2884"/>
                  </a:lnTo>
                  <a:lnTo>
                    <a:pt x="1654" y="2872"/>
                  </a:lnTo>
                  <a:lnTo>
                    <a:pt x="1656" y="2866"/>
                  </a:lnTo>
                  <a:lnTo>
                    <a:pt x="1662" y="2864"/>
                  </a:lnTo>
                  <a:lnTo>
                    <a:pt x="1670" y="2864"/>
                  </a:lnTo>
                  <a:lnTo>
                    <a:pt x="1686" y="2868"/>
                  </a:lnTo>
                  <a:lnTo>
                    <a:pt x="1700" y="2874"/>
                  </a:lnTo>
                  <a:lnTo>
                    <a:pt x="1712" y="2882"/>
                  </a:lnTo>
                  <a:lnTo>
                    <a:pt x="1720" y="2890"/>
                  </a:lnTo>
                  <a:lnTo>
                    <a:pt x="1728" y="2898"/>
                  </a:lnTo>
                  <a:lnTo>
                    <a:pt x="1732" y="2904"/>
                  </a:lnTo>
                  <a:lnTo>
                    <a:pt x="1738" y="2908"/>
                  </a:lnTo>
                  <a:lnTo>
                    <a:pt x="1744" y="2910"/>
                  </a:lnTo>
                  <a:lnTo>
                    <a:pt x="1752" y="2908"/>
                  </a:lnTo>
                  <a:lnTo>
                    <a:pt x="1766" y="2904"/>
                  </a:lnTo>
                  <a:lnTo>
                    <a:pt x="1778" y="2902"/>
                  </a:lnTo>
                  <a:lnTo>
                    <a:pt x="1782" y="2900"/>
                  </a:lnTo>
                  <a:lnTo>
                    <a:pt x="1788" y="2898"/>
                  </a:lnTo>
                  <a:lnTo>
                    <a:pt x="1794" y="2892"/>
                  </a:lnTo>
                  <a:lnTo>
                    <a:pt x="1802" y="2884"/>
                  </a:lnTo>
                  <a:lnTo>
                    <a:pt x="1814" y="2872"/>
                  </a:lnTo>
                  <a:lnTo>
                    <a:pt x="1822" y="2868"/>
                  </a:lnTo>
                  <a:lnTo>
                    <a:pt x="1828" y="2868"/>
                  </a:lnTo>
                  <a:lnTo>
                    <a:pt x="1834" y="2872"/>
                  </a:lnTo>
                  <a:lnTo>
                    <a:pt x="1838" y="2876"/>
                  </a:lnTo>
                  <a:lnTo>
                    <a:pt x="1844" y="2880"/>
                  </a:lnTo>
                  <a:lnTo>
                    <a:pt x="1848" y="2880"/>
                  </a:lnTo>
                  <a:lnTo>
                    <a:pt x="1856" y="2876"/>
                  </a:lnTo>
                  <a:lnTo>
                    <a:pt x="1868" y="2864"/>
                  </a:lnTo>
                  <a:lnTo>
                    <a:pt x="1876" y="2860"/>
                  </a:lnTo>
                  <a:lnTo>
                    <a:pt x="1878" y="2860"/>
                  </a:lnTo>
                  <a:lnTo>
                    <a:pt x="1880" y="2862"/>
                  </a:lnTo>
                  <a:lnTo>
                    <a:pt x="1882" y="2870"/>
                  </a:lnTo>
                  <a:lnTo>
                    <a:pt x="1882" y="2874"/>
                  </a:lnTo>
                  <a:lnTo>
                    <a:pt x="1880" y="2878"/>
                  </a:lnTo>
                  <a:lnTo>
                    <a:pt x="1872" y="2886"/>
                  </a:lnTo>
                  <a:lnTo>
                    <a:pt x="1866" y="2892"/>
                  </a:lnTo>
                  <a:lnTo>
                    <a:pt x="1864" y="2894"/>
                  </a:lnTo>
                  <a:lnTo>
                    <a:pt x="1866" y="2896"/>
                  </a:lnTo>
                  <a:lnTo>
                    <a:pt x="1872" y="2906"/>
                  </a:lnTo>
                  <a:lnTo>
                    <a:pt x="1872" y="2910"/>
                  </a:lnTo>
                  <a:lnTo>
                    <a:pt x="1872" y="2914"/>
                  </a:lnTo>
                  <a:lnTo>
                    <a:pt x="1868" y="2918"/>
                  </a:lnTo>
                  <a:lnTo>
                    <a:pt x="1864" y="2924"/>
                  </a:lnTo>
                  <a:lnTo>
                    <a:pt x="1862" y="2930"/>
                  </a:lnTo>
                  <a:lnTo>
                    <a:pt x="1866" y="2940"/>
                  </a:lnTo>
                  <a:lnTo>
                    <a:pt x="1870" y="2948"/>
                  </a:lnTo>
                  <a:lnTo>
                    <a:pt x="1870" y="2956"/>
                  </a:lnTo>
                  <a:lnTo>
                    <a:pt x="1870" y="2966"/>
                  </a:lnTo>
                  <a:lnTo>
                    <a:pt x="1872" y="2980"/>
                  </a:lnTo>
                  <a:lnTo>
                    <a:pt x="1872" y="2986"/>
                  </a:lnTo>
                  <a:lnTo>
                    <a:pt x="1870" y="2990"/>
                  </a:lnTo>
                  <a:lnTo>
                    <a:pt x="1866" y="2996"/>
                  </a:lnTo>
                  <a:lnTo>
                    <a:pt x="1860" y="3000"/>
                  </a:lnTo>
                  <a:lnTo>
                    <a:pt x="1858" y="3006"/>
                  </a:lnTo>
                  <a:lnTo>
                    <a:pt x="1858" y="3012"/>
                  </a:lnTo>
                  <a:lnTo>
                    <a:pt x="1858" y="3020"/>
                  </a:lnTo>
                  <a:lnTo>
                    <a:pt x="1856" y="3020"/>
                  </a:lnTo>
                  <a:lnTo>
                    <a:pt x="1854" y="3024"/>
                  </a:lnTo>
                  <a:lnTo>
                    <a:pt x="1850" y="3034"/>
                  </a:lnTo>
                  <a:lnTo>
                    <a:pt x="1848" y="3044"/>
                  </a:lnTo>
                  <a:lnTo>
                    <a:pt x="1846" y="3050"/>
                  </a:lnTo>
                  <a:lnTo>
                    <a:pt x="1842" y="3054"/>
                  </a:lnTo>
                  <a:lnTo>
                    <a:pt x="1838" y="3064"/>
                  </a:lnTo>
                  <a:lnTo>
                    <a:pt x="1824" y="3108"/>
                  </a:lnTo>
                  <a:lnTo>
                    <a:pt x="1818" y="3130"/>
                  </a:lnTo>
                  <a:lnTo>
                    <a:pt x="1814" y="3144"/>
                  </a:lnTo>
                  <a:lnTo>
                    <a:pt x="1806" y="3154"/>
                  </a:lnTo>
                  <a:lnTo>
                    <a:pt x="1800" y="3160"/>
                  </a:lnTo>
                  <a:lnTo>
                    <a:pt x="1768" y="3170"/>
                  </a:lnTo>
                  <a:lnTo>
                    <a:pt x="1764" y="3170"/>
                  </a:lnTo>
                  <a:lnTo>
                    <a:pt x="1760" y="3166"/>
                  </a:lnTo>
                  <a:lnTo>
                    <a:pt x="1756" y="3164"/>
                  </a:lnTo>
                  <a:lnTo>
                    <a:pt x="1754" y="3166"/>
                  </a:lnTo>
                  <a:lnTo>
                    <a:pt x="1748" y="3168"/>
                  </a:lnTo>
                  <a:lnTo>
                    <a:pt x="1744" y="3170"/>
                  </a:lnTo>
                  <a:lnTo>
                    <a:pt x="1740" y="3170"/>
                  </a:lnTo>
                  <a:lnTo>
                    <a:pt x="1734" y="3168"/>
                  </a:lnTo>
                  <a:lnTo>
                    <a:pt x="1728" y="3164"/>
                  </a:lnTo>
                  <a:lnTo>
                    <a:pt x="1726" y="3162"/>
                  </a:lnTo>
                  <a:lnTo>
                    <a:pt x="1724" y="3162"/>
                  </a:lnTo>
                  <a:lnTo>
                    <a:pt x="1724" y="3164"/>
                  </a:lnTo>
                  <a:lnTo>
                    <a:pt x="1724" y="3168"/>
                  </a:lnTo>
                  <a:lnTo>
                    <a:pt x="1720" y="3170"/>
                  </a:lnTo>
                  <a:lnTo>
                    <a:pt x="1734" y="3232"/>
                  </a:lnTo>
                  <a:lnTo>
                    <a:pt x="1734" y="3230"/>
                  </a:lnTo>
                  <a:lnTo>
                    <a:pt x="1738" y="3232"/>
                  </a:lnTo>
                  <a:lnTo>
                    <a:pt x="1738" y="3236"/>
                  </a:lnTo>
                  <a:lnTo>
                    <a:pt x="1738" y="3242"/>
                  </a:lnTo>
                  <a:lnTo>
                    <a:pt x="1740" y="3252"/>
                  </a:lnTo>
                  <a:lnTo>
                    <a:pt x="1744" y="3260"/>
                  </a:lnTo>
                  <a:lnTo>
                    <a:pt x="1750" y="3266"/>
                  </a:lnTo>
                  <a:lnTo>
                    <a:pt x="1754" y="3272"/>
                  </a:lnTo>
                  <a:lnTo>
                    <a:pt x="1758" y="3278"/>
                  </a:lnTo>
                  <a:lnTo>
                    <a:pt x="1760" y="3288"/>
                  </a:lnTo>
                  <a:lnTo>
                    <a:pt x="1762" y="3300"/>
                  </a:lnTo>
                  <a:lnTo>
                    <a:pt x="1766" y="3306"/>
                  </a:lnTo>
                  <a:lnTo>
                    <a:pt x="1770" y="3312"/>
                  </a:lnTo>
                  <a:lnTo>
                    <a:pt x="1784" y="3328"/>
                  </a:lnTo>
                  <a:lnTo>
                    <a:pt x="1792" y="3340"/>
                  </a:lnTo>
                  <a:lnTo>
                    <a:pt x="1796" y="3344"/>
                  </a:lnTo>
                  <a:lnTo>
                    <a:pt x="1800" y="3346"/>
                  </a:lnTo>
                  <a:lnTo>
                    <a:pt x="1802" y="3344"/>
                  </a:lnTo>
                  <a:lnTo>
                    <a:pt x="1804" y="3340"/>
                  </a:lnTo>
                  <a:lnTo>
                    <a:pt x="1810" y="3328"/>
                  </a:lnTo>
                  <a:lnTo>
                    <a:pt x="1812" y="3314"/>
                  </a:lnTo>
                  <a:lnTo>
                    <a:pt x="1816" y="3292"/>
                  </a:lnTo>
                  <a:lnTo>
                    <a:pt x="1830" y="3254"/>
                  </a:lnTo>
                  <a:lnTo>
                    <a:pt x="1832" y="3250"/>
                  </a:lnTo>
                  <a:lnTo>
                    <a:pt x="1832" y="3256"/>
                  </a:lnTo>
                  <a:lnTo>
                    <a:pt x="1832" y="3260"/>
                  </a:lnTo>
                  <a:lnTo>
                    <a:pt x="1826" y="3286"/>
                  </a:lnTo>
                  <a:lnTo>
                    <a:pt x="1826" y="3296"/>
                  </a:lnTo>
                  <a:lnTo>
                    <a:pt x="1826" y="3302"/>
                  </a:lnTo>
                  <a:lnTo>
                    <a:pt x="1822" y="3312"/>
                  </a:lnTo>
                  <a:lnTo>
                    <a:pt x="1818" y="3328"/>
                  </a:lnTo>
                  <a:lnTo>
                    <a:pt x="1818" y="3330"/>
                  </a:lnTo>
                  <a:lnTo>
                    <a:pt x="1824" y="3328"/>
                  </a:lnTo>
                  <a:lnTo>
                    <a:pt x="1828" y="3326"/>
                  </a:lnTo>
                  <a:lnTo>
                    <a:pt x="1834" y="3326"/>
                  </a:lnTo>
                  <a:lnTo>
                    <a:pt x="1838" y="3328"/>
                  </a:lnTo>
                  <a:lnTo>
                    <a:pt x="1840" y="3330"/>
                  </a:lnTo>
                  <a:lnTo>
                    <a:pt x="1848" y="3340"/>
                  </a:lnTo>
                  <a:lnTo>
                    <a:pt x="1864" y="3372"/>
                  </a:lnTo>
                  <a:lnTo>
                    <a:pt x="1880" y="3406"/>
                  </a:lnTo>
                  <a:lnTo>
                    <a:pt x="1888" y="3418"/>
                  </a:lnTo>
                  <a:lnTo>
                    <a:pt x="1896" y="3428"/>
                  </a:lnTo>
                  <a:lnTo>
                    <a:pt x="1900" y="3434"/>
                  </a:lnTo>
                  <a:lnTo>
                    <a:pt x="1900" y="3440"/>
                  </a:lnTo>
                  <a:lnTo>
                    <a:pt x="1902" y="3444"/>
                  </a:lnTo>
                  <a:lnTo>
                    <a:pt x="1908" y="3450"/>
                  </a:lnTo>
                  <a:lnTo>
                    <a:pt x="1916" y="3458"/>
                  </a:lnTo>
                  <a:lnTo>
                    <a:pt x="1922" y="3470"/>
                  </a:lnTo>
                  <a:lnTo>
                    <a:pt x="1926" y="3482"/>
                  </a:lnTo>
                  <a:lnTo>
                    <a:pt x="1926" y="3486"/>
                  </a:lnTo>
                  <a:lnTo>
                    <a:pt x="1924" y="3492"/>
                  </a:lnTo>
                  <a:lnTo>
                    <a:pt x="1922" y="3496"/>
                  </a:lnTo>
                  <a:lnTo>
                    <a:pt x="1924" y="3502"/>
                  </a:lnTo>
                  <a:lnTo>
                    <a:pt x="1926" y="3506"/>
                  </a:lnTo>
                  <a:lnTo>
                    <a:pt x="1928" y="3512"/>
                  </a:lnTo>
                  <a:lnTo>
                    <a:pt x="1938" y="3522"/>
                  </a:lnTo>
                  <a:lnTo>
                    <a:pt x="1944" y="3526"/>
                  </a:lnTo>
                  <a:lnTo>
                    <a:pt x="1952" y="3528"/>
                  </a:lnTo>
                  <a:lnTo>
                    <a:pt x="1958" y="3532"/>
                  </a:lnTo>
                  <a:lnTo>
                    <a:pt x="1964" y="3538"/>
                  </a:lnTo>
                  <a:lnTo>
                    <a:pt x="1970" y="3548"/>
                  </a:lnTo>
                  <a:lnTo>
                    <a:pt x="1976" y="3560"/>
                  </a:lnTo>
                  <a:lnTo>
                    <a:pt x="1988" y="3586"/>
                  </a:lnTo>
                  <a:lnTo>
                    <a:pt x="1996" y="3610"/>
                  </a:lnTo>
                  <a:lnTo>
                    <a:pt x="1998" y="3620"/>
                  </a:lnTo>
                  <a:lnTo>
                    <a:pt x="1998" y="3626"/>
                  </a:lnTo>
                  <a:lnTo>
                    <a:pt x="1998" y="3632"/>
                  </a:lnTo>
                  <a:lnTo>
                    <a:pt x="1996" y="3636"/>
                  </a:lnTo>
                  <a:lnTo>
                    <a:pt x="1994" y="3638"/>
                  </a:lnTo>
                  <a:lnTo>
                    <a:pt x="1992" y="3642"/>
                  </a:lnTo>
                  <a:lnTo>
                    <a:pt x="1994" y="3648"/>
                  </a:lnTo>
                  <a:lnTo>
                    <a:pt x="1996" y="3656"/>
                  </a:lnTo>
                  <a:lnTo>
                    <a:pt x="2000" y="3664"/>
                  </a:lnTo>
                  <a:lnTo>
                    <a:pt x="2000" y="3668"/>
                  </a:lnTo>
                  <a:lnTo>
                    <a:pt x="1998" y="3670"/>
                  </a:lnTo>
                  <a:lnTo>
                    <a:pt x="1998" y="3672"/>
                  </a:lnTo>
                  <a:lnTo>
                    <a:pt x="1996" y="3674"/>
                  </a:lnTo>
                  <a:lnTo>
                    <a:pt x="1996" y="3676"/>
                  </a:lnTo>
                  <a:lnTo>
                    <a:pt x="2004" y="3690"/>
                  </a:lnTo>
                  <a:lnTo>
                    <a:pt x="2014" y="3706"/>
                  </a:lnTo>
                  <a:lnTo>
                    <a:pt x="2020" y="3716"/>
                  </a:lnTo>
                  <a:lnTo>
                    <a:pt x="2026" y="3722"/>
                  </a:lnTo>
                  <a:lnTo>
                    <a:pt x="2036" y="3726"/>
                  </a:lnTo>
                  <a:lnTo>
                    <a:pt x="2042" y="3730"/>
                  </a:lnTo>
                  <a:lnTo>
                    <a:pt x="2048" y="3734"/>
                  </a:lnTo>
                  <a:lnTo>
                    <a:pt x="2058" y="3744"/>
                  </a:lnTo>
                  <a:lnTo>
                    <a:pt x="2064" y="3758"/>
                  </a:lnTo>
                  <a:lnTo>
                    <a:pt x="2072" y="3770"/>
                  </a:lnTo>
                  <a:lnTo>
                    <a:pt x="2078" y="3778"/>
                  </a:lnTo>
                  <a:lnTo>
                    <a:pt x="2082" y="3782"/>
                  </a:lnTo>
                  <a:lnTo>
                    <a:pt x="2084" y="3786"/>
                  </a:lnTo>
                  <a:lnTo>
                    <a:pt x="2084" y="3796"/>
                  </a:lnTo>
                  <a:lnTo>
                    <a:pt x="2086" y="3804"/>
                  </a:lnTo>
                  <a:lnTo>
                    <a:pt x="2088" y="3810"/>
                  </a:lnTo>
                  <a:lnTo>
                    <a:pt x="2092" y="3816"/>
                  </a:lnTo>
                  <a:lnTo>
                    <a:pt x="2094" y="3824"/>
                  </a:lnTo>
                  <a:lnTo>
                    <a:pt x="2096" y="3830"/>
                  </a:lnTo>
                  <a:lnTo>
                    <a:pt x="2098" y="3836"/>
                  </a:lnTo>
                  <a:lnTo>
                    <a:pt x="2108" y="3848"/>
                  </a:lnTo>
                  <a:lnTo>
                    <a:pt x="2120" y="3862"/>
                  </a:lnTo>
                  <a:lnTo>
                    <a:pt x="2124" y="3870"/>
                  </a:lnTo>
                  <a:lnTo>
                    <a:pt x="2126" y="3878"/>
                  </a:lnTo>
                  <a:lnTo>
                    <a:pt x="2128" y="3884"/>
                  </a:lnTo>
                  <a:lnTo>
                    <a:pt x="2130" y="3886"/>
                  </a:lnTo>
                  <a:lnTo>
                    <a:pt x="2134" y="3886"/>
                  </a:lnTo>
                  <a:lnTo>
                    <a:pt x="2138" y="3888"/>
                  </a:lnTo>
                  <a:lnTo>
                    <a:pt x="2140" y="3892"/>
                  </a:lnTo>
                  <a:lnTo>
                    <a:pt x="2144" y="3902"/>
                  </a:lnTo>
                  <a:lnTo>
                    <a:pt x="2146" y="3918"/>
                  </a:lnTo>
                  <a:lnTo>
                    <a:pt x="2148" y="3936"/>
                  </a:lnTo>
                  <a:lnTo>
                    <a:pt x="2146" y="3944"/>
                  </a:lnTo>
                  <a:lnTo>
                    <a:pt x="2142" y="3952"/>
                  </a:lnTo>
                  <a:lnTo>
                    <a:pt x="2142" y="3954"/>
                  </a:lnTo>
                  <a:lnTo>
                    <a:pt x="2142" y="3958"/>
                  </a:lnTo>
                  <a:lnTo>
                    <a:pt x="2144" y="3964"/>
                  </a:lnTo>
                  <a:lnTo>
                    <a:pt x="2146" y="3968"/>
                  </a:lnTo>
                  <a:lnTo>
                    <a:pt x="2146" y="3972"/>
                  </a:lnTo>
                  <a:lnTo>
                    <a:pt x="2144" y="3974"/>
                  </a:lnTo>
                  <a:lnTo>
                    <a:pt x="2140" y="3976"/>
                  </a:lnTo>
                  <a:lnTo>
                    <a:pt x="2142" y="3980"/>
                  </a:lnTo>
                  <a:lnTo>
                    <a:pt x="2146" y="3982"/>
                  </a:lnTo>
                  <a:lnTo>
                    <a:pt x="2148" y="3986"/>
                  </a:lnTo>
                  <a:lnTo>
                    <a:pt x="2150" y="3988"/>
                  </a:lnTo>
                  <a:lnTo>
                    <a:pt x="2150" y="3996"/>
                  </a:lnTo>
                  <a:lnTo>
                    <a:pt x="2152" y="4000"/>
                  </a:lnTo>
                  <a:lnTo>
                    <a:pt x="2154" y="4008"/>
                  </a:lnTo>
                  <a:lnTo>
                    <a:pt x="2156" y="4020"/>
                  </a:lnTo>
                  <a:lnTo>
                    <a:pt x="2158" y="4034"/>
                  </a:lnTo>
                  <a:lnTo>
                    <a:pt x="2162" y="4044"/>
                  </a:lnTo>
                  <a:lnTo>
                    <a:pt x="2166" y="4054"/>
                  </a:lnTo>
                  <a:lnTo>
                    <a:pt x="2166" y="4058"/>
                  </a:lnTo>
                  <a:lnTo>
                    <a:pt x="2166" y="4064"/>
                  </a:lnTo>
                  <a:lnTo>
                    <a:pt x="2164" y="4072"/>
                  </a:lnTo>
                  <a:lnTo>
                    <a:pt x="2166" y="4076"/>
                  </a:lnTo>
                  <a:lnTo>
                    <a:pt x="2168" y="4082"/>
                  </a:lnTo>
                  <a:lnTo>
                    <a:pt x="2172" y="4092"/>
                  </a:lnTo>
                  <a:lnTo>
                    <a:pt x="2176" y="4100"/>
                  </a:lnTo>
                  <a:lnTo>
                    <a:pt x="2178" y="4102"/>
                  </a:lnTo>
                  <a:lnTo>
                    <a:pt x="2180" y="4102"/>
                  </a:lnTo>
                  <a:lnTo>
                    <a:pt x="2184" y="4100"/>
                  </a:lnTo>
                  <a:lnTo>
                    <a:pt x="2186" y="4102"/>
                  </a:lnTo>
                  <a:lnTo>
                    <a:pt x="2190" y="4104"/>
                  </a:lnTo>
                  <a:lnTo>
                    <a:pt x="2196" y="4108"/>
                  </a:lnTo>
                  <a:lnTo>
                    <a:pt x="2200" y="4106"/>
                  </a:lnTo>
                  <a:lnTo>
                    <a:pt x="2204" y="4104"/>
                  </a:lnTo>
                  <a:lnTo>
                    <a:pt x="2208" y="4104"/>
                  </a:lnTo>
                  <a:lnTo>
                    <a:pt x="2212" y="4104"/>
                  </a:lnTo>
                  <a:lnTo>
                    <a:pt x="2214" y="4102"/>
                  </a:lnTo>
                  <a:lnTo>
                    <a:pt x="2218" y="4098"/>
                  </a:lnTo>
                  <a:lnTo>
                    <a:pt x="2226" y="4098"/>
                  </a:lnTo>
                  <a:lnTo>
                    <a:pt x="2232" y="4100"/>
                  </a:lnTo>
                  <a:lnTo>
                    <a:pt x="2236" y="4098"/>
                  </a:lnTo>
                  <a:lnTo>
                    <a:pt x="2238" y="4096"/>
                  </a:lnTo>
                  <a:lnTo>
                    <a:pt x="2240" y="4094"/>
                  </a:lnTo>
                  <a:lnTo>
                    <a:pt x="2242" y="4090"/>
                  </a:lnTo>
                  <a:lnTo>
                    <a:pt x="2244" y="4088"/>
                  </a:lnTo>
                  <a:lnTo>
                    <a:pt x="2248" y="4088"/>
                  </a:lnTo>
                  <a:lnTo>
                    <a:pt x="2252" y="4086"/>
                  </a:lnTo>
                  <a:lnTo>
                    <a:pt x="2254" y="4084"/>
                  </a:lnTo>
                  <a:lnTo>
                    <a:pt x="2258" y="4074"/>
                  </a:lnTo>
                  <a:lnTo>
                    <a:pt x="2262" y="4070"/>
                  </a:lnTo>
                  <a:lnTo>
                    <a:pt x="2266" y="4068"/>
                  </a:lnTo>
                  <a:lnTo>
                    <a:pt x="2274" y="4066"/>
                  </a:lnTo>
                  <a:lnTo>
                    <a:pt x="2284" y="4066"/>
                  </a:lnTo>
                  <a:lnTo>
                    <a:pt x="2300" y="4066"/>
                  </a:lnTo>
                  <a:lnTo>
                    <a:pt x="2312" y="4062"/>
                  </a:lnTo>
                  <a:lnTo>
                    <a:pt x="2324" y="4058"/>
                  </a:lnTo>
                  <a:lnTo>
                    <a:pt x="2334" y="4050"/>
                  </a:lnTo>
                  <a:lnTo>
                    <a:pt x="2348" y="4038"/>
                  </a:lnTo>
                  <a:lnTo>
                    <a:pt x="2356" y="4036"/>
                  </a:lnTo>
                  <a:lnTo>
                    <a:pt x="2364" y="4036"/>
                  </a:lnTo>
                  <a:lnTo>
                    <a:pt x="2370" y="4038"/>
                  </a:lnTo>
                  <a:lnTo>
                    <a:pt x="2374" y="4038"/>
                  </a:lnTo>
                  <a:lnTo>
                    <a:pt x="2382" y="4034"/>
                  </a:lnTo>
                  <a:lnTo>
                    <a:pt x="2390" y="4028"/>
                  </a:lnTo>
                  <a:lnTo>
                    <a:pt x="2398" y="4020"/>
                  </a:lnTo>
                  <a:lnTo>
                    <a:pt x="2406" y="4010"/>
                  </a:lnTo>
                  <a:lnTo>
                    <a:pt x="2416" y="4002"/>
                  </a:lnTo>
                  <a:lnTo>
                    <a:pt x="2426" y="3998"/>
                  </a:lnTo>
                  <a:lnTo>
                    <a:pt x="2432" y="3996"/>
                  </a:lnTo>
                  <a:lnTo>
                    <a:pt x="2438" y="3998"/>
                  </a:lnTo>
                  <a:lnTo>
                    <a:pt x="2442" y="3998"/>
                  </a:lnTo>
                  <a:lnTo>
                    <a:pt x="2446" y="3996"/>
                  </a:lnTo>
                  <a:lnTo>
                    <a:pt x="2452" y="3992"/>
                  </a:lnTo>
                  <a:lnTo>
                    <a:pt x="2462" y="3986"/>
                  </a:lnTo>
                  <a:lnTo>
                    <a:pt x="2468" y="3982"/>
                  </a:lnTo>
                  <a:lnTo>
                    <a:pt x="2480" y="3978"/>
                  </a:lnTo>
                  <a:lnTo>
                    <a:pt x="2500" y="3972"/>
                  </a:lnTo>
                  <a:lnTo>
                    <a:pt x="2506" y="3968"/>
                  </a:lnTo>
                  <a:lnTo>
                    <a:pt x="2510" y="3966"/>
                  </a:lnTo>
                  <a:lnTo>
                    <a:pt x="2520" y="3962"/>
                  </a:lnTo>
                  <a:lnTo>
                    <a:pt x="2526" y="3960"/>
                  </a:lnTo>
                  <a:lnTo>
                    <a:pt x="2528" y="3954"/>
                  </a:lnTo>
                  <a:lnTo>
                    <a:pt x="2528" y="3942"/>
                  </a:lnTo>
                  <a:lnTo>
                    <a:pt x="2528" y="3934"/>
                  </a:lnTo>
                  <a:lnTo>
                    <a:pt x="2532" y="3926"/>
                  </a:lnTo>
                  <a:lnTo>
                    <a:pt x="2542" y="3916"/>
                  </a:lnTo>
                  <a:lnTo>
                    <a:pt x="2562" y="3906"/>
                  </a:lnTo>
                  <a:lnTo>
                    <a:pt x="2566" y="3902"/>
                  </a:lnTo>
                  <a:lnTo>
                    <a:pt x="2572" y="3902"/>
                  </a:lnTo>
                  <a:lnTo>
                    <a:pt x="2578" y="3902"/>
                  </a:lnTo>
                  <a:lnTo>
                    <a:pt x="2584" y="3902"/>
                  </a:lnTo>
                  <a:lnTo>
                    <a:pt x="2586" y="3900"/>
                  </a:lnTo>
                  <a:lnTo>
                    <a:pt x="2594" y="3894"/>
                  </a:lnTo>
                  <a:lnTo>
                    <a:pt x="2600" y="3892"/>
                  </a:lnTo>
                  <a:lnTo>
                    <a:pt x="2606" y="3890"/>
                  </a:lnTo>
                  <a:lnTo>
                    <a:pt x="2614" y="3888"/>
                  </a:lnTo>
                  <a:lnTo>
                    <a:pt x="2624" y="3890"/>
                  </a:lnTo>
                  <a:lnTo>
                    <a:pt x="2630" y="3890"/>
                  </a:lnTo>
                  <a:lnTo>
                    <a:pt x="2634" y="3890"/>
                  </a:lnTo>
                  <a:lnTo>
                    <a:pt x="2638" y="3888"/>
                  </a:lnTo>
                  <a:lnTo>
                    <a:pt x="2642" y="3886"/>
                  </a:lnTo>
                  <a:lnTo>
                    <a:pt x="2646" y="3878"/>
                  </a:lnTo>
                  <a:lnTo>
                    <a:pt x="2650" y="3868"/>
                  </a:lnTo>
                  <a:lnTo>
                    <a:pt x="2654" y="3858"/>
                  </a:lnTo>
                  <a:lnTo>
                    <a:pt x="2658" y="3850"/>
                  </a:lnTo>
                  <a:lnTo>
                    <a:pt x="2664" y="3844"/>
                  </a:lnTo>
                  <a:lnTo>
                    <a:pt x="2670" y="3842"/>
                  </a:lnTo>
                  <a:lnTo>
                    <a:pt x="2676" y="3842"/>
                  </a:lnTo>
                  <a:lnTo>
                    <a:pt x="2690" y="3840"/>
                  </a:lnTo>
                  <a:lnTo>
                    <a:pt x="2698" y="3836"/>
                  </a:lnTo>
                  <a:lnTo>
                    <a:pt x="2702" y="3830"/>
                  </a:lnTo>
                  <a:lnTo>
                    <a:pt x="2704" y="3822"/>
                  </a:lnTo>
                  <a:lnTo>
                    <a:pt x="2708" y="3814"/>
                  </a:lnTo>
                  <a:lnTo>
                    <a:pt x="2712" y="3806"/>
                  </a:lnTo>
                  <a:lnTo>
                    <a:pt x="2720" y="3798"/>
                  </a:lnTo>
                  <a:lnTo>
                    <a:pt x="2734" y="3794"/>
                  </a:lnTo>
                  <a:lnTo>
                    <a:pt x="2746" y="3790"/>
                  </a:lnTo>
                  <a:lnTo>
                    <a:pt x="2752" y="3786"/>
                  </a:lnTo>
                  <a:lnTo>
                    <a:pt x="2754" y="3782"/>
                  </a:lnTo>
                  <a:lnTo>
                    <a:pt x="2752" y="3776"/>
                  </a:lnTo>
                  <a:lnTo>
                    <a:pt x="2750" y="3768"/>
                  </a:lnTo>
                  <a:lnTo>
                    <a:pt x="2750" y="3758"/>
                  </a:lnTo>
                  <a:lnTo>
                    <a:pt x="2750" y="3746"/>
                  </a:lnTo>
                  <a:lnTo>
                    <a:pt x="2754" y="3730"/>
                  </a:lnTo>
                  <a:lnTo>
                    <a:pt x="2760" y="3716"/>
                  </a:lnTo>
                  <a:lnTo>
                    <a:pt x="2764" y="3710"/>
                  </a:lnTo>
                  <a:lnTo>
                    <a:pt x="2768" y="3712"/>
                  </a:lnTo>
                  <a:lnTo>
                    <a:pt x="2770" y="3714"/>
                  </a:lnTo>
                  <a:lnTo>
                    <a:pt x="2772" y="3718"/>
                  </a:lnTo>
                  <a:lnTo>
                    <a:pt x="2776" y="3720"/>
                  </a:lnTo>
                  <a:lnTo>
                    <a:pt x="2780" y="3716"/>
                  </a:lnTo>
                  <a:lnTo>
                    <a:pt x="2786" y="3704"/>
                  </a:lnTo>
                  <a:lnTo>
                    <a:pt x="2792" y="3692"/>
                  </a:lnTo>
                  <a:lnTo>
                    <a:pt x="2796" y="3684"/>
                  </a:lnTo>
                  <a:lnTo>
                    <a:pt x="2806" y="3674"/>
                  </a:lnTo>
                  <a:lnTo>
                    <a:pt x="2816" y="3664"/>
                  </a:lnTo>
                  <a:lnTo>
                    <a:pt x="2820" y="3656"/>
                  </a:lnTo>
                  <a:lnTo>
                    <a:pt x="2824" y="3644"/>
                  </a:lnTo>
                  <a:lnTo>
                    <a:pt x="2830" y="3628"/>
                  </a:lnTo>
                  <a:lnTo>
                    <a:pt x="2834" y="3618"/>
                  </a:lnTo>
                  <a:lnTo>
                    <a:pt x="2834" y="3616"/>
                  </a:lnTo>
                  <a:lnTo>
                    <a:pt x="2832" y="3614"/>
                  </a:lnTo>
                  <a:lnTo>
                    <a:pt x="2822" y="3608"/>
                  </a:lnTo>
                  <a:close/>
                  <a:moveTo>
                    <a:pt x="2468" y="3400"/>
                  </a:moveTo>
                  <a:lnTo>
                    <a:pt x="2468" y="3400"/>
                  </a:lnTo>
                  <a:lnTo>
                    <a:pt x="2470" y="3400"/>
                  </a:lnTo>
                  <a:lnTo>
                    <a:pt x="2468" y="3400"/>
                  </a:lnTo>
                  <a:close/>
                  <a:moveTo>
                    <a:pt x="1836" y="3098"/>
                  </a:moveTo>
                  <a:lnTo>
                    <a:pt x="1836" y="3098"/>
                  </a:lnTo>
                  <a:lnTo>
                    <a:pt x="1838" y="3094"/>
                  </a:lnTo>
                  <a:lnTo>
                    <a:pt x="1842" y="3094"/>
                  </a:lnTo>
                  <a:lnTo>
                    <a:pt x="1838" y="3094"/>
                  </a:lnTo>
                  <a:lnTo>
                    <a:pt x="1836" y="3098"/>
                  </a:lnTo>
                  <a:close/>
                  <a:moveTo>
                    <a:pt x="1856" y="3100"/>
                  </a:moveTo>
                  <a:lnTo>
                    <a:pt x="1856" y="3100"/>
                  </a:lnTo>
                  <a:lnTo>
                    <a:pt x="1856" y="3102"/>
                  </a:lnTo>
                  <a:lnTo>
                    <a:pt x="1856" y="3100"/>
                  </a:lnTo>
                  <a:lnTo>
                    <a:pt x="1856" y="3090"/>
                  </a:lnTo>
                  <a:lnTo>
                    <a:pt x="1858" y="3084"/>
                  </a:lnTo>
                  <a:lnTo>
                    <a:pt x="1860" y="3082"/>
                  </a:lnTo>
                  <a:lnTo>
                    <a:pt x="1858" y="3084"/>
                  </a:lnTo>
                  <a:lnTo>
                    <a:pt x="1856" y="3090"/>
                  </a:lnTo>
                  <a:lnTo>
                    <a:pt x="1856" y="3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7" name="Freeform 6156">
              <a:extLst>
                <a:ext uri="{FF2B5EF4-FFF2-40B4-BE49-F238E27FC236}">
                  <a16:creationId xmlns:a16="http://schemas.microsoft.com/office/drawing/2014/main" id="{549994B7-FA96-4148-87E6-E80FDAC81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24074" y="2480087"/>
              <a:ext cx="2615330" cy="2204852"/>
            </a:xfrm>
            <a:custGeom>
              <a:avLst/>
              <a:gdLst>
                <a:gd name="T0" fmla="*/ 334096 w 5856"/>
                <a:gd name="T1" fmla="*/ 341505 h 5472"/>
                <a:gd name="T2" fmla="*/ 374746 w 5856"/>
                <a:gd name="T3" fmla="*/ 60938 h 5472"/>
                <a:gd name="T4" fmla="*/ 2452998 w 5856"/>
                <a:gd name="T5" fmla="*/ 316114 h 5472"/>
                <a:gd name="T6" fmla="*/ 3177084 w 5856"/>
                <a:gd name="T7" fmla="*/ 608108 h 5472"/>
                <a:gd name="T8" fmla="*/ 2139228 w 5856"/>
                <a:gd name="T9" fmla="*/ 481154 h 5472"/>
                <a:gd name="T10" fmla="*/ 256606 w 5856"/>
                <a:gd name="T11" fmla="*/ 559865 h 5472"/>
                <a:gd name="T12" fmla="*/ 48272 w 5856"/>
                <a:gd name="T13" fmla="*/ 76172 h 5472"/>
                <a:gd name="T14" fmla="*/ 461128 w 5856"/>
                <a:gd name="T15" fmla="*/ 11426 h 5472"/>
                <a:gd name="T16" fmla="*/ 438262 w 5856"/>
                <a:gd name="T17" fmla="*/ 78711 h 5472"/>
                <a:gd name="T18" fmla="*/ 1814025 w 5856"/>
                <a:gd name="T19" fmla="*/ 3336340 h 5472"/>
                <a:gd name="T20" fmla="*/ 2066820 w 5856"/>
                <a:gd name="T21" fmla="*/ 2794248 h 5472"/>
                <a:gd name="T22" fmla="*/ 2090956 w 5856"/>
                <a:gd name="T23" fmla="*/ 2845030 h 5472"/>
                <a:gd name="T24" fmla="*/ 2021088 w 5856"/>
                <a:gd name="T25" fmla="*/ 2668564 h 5472"/>
                <a:gd name="T26" fmla="*/ 2068090 w 5856"/>
                <a:gd name="T27" fmla="*/ 2759971 h 5472"/>
                <a:gd name="T28" fmla="*/ 2012196 w 5856"/>
                <a:gd name="T29" fmla="*/ 2762510 h 5472"/>
                <a:gd name="T30" fmla="*/ 2125255 w 5856"/>
                <a:gd name="T31" fmla="*/ 3088781 h 5472"/>
                <a:gd name="T32" fmla="*/ 2097307 w 5856"/>
                <a:gd name="T33" fmla="*/ 1976667 h 5472"/>
                <a:gd name="T34" fmla="*/ 2010925 w 5856"/>
                <a:gd name="T35" fmla="*/ 3324914 h 5472"/>
                <a:gd name="T36" fmla="*/ 2102389 w 5856"/>
                <a:gd name="T37" fmla="*/ 1863679 h 5472"/>
                <a:gd name="T38" fmla="*/ 1256352 w 5856"/>
                <a:gd name="T39" fmla="*/ 2824717 h 5472"/>
                <a:gd name="T40" fmla="*/ 1637450 w 5856"/>
                <a:gd name="T41" fmla="*/ 2959288 h 5472"/>
                <a:gd name="T42" fmla="*/ 1636179 w 5856"/>
                <a:gd name="T43" fmla="*/ 3313488 h 5472"/>
                <a:gd name="T44" fmla="*/ 1580285 w 5856"/>
                <a:gd name="T45" fmla="*/ 3222082 h 5472"/>
                <a:gd name="T46" fmla="*/ 1342734 w 5856"/>
                <a:gd name="T47" fmla="*/ 2956749 h 5472"/>
                <a:gd name="T48" fmla="*/ 5081 w 5856"/>
                <a:gd name="T49" fmla="*/ 3446790 h 5472"/>
                <a:gd name="T50" fmla="*/ 2179879 w 5856"/>
                <a:gd name="T51" fmla="*/ 2182332 h 5472"/>
                <a:gd name="T52" fmla="*/ 2291667 w 5856"/>
                <a:gd name="T53" fmla="*/ 2007136 h 5472"/>
                <a:gd name="T54" fmla="*/ 1948679 w 5856"/>
                <a:gd name="T55" fmla="*/ 3044347 h 5472"/>
                <a:gd name="T56" fmla="*/ 1984248 w 5856"/>
                <a:gd name="T57" fmla="*/ 3100206 h 5472"/>
                <a:gd name="T58" fmla="*/ 1942328 w 5856"/>
                <a:gd name="T59" fmla="*/ 2744736 h 5472"/>
                <a:gd name="T60" fmla="*/ 2132876 w 5856"/>
                <a:gd name="T61" fmla="*/ 3114171 h 5472"/>
                <a:gd name="T62" fmla="*/ 2483486 w 5856"/>
                <a:gd name="T63" fmla="*/ 1744342 h 5472"/>
                <a:gd name="T64" fmla="*/ 2336129 w 5856"/>
                <a:gd name="T65" fmla="*/ 1971589 h 5472"/>
                <a:gd name="T66" fmla="*/ 2107470 w 5856"/>
                <a:gd name="T67" fmla="*/ 1984284 h 5472"/>
                <a:gd name="T68" fmla="*/ 2536840 w 5856"/>
                <a:gd name="T69" fmla="*/ 1350786 h 5472"/>
                <a:gd name="T70" fmla="*/ 2451728 w 5856"/>
                <a:gd name="T71" fmla="*/ 1727838 h 5472"/>
                <a:gd name="T72" fmla="*/ 2022358 w 5856"/>
                <a:gd name="T73" fmla="*/ 2660947 h 5472"/>
                <a:gd name="T74" fmla="*/ 1906759 w 5856"/>
                <a:gd name="T75" fmla="*/ 2780283 h 5472"/>
                <a:gd name="T76" fmla="*/ 2087145 w 5856"/>
                <a:gd name="T77" fmla="*/ 2730772 h 5472"/>
                <a:gd name="T78" fmla="*/ 1878811 w 5856"/>
                <a:gd name="T79" fmla="*/ 2870420 h 5472"/>
                <a:gd name="T80" fmla="*/ 1669208 w 5856"/>
                <a:gd name="T81" fmla="*/ 3111632 h 5472"/>
                <a:gd name="T82" fmla="*/ 2046494 w 5856"/>
                <a:gd name="T83" fmla="*/ 2306747 h 5472"/>
                <a:gd name="T84" fmla="*/ 3226627 w 5856"/>
                <a:gd name="T85" fmla="*/ 603030 h 5472"/>
                <a:gd name="T86" fmla="*/ 2160824 w 5856"/>
                <a:gd name="T87" fmla="*/ 505275 h 5472"/>
                <a:gd name="T88" fmla="*/ 1448171 w 5856"/>
                <a:gd name="T89" fmla="*/ 275489 h 5472"/>
                <a:gd name="T90" fmla="*/ 899390 w 5856"/>
                <a:gd name="T91" fmla="*/ 483693 h 5472"/>
                <a:gd name="T92" fmla="*/ 736789 w 5856"/>
                <a:gd name="T93" fmla="*/ 700784 h 5472"/>
                <a:gd name="T94" fmla="*/ 137195 w 5856"/>
                <a:gd name="T95" fmla="*/ 684280 h 5472"/>
                <a:gd name="T96" fmla="*/ 415396 w 5856"/>
                <a:gd name="T97" fmla="*/ 2273739 h 5472"/>
                <a:gd name="T98" fmla="*/ 814279 w 5856"/>
                <a:gd name="T99" fmla="*/ 2748545 h 5472"/>
                <a:gd name="T100" fmla="*/ 1185214 w 5856"/>
                <a:gd name="T101" fmla="*/ 2338485 h 5472"/>
                <a:gd name="T102" fmla="*/ 1393547 w 5856"/>
                <a:gd name="T103" fmla="*/ 2695225 h 5472"/>
                <a:gd name="T104" fmla="*/ 1451982 w 5856"/>
                <a:gd name="T105" fmla="*/ 2856456 h 5472"/>
                <a:gd name="T106" fmla="*/ 1629828 w 5856"/>
                <a:gd name="T107" fmla="*/ 2740928 h 5472"/>
                <a:gd name="T108" fmla="*/ 1744157 w 5856"/>
                <a:gd name="T109" fmla="*/ 2391805 h 5472"/>
                <a:gd name="T110" fmla="*/ 1933435 w 5856"/>
                <a:gd name="T111" fmla="*/ 2254696 h 5472"/>
                <a:gd name="T112" fmla="*/ 1986789 w 5856"/>
                <a:gd name="T113" fmla="*/ 2059187 h 5472"/>
                <a:gd name="T114" fmla="*/ 1905488 w 5856"/>
                <a:gd name="T115" fmla="*/ 1812897 h 5472"/>
                <a:gd name="T116" fmla="*/ 2103659 w 5856"/>
                <a:gd name="T117" fmla="*/ 1858600 h 5472"/>
                <a:gd name="T118" fmla="*/ 2129066 w 5856"/>
                <a:gd name="T119" fmla="*/ 1809089 h 5472"/>
                <a:gd name="T120" fmla="*/ 2413618 w 5856"/>
                <a:gd name="T121" fmla="*/ 1277153 h 5472"/>
                <a:gd name="T122" fmla="*/ 3003049 w 5856"/>
                <a:gd name="T123" fmla="*/ 983890 h 5472"/>
                <a:gd name="T124" fmla="*/ 3079269 w 5856"/>
                <a:gd name="T125" fmla="*/ 1027054 h 547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5856"/>
                <a:gd name="T190" fmla="*/ 0 h 5472"/>
                <a:gd name="T191" fmla="*/ 5856 w 5856"/>
                <a:gd name="T192" fmla="*/ 5472 h 547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5856" h="5472">
                  <a:moveTo>
                    <a:pt x="1912" y="64"/>
                  </a:moveTo>
                  <a:lnTo>
                    <a:pt x="1912" y="64"/>
                  </a:lnTo>
                  <a:lnTo>
                    <a:pt x="1910" y="60"/>
                  </a:lnTo>
                  <a:lnTo>
                    <a:pt x="1902" y="58"/>
                  </a:lnTo>
                  <a:lnTo>
                    <a:pt x="1882" y="54"/>
                  </a:lnTo>
                  <a:lnTo>
                    <a:pt x="1862" y="54"/>
                  </a:lnTo>
                  <a:lnTo>
                    <a:pt x="1854" y="56"/>
                  </a:lnTo>
                  <a:lnTo>
                    <a:pt x="1850" y="60"/>
                  </a:lnTo>
                  <a:lnTo>
                    <a:pt x="1850" y="62"/>
                  </a:lnTo>
                  <a:lnTo>
                    <a:pt x="1852" y="64"/>
                  </a:lnTo>
                  <a:lnTo>
                    <a:pt x="1858" y="68"/>
                  </a:lnTo>
                  <a:lnTo>
                    <a:pt x="1868" y="70"/>
                  </a:lnTo>
                  <a:lnTo>
                    <a:pt x="1880" y="70"/>
                  </a:lnTo>
                  <a:lnTo>
                    <a:pt x="1902" y="68"/>
                  </a:lnTo>
                  <a:lnTo>
                    <a:pt x="1908" y="66"/>
                  </a:lnTo>
                  <a:lnTo>
                    <a:pt x="1912" y="64"/>
                  </a:lnTo>
                  <a:close/>
                  <a:moveTo>
                    <a:pt x="1078" y="706"/>
                  </a:moveTo>
                  <a:lnTo>
                    <a:pt x="1078" y="706"/>
                  </a:lnTo>
                  <a:lnTo>
                    <a:pt x="1094" y="702"/>
                  </a:lnTo>
                  <a:lnTo>
                    <a:pt x="1100" y="700"/>
                  </a:lnTo>
                  <a:lnTo>
                    <a:pt x="1104" y="698"/>
                  </a:lnTo>
                  <a:lnTo>
                    <a:pt x="1104" y="694"/>
                  </a:lnTo>
                  <a:lnTo>
                    <a:pt x="1104" y="690"/>
                  </a:lnTo>
                  <a:lnTo>
                    <a:pt x="1102" y="684"/>
                  </a:lnTo>
                  <a:lnTo>
                    <a:pt x="1094" y="678"/>
                  </a:lnTo>
                  <a:lnTo>
                    <a:pt x="1082" y="674"/>
                  </a:lnTo>
                  <a:lnTo>
                    <a:pt x="1070" y="674"/>
                  </a:lnTo>
                  <a:lnTo>
                    <a:pt x="1058" y="676"/>
                  </a:lnTo>
                  <a:lnTo>
                    <a:pt x="1048" y="682"/>
                  </a:lnTo>
                  <a:lnTo>
                    <a:pt x="1040" y="688"/>
                  </a:lnTo>
                  <a:lnTo>
                    <a:pt x="1036" y="694"/>
                  </a:lnTo>
                  <a:lnTo>
                    <a:pt x="1036" y="700"/>
                  </a:lnTo>
                  <a:lnTo>
                    <a:pt x="1040" y="704"/>
                  </a:lnTo>
                  <a:lnTo>
                    <a:pt x="1048" y="708"/>
                  </a:lnTo>
                  <a:lnTo>
                    <a:pt x="1060" y="708"/>
                  </a:lnTo>
                  <a:lnTo>
                    <a:pt x="1078" y="706"/>
                  </a:lnTo>
                  <a:close/>
                  <a:moveTo>
                    <a:pt x="1928" y="154"/>
                  </a:moveTo>
                  <a:lnTo>
                    <a:pt x="1928" y="154"/>
                  </a:lnTo>
                  <a:lnTo>
                    <a:pt x="1914" y="152"/>
                  </a:lnTo>
                  <a:lnTo>
                    <a:pt x="1902" y="154"/>
                  </a:lnTo>
                  <a:lnTo>
                    <a:pt x="1894" y="156"/>
                  </a:lnTo>
                  <a:lnTo>
                    <a:pt x="1890" y="160"/>
                  </a:lnTo>
                  <a:lnTo>
                    <a:pt x="1890" y="164"/>
                  </a:lnTo>
                  <a:lnTo>
                    <a:pt x="1894" y="168"/>
                  </a:lnTo>
                  <a:lnTo>
                    <a:pt x="1900" y="172"/>
                  </a:lnTo>
                  <a:lnTo>
                    <a:pt x="1910" y="176"/>
                  </a:lnTo>
                  <a:lnTo>
                    <a:pt x="1920" y="178"/>
                  </a:lnTo>
                  <a:lnTo>
                    <a:pt x="1926" y="180"/>
                  </a:lnTo>
                  <a:lnTo>
                    <a:pt x="1932" y="186"/>
                  </a:lnTo>
                  <a:lnTo>
                    <a:pt x="1934" y="188"/>
                  </a:lnTo>
                  <a:lnTo>
                    <a:pt x="1938" y="190"/>
                  </a:lnTo>
                  <a:lnTo>
                    <a:pt x="1956" y="188"/>
                  </a:lnTo>
                  <a:lnTo>
                    <a:pt x="1982" y="180"/>
                  </a:lnTo>
                  <a:lnTo>
                    <a:pt x="1996" y="174"/>
                  </a:lnTo>
                  <a:lnTo>
                    <a:pt x="2000" y="172"/>
                  </a:lnTo>
                  <a:lnTo>
                    <a:pt x="2000" y="170"/>
                  </a:lnTo>
                  <a:lnTo>
                    <a:pt x="1998" y="168"/>
                  </a:lnTo>
                  <a:lnTo>
                    <a:pt x="1994" y="166"/>
                  </a:lnTo>
                  <a:lnTo>
                    <a:pt x="1982" y="162"/>
                  </a:lnTo>
                  <a:lnTo>
                    <a:pt x="1964" y="158"/>
                  </a:lnTo>
                  <a:lnTo>
                    <a:pt x="1928" y="154"/>
                  </a:lnTo>
                  <a:close/>
                  <a:moveTo>
                    <a:pt x="526" y="138"/>
                  </a:moveTo>
                  <a:lnTo>
                    <a:pt x="526" y="138"/>
                  </a:lnTo>
                  <a:lnTo>
                    <a:pt x="532" y="144"/>
                  </a:lnTo>
                  <a:lnTo>
                    <a:pt x="538" y="148"/>
                  </a:lnTo>
                  <a:lnTo>
                    <a:pt x="552" y="152"/>
                  </a:lnTo>
                  <a:lnTo>
                    <a:pt x="558" y="154"/>
                  </a:lnTo>
                  <a:lnTo>
                    <a:pt x="562" y="152"/>
                  </a:lnTo>
                  <a:lnTo>
                    <a:pt x="564" y="150"/>
                  </a:lnTo>
                  <a:lnTo>
                    <a:pt x="564" y="146"/>
                  </a:lnTo>
                  <a:lnTo>
                    <a:pt x="564" y="142"/>
                  </a:lnTo>
                  <a:lnTo>
                    <a:pt x="568" y="140"/>
                  </a:lnTo>
                  <a:lnTo>
                    <a:pt x="572" y="136"/>
                  </a:lnTo>
                  <a:lnTo>
                    <a:pt x="582" y="136"/>
                  </a:lnTo>
                  <a:lnTo>
                    <a:pt x="600" y="134"/>
                  </a:lnTo>
                  <a:lnTo>
                    <a:pt x="604" y="132"/>
                  </a:lnTo>
                  <a:lnTo>
                    <a:pt x="606" y="130"/>
                  </a:lnTo>
                  <a:lnTo>
                    <a:pt x="604" y="128"/>
                  </a:lnTo>
                  <a:lnTo>
                    <a:pt x="598" y="126"/>
                  </a:lnTo>
                  <a:lnTo>
                    <a:pt x="580" y="122"/>
                  </a:lnTo>
                  <a:lnTo>
                    <a:pt x="556" y="120"/>
                  </a:lnTo>
                  <a:lnTo>
                    <a:pt x="534" y="122"/>
                  </a:lnTo>
                  <a:lnTo>
                    <a:pt x="526" y="124"/>
                  </a:lnTo>
                  <a:lnTo>
                    <a:pt x="522" y="126"/>
                  </a:lnTo>
                  <a:lnTo>
                    <a:pt x="522" y="132"/>
                  </a:lnTo>
                  <a:lnTo>
                    <a:pt x="526" y="138"/>
                  </a:lnTo>
                  <a:close/>
                  <a:moveTo>
                    <a:pt x="658" y="948"/>
                  </a:moveTo>
                  <a:lnTo>
                    <a:pt x="658" y="948"/>
                  </a:lnTo>
                  <a:lnTo>
                    <a:pt x="658" y="944"/>
                  </a:lnTo>
                  <a:lnTo>
                    <a:pt x="656" y="942"/>
                  </a:lnTo>
                  <a:lnTo>
                    <a:pt x="644" y="936"/>
                  </a:lnTo>
                  <a:lnTo>
                    <a:pt x="628" y="926"/>
                  </a:lnTo>
                  <a:lnTo>
                    <a:pt x="620" y="920"/>
                  </a:lnTo>
                  <a:lnTo>
                    <a:pt x="612" y="912"/>
                  </a:lnTo>
                  <a:lnTo>
                    <a:pt x="602" y="904"/>
                  </a:lnTo>
                  <a:lnTo>
                    <a:pt x="594" y="904"/>
                  </a:lnTo>
                  <a:lnTo>
                    <a:pt x="588" y="906"/>
                  </a:lnTo>
                  <a:lnTo>
                    <a:pt x="582" y="908"/>
                  </a:lnTo>
                  <a:lnTo>
                    <a:pt x="580" y="910"/>
                  </a:lnTo>
                  <a:lnTo>
                    <a:pt x="580" y="912"/>
                  </a:lnTo>
                  <a:lnTo>
                    <a:pt x="582" y="916"/>
                  </a:lnTo>
                  <a:lnTo>
                    <a:pt x="584" y="920"/>
                  </a:lnTo>
                  <a:lnTo>
                    <a:pt x="582" y="920"/>
                  </a:lnTo>
                  <a:lnTo>
                    <a:pt x="578" y="918"/>
                  </a:lnTo>
                  <a:lnTo>
                    <a:pt x="576" y="918"/>
                  </a:lnTo>
                  <a:lnTo>
                    <a:pt x="574" y="920"/>
                  </a:lnTo>
                  <a:lnTo>
                    <a:pt x="576" y="924"/>
                  </a:lnTo>
                  <a:lnTo>
                    <a:pt x="580" y="930"/>
                  </a:lnTo>
                  <a:lnTo>
                    <a:pt x="588" y="940"/>
                  </a:lnTo>
                  <a:lnTo>
                    <a:pt x="594" y="944"/>
                  </a:lnTo>
                  <a:lnTo>
                    <a:pt x="596" y="946"/>
                  </a:lnTo>
                  <a:lnTo>
                    <a:pt x="600" y="944"/>
                  </a:lnTo>
                  <a:lnTo>
                    <a:pt x="600" y="942"/>
                  </a:lnTo>
                  <a:lnTo>
                    <a:pt x="604" y="942"/>
                  </a:lnTo>
                  <a:lnTo>
                    <a:pt x="610" y="942"/>
                  </a:lnTo>
                  <a:lnTo>
                    <a:pt x="618" y="946"/>
                  </a:lnTo>
                  <a:lnTo>
                    <a:pt x="620" y="948"/>
                  </a:lnTo>
                  <a:lnTo>
                    <a:pt x="620" y="952"/>
                  </a:lnTo>
                  <a:lnTo>
                    <a:pt x="620" y="956"/>
                  </a:lnTo>
                  <a:lnTo>
                    <a:pt x="624" y="958"/>
                  </a:lnTo>
                  <a:lnTo>
                    <a:pt x="638" y="956"/>
                  </a:lnTo>
                  <a:lnTo>
                    <a:pt x="652" y="954"/>
                  </a:lnTo>
                  <a:lnTo>
                    <a:pt x="656" y="950"/>
                  </a:lnTo>
                  <a:lnTo>
                    <a:pt x="658" y="948"/>
                  </a:lnTo>
                  <a:close/>
                  <a:moveTo>
                    <a:pt x="768" y="460"/>
                  </a:moveTo>
                  <a:lnTo>
                    <a:pt x="768" y="460"/>
                  </a:lnTo>
                  <a:lnTo>
                    <a:pt x="752" y="466"/>
                  </a:lnTo>
                  <a:lnTo>
                    <a:pt x="742" y="468"/>
                  </a:lnTo>
                  <a:lnTo>
                    <a:pt x="736" y="468"/>
                  </a:lnTo>
                  <a:lnTo>
                    <a:pt x="732" y="466"/>
                  </a:lnTo>
                  <a:lnTo>
                    <a:pt x="728" y="462"/>
                  </a:lnTo>
                  <a:lnTo>
                    <a:pt x="722" y="460"/>
                  </a:lnTo>
                  <a:lnTo>
                    <a:pt x="712" y="458"/>
                  </a:lnTo>
                  <a:lnTo>
                    <a:pt x="698" y="460"/>
                  </a:lnTo>
                  <a:lnTo>
                    <a:pt x="682" y="462"/>
                  </a:lnTo>
                  <a:lnTo>
                    <a:pt x="674" y="464"/>
                  </a:lnTo>
                  <a:lnTo>
                    <a:pt x="672" y="468"/>
                  </a:lnTo>
                  <a:lnTo>
                    <a:pt x="672" y="470"/>
                  </a:lnTo>
                  <a:lnTo>
                    <a:pt x="674" y="474"/>
                  </a:lnTo>
                  <a:lnTo>
                    <a:pt x="674" y="476"/>
                  </a:lnTo>
                  <a:lnTo>
                    <a:pt x="672" y="478"/>
                  </a:lnTo>
                  <a:lnTo>
                    <a:pt x="664" y="476"/>
                  </a:lnTo>
                  <a:lnTo>
                    <a:pt x="652" y="478"/>
                  </a:lnTo>
                  <a:lnTo>
                    <a:pt x="636" y="480"/>
                  </a:lnTo>
                  <a:lnTo>
                    <a:pt x="620" y="484"/>
                  </a:lnTo>
                  <a:lnTo>
                    <a:pt x="602" y="492"/>
                  </a:lnTo>
                  <a:lnTo>
                    <a:pt x="584" y="500"/>
                  </a:lnTo>
                  <a:lnTo>
                    <a:pt x="568" y="508"/>
                  </a:lnTo>
                  <a:lnTo>
                    <a:pt x="554" y="518"/>
                  </a:lnTo>
                  <a:lnTo>
                    <a:pt x="544" y="528"/>
                  </a:lnTo>
                  <a:lnTo>
                    <a:pt x="538" y="536"/>
                  </a:lnTo>
                  <a:lnTo>
                    <a:pt x="532" y="538"/>
                  </a:lnTo>
                  <a:lnTo>
                    <a:pt x="528" y="538"/>
                  </a:lnTo>
                  <a:lnTo>
                    <a:pt x="526" y="538"/>
                  </a:lnTo>
                  <a:lnTo>
                    <a:pt x="524" y="536"/>
                  </a:lnTo>
                  <a:lnTo>
                    <a:pt x="520" y="534"/>
                  </a:lnTo>
                  <a:lnTo>
                    <a:pt x="514" y="536"/>
                  </a:lnTo>
                  <a:lnTo>
                    <a:pt x="506" y="542"/>
                  </a:lnTo>
                  <a:lnTo>
                    <a:pt x="498" y="548"/>
                  </a:lnTo>
                  <a:lnTo>
                    <a:pt x="494" y="550"/>
                  </a:lnTo>
                  <a:lnTo>
                    <a:pt x="490" y="548"/>
                  </a:lnTo>
                  <a:lnTo>
                    <a:pt x="488" y="546"/>
                  </a:lnTo>
                  <a:lnTo>
                    <a:pt x="488" y="544"/>
                  </a:lnTo>
                  <a:lnTo>
                    <a:pt x="484" y="542"/>
                  </a:lnTo>
                  <a:lnTo>
                    <a:pt x="480" y="542"/>
                  </a:lnTo>
                  <a:lnTo>
                    <a:pt x="474" y="546"/>
                  </a:lnTo>
                  <a:lnTo>
                    <a:pt x="470" y="550"/>
                  </a:lnTo>
                  <a:lnTo>
                    <a:pt x="468" y="554"/>
                  </a:lnTo>
                  <a:lnTo>
                    <a:pt x="470" y="558"/>
                  </a:lnTo>
                  <a:lnTo>
                    <a:pt x="474" y="560"/>
                  </a:lnTo>
                  <a:lnTo>
                    <a:pt x="480" y="564"/>
                  </a:lnTo>
                  <a:lnTo>
                    <a:pt x="480" y="568"/>
                  </a:lnTo>
                  <a:lnTo>
                    <a:pt x="476" y="570"/>
                  </a:lnTo>
                  <a:lnTo>
                    <a:pt x="472" y="572"/>
                  </a:lnTo>
                  <a:lnTo>
                    <a:pt x="470" y="576"/>
                  </a:lnTo>
                  <a:lnTo>
                    <a:pt x="472" y="578"/>
                  </a:lnTo>
                  <a:lnTo>
                    <a:pt x="476" y="580"/>
                  </a:lnTo>
                  <a:lnTo>
                    <a:pt x="478" y="582"/>
                  </a:lnTo>
                  <a:lnTo>
                    <a:pt x="478" y="584"/>
                  </a:lnTo>
                  <a:lnTo>
                    <a:pt x="476" y="586"/>
                  </a:lnTo>
                  <a:lnTo>
                    <a:pt x="468" y="586"/>
                  </a:lnTo>
                  <a:lnTo>
                    <a:pt x="460" y="588"/>
                  </a:lnTo>
                  <a:lnTo>
                    <a:pt x="454" y="594"/>
                  </a:lnTo>
                  <a:lnTo>
                    <a:pt x="450" y="600"/>
                  </a:lnTo>
                  <a:lnTo>
                    <a:pt x="446" y="606"/>
                  </a:lnTo>
                  <a:lnTo>
                    <a:pt x="442" y="614"/>
                  </a:lnTo>
                  <a:lnTo>
                    <a:pt x="436" y="622"/>
                  </a:lnTo>
                  <a:lnTo>
                    <a:pt x="426" y="630"/>
                  </a:lnTo>
                  <a:lnTo>
                    <a:pt x="414" y="636"/>
                  </a:lnTo>
                  <a:lnTo>
                    <a:pt x="390" y="648"/>
                  </a:lnTo>
                  <a:lnTo>
                    <a:pt x="384" y="654"/>
                  </a:lnTo>
                  <a:lnTo>
                    <a:pt x="380" y="658"/>
                  </a:lnTo>
                  <a:lnTo>
                    <a:pt x="380" y="662"/>
                  </a:lnTo>
                  <a:lnTo>
                    <a:pt x="382" y="666"/>
                  </a:lnTo>
                  <a:lnTo>
                    <a:pt x="390" y="666"/>
                  </a:lnTo>
                  <a:lnTo>
                    <a:pt x="400" y="666"/>
                  </a:lnTo>
                  <a:lnTo>
                    <a:pt x="408" y="668"/>
                  </a:lnTo>
                  <a:lnTo>
                    <a:pt x="410" y="670"/>
                  </a:lnTo>
                  <a:lnTo>
                    <a:pt x="408" y="674"/>
                  </a:lnTo>
                  <a:lnTo>
                    <a:pt x="406" y="678"/>
                  </a:lnTo>
                  <a:lnTo>
                    <a:pt x="402" y="680"/>
                  </a:lnTo>
                  <a:lnTo>
                    <a:pt x="402" y="684"/>
                  </a:lnTo>
                  <a:lnTo>
                    <a:pt x="406" y="684"/>
                  </a:lnTo>
                  <a:lnTo>
                    <a:pt x="416" y="682"/>
                  </a:lnTo>
                  <a:lnTo>
                    <a:pt x="438" y="676"/>
                  </a:lnTo>
                  <a:lnTo>
                    <a:pt x="446" y="676"/>
                  </a:lnTo>
                  <a:lnTo>
                    <a:pt x="454" y="676"/>
                  </a:lnTo>
                  <a:lnTo>
                    <a:pt x="460" y="678"/>
                  </a:lnTo>
                  <a:lnTo>
                    <a:pt x="466" y="682"/>
                  </a:lnTo>
                  <a:lnTo>
                    <a:pt x="486" y="692"/>
                  </a:lnTo>
                  <a:lnTo>
                    <a:pt x="496" y="696"/>
                  </a:lnTo>
                  <a:lnTo>
                    <a:pt x="508" y="694"/>
                  </a:lnTo>
                  <a:lnTo>
                    <a:pt x="514" y="692"/>
                  </a:lnTo>
                  <a:lnTo>
                    <a:pt x="518" y="690"/>
                  </a:lnTo>
                  <a:lnTo>
                    <a:pt x="522" y="686"/>
                  </a:lnTo>
                  <a:lnTo>
                    <a:pt x="524" y="680"/>
                  </a:lnTo>
                  <a:lnTo>
                    <a:pt x="526" y="674"/>
                  </a:lnTo>
                  <a:lnTo>
                    <a:pt x="528" y="672"/>
                  </a:lnTo>
                  <a:lnTo>
                    <a:pt x="538" y="670"/>
                  </a:lnTo>
                  <a:lnTo>
                    <a:pt x="542" y="668"/>
                  </a:lnTo>
                  <a:lnTo>
                    <a:pt x="546" y="664"/>
                  </a:lnTo>
                  <a:lnTo>
                    <a:pt x="550" y="660"/>
                  </a:lnTo>
                  <a:lnTo>
                    <a:pt x="554" y="650"/>
                  </a:lnTo>
                  <a:lnTo>
                    <a:pt x="558" y="640"/>
                  </a:lnTo>
                  <a:lnTo>
                    <a:pt x="562" y="634"/>
                  </a:lnTo>
                  <a:lnTo>
                    <a:pt x="566" y="630"/>
                  </a:lnTo>
                  <a:lnTo>
                    <a:pt x="572" y="628"/>
                  </a:lnTo>
                  <a:lnTo>
                    <a:pt x="580" y="624"/>
                  </a:lnTo>
                  <a:lnTo>
                    <a:pt x="584" y="622"/>
                  </a:lnTo>
                  <a:lnTo>
                    <a:pt x="586" y="616"/>
                  </a:lnTo>
                  <a:lnTo>
                    <a:pt x="588" y="606"/>
                  </a:lnTo>
                  <a:lnTo>
                    <a:pt x="590" y="602"/>
                  </a:lnTo>
                  <a:lnTo>
                    <a:pt x="594" y="600"/>
                  </a:lnTo>
                  <a:lnTo>
                    <a:pt x="610" y="594"/>
                  </a:lnTo>
                  <a:lnTo>
                    <a:pt x="638" y="584"/>
                  </a:lnTo>
                  <a:lnTo>
                    <a:pt x="652" y="578"/>
                  </a:lnTo>
                  <a:lnTo>
                    <a:pt x="658" y="572"/>
                  </a:lnTo>
                  <a:lnTo>
                    <a:pt x="662" y="568"/>
                  </a:lnTo>
                  <a:lnTo>
                    <a:pt x="664" y="564"/>
                  </a:lnTo>
                  <a:lnTo>
                    <a:pt x="668" y="558"/>
                  </a:lnTo>
                  <a:lnTo>
                    <a:pt x="674" y="552"/>
                  </a:lnTo>
                  <a:lnTo>
                    <a:pt x="688" y="544"/>
                  </a:lnTo>
                  <a:lnTo>
                    <a:pt x="712" y="534"/>
                  </a:lnTo>
                  <a:lnTo>
                    <a:pt x="744" y="522"/>
                  </a:lnTo>
                  <a:lnTo>
                    <a:pt x="778" y="512"/>
                  </a:lnTo>
                  <a:lnTo>
                    <a:pt x="854" y="492"/>
                  </a:lnTo>
                  <a:lnTo>
                    <a:pt x="924" y="474"/>
                  </a:lnTo>
                  <a:lnTo>
                    <a:pt x="956" y="464"/>
                  </a:lnTo>
                  <a:lnTo>
                    <a:pt x="980" y="454"/>
                  </a:lnTo>
                  <a:lnTo>
                    <a:pt x="990" y="448"/>
                  </a:lnTo>
                  <a:lnTo>
                    <a:pt x="998" y="444"/>
                  </a:lnTo>
                  <a:lnTo>
                    <a:pt x="1002" y="438"/>
                  </a:lnTo>
                  <a:lnTo>
                    <a:pt x="1002" y="432"/>
                  </a:lnTo>
                  <a:lnTo>
                    <a:pt x="1002" y="428"/>
                  </a:lnTo>
                  <a:lnTo>
                    <a:pt x="1000" y="424"/>
                  </a:lnTo>
                  <a:lnTo>
                    <a:pt x="996" y="420"/>
                  </a:lnTo>
                  <a:lnTo>
                    <a:pt x="990" y="416"/>
                  </a:lnTo>
                  <a:lnTo>
                    <a:pt x="974" y="410"/>
                  </a:lnTo>
                  <a:lnTo>
                    <a:pt x="954" y="406"/>
                  </a:lnTo>
                  <a:lnTo>
                    <a:pt x="932" y="408"/>
                  </a:lnTo>
                  <a:lnTo>
                    <a:pt x="908" y="412"/>
                  </a:lnTo>
                  <a:lnTo>
                    <a:pt x="878" y="422"/>
                  </a:lnTo>
                  <a:lnTo>
                    <a:pt x="874" y="426"/>
                  </a:lnTo>
                  <a:lnTo>
                    <a:pt x="870" y="428"/>
                  </a:lnTo>
                  <a:lnTo>
                    <a:pt x="868" y="430"/>
                  </a:lnTo>
                  <a:lnTo>
                    <a:pt x="864" y="434"/>
                  </a:lnTo>
                  <a:lnTo>
                    <a:pt x="856" y="438"/>
                  </a:lnTo>
                  <a:lnTo>
                    <a:pt x="842" y="444"/>
                  </a:lnTo>
                  <a:lnTo>
                    <a:pt x="818" y="450"/>
                  </a:lnTo>
                  <a:lnTo>
                    <a:pt x="808" y="450"/>
                  </a:lnTo>
                  <a:lnTo>
                    <a:pt x="798" y="452"/>
                  </a:lnTo>
                  <a:lnTo>
                    <a:pt x="768" y="460"/>
                  </a:lnTo>
                  <a:close/>
                  <a:moveTo>
                    <a:pt x="484" y="70"/>
                  </a:moveTo>
                  <a:lnTo>
                    <a:pt x="484" y="70"/>
                  </a:lnTo>
                  <a:lnTo>
                    <a:pt x="482" y="70"/>
                  </a:lnTo>
                  <a:lnTo>
                    <a:pt x="484" y="70"/>
                  </a:lnTo>
                  <a:lnTo>
                    <a:pt x="490" y="72"/>
                  </a:lnTo>
                  <a:lnTo>
                    <a:pt x="500" y="74"/>
                  </a:lnTo>
                  <a:lnTo>
                    <a:pt x="510" y="78"/>
                  </a:lnTo>
                  <a:lnTo>
                    <a:pt x="528" y="86"/>
                  </a:lnTo>
                  <a:lnTo>
                    <a:pt x="538" y="86"/>
                  </a:lnTo>
                  <a:lnTo>
                    <a:pt x="554" y="86"/>
                  </a:lnTo>
                  <a:lnTo>
                    <a:pt x="568" y="86"/>
                  </a:lnTo>
                  <a:lnTo>
                    <a:pt x="568" y="84"/>
                  </a:lnTo>
                  <a:lnTo>
                    <a:pt x="566" y="82"/>
                  </a:lnTo>
                  <a:lnTo>
                    <a:pt x="544" y="76"/>
                  </a:lnTo>
                  <a:lnTo>
                    <a:pt x="530" y="72"/>
                  </a:lnTo>
                  <a:lnTo>
                    <a:pt x="512" y="70"/>
                  </a:lnTo>
                  <a:lnTo>
                    <a:pt x="496" y="68"/>
                  </a:lnTo>
                  <a:lnTo>
                    <a:pt x="484" y="70"/>
                  </a:lnTo>
                  <a:close/>
                  <a:moveTo>
                    <a:pt x="542" y="114"/>
                  </a:moveTo>
                  <a:lnTo>
                    <a:pt x="542" y="114"/>
                  </a:lnTo>
                  <a:lnTo>
                    <a:pt x="554" y="116"/>
                  </a:lnTo>
                  <a:lnTo>
                    <a:pt x="558" y="114"/>
                  </a:lnTo>
                  <a:lnTo>
                    <a:pt x="560" y="112"/>
                  </a:lnTo>
                  <a:lnTo>
                    <a:pt x="560" y="110"/>
                  </a:lnTo>
                  <a:lnTo>
                    <a:pt x="560" y="108"/>
                  </a:lnTo>
                  <a:lnTo>
                    <a:pt x="554" y="106"/>
                  </a:lnTo>
                  <a:lnTo>
                    <a:pt x="542" y="106"/>
                  </a:lnTo>
                  <a:lnTo>
                    <a:pt x="532" y="108"/>
                  </a:lnTo>
                  <a:lnTo>
                    <a:pt x="530" y="110"/>
                  </a:lnTo>
                  <a:lnTo>
                    <a:pt x="532" y="112"/>
                  </a:lnTo>
                  <a:lnTo>
                    <a:pt x="534" y="114"/>
                  </a:lnTo>
                  <a:lnTo>
                    <a:pt x="542" y="114"/>
                  </a:lnTo>
                  <a:close/>
                  <a:moveTo>
                    <a:pt x="590" y="96"/>
                  </a:moveTo>
                  <a:lnTo>
                    <a:pt x="590" y="96"/>
                  </a:lnTo>
                  <a:lnTo>
                    <a:pt x="596" y="94"/>
                  </a:lnTo>
                  <a:lnTo>
                    <a:pt x="598" y="92"/>
                  </a:lnTo>
                  <a:lnTo>
                    <a:pt x="598" y="90"/>
                  </a:lnTo>
                  <a:lnTo>
                    <a:pt x="596" y="88"/>
                  </a:lnTo>
                  <a:lnTo>
                    <a:pt x="592" y="86"/>
                  </a:lnTo>
                  <a:lnTo>
                    <a:pt x="584" y="86"/>
                  </a:lnTo>
                  <a:lnTo>
                    <a:pt x="574" y="88"/>
                  </a:lnTo>
                  <a:lnTo>
                    <a:pt x="562" y="90"/>
                  </a:lnTo>
                  <a:lnTo>
                    <a:pt x="556" y="92"/>
                  </a:lnTo>
                  <a:lnTo>
                    <a:pt x="556" y="94"/>
                  </a:lnTo>
                  <a:lnTo>
                    <a:pt x="560" y="96"/>
                  </a:lnTo>
                  <a:lnTo>
                    <a:pt x="576" y="96"/>
                  </a:lnTo>
                  <a:lnTo>
                    <a:pt x="590" y="96"/>
                  </a:lnTo>
                  <a:close/>
                  <a:moveTo>
                    <a:pt x="554" y="70"/>
                  </a:moveTo>
                  <a:lnTo>
                    <a:pt x="554" y="70"/>
                  </a:lnTo>
                  <a:lnTo>
                    <a:pt x="554" y="72"/>
                  </a:lnTo>
                  <a:lnTo>
                    <a:pt x="554" y="74"/>
                  </a:lnTo>
                  <a:lnTo>
                    <a:pt x="562" y="78"/>
                  </a:lnTo>
                  <a:lnTo>
                    <a:pt x="572" y="80"/>
                  </a:lnTo>
                  <a:lnTo>
                    <a:pt x="582" y="80"/>
                  </a:lnTo>
                  <a:lnTo>
                    <a:pt x="584" y="78"/>
                  </a:lnTo>
                  <a:lnTo>
                    <a:pt x="584" y="76"/>
                  </a:lnTo>
                  <a:lnTo>
                    <a:pt x="576" y="72"/>
                  </a:lnTo>
                  <a:lnTo>
                    <a:pt x="564" y="68"/>
                  </a:lnTo>
                  <a:lnTo>
                    <a:pt x="558" y="68"/>
                  </a:lnTo>
                  <a:lnTo>
                    <a:pt x="554" y="70"/>
                  </a:lnTo>
                  <a:close/>
                  <a:moveTo>
                    <a:pt x="1962" y="108"/>
                  </a:moveTo>
                  <a:lnTo>
                    <a:pt x="1962" y="108"/>
                  </a:lnTo>
                  <a:lnTo>
                    <a:pt x="1950" y="114"/>
                  </a:lnTo>
                  <a:lnTo>
                    <a:pt x="1938" y="120"/>
                  </a:lnTo>
                  <a:lnTo>
                    <a:pt x="1916" y="128"/>
                  </a:lnTo>
                  <a:lnTo>
                    <a:pt x="1908" y="132"/>
                  </a:lnTo>
                  <a:lnTo>
                    <a:pt x="1906" y="134"/>
                  </a:lnTo>
                  <a:lnTo>
                    <a:pt x="1908" y="136"/>
                  </a:lnTo>
                  <a:lnTo>
                    <a:pt x="1918" y="138"/>
                  </a:lnTo>
                  <a:lnTo>
                    <a:pt x="1930" y="138"/>
                  </a:lnTo>
                  <a:lnTo>
                    <a:pt x="1938" y="142"/>
                  </a:lnTo>
                  <a:lnTo>
                    <a:pt x="1952" y="146"/>
                  </a:lnTo>
                  <a:lnTo>
                    <a:pt x="1968" y="154"/>
                  </a:lnTo>
                  <a:lnTo>
                    <a:pt x="1980" y="156"/>
                  </a:lnTo>
                  <a:lnTo>
                    <a:pt x="1994" y="158"/>
                  </a:lnTo>
                  <a:lnTo>
                    <a:pt x="2010" y="158"/>
                  </a:lnTo>
                  <a:lnTo>
                    <a:pt x="2016" y="158"/>
                  </a:lnTo>
                  <a:lnTo>
                    <a:pt x="2020" y="156"/>
                  </a:lnTo>
                  <a:lnTo>
                    <a:pt x="2022" y="152"/>
                  </a:lnTo>
                  <a:lnTo>
                    <a:pt x="2024" y="150"/>
                  </a:lnTo>
                  <a:lnTo>
                    <a:pt x="2028" y="146"/>
                  </a:lnTo>
                  <a:lnTo>
                    <a:pt x="2040" y="142"/>
                  </a:lnTo>
                  <a:lnTo>
                    <a:pt x="2058" y="140"/>
                  </a:lnTo>
                  <a:lnTo>
                    <a:pt x="2100" y="140"/>
                  </a:lnTo>
                  <a:lnTo>
                    <a:pt x="2130" y="140"/>
                  </a:lnTo>
                  <a:lnTo>
                    <a:pt x="2138" y="138"/>
                  </a:lnTo>
                  <a:lnTo>
                    <a:pt x="2142" y="136"/>
                  </a:lnTo>
                  <a:lnTo>
                    <a:pt x="2142" y="130"/>
                  </a:lnTo>
                  <a:lnTo>
                    <a:pt x="2136" y="122"/>
                  </a:lnTo>
                  <a:lnTo>
                    <a:pt x="2132" y="114"/>
                  </a:lnTo>
                  <a:lnTo>
                    <a:pt x="2132" y="112"/>
                  </a:lnTo>
                  <a:lnTo>
                    <a:pt x="2134" y="110"/>
                  </a:lnTo>
                  <a:lnTo>
                    <a:pt x="2140" y="108"/>
                  </a:lnTo>
                  <a:lnTo>
                    <a:pt x="2146" y="106"/>
                  </a:lnTo>
                  <a:lnTo>
                    <a:pt x="2162" y="104"/>
                  </a:lnTo>
                  <a:lnTo>
                    <a:pt x="2164" y="102"/>
                  </a:lnTo>
                  <a:lnTo>
                    <a:pt x="2166" y="100"/>
                  </a:lnTo>
                  <a:lnTo>
                    <a:pt x="2164" y="96"/>
                  </a:lnTo>
                  <a:lnTo>
                    <a:pt x="2160" y="92"/>
                  </a:lnTo>
                  <a:lnTo>
                    <a:pt x="2154" y="90"/>
                  </a:lnTo>
                  <a:lnTo>
                    <a:pt x="2142" y="88"/>
                  </a:lnTo>
                  <a:lnTo>
                    <a:pt x="2136" y="88"/>
                  </a:lnTo>
                  <a:lnTo>
                    <a:pt x="2128" y="86"/>
                  </a:lnTo>
                  <a:lnTo>
                    <a:pt x="2118" y="82"/>
                  </a:lnTo>
                  <a:lnTo>
                    <a:pt x="2110" y="74"/>
                  </a:lnTo>
                  <a:lnTo>
                    <a:pt x="2090" y="60"/>
                  </a:lnTo>
                  <a:lnTo>
                    <a:pt x="2082" y="56"/>
                  </a:lnTo>
                  <a:lnTo>
                    <a:pt x="2076" y="52"/>
                  </a:lnTo>
                  <a:lnTo>
                    <a:pt x="2068" y="50"/>
                  </a:lnTo>
                  <a:lnTo>
                    <a:pt x="2060" y="50"/>
                  </a:lnTo>
                  <a:lnTo>
                    <a:pt x="2052" y="54"/>
                  </a:lnTo>
                  <a:lnTo>
                    <a:pt x="2044" y="58"/>
                  </a:lnTo>
                  <a:lnTo>
                    <a:pt x="2034" y="62"/>
                  </a:lnTo>
                  <a:lnTo>
                    <a:pt x="2026" y="66"/>
                  </a:lnTo>
                  <a:lnTo>
                    <a:pt x="2008" y="68"/>
                  </a:lnTo>
                  <a:lnTo>
                    <a:pt x="1988" y="74"/>
                  </a:lnTo>
                  <a:lnTo>
                    <a:pt x="1978" y="78"/>
                  </a:lnTo>
                  <a:lnTo>
                    <a:pt x="1964" y="84"/>
                  </a:lnTo>
                  <a:lnTo>
                    <a:pt x="1954" y="92"/>
                  </a:lnTo>
                  <a:lnTo>
                    <a:pt x="1952" y="94"/>
                  </a:lnTo>
                  <a:lnTo>
                    <a:pt x="1954" y="96"/>
                  </a:lnTo>
                  <a:lnTo>
                    <a:pt x="1960" y="98"/>
                  </a:lnTo>
                  <a:lnTo>
                    <a:pt x="1964" y="98"/>
                  </a:lnTo>
                  <a:lnTo>
                    <a:pt x="1968" y="98"/>
                  </a:lnTo>
                  <a:lnTo>
                    <a:pt x="1968" y="100"/>
                  </a:lnTo>
                  <a:lnTo>
                    <a:pt x="1968" y="102"/>
                  </a:lnTo>
                  <a:lnTo>
                    <a:pt x="1962" y="108"/>
                  </a:lnTo>
                  <a:close/>
                  <a:moveTo>
                    <a:pt x="3810" y="584"/>
                  </a:moveTo>
                  <a:lnTo>
                    <a:pt x="3810" y="584"/>
                  </a:lnTo>
                  <a:lnTo>
                    <a:pt x="3826" y="588"/>
                  </a:lnTo>
                  <a:lnTo>
                    <a:pt x="3834" y="588"/>
                  </a:lnTo>
                  <a:lnTo>
                    <a:pt x="3840" y="584"/>
                  </a:lnTo>
                  <a:lnTo>
                    <a:pt x="3842" y="580"/>
                  </a:lnTo>
                  <a:lnTo>
                    <a:pt x="3842" y="574"/>
                  </a:lnTo>
                  <a:lnTo>
                    <a:pt x="3846" y="570"/>
                  </a:lnTo>
                  <a:lnTo>
                    <a:pt x="3852" y="568"/>
                  </a:lnTo>
                  <a:lnTo>
                    <a:pt x="3864" y="570"/>
                  </a:lnTo>
                  <a:lnTo>
                    <a:pt x="3878" y="574"/>
                  </a:lnTo>
                  <a:lnTo>
                    <a:pt x="3890" y="572"/>
                  </a:lnTo>
                  <a:lnTo>
                    <a:pt x="3900" y="570"/>
                  </a:lnTo>
                  <a:lnTo>
                    <a:pt x="3910" y="566"/>
                  </a:lnTo>
                  <a:lnTo>
                    <a:pt x="3918" y="562"/>
                  </a:lnTo>
                  <a:lnTo>
                    <a:pt x="3926" y="560"/>
                  </a:lnTo>
                  <a:lnTo>
                    <a:pt x="3934" y="562"/>
                  </a:lnTo>
                  <a:lnTo>
                    <a:pt x="3942" y="566"/>
                  </a:lnTo>
                  <a:lnTo>
                    <a:pt x="3952" y="570"/>
                  </a:lnTo>
                  <a:lnTo>
                    <a:pt x="3962" y="572"/>
                  </a:lnTo>
                  <a:lnTo>
                    <a:pt x="3974" y="572"/>
                  </a:lnTo>
                  <a:lnTo>
                    <a:pt x="3986" y="570"/>
                  </a:lnTo>
                  <a:lnTo>
                    <a:pt x="4014" y="562"/>
                  </a:lnTo>
                  <a:lnTo>
                    <a:pt x="4048" y="552"/>
                  </a:lnTo>
                  <a:lnTo>
                    <a:pt x="4056" y="546"/>
                  </a:lnTo>
                  <a:lnTo>
                    <a:pt x="4060" y="542"/>
                  </a:lnTo>
                  <a:lnTo>
                    <a:pt x="4060" y="538"/>
                  </a:lnTo>
                  <a:lnTo>
                    <a:pt x="4056" y="534"/>
                  </a:lnTo>
                  <a:lnTo>
                    <a:pt x="4054" y="530"/>
                  </a:lnTo>
                  <a:lnTo>
                    <a:pt x="4054" y="528"/>
                  </a:lnTo>
                  <a:lnTo>
                    <a:pt x="4056" y="524"/>
                  </a:lnTo>
                  <a:lnTo>
                    <a:pt x="4066" y="524"/>
                  </a:lnTo>
                  <a:lnTo>
                    <a:pt x="4070" y="522"/>
                  </a:lnTo>
                  <a:lnTo>
                    <a:pt x="4074" y="520"/>
                  </a:lnTo>
                  <a:lnTo>
                    <a:pt x="4076" y="518"/>
                  </a:lnTo>
                  <a:lnTo>
                    <a:pt x="4074" y="516"/>
                  </a:lnTo>
                  <a:lnTo>
                    <a:pt x="4068" y="512"/>
                  </a:lnTo>
                  <a:lnTo>
                    <a:pt x="4056" y="506"/>
                  </a:lnTo>
                  <a:lnTo>
                    <a:pt x="4042" y="500"/>
                  </a:lnTo>
                  <a:lnTo>
                    <a:pt x="4026" y="498"/>
                  </a:lnTo>
                  <a:lnTo>
                    <a:pt x="4010" y="496"/>
                  </a:lnTo>
                  <a:lnTo>
                    <a:pt x="3994" y="498"/>
                  </a:lnTo>
                  <a:lnTo>
                    <a:pt x="3980" y="498"/>
                  </a:lnTo>
                  <a:lnTo>
                    <a:pt x="3968" y="496"/>
                  </a:lnTo>
                  <a:lnTo>
                    <a:pt x="3958" y="490"/>
                  </a:lnTo>
                  <a:lnTo>
                    <a:pt x="3948" y="484"/>
                  </a:lnTo>
                  <a:lnTo>
                    <a:pt x="3938" y="478"/>
                  </a:lnTo>
                  <a:lnTo>
                    <a:pt x="3928" y="472"/>
                  </a:lnTo>
                  <a:lnTo>
                    <a:pt x="3918" y="470"/>
                  </a:lnTo>
                  <a:lnTo>
                    <a:pt x="3912" y="472"/>
                  </a:lnTo>
                  <a:lnTo>
                    <a:pt x="3906" y="474"/>
                  </a:lnTo>
                  <a:lnTo>
                    <a:pt x="3898" y="480"/>
                  </a:lnTo>
                  <a:lnTo>
                    <a:pt x="3894" y="486"/>
                  </a:lnTo>
                  <a:lnTo>
                    <a:pt x="3892" y="492"/>
                  </a:lnTo>
                  <a:lnTo>
                    <a:pt x="3894" y="498"/>
                  </a:lnTo>
                  <a:lnTo>
                    <a:pt x="3900" y="506"/>
                  </a:lnTo>
                  <a:lnTo>
                    <a:pt x="3900" y="510"/>
                  </a:lnTo>
                  <a:lnTo>
                    <a:pt x="3896" y="512"/>
                  </a:lnTo>
                  <a:lnTo>
                    <a:pt x="3890" y="512"/>
                  </a:lnTo>
                  <a:lnTo>
                    <a:pt x="3882" y="508"/>
                  </a:lnTo>
                  <a:lnTo>
                    <a:pt x="3862" y="498"/>
                  </a:lnTo>
                  <a:lnTo>
                    <a:pt x="3842" y="484"/>
                  </a:lnTo>
                  <a:lnTo>
                    <a:pt x="3822" y="472"/>
                  </a:lnTo>
                  <a:lnTo>
                    <a:pt x="3814" y="468"/>
                  </a:lnTo>
                  <a:lnTo>
                    <a:pt x="3808" y="468"/>
                  </a:lnTo>
                  <a:lnTo>
                    <a:pt x="3800" y="466"/>
                  </a:lnTo>
                  <a:lnTo>
                    <a:pt x="3794" y="468"/>
                  </a:lnTo>
                  <a:lnTo>
                    <a:pt x="3778" y="476"/>
                  </a:lnTo>
                  <a:lnTo>
                    <a:pt x="3758" y="488"/>
                  </a:lnTo>
                  <a:lnTo>
                    <a:pt x="3748" y="496"/>
                  </a:lnTo>
                  <a:lnTo>
                    <a:pt x="3746" y="502"/>
                  </a:lnTo>
                  <a:lnTo>
                    <a:pt x="3746" y="508"/>
                  </a:lnTo>
                  <a:lnTo>
                    <a:pt x="3748" y="514"/>
                  </a:lnTo>
                  <a:lnTo>
                    <a:pt x="3752" y="524"/>
                  </a:lnTo>
                  <a:lnTo>
                    <a:pt x="3752" y="530"/>
                  </a:lnTo>
                  <a:lnTo>
                    <a:pt x="3746" y="532"/>
                  </a:lnTo>
                  <a:lnTo>
                    <a:pt x="3742" y="536"/>
                  </a:lnTo>
                  <a:lnTo>
                    <a:pt x="3742" y="542"/>
                  </a:lnTo>
                  <a:lnTo>
                    <a:pt x="3744" y="548"/>
                  </a:lnTo>
                  <a:lnTo>
                    <a:pt x="3752" y="554"/>
                  </a:lnTo>
                  <a:lnTo>
                    <a:pt x="3762" y="560"/>
                  </a:lnTo>
                  <a:lnTo>
                    <a:pt x="3776" y="568"/>
                  </a:lnTo>
                  <a:lnTo>
                    <a:pt x="3810" y="584"/>
                  </a:lnTo>
                  <a:close/>
                  <a:moveTo>
                    <a:pt x="4172" y="572"/>
                  </a:moveTo>
                  <a:lnTo>
                    <a:pt x="4172" y="572"/>
                  </a:lnTo>
                  <a:lnTo>
                    <a:pt x="4198" y="578"/>
                  </a:lnTo>
                  <a:lnTo>
                    <a:pt x="4218" y="578"/>
                  </a:lnTo>
                  <a:lnTo>
                    <a:pt x="4262" y="576"/>
                  </a:lnTo>
                  <a:lnTo>
                    <a:pt x="4276" y="574"/>
                  </a:lnTo>
                  <a:lnTo>
                    <a:pt x="4288" y="570"/>
                  </a:lnTo>
                  <a:lnTo>
                    <a:pt x="4294" y="566"/>
                  </a:lnTo>
                  <a:lnTo>
                    <a:pt x="4300" y="560"/>
                  </a:lnTo>
                  <a:lnTo>
                    <a:pt x="4300" y="556"/>
                  </a:lnTo>
                  <a:lnTo>
                    <a:pt x="4300" y="552"/>
                  </a:lnTo>
                  <a:lnTo>
                    <a:pt x="4296" y="550"/>
                  </a:lnTo>
                  <a:lnTo>
                    <a:pt x="4288" y="550"/>
                  </a:lnTo>
                  <a:lnTo>
                    <a:pt x="4280" y="550"/>
                  </a:lnTo>
                  <a:lnTo>
                    <a:pt x="4274" y="548"/>
                  </a:lnTo>
                  <a:lnTo>
                    <a:pt x="4266" y="540"/>
                  </a:lnTo>
                  <a:lnTo>
                    <a:pt x="4260" y="536"/>
                  </a:lnTo>
                  <a:lnTo>
                    <a:pt x="4252" y="534"/>
                  </a:lnTo>
                  <a:lnTo>
                    <a:pt x="4244" y="536"/>
                  </a:lnTo>
                  <a:lnTo>
                    <a:pt x="4230" y="540"/>
                  </a:lnTo>
                  <a:lnTo>
                    <a:pt x="4220" y="542"/>
                  </a:lnTo>
                  <a:lnTo>
                    <a:pt x="4214" y="542"/>
                  </a:lnTo>
                  <a:lnTo>
                    <a:pt x="4212" y="540"/>
                  </a:lnTo>
                  <a:lnTo>
                    <a:pt x="4212" y="536"/>
                  </a:lnTo>
                  <a:lnTo>
                    <a:pt x="4210" y="532"/>
                  </a:lnTo>
                  <a:lnTo>
                    <a:pt x="4204" y="528"/>
                  </a:lnTo>
                  <a:lnTo>
                    <a:pt x="4194" y="526"/>
                  </a:lnTo>
                  <a:lnTo>
                    <a:pt x="4174" y="528"/>
                  </a:lnTo>
                  <a:lnTo>
                    <a:pt x="4154" y="528"/>
                  </a:lnTo>
                  <a:lnTo>
                    <a:pt x="4142" y="526"/>
                  </a:lnTo>
                  <a:lnTo>
                    <a:pt x="4132" y="524"/>
                  </a:lnTo>
                  <a:lnTo>
                    <a:pt x="4126" y="520"/>
                  </a:lnTo>
                  <a:lnTo>
                    <a:pt x="4122" y="514"/>
                  </a:lnTo>
                  <a:lnTo>
                    <a:pt x="4122" y="516"/>
                  </a:lnTo>
                  <a:lnTo>
                    <a:pt x="4118" y="518"/>
                  </a:lnTo>
                  <a:lnTo>
                    <a:pt x="4112" y="530"/>
                  </a:lnTo>
                  <a:lnTo>
                    <a:pt x="4108" y="536"/>
                  </a:lnTo>
                  <a:lnTo>
                    <a:pt x="4110" y="542"/>
                  </a:lnTo>
                  <a:lnTo>
                    <a:pt x="4114" y="550"/>
                  </a:lnTo>
                  <a:lnTo>
                    <a:pt x="4126" y="556"/>
                  </a:lnTo>
                  <a:lnTo>
                    <a:pt x="4144" y="564"/>
                  </a:lnTo>
                  <a:lnTo>
                    <a:pt x="4172" y="572"/>
                  </a:lnTo>
                  <a:close/>
                  <a:moveTo>
                    <a:pt x="5478" y="870"/>
                  </a:moveTo>
                  <a:lnTo>
                    <a:pt x="5478" y="866"/>
                  </a:lnTo>
                  <a:lnTo>
                    <a:pt x="5548" y="856"/>
                  </a:lnTo>
                  <a:lnTo>
                    <a:pt x="5558" y="854"/>
                  </a:lnTo>
                  <a:lnTo>
                    <a:pt x="5564" y="852"/>
                  </a:lnTo>
                  <a:lnTo>
                    <a:pt x="5570" y="848"/>
                  </a:lnTo>
                  <a:lnTo>
                    <a:pt x="5572" y="846"/>
                  </a:lnTo>
                  <a:lnTo>
                    <a:pt x="5570" y="842"/>
                  </a:lnTo>
                  <a:lnTo>
                    <a:pt x="5568" y="838"/>
                  </a:lnTo>
                  <a:lnTo>
                    <a:pt x="5560" y="832"/>
                  </a:lnTo>
                  <a:lnTo>
                    <a:pt x="5546" y="826"/>
                  </a:lnTo>
                  <a:lnTo>
                    <a:pt x="5530" y="820"/>
                  </a:lnTo>
                  <a:lnTo>
                    <a:pt x="5512" y="818"/>
                  </a:lnTo>
                  <a:lnTo>
                    <a:pt x="5494" y="818"/>
                  </a:lnTo>
                  <a:lnTo>
                    <a:pt x="5478" y="820"/>
                  </a:lnTo>
                  <a:lnTo>
                    <a:pt x="5478" y="818"/>
                  </a:lnTo>
                  <a:lnTo>
                    <a:pt x="5454" y="826"/>
                  </a:lnTo>
                  <a:lnTo>
                    <a:pt x="5444" y="832"/>
                  </a:lnTo>
                  <a:lnTo>
                    <a:pt x="5434" y="838"/>
                  </a:lnTo>
                  <a:lnTo>
                    <a:pt x="5428" y="844"/>
                  </a:lnTo>
                  <a:lnTo>
                    <a:pt x="5422" y="850"/>
                  </a:lnTo>
                  <a:lnTo>
                    <a:pt x="5418" y="856"/>
                  </a:lnTo>
                  <a:lnTo>
                    <a:pt x="5418" y="864"/>
                  </a:lnTo>
                  <a:lnTo>
                    <a:pt x="5418" y="868"/>
                  </a:lnTo>
                  <a:lnTo>
                    <a:pt x="5422" y="872"/>
                  </a:lnTo>
                  <a:lnTo>
                    <a:pt x="5426" y="874"/>
                  </a:lnTo>
                  <a:lnTo>
                    <a:pt x="5434" y="874"/>
                  </a:lnTo>
                  <a:lnTo>
                    <a:pt x="5452" y="874"/>
                  </a:lnTo>
                  <a:lnTo>
                    <a:pt x="5478" y="870"/>
                  </a:lnTo>
                  <a:close/>
                  <a:moveTo>
                    <a:pt x="2060" y="404"/>
                  </a:moveTo>
                  <a:lnTo>
                    <a:pt x="2060" y="404"/>
                  </a:lnTo>
                  <a:lnTo>
                    <a:pt x="2068" y="408"/>
                  </a:lnTo>
                  <a:lnTo>
                    <a:pt x="2078" y="408"/>
                  </a:lnTo>
                  <a:lnTo>
                    <a:pt x="2088" y="406"/>
                  </a:lnTo>
                  <a:lnTo>
                    <a:pt x="2096" y="404"/>
                  </a:lnTo>
                  <a:lnTo>
                    <a:pt x="2104" y="400"/>
                  </a:lnTo>
                  <a:lnTo>
                    <a:pt x="2108" y="396"/>
                  </a:lnTo>
                  <a:lnTo>
                    <a:pt x="2112" y="392"/>
                  </a:lnTo>
                  <a:lnTo>
                    <a:pt x="2112" y="388"/>
                  </a:lnTo>
                  <a:lnTo>
                    <a:pt x="2106" y="386"/>
                  </a:lnTo>
                  <a:lnTo>
                    <a:pt x="2100" y="386"/>
                  </a:lnTo>
                  <a:lnTo>
                    <a:pt x="2080" y="392"/>
                  </a:lnTo>
                  <a:lnTo>
                    <a:pt x="2064" y="398"/>
                  </a:lnTo>
                  <a:lnTo>
                    <a:pt x="2060" y="402"/>
                  </a:lnTo>
                  <a:lnTo>
                    <a:pt x="2058" y="404"/>
                  </a:lnTo>
                  <a:lnTo>
                    <a:pt x="2060" y="404"/>
                  </a:lnTo>
                  <a:close/>
                  <a:moveTo>
                    <a:pt x="3868" y="678"/>
                  </a:moveTo>
                  <a:lnTo>
                    <a:pt x="3868" y="678"/>
                  </a:lnTo>
                  <a:lnTo>
                    <a:pt x="3858" y="686"/>
                  </a:lnTo>
                  <a:lnTo>
                    <a:pt x="3856" y="688"/>
                  </a:lnTo>
                  <a:lnTo>
                    <a:pt x="3858" y="690"/>
                  </a:lnTo>
                  <a:lnTo>
                    <a:pt x="3866" y="690"/>
                  </a:lnTo>
                  <a:lnTo>
                    <a:pt x="3896" y="688"/>
                  </a:lnTo>
                  <a:lnTo>
                    <a:pt x="3916" y="688"/>
                  </a:lnTo>
                  <a:lnTo>
                    <a:pt x="3940" y="692"/>
                  </a:lnTo>
                  <a:lnTo>
                    <a:pt x="3970" y="696"/>
                  </a:lnTo>
                  <a:lnTo>
                    <a:pt x="3990" y="696"/>
                  </a:lnTo>
                  <a:lnTo>
                    <a:pt x="4004" y="694"/>
                  </a:lnTo>
                  <a:lnTo>
                    <a:pt x="4006" y="692"/>
                  </a:lnTo>
                  <a:lnTo>
                    <a:pt x="4008" y="690"/>
                  </a:lnTo>
                  <a:lnTo>
                    <a:pt x="4008" y="686"/>
                  </a:lnTo>
                  <a:lnTo>
                    <a:pt x="4006" y="682"/>
                  </a:lnTo>
                  <a:lnTo>
                    <a:pt x="4000" y="674"/>
                  </a:lnTo>
                  <a:lnTo>
                    <a:pt x="3988" y="664"/>
                  </a:lnTo>
                  <a:lnTo>
                    <a:pt x="3972" y="654"/>
                  </a:lnTo>
                  <a:lnTo>
                    <a:pt x="3956" y="648"/>
                  </a:lnTo>
                  <a:lnTo>
                    <a:pt x="3940" y="644"/>
                  </a:lnTo>
                  <a:lnTo>
                    <a:pt x="3928" y="646"/>
                  </a:lnTo>
                  <a:lnTo>
                    <a:pt x="3916" y="648"/>
                  </a:lnTo>
                  <a:lnTo>
                    <a:pt x="3904" y="654"/>
                  </a:lnTo>
                  <a:lnTo>
                    <a:pt x="3894" y="662"/>
                  </a:lnTo>
                  <a:lnTo>
                    <a:pt x="3868" y="678"/>
                  </a:lnTo>
                  <a:close/>
                  <a:moveTo>
                    <a:pt x="5044" y="956"/>
                  </a:moveTo>
                  <a:lnTo>
                    <a:pt x="5044" y="956"/>
                  </a:lnTo>
                  <a:lnTo>
                    <a:pt x="5046" y="954"/>
                  </a:lnTo>
                  <a:lnTo>
                    <a:pt x="5046" y="950"/>
                  </a:lnTo>
                  <a:lnTo>
                    <a:pt x="5044" y="948"/>
                  </a:lnTo>
                  <a:lnTo>
                    <a:pt x="5042" y="946"/>
                  </a:lnTo>
                  <a:lnTo>
                    <a:pt x="5034" y="942"/>
                  </a:lnTo>
                  <a:lnTo>
                    <a:pt x="5024" y="940"/>
                  </a:lnTo>
                  <a:lnTo>
                    <a:pt x="5012" y="938"/>
                  </a:lnTo>
                  <a:lnTo>
                    <a:pt x="5000" y="938"/>
                  </a:lnTo>
                  <a:lnTo>
                    <a:pt x="4990" y="938"/>
                  </a:lnTo>
                  <a:lnTo>
                    <a:pt x="4984" y="942"/>
                  </a:lnTo>
                  <a:lnTo>
                    <a:pt x="4982" y="944"/>
                  </a:lnTo>
                  <a:lnTo>
                    <a:pt x="4982" y="946"/>
                  </a:lnTo>
                  <a:lnTo>
                    <a:pt x="4986" y="950"/>
                  </a:lnTo>
                  <a:lnTo>
                    <a:pt x="4992" y="954"/>
                  </a:lnTo>
                  <a:lnTo>
                    <a:pt x="5002" y="958"/>
                  </a:lnTo>
                  <a:lnTo>
                    <a:pt x="5014" y="960"/>
                  </a:lnTo>
                  <a:lnTo>
                    <a:pt x="5024" y="962"/>
                  </a:lnTo>
                  <a:lnTo>
                    <a:pt x="5034" y="960"/>
                  </a:lnTo>
                  <a:lnTo>
                    <a:pt x="5044" y="956"/>
                  </a:lnTo>
                  <a:close/>
                  <a:moveTo>
                    <a:pt x="3698" y="530"/>
                  </a:moveTo>
                  <a:lnTo>
                    <a:pt x="3698" y="530"/>
                  </a:lnTo>
                  <a:lnTo>
                    <a:pt x="3704" y="524"/>
                  </a:lnTo>
                  <a:lnTo>
                    <a:pt x="3706" y="518"/>
                  </a:lnTo>
                  <a:lnTo>
                    <a:pt x="3704" y="508"/>
                  </a:lnTo>
                  <a:lnTo>
                    <a:pt x="3696" y="498"/>
                  </a:lnTo>
                  <a:lnTo>
                    <a:pt x="3694" y="496"/>
                  </a:lnTo>
                  <a:lnTo>
                    <a:pt x="3692" y="496"/>
                  </a:lnTo>
                  <a:lnTo>
                    <a:pt x="3688" y="500"/>
                  </a:lnTo>
                  <a:lnTo>
                    <a:pt x="3684" y="506"/>
                  </a:lnTo>
                  <a:lnTo>
                    <a:pt x="3682" y="514"/>
                  </a:lnTo>
                  <a:lnTo>
                    <a:pt x="3680" y="524"/>
                  </a:lnTo>
                  <a:lnTo>
                    <a:pt x="3684" y="530"/>
                  </a:lnTo>
                  <a:lnTo>
                    <a:pt x="3686" y="532"/>
                  </a:lnTo>
                  <a:lnTo>
                    <a:pt x="3688" y="532"/>
                  </a:lnTo>
                  <a:lnTo>
                    <a:pt x="3692" y="532"/>
                  </a:lnTo>
                  <a:lnTo>
                    <a:pt x="3698" y="530"/>
                  </a:lnTo>
                  <a:close/>
                  <a:moveTo>
                    <a:pt x="2260" y="322"/>
                  </a:moveTo>
                  <a:lnTo>
                    <a:pt x="2260" y="322"/>
                  </a:lnTo>
                  <a:lnTo>
                    <a:pt x="2286" y="316"/>
                  </a:lnTo>
                  <a:lnTo>
                    <a:pt x="2314" y="310"/>
                  </a:lnTo>
                  <a:lnTo>
                    <a:pt x="2350" y="306"/>
                  </a:lnTo>
                  <a:lnTo>
                    <a:pt x="2398" y="304"/>
                  </a:lnTo>
                  <a:lnTo>
                    <a:pt x="2424" y="302"/>
                  </a:lnTo>
                  <a:lnTo>
                    <a:pt x="2442" y="298"/>
                  </a:lnTo>
                  <a:lnTo>
                    <a:pt x="2456" y="294"/>
                  </a:lnTo>
                  <a:lnTo>
                    <a:pt x="2464" y="288"/>
                  </a:lnTo>
                  <a:lnTo>
                    <a:pt x="2466" y="284"/>
                  </a:lnTo>
                  <a:lnTo>
                    <a:pt x="2466" y="282"/>
                  </a:lnTo>
                  <a:lnTo>
                    <a:pt x="2462" y="274"/>
                  </a:lnTo>
                  <a:lnTo>
                    <a:pt x="2456" y="266"/>
                  </a:lnTo>
                  <a:lnTo>
                    <a:pt x="2442" y="256"/>
                  </a:lnTo>
                  <a:lnTo>
                    <a:pt x="2420" y="240"/>
                  </a:lnTo>
                  <a:lnTo>
                    <a:pt x="2412" y="234"/>
                  </a:lnTo>
                  <a:lnTo>
                    <a:pt x="2406" y="232"/>
                  </a:lnTo>
                  <a:lnTo>
                    <a:pt x="2398" y="232"/>
                  </a:lnTo>
                  <a:lnTo>
                    <a:pt x="2388" y="236"/>
                  </a:lnTo>
                  <a:lnTo>
                    <a:pt x="2376" y="242"/>
                  </a:lnTo>
                  <a:lnTo>
                    <a:pt x="2360" y="254"/>
                  </a:lnTo>
                  <a:lnTo>
                    <a:pt x="2346" y="262"/>
                  </a:lnTo>
                  <a:lnTo>
                    <a:pt x="2344" y="264"/>
                  </a:lnTo>
                  <a:lnTo>
                    <a:pt x="2344" y="262"/>
                  </a:lnTo>
                  <a:lnTo>
                    <a:pt x="2356" y="248"/>
                  </a:lnTo>
                  <a:lnTo>
                    <a:pt x="2364" y="238"/>
                  </a:lnTo>
                  <a:lnTo>
                    <a:pt x="2372" y="226"/>
                  </a:lnTo>
                  <a:lnTo>
                    <a:pt x="2376" y="218"/>
                  </a:lnTo>
                  <a:lnTo>
                    <a:pt x="2374" y="214"/>
                  </a:lnTo>
                  <a:lnTo>
                    <a:pt x="2372" y="212"/>
                  </a:lnTo>
                  <a:lnTo>
                    <a:pt x="2354" y="208"/>
                  </a:lnTo>
                  <a:lnTo>
                    <a:pt x="2344" y="206"/>
                  </a:lnTo>
                  <a:lnTo>
                    <a:pt x="2336" y="206"/>
                  </a:lnTo>
                  <a:lnTo>
                    <a:pt x="2326" y="208"/>
                  </a:lnTo>
                  <a:lnTo>
                    <a:pt x="2316" y="212"/>
                  </a:lnTo>
                  <a:lnTo>
                    <a:pt x="2306" y="222"/>
                  </a:lnTo>
                  <a:lnTo>
                    <a:pt x="2294" y="236"/>
                  </a:lnTo>
                  <a:lnTo>
                    <a:pt x="2286" y="248"/>
                  </a:lnTo>
                  <a:lnTo>
                    <a:pt x="2278" y="256"/>
                  </a:lnTo>
                  <a:lnTo>
                    <a:pt x="2266" y="264"/>
                  </a:lnTo>
                  <a:lnTo>
                    <a:pt x="2260" y="270"/>
                  </a:lnTo>
                  <a:lnTo>
                    <a:pt x="2252" y="278"/>
                  </a:lnTo>
                  <a:lnTo>
                    <a:pt x="2242" y="292"/>
                  </a:lnTo>
                  <a:lnTo>
                    <a:pt x="2230" y="314"/>
                  </a:lnTo>
                  <a:lnTo>
                    <a:pt x="2226" y="324"/>
                  </a:lnTo>
                  <a:lnTo>
                    <a:pt x="2226" y="328"/>
                  </a:lnTo>
                  <a:lnTo>
                    <a:pt x="2228" y="330"/>
                  </a:lnTo>
                  <a:lnTo>
                    <a:pt x="2238" y="328"/>
                  </a:lnTo>
                  <a:lnTo>
                    <a:pt x="2260" y="322"/>
                  </a:lnTo>
                  <a:close/>
                  <a:moveTo>
                    <a:pt x="2156" y="150"/>
                  </a:moveTo>
                  <a:lnTo>
                    <a:pt x="2156" y="150"/>
                  </a:lnTo>
                  <a:lnTo>
                    <a:pt x="2132" y="150"/>
                  </a:lnTo>
                  <a:lnTo>
                    <a:pt x="2100" y="148"/>
                  </a:lnTo>
                  <a:lnTo>
                    <a:pt x="2084" y="150"/>
                  </a:lnTo>
                  <a:lnTo>
                    <a:pt x="2068" y="152"/>
                  </a:lnTo>
                  <a:lnTo>
                    <a:pt x="2054" y="156"/>
                  </a:lnTo>
                  <a:lnTo>
                    <a:pt x="2042" y="162"/>
                  </a:lnTo>
                  <a:lnTo>
                    <a:pt x="2016" y="178"/>
                  </a:lnTo>
                  <a:lnTo>
                    <a:pt x="1988" y="192"/>
                  </a:lnTo>
                  <a:lnTo>
                    <a:pt x="1980" y="198"/>
                  </a:lnTo>
                  <a:lnTo>
                    <a:pt x="1978" y="200"/>
                  </a:lnTo>
                  <a:lnTo>
                    <a:pt x="1978" y="202"/>
                  </a:lnTo>
                  <a:lnTo>
                    <a:pt x="1980" y="204"/>
                  </a:lnTo>
                  <a:lnTo>
                    <a:pt x="1982" y="204"/>
                  </a:lnTo>
                  <a:lnTo>
                    <a:pt x="1996" y="206"/>
                  </a:lnTo>
                  <a:lnTo>
                    <a:pt x="2012" y="206"/>
                  </a:lnTo>
                  <a:lnTo>
                    <a:pt x="2020" y="208"/>
                  </a:lnTo>
                  <a:lnTo>
                    <a:pt x="2024" y="210"/>
                  </a:lnTo>
                  <a:lnTo>
                    <a:pt x="2024" y="214"/>
                  </a:lnTo>
                  <a:lnTo>
                    <a:pt x="2024" y="218"/>
                  </a:lnTo>
                  <a:lnTo>
                    <a:pt x="2026" y="224"/>
                  </a:lnTo>
                  <a:lnTo>
                    <a:pt x="2030" y="230"/>
                  </a:lnTo>
                  <a:lnTo>
                    <a:pt x="2038" y="234"/>
                  </a:lnTo>
                  <a:lnTo>
                    <a:pt x="2046" y="238"/>
                  </a:lnTo>
                  <a:lnTo>
                    <a:pt x="2054" y="238"/>
                  </a:lnTo>
                  <a:lnTo>
                    <a:pt x="2074" y="240"/>
                  </a:lnTo>
                  <a:lnTo>
                    <a:pt x="2100" y="244"/>
                  </a:lnTo>
                  <a:lnTo>
                    <a:pt x="2118" y="246"/>
                  </a:lnTo>
                  <a:lnTo>
                    <a:pt x="2138" y="252"/>
                  </a:lnTo>
                  <a:lnTo>
                    <a:pt x="2158" y="258"/>
                  </a:lnTo>
                  <a:lnTo>
                    <a:pt x="2180" y="260"/>
                  </a:lnTo>
                  <a:lnTo>
                    <a:pt x="2200" y="260"/>
                  </a:lnTo>
                  <a:lnTo>
                    <a:pt x="2218" y="258"/>
                  </a:lnTo>
                  <a:lnTo>
                    <a:pt x="2232" y="252"/>
                  </a:lnTo>
                  <a:lnTo>
                    <a:pt x="2240" y="248"/>
                  </a:lnTo>
                  <a:lnTo>
                    <a:pt x="2244" y="244"/>
                  </a:lnTo>
                  <a:lnTo>
                    <a:pt x="2244" y="240"/>
                  </a:lnTo>
                  <a:lnTo>
                    <a:pt x="2242" y="238"/>
                  </a:lnTo>
                  <a:lnTo>
                    <a:pt x="2240" y="234"/>
                  </a:lnTo>
                  <a:lnTo>
                    <a:pt x="2236" y="232"/>
                  </a:lnTo>
                  <a:lnTo>
                    <a:pt x="2236" y="228"/>
                  </a:lnTo>
                  <a:lnTo>
                    <a:pt x="2236" y="220"/>
                  </a:lnTo>
                  <a:lnTo>
                    <a:pt x="2238" y="210"/>
                  </a:lnTo>
                  <a:lnTo>
                    <a:pt x="2244" y="202"/>
                  </a:lnTo>
                  <a:lnTo>
                    <a:pt x="2248" y="192"/>
                  </a:lnTo>
                  <a:lnTo>
                    <a:pt x="2252" y="184"/>
                  </a:lnTo>
                  <a:lnTo>
                    <a:pt x="2252" y="180"/>
                  </a:lnTo>
                  <a:lnTo>
                    <a:pt x="2252" y="176"/>
                  </a:lnTo>
                  <a:lnTo>
                    <a:pt x="2250" y="174"/>
                  </a:lnTo>
                  <a:lnTo>
                    <a:pt x="2246" y="172"/>
                  </a:lnTo>
                  <a:lnTo>
                    <a:pt x="2238" y="166"/>
                  </a:lnTo>
                  <a:lnTo>
                    <a:pt x="2234" y="162"/>
                  </a:lnTo>
                  <a:lnTo>
                    <a:pt x="2230" y="160"/>
                  </a:lnTo>
                  <a:lnTo>
                    <a:pt x="2226" y="156"/>
                  </a:lnTo>
                  <a:lnTo>
                    <a:pt x="2220" y="156"/>
                  </a:lnTo>
                  <a:lnTo>
                    <a:pt x="2212" y="156"/>
                  </a:lnTo>
                  <a:lnTo>
                    <a:pt x="2184" y="164"/>
                  </a:lnTo>
                  <a:lnTo>
                    <a:pt x="2170" y="170"/>
                  </a:lnTo>
                  <a:lnTo>
                    <a:pt x="2162" y="170"/>
                  </a:lnTo>
                  <a:lnTo>
                    <a:pt x="2160" y="168"/>
                  </a:lnTo>
                  <a:lnTo>
                    <a:pt x="2162" y="164"/>
                  </a:lnTo>
                  <a:lnTo>
                    <a:pt x="2164" y="158"/>
                  </a:lnTo>
                  <a:lnTo>
                    <a:pt x="2164" y="154"/>
                  </a:lnTo>
                  <a:lnTo>
                    <a:pt x="2164" y="150"/>
                  </a:lnTo>
                  <a:lnTo>
                    <a:pt x="2156" y="150"/>
                  </a:lnTo>
                  <a:close/>
                  <a:moveTo>
                    <a:pt x="3192" y="724"/>
                  </a:moveTo>
                  <a:lnTo>
                    <a:pt x="3192" y="724"/>
                  </a:lnTo>
                  <a:lnTo>
                    <a:pt x="3218" y="728"/>
                  </a:lnTo>
                  <a:lnTo>
                    <a:pt x="3242" y="734"/>
                  </a:lnTo>
                  <a:lnTo>
                    <a:pt x="3268" y="744"/>
                  </a:lnTo>
                  <a:lnTo>
                    <a:pt x="3300" y="758"/>
                  </a:lnTo>
                  <a:lnTo>
                    <a:pt x="3308" y="762"/>
                  </a:lnTo>
                  <a:lnTo>
                    <a:pt x="3314" y="764"/>
                  </a:lnTo>
                  <a:lnTo>
                    <a:pt x="3316" y="762"/>
                  </a:lnTo>
                  <a:lnTo>
                    <a:pt x="3316" y="760"/>
                  </a:lnTo>
                  <a:lnTo>
                    <a:pt x="3314" y="752"/>
                  </a:lnTo>
                  <a:lnTo>
                    <a:pt x="3316" y="748"/>
                  </a:lnTo>
                  <a:lnTo>
                    <a:pt x="3320" y="746"/>
                  </a:lnTo>
                  <a:lnTo>
                    <a:pt x="3332" y="746"/>
                  </a:lnTo>
                  <a:lnTo>
                    <a:pt x="3338" y="746"/>
                  </a:lnTo>
                  <a:lnTo>
                    <a:pt x="3368" y="758"/>
                  </a:lnTo>
                  <a:lnTo>
                    <a:pt x="3390" y="768"/>
                  </a:lnTo>
                  <a:lnTo>
                    <a:pt x="3412" y="778"/>
                  </a:lnTo>
                  <a:lnTo>
                    <a:pt x="3420" y="782"/>
                  </a:lnTo>
                  <a:lnTo>
                    <a:pt x="3428" y="782"/>
                  </a:lnTo>
                  <a:lnTo>
                    <a:pt x="3434" y="778"/>
                  </a:lnTo>
                  <a:lnTo>
                    <a:pt x="3440" y="772"/>
                  </a:lnTo>
                  <a:lnTo>
                    <a:pt x="3440" y="766"/>
                  </a:lnTo>
                  <a:lnTo>
                    <a:pt x="3440" y="762"/>
                  </a:lnTo>
                  <a:lnTo>
                    <a:pt x="3436" y="756"/>
                  </a:lnTo>
                  <a:lnTo>
                    <a:pt x="3430" y="752"/>
                  </a:lnTo>
                  <a:lnTo>
                    <a:pt x="3422" y="748"/>
                  </a:lnTo>
                  <a:lnTo>
                    <a:pt x="3414" y="746"/>
                  </a:lnTo>
                  <a:lnTo>
                    <a:pt x="3412" y="744"/>
                  </a:lnTo>
                  <a:lnTo>
                    <a:pt x="3412" y="742"/>
                  </a:lnTo>
                  <a:lnTo>
                    <a:pt x="3414" y="742"/>
                  </a:lnTo>
                  <a:lnTo>
                    <a:pt x="3422" y="738"/>
                  </a:lnTo>
                  <a:lnTo>
                    <a:pt x="3432" y="736"/>
                  </a:lnTo>
                  <a:lnTo>
                    <a:pt x="3432" y="734"/>
                  </a:lnTo>
                  <a:lnTo>
                    <a:pt x="3432" y="732"/>
                  </a:lnTo>
                  <a:lnTo>
                    <a:pt x="3426" y="730"/>
                  </a:lnTo>
                  <a:lnTo>
                    <a:pt x="3418" y="726"/>
                  </a:lnTo>
                  <a:lnTo>
                    <a:pt x="3410" y="724"/>
                  </a:lnTo>
                  <a:lnTo>
                    <a:pt x="3406" y="720"/>
                  </a:lnTo>
                  <a:lnTo>
                    <a:pt x="3406" y="718"/>
                  </a:lnTo>
                  <a:lnTo>
                    <a:pt x="3416" y="714"/>
                  </a:lnTo>
                  <a:lnTo>
                    <a:pt x="3428" y="710"/>
                  </a:lnTo>
                  <a:lnTo>
                    <a:pt x="3430" y="708"/>
                  </a:lnTo>
                  <a:lnTo>
                    <a:pt x="3430" y="706"/>
                  </a:lnTo>
                  <a:lnTo>
                    <a:pt x="3426" y="702"/>
                  </a:lnTo>
                  <a:lnTo>
                    <a:pt x="3418" y="696"/>
                  </a:lnTo>
                  <a:lnTo>
                    <a:pt x="3392" y="686"/>
                  </a:lnTo>
                  <a:lnTo>
                    <a:pt x="3364" y="676"/>
                  </a:lnTo>
                  <a:lnTo>
                    <a:pt x="3352" y="674"/>
                  </a:lnTo>
                  <a:lnTo>
                    <a:pt x="3342" y="676"/>
                  </a:lnTo>
                  <a:lnTo>
                    <a:pt x="3336" y="678"/>
                  </a:lnTo>
                  <a:lnTo>
                    <a:pt x="3330" y="684"/>
                  </a:lnTo>
                  <a:lnTo>
                    <a:pt x="3326" y="688"/>
                  </a:lnTo>
                  <a:lnTo>
                    <a:pt x="3322" y="690"/>
                  </a:lnTo>
                  <a:lnTo>
                    <a:pt x="3320" y="688"/>
                  </a:lnTo>
                  <a:lnTo>
                    <a:pt x="3316" y="682"/>
                  </a:lnTo>
                  <a:lnTo>
                    <a:pt x="3312" y="676"/>
                  </a:lnTo>
                  <a:lnTo>
                    <a:pt x="3306" y="672"/>
                  </a:lnTo>
                  <a:lnTo>
                    <a:pt x="3302" y="668"/>
                  </a:lnTo>
                  <a:lnTo>
                    <a:pt x="3294" y="668"/>
                  </a:lnTo>
                  <a:lnTo>
                    <a:pt x="3278" y="666"/>
                  </a:lnTo>
                  <a:lnTo>
                    <a:pt x="3270" y="664"/>
                  </a:lnTo>
                  <a:lnTo>
                    <a:pt x="3258" y="660"/>
                  </a:lnTo>
                  <a:lnTo>
                    <a:pt x="3244" y="656"/>
                  </a:lnTo>
                  <a:lnTo>
                    <a:pt x="3230" y="654"/>
                  </a:lnTo>
                  <a:lnTo>
                    <a:pt x="3216" y="656"/>
                  </a:lnTo>
                  <a:lnTo>
                    <a:pt x="3204" y="660"/>
                  </a:lnTo>
                  <a:lnTo>
                    <a:pt x="3194" y="666"/>
                  </a:lnTo>
                  <a:lnTo>
                    <a:pt x="3186" y="674"/>
                  </a:lnTo>
                  <a:lnTo>
                    <a:pt x="3186" y="676"/>
                  </a:lnTo>
                  <a:lnTo>
                    <a:pt x="3186" y="680"/>
                  </a:lnTo>
                  <a:lnTo>
                    <a:pt x="3188" y="684"/>
                  </a:lnTo>
                  <a:lnTo>
                    <a:pt x="3190" y="688"/>
                  </a:lnTo>
                  <a:lnTo>
                    <a:pt x="3194" y="692"/>
                  </a:lnTo>
                  <a:lnTo>
                    <a:pt x="3196" y="696"/>
                  </a:lnTo>
                  <a:lnTo>
                    <a:pt x="3196" y="700"/>
                  </a:lnTo>
                  <a:lnTo>
                    <a:pt x="3196" y="702"/>
                  </a:lnTo>
                  <a:lnTo>
                    <a:pt x="3190" y="706"/>
                  </a:lnTo>
                  <a:lnTo>
                    <a:pt x="3184" y="712"/>
                  </a:lnTo>
                  <a:lnTo>
                    <a:pt x="3178" y="714"/>
                  </a:lnTo>
                  <a:lnTo>
                    <a:pt x="3176" y="718"/>
                  </a:lnTo>
                  <a:lnTo>
                    <a:pt x="3180" y="720"/>
                  </a:lnTo>
                  <a:lnTo>
                    <a:pt x="3192" y="724"/>
                  </a:lnTo>
                  <a:close/>
                  <a:moveTo>
                    <a:pt x="614" y="10"/>
                  </a:moveTo>
                  <a:lnTo>
                    <a:pt x="614" y="10"/>
                  </a:lnTo>
                  <a:lnTo>
                    <a:pt x="614" y="8"/>
                  </a:lnTo>
                  <a:lnTo>
                    <a:pt x="612" y="6"/>
                  </a:lnTo>
                  <a:lnTo>
                    <a:pt x="606" y="4"/>
                  </a:lnTo>
                  <a:lnTo>
                    <a:pt x="588" y="0"/>
                  </a:lnTo>
                  <a:lnTo>
                    <a:pt x="576" y="0"/>
                  </a:lnTo>
                  <a:lnTo>
                    <a:pt x="566" y="2"/>
                  </a:lnTo>
                  <a:lnTo>
                    <a:pt x="558" y="4"/>
                  </a:lnTo>
                  <a:lnTo>
                    <a:pt x="554" y="10"/>
                  </a:lnTo>
                  <a:lnTo>
                    <a:pt x="552" y="12"/>
                  </a:lnTo>
                  <a:lnTo>
                    <a:pt x="554" y="14"/>
                  </a:lnTo>
                  <a:lnTo>
                    <a:pt x="558" y="18"/>
                  </a:lnTo>
                  <a:lnTo>
                    <a:pt x="568" y="18"/>
                  </a:lnTo>
                  <a:lnTo>
                    <a:pt x="578" y="18"/>
                  </a:lnTo>
                  <a:lnTo>
                    <a:pt x="602" y="16"/>
                  </a:lnTo>
                  <a:lnTo>
                    <a:pt x="610" y="12"/>
                  </a:lnTo>
                  <a:lnTo>
                    <a:pt x="614" y="10"/>
                  </a:lnTo>
                  <a:close/>
                  <a:moveTo>
                    <a:pt x="444" y="80"/>
                  </a:moveTo>
                  <a:lnTo>
                    <a:pt x="444" y="80"/>
                  </a:lnTo>
                  <a:lnTo>
                    <a:pt x="450" y="82"/>
                  </a:lnTo>
                  <a:lnTo>
                    <a:pt x="450" y="84"/>
                  </a:lnTo>
                  <a:lnTo>
                    <a:pt x="456" y="86"/>
                  </a:lnTo>
                  <a:lnTo>
                    <a:pt x="474" y="88"/>
                  </a:lnTo>
                  <a:lnTo>
                    <a:pt x="502" y="94"/>
                  </a:lnTo>
                  <a:lnTo>
                    <a:pt x="514" y="100"/>
                  </a:lnTo>
                  <a:lnTo>
                    <a:pt x="524" y="102"/>
                  </a:lnTo>
                  <a:lnTo>
                    <a:pt x="536" y="100"/>
                  </a:lnTo>
                  <a:lnTo>
                    <a:pt x="544" y="96"/>
                  </a:lnTo>
                  <a:lnTo>
                    <a:pt x="546" y="94"/>
                  </a:lnTo>
                  <a:lnTo>
                    <a:pt x="544" y="94"/>
                  </a:lnTo>
                  <a:lnTo>
                    <a:pt x="520" y="88"/>
                  </a:lnTo>
                  <a:lnTo>
                    <a:pt x="492" y="76"/>
                  </a:lnTo>
                  <a:lnTo>
                    <a:pt x="478" y="74"/>
                  </a:lnTo>
                  <a:lnTo>
                    <a:pt x="466" y="76"/>
                  </a:lnTo>
                  <a:lnTo>
                    <a:pt x="458" y="76"/>
                  </a:lnTo>
                  <a:lnTo>
                    <a:pt x="452" y="74"/>
                  </a:lnTo>
                  <a:lnTo>
                    <a:pt x="438" y="70"/>
                  </a:lnTo>
                  <a:lnTo>
                    <a:pt x="432" y="68"/>
                  </a:lnTo>
                  <a:lnTo>
                    <a:pt x="426" y="66"/>
                  </a:lnTo>
                  <a:lnTo>
                    <a:pt x="420" y="68"/>
                  </a:lnTo>
                  <a:lnTo>
                    <a:pt x="414" y="74"/>
                  </a:lnTo>
                  <a:lnTo>
                    <a:pt x="412" y="76"/>
                  </a:lnTo>
                  <a:lnTo>
                    <a:pt x="414" y="76"/>
                  </a:lnTo>
                  <a:lnTo>
                    <a:pt x="420" y="78"/>
                  </a:lnTo>
                  <a:lnTo>
                    <a:pt x="432" y="78"/>
                  </a:lnTo>
                  <a:lnTo>
                    <a:pt x="444" y="80"/>
                  </a:lnTo>
                  <a:close/>
                  <a:moveTo>
                    <a:pt x="296" y="786"/>
                  </a:moveTo>
                  <a:lnTo>
                    <a:pt x="296" y="786"/>
                  </a:lnTo>
                  <a:lnTo>
                    <a:pt x="290" y="806"/>
                  </a:lnTo>
                  <a:lnTo>
                    <a:pt x="288" y="812"/>
                  </a:lnTo>
                  <a:lnTo>
                    <a:pt x="288" y="818"/>
                  </a:lnTo>
                  <a:lnTo>
                    <a:pt x="292" y="822"/>
                  </a:lnTo>
                  <a:lnTo>
                    <a:pt x="300" y="826"/>
                  </a:lnTo>
                  <a:lnTo>
                    <a:pt x="310" y="828"/>
                  </a:lnTo>
                  <a:lnTo>
                    <a:pt x="324" y="828"/>
                  </a:lnTo>
                  <a:lnTo>
                    <a:pt x="340" y="828"/>
                  </a:lnTo>
                  <a:lnTo>
                    <a:pt x="338" y="830"/>
                  </a:lnTo>
                  <a:lnTo>
                    <a:pt x="334" y="832"/>
                  </a:lnTo>
                  <a:lnTo>
                    <a:pt x="330" y="836"/>
                  </a:lnTo>
                  <a:lnTo>
                    <a:pt x="330" y="842"/>
                  </a:lnTo>
                  <a:lnTo>
                    <a:pt x="330" y="844"/>
                  </a:lnTo>
                  <a:lnTo>
                    <a:pt x="332" y="848"/>
                  </a:lnTo>
                  <a:lnTo>
                    <a:pt x="344" y="856"/>
                  </a:lnTo>
                  <a:lnTo>
                    <a:pt x="350" y="858"/>
                  </a:lnTo>
                  <a:lnTo>
                    <a:pt x="356" y="860"/>
                  </a:lnTo>
                  <a:lnTo>
                    <a:pt x="360" y="860"/>
                  </a:lnTo>
                  <a:lnTo>
                    <a:pt x="362" y="858"/>
                  </a:lnTo>
                  <a:lnTo>
                    <a:pt x="364" y="852"/>
                  </a:lnTo>
                  <a:lnTo>
                    <a:pt x="366" y="844"/>
                  </a:lnTo>
                  <a:lnTo>
                    <a:pt x="366" y="838"/>
                  </a:lnTo>
                  <a:lnTo>
                    <a:pt x="366" y="834"/>
                  </a:lnTo>
                  <a:lnTo>
                    <a:pt x="368" y="832"/>
                  </a:lnTo>
                  <a:lnTo>
                    <a:pt x="370" y="834"/>
                  </a:lnTo>
                  <a:lnTo>
                    <a:pt x="376" y="842"/>
                  </a:lnTo>
                  <a:lnTo>
                    <a:pt x="380" y="848"/>
                  </a:lnTo>
                  <a:lnTo>
                    <a:pt x="382" y="852"/>
                  </a:lnTo>
                  <a:lnTo>
                    <a:pt x="382" y="856"/>
                  </a:lnTo>
                  <a:lnTo>
                    <a:pt x="382" y="860"/>
                  </a:lnTo>
                  <a:lnTo>
                    <a:pt x="378" y="866"/>
                  </a:lnTo>
                  <a:lnTo>
                    <a:pt x="372" y="870"/>
                  </a:lnTo>
                  <a:lnTo>
                    <a:pt x="368" y="874"/>
                  </a:lnTo>
                  <a:lnTo>
                    <a:pt x="368" y="876"/>
                  </a:lnTo>
                  <a:lnTo>
                    <a:pt x="374" y="878"/>
                  </a:lnTo>
                  <a:lnTo>
                    <a:pt x="388" y="880"/>
                  </a:lnTo>
                  <a:lnTo>
                    <a:pt x="404" y="882"/>
                  </a:lnTo>
                  <a:lnTo>
                    <a:pt x="414" y="884"/>
                  </a:lnTo>
                  <a:lnTo>
                    <a:pt x="420" y="886"/>
                  </a:lnTo>
                  <a:lnTo>
                    <a:pt x="424" y="888"/>
                  </a:lnTo>
                  <a:lnTo>
                    <a:pt x="426" y="890"/>
                  </a:lnTo>
                  <a:lnTo>
                    <a:pt x="430" y="892"/>
                  </a:lnTo>
                  <a:lnTo>
                    <a:pt x="450" y="892"/>
                  </a:lnTo>
                  <a:lnTo>
                    <a:pt x="464" y="894"/>
                  </a:lnTo>
                  <a:lnTo>
                    <a:pt x="476" y="894"/>
                  </a:lnTo>
                  <a:lnTo>
                    <a:pt x="494" y="898"/>
                  </a:lnTo>
                  <a:lnTo>
                    <a:pt x="504" y="898"/>
                  </a:lnTo>
                  <a:lnTo>
                    <a:pt x="514" y="898"/>
                  </a:lnTo>
                  <a:lnTo>
                    <a:pt x="524" y="894"/>
                  </a:lnTo>
                  <a:lnTo>
                    <a:pt x="536" y="888"/>
                  </a:lnTo>
                  <a:lnTo>
                    <a:pt x="540" y="886"/>
                  </a:lnTo>
                  <a:lnTo>
                    <a:pt x="540" y="884"/>
                  </a:lnTo>
                  <a:lnTo>
                    <a:pt x="540" y="882"/>
                  </a:lnTo>
                  <a:lnTo>
                    <a:pt x="538" y="878"/>
                  </a:lnTo>
                  <a:lnTo>
                    <a:pt x="530" y="874"/>
                  </a:lnTo>
                  <a:lnTo>
                    <a:pt x="518" y="868"/>
                  </a:lnTo>
                  <a:lnTo>
                    <a:pt x="506" y="862"/>
                  </a:lnTo>
                  <a:lnTo>
                    <a:pt x="494" y="854"/>
                  </a:lnTo>
                  <a:lnTo>
                    <a:pt x="484" y="846"/>
                  </a:lnTo>
                  <a:lnTo>
                    <a:pt x="476" y="836"/>
                  </a:lnTo>
                  <a:lnTo>
                    <a:pt x="472" y="826"/>
                  </a:lnTo>
                  <a:lnTo>
                    <a:pt x="466" y="820"/>
                  </a:lnTo>
                  <a:lnTo>
                    <a:pt x="456" y="808"/>
                  </a:lnTo>
                  <a:lnTo>
                    <a:pt x="452" y="800"/>
                  </a:lnTo>
                  <a:lnTo>
                    <a:pt x="448" y="792"/>
                  </a:lnTo>
                  <a:lnTo>
                    <a:pt x="448" y="780"/>
                  </a:lnTo>
                  <a:lnTo>
                    <a:pt x="450" y="764"/>
                  </a:lnTo>
                  <a:lnTo>
                    <a:pt x="452" y="756"/>
                  </a:lnTo>
                  <a:lnTo>
                    <a:pt x="456" y="748"/>
                  </a:lnTo>
                  <a:lnTo>
                    <a:pt x="464" y="736"/>
                  </a:lnTo>
                  <a:lnTo>
                    <a:pt x="474" y="726"/>
                  </a:lnTo>
                  <a:lnTo>
                    <a:pt x="482" y="718"/>
                  </a:lnTo>
                  <a:lnTo>
                    <a:pt x="490" y="712"/>
                  </a:lnTo>
                  <a:lnTo>
                    <a:pt x="492" y="706"/>
                  </a:lnTo>
                  <a:lnTo>
                    <a:pt x="492" y="704"/>
                  </a:lnTo>
                  <a:lnTo>
                    <a:pt x="488" y="702"/>
                  </a:lnTo>
                  <a:lnTo>
                    <a:pt x="478" y="696"/>
                  </a:lnTo>
                  <a:lnTo>
                    <a:pt x="458" y="688"/>
                  </a:lnTo>
                  <a:lnTo>
                    <a:pt x="454" y="686"/>
                  </a:lnTo>
                  <a:lnTo>
                    <a:pt x="448" y="686"/>
                  </a:lnTo>
                  <a:lnTo>
                    <a:pt x="434" y="688"/>
                  </a:lnTo>
                  <a:lnTo>
                    <a:pt x="400" y="694"/>
                  </a:lnTo>
                  <a:lnTo>
                    <a:pt x="378" y="698"/>
                  </a:lnTo>
                  <a:lnTo>
                    <a:pt x="366" y="700"/>
                  </a:lnTo>
                  <a:lnTo>
                    <a:pt x="362" y="702"/>
                  </a:lnTo>
                  <a:lnTo>
                    <a:pt x="362" y="706"/>
                  </a:lnTo>
                  <a:lnTo>
                    <a:pt x="362" y="708"/>
                  </a:lnTo>
                  <a:lnTo>
                    <a:pt x="362" y="712"/>
                  </a:lnTo>
                  <a:lnTo>
                    <a:pt x="358" y="716"/>
                  </a:lnTo>
                  <a:lnTo>
                    <a:pt x="348" y="720"/>
                  </a:lnTo>
                  <a:lnTo>
                    <a:pt x="338" y="726"/>
                  </a:lnTo>
                  <a:lnTo>
                    <a:pt x="334" y="730"/>
                  </a:lnTo>
                  <a:lnTo>
                    <a:pt x="332" y="734"/>
                  </a:lnTo>
                  <a:lnTo>
                    <a:pt x="334" y="736"/>
                  </a:lnTo>
                  <a:lnTo>
                    <a:pt x="338" y="742"/>
                  </a:lnTo>
                  <a:lnTo>
                    <a:pt x="340" y="746"/>
                  </a:lnTo>
                  <a:lnTo>
                    <a:pt x="340" y="754"/>
                  </a:lnTo>
                  <a:lnTo>
                    <a:pt x="336" y="764"/>
                  </a:lnTo>
                  <a:lnTo>
                    <a:pt x="330" y="774"/>
                  </a:lnTo>
                  <a:lnTo>
                    <a:pt x="324" y="778"/>
                  </a:lnTo>
                  <a:lnTo>
                    <a:pt x="320" y="778"/>
                  </a:lnTo>
                  <a:lnTo>
                    <a:pt x="316" y="776"/>
                  </a:lnTo>
                  <a:lnTo>
                    <a:pt x="310" y="774"/>
                  </a:lnTo>
                  <a:lnTo>
                    <a:pt x="306" y="774"/>
                  </a:lnTo>
                  <a:lnTo>
                    <a:pt x="302" y="778"/>
                  </a:lnTo>
                  <a:lnTo>
                    <a:pt x="296" y="786"/>
                  </a:lnTo>
                  <a:close/>
                  <a:moveTo>
                    <a:pt x="282" y="168"/>
                  </a:moveTo>
                  <a:lnTo>
                    <a:pt x="282" y="168"/>
                  </a:lnTo>
                  <a:lnTo>
                    <a:pt x="290" y="168"/>
                  </a:lnTo>
                  <a:lnTo>
                    <a:pt x="294" y="164"/>
                  </a:lnTo>
                  <a:lnTo>
                    <a:pt x="292" y="160"/>
                  </a:lnTo>
                  <a:lnTo>
                    <a:pt x="288" y="158"/>
                  </a:lnTo>
                  <a:lnTo>
                    <a:pt x="280" y="154"/>
                  </a:lnTo>
                  <a:lnTo>
                    <a:pt x="270" y="152"/>
                  </a:lnTo>
                  <a:lnTo>
                    <a:pt x="260" y="152"/>
                  </a:lnTo>
                  <a:lnTo>
                    <a:pt x="250" y="156"/>
                  </a:lnTo>
                  <a:lnTo>
                    <a:pt x="242" y="160"/>
                  </a:lnTo>
                  <a:lnTo>
                    <a:pt x="240" y="164"/>
                  </a:lnTo>
                  <a:lnTo>
                    <a:pt x="240" y="166"/>
                  </a:lnTo>
                  <a:lnTo>
                    <a:pt x="244" y="166"/>
                  </a:lnTo>
                  <a:lnTo>
                    <a:pt x="260" y="168"/>
                  </a:lnTo>
                  <a:lnTo>
                    <a:pt x="282" y="168"/>
                  </a:lnTo>
                  <a:close/>
                  <a:moveTo>
                    <a:pt x="416" y="96"/>
                  </a:moveTo>
                  <a:lnTo>
                    <a:pt x="416" y="96"/>
                  </a:lnTo>
                  <a:lnTo>
                    <a:pt x="424" y="96"/>
                  </a:lnTo>
                  <a:lnTo>
                    <a:pt x="428" y="100"/>
                  </a:lnTo>
                  <a:lnTo>
                    <a:pt x="432" y="100"/>
                  </a:lnTo>
                  <a:lnTo>
                    <a:pt x="440" y="100"/>
                  </a:lnTo>
                  <a:lnTo>
                    <a:pt x="452" y="98"/>
                  </a:lnTo>
                  <a:lnTo>
                    <a:pt x="464" y="96"/>
                  </a:lnTo>
                  <a:lnTo>
                    <a:pt x="470" y="96"/>
                  </a:lnTo>
                  <a:lnTo>
                    <a:pt x="472" y="96"/>
                  </a:lnTo>
                  <a:lnTo>
                    <a:pt x="470" y="94"/>
                  </a:lnTo>
                  <a:lnTo>
                    <a:pt x="452" y="88"/>
                  </a:lnTo>
                  <a:lnTo>
                    <a:pt x="440" y="86"/>
                  </a:lnTo>
                  <a:lnTo>
                    <a:pt x="436" y="86"/>
                  </a:lnTo>
                  <a:lnTo>
                    <a:pt x="432" y="88"/>
                  </a:lnTo>
                  <a:lnTo>
                    <a:pt x="428" y="90"/>
                  </a:lnTo>
                  <a:lnTo>
                    <a:pt x="424" y="90"/>
                  </a:lnTo>
                  <a:lnTo>
                    <a:pt x="414" y="88"/>
                  </a:lnTo>
                  <a:lnTo>
                    <a:pt x="404" y="86"/>
                  </a:lnTo>
                  <a:lnTo>
                    <a:pt x="398" y="88"/>
                  </a:lnTo>
                  <a:lnTo>
                    <a:pt x="396" y="92"/>
                  </a:lnTo>
                  <a:lnTo>
                    <a:pt x="394" y="94"/>
                  </a:lnTo>
                  <a:lnTo>
                    <a:pt x="398" y="96"/>
                  </a:lnTo>
                  <a:lnTo>
                    <a:pt x="416" y="96"/>
                  </a:lnTo>
                  <a:close/>
                  <a:moveTo>
                    <a:pt x="406" y="124"/>
                  </a:moveTo>
                  <a:lnTo>
                    <a:pt x="406" y="124"/>
                  </a:lnTo>
                  <a:lnTo>
                    <a:pt x="414" y="122"/>
                  </a:lnTo>
                  <a:lnTo>
                    <a:pt x="416" y="122"/>
                  </a:lnTo>
                  <a:lnTo>
                    <a:pt x="416" y="120"/>
                  </a:lnTo>
                  <a:lnTo>
                    <a:pt x="414" y="116"/>
                  </a:lnTo>
                  <a:lnTo>
                    <a:pt x="408" y="112"/>
                  </a:lnTo>
                  <a:lnTo>
                    <a:pt x="402" y="110"/>
                  </a:lnTo>
                  <a:lnTo>
                    <a:pt x="394" y="110"/>
                  </a:lnTo>
                  <a:lnTo>
                    <a:pt x="390" y="112"/>
                  </a:lnTo>
                  <a:lnTo>
                    <a:pt x="392" y="114"/>
                  </a:lnTo>
                  <a:lnTo>
                    <a:pt x="392" y="116"/>
                  </a:lnTo>
                  <a:lnTo>
                    <a:pt x="392" y="118"/>
                  </a:lnTo>
                  <a:lnTo>
                    <a:pt x="390" y="120"/>
                  </a:lnTo>
                  <a:lnTo>
                    <a:pt x="390" y="122"/>
                  </a:lnTo>
                  <a:lnTo>
                    <a:pt x="392" y="124"/>
                  </a:lnTo>
                  <a:lnTo>
                    <a:pt x="406" y="124"/>
                  </a:lnTo>
                  <a:close/>
                  <a:moveTo>
                    <a:pt x="382" y="134"/>
                  </a:moveTo>
                  <a:lnTo>
                    <a:pt x="382" y="134"/>
                  </a:lnTo>
                  <a:lnTo>
                    <a:pt x="372" y="126"/>
                  </a:lnTo>
                  <a:lnTo>
                    <a:pt x="368" y="124"/>
                  </a:lnTo>
                  <a:lnTo>
                    <a:pt x="364" y="124"/>
                  </a:lnTo>
                  <a:lnTo>
                    <a:pt x="350" y="128"/>
                  </a:lnTo>
                  <a:lnTo>
                    <a:pt x="330" y="136"/>
                  </a:lnTo>
                  <a:lnTo>
                    <a:pt x="328" y="138"/>
                  </a:lnTo>
                  <a:lnTo>
                    <a:pt x="326" y="140"/>
                  </a:lnTo>
                  <a:lnTo>
                    <a:pt x="328" y="142"/>
                  </a:lnTo>
                  <a:lnTo>
                    <a:pt x="332" y="144"/>
                  </a:lnTo>
                  <a:lnTo>
                    <a:pt x="342" y="146"/>
                  </a:lnTo>
                  <a:lnTo>
                    <a:pt x="356" y="148"/>
                  </a:lnTo>
                  <a:lnTo>
                    <a:pt x="370" y="148"/>
                  </a:lnTo>
                  <a:lnTo>
                    <a:pt x="380" y="146"/>
                  </a:lnTo>
                  <a:lnTo>
                    <a:pt x="384" y="144"/>
                  </a:lnTo>
                  <a:lnTo>
                    <a:pt x="386" y="142"/>
                  </a:lnTo>
                  <a:lnTo>
                    <a:pt x="386" y="138"/>
                  </a:lnTo>
                  <a:lnTo>
                    <a:pt x="382" y="134"/>
                  </a:lnTo>
                  <a:close/>
                  <a:moveTo>
                    <a:pt x="46" y="116"/>
                  </a:moveTo>
                  <a:lnTo>
                    <a:pt x="46" y="116"/>
                  </a:lnTo>
                  <a:lnTo>
                    <a:pt x="54" y="118"/>
                  </a:lnTo>
                  <a:lnTo>
                    <a:pt x="62" y="114"/>
                  </a:lnTo>
                  <a:lnTo>
                    <a:pt x="66" y="114"/>
                  </a:lnTo>
                  <a:lnTo>
                    <a:pt x="70" y="116"/>
                  </a:lnTo>
                  <a:lnTo>
                    <a:pt x="76" y="120"/>
                  </a:lnTo>
                  <a:lnTo>
                    <a:pt x="80" y="122"/>
                  </a:lnTo>
                  <a:lnTo>
                    <a:pt x="86" y="124"/>
                  </a:lnTo>
                  <a:lnTo>
                    <a:pt x="92" y="122"/>
                  </a:lnTo>
                  <a:lnTo>
                    <a:pt x="102" y="118"/>
                  </a:lnTo>
                  <a:lnTo>
                    <a:pt x="118" y="110"/>
                  </a:lnTo>
                  <a:lnTo>
                    <a:pt x="130" y="104"/>
                  </a:lnTo>
                  <a:lnTo>
                    <a:pt x="134" y="102"/>
                  </a:lnTo>
                  <a:lnTo>
                    <a:pt x="140" y="102"/>
                  </a:lnTo>
                  <a:lnTo>
                    <a:pt x="148" y="102"/>
                  </a:lnTo>
                  <a:lnTo>
                    <a:pt x="158" y="106"/>
                  </a:lnTo>
                  <a:lnTo>
                    <a:pt x="168" y="108"/>
                  </a:lnTo>
                  <a:lnTo>
                    <a:pt x="176" y="108"/>
                  </a:lnTo>
                  <a:lnTo>
                    <a:pt x="180" y="108"/>
                  </a:lnTo>
                  <a:lnTo>
                    <a:pt x="182" y="106"/>
                  </a:lnTo>
                  <a:lnTo>
                    <a:pt x="182" y="102"/>
                  </a:lnTo>
                  <a:lnTo>
                    <a:pt x="176" y="98"/>
                  </a:lnTo>
                  <a:lnTo>
                    <a:pt x="166" y="94"/>
                  </a:lnTo>
                  <a:lnTo>
                    <a:pt x="150" y="90"/>
                  </a:lnTo>
                  <a:lnTo>
                    <a:pt x="126" y="86"/>
                  </a:lnTo>
                  <a:lnTo>
                    <a:pt x="122" y="88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4" y="94"/>
                  </a:lnTo>
                  <a:lnTo>
                    <a:pt x="108" y="98"/>
                  </a:lnTo>
                  <a:lnTo>
                    <a:pt x="96" y="100"/>
                  </a:lnTo>
                  <a:lnTo>
                    <a:pt x="64" y="104"/>
                  </a:lnTo>
                  <a:lnTo>
                    <a:pt x="42" y="108"/>
                  </a:lnTo>
                  <a:lnTo>
                    <a:pt x="34" y="110"/>
                  </a:lnTo>
                  <a:lnTo>
                    <a:pt x="32" y="112"/>
                  </a:lnTo>
                  <a:lnTo>
                    <a:pt x="36" y="114"/>
                  </a:lnTo>
                  <a:lnTo>
                    <a:pt x="46" y="116"/>
                  </a:lnTo>
                  <a:close/>
                  <a:moveTo>
                    <a:pt x="202" y="100"/>
                  </a:moveTo>
                  <a:lnTo>
                    <a:pt x="202" y="100"/>
                  </a:lnTo>
                  <a:lnTo>
                    <a:pt x="210" y="106"/>
                  </a:lnTo>
                  <a:lnTo>
                    <a:pt x="210" y="108"/>
                  </a:lnTo>
                  <a:lnTo>
                    <a:pt x="210" y="112"/>
                  </a:lnTo>
                  <a:lnTo>
                    <a:pt x="208" y="114"/>
                  </a:lnTo>
                  <a:lnTo>
                    <a:pt x="202" y="116"/>
                  </a:lnTo>
                  <a:lnTo>
                    <a:pt x="178" y="118"/>
                  </a:lnTo>
                  <a:lnTo>
                    <a:pt x="152" y="118"/>
                  </a:lnTo>
                  <a:lnTo>
                    <a:pt x="136" y="118"/>
                  </a:lnTo>
                  <a:lnTo>
                    <a:pt x="132" y="120"/>
                  </a:lnTo>
                  <a:lnTo>
                    <a:pt x="134" y="124"/>
                  </a:lnTo>
                  <a:lnTo>
                    <a:pt x="140" y="126"/>
                  </a:lnTo>
                  <a:lnTo>
                    <a:pt x="146" y="132"/>
                  </a:lnTo>
                  <a:lnTo>
                    <a:pt x="146" y="134"/>
                  </a:lnTo>
                  <a:lnTo>
                    <a:pt x="144" y="134"/>
                  </a:lnTo>
                  <a:lnTo>
                    <a:pt x="124" y="132"/>
                  </a:lnTo>
                  <a:lnTo>
                    <a:pt x="110" y="132"/>
                  </a:lnTo>
                  <a:lnTo>
                    <a:pt x="100" y="132"/>
                  </a:lnTo>
                  <a:lnTo>
                    <a:pt x="96" y="134"/>
                  </a:lnTo>
                  <a:lnTo>
                    <a:pt x="96" y="136"/>
                  </a:lnTo>
                  <a:lnTo>
                    <a:pt x="100" y="140"/>
                  </a:lnTo>
                  <a:lnTo>
                    <a:pt x="110" y="144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8" y="144"/>
                  </a:lnTo>
                  <a:lnTo>
                    <a:pt x="140" y="140"/>
                  </a:lnTo>
                  <a:lnTo>
                    <a:pt x="146" y="140"/>
                  </a:lnTo>
                  <a:lnTo>
                    <a:pt x="148" y="140"/>
                  </a:lnTo>
                  <a:lnTo>
                    <a:pt x="146" y="146"/>
                  </a:lnTo>
                  <a:lnTo>
                    <a:pt x="146" y="150"/>
                  </a:lnTo>
                  <a:lnTo>
                    <a:pt x="146" y="152"/>
                  </a:lnTo>
                  <a:lnTo>
                    <a:pt x="150" y="152"/>
                  </a:lnTo>
                  <a:lnTo>
                    <a:pt x="160" y="150"/>
                  </a:lnTo>
                  <a:lnTo>
                    <a:pt x="168" y="148"/>
                  </a:lnTo>
                  <a:lnTo>
                    <a:pt x="176" y="146"/>
                  </a:lnTo>
                  <a:lnTo>
                    <a:pt x="184" y="148"/>
                  </a:lnTo>
                  <a:lnTo>
                    <a:pt x="190" y="150"/>
                  </a:lnTo>
                  <a:lnTo>
                    <a:pt x="192" y="150"/>
                  </a:lnTo>
                  <a:lnTo>
                    <a:pt x="196" y="148"/>
                  </a:lnTo>
                  <a:lnTo>
                    <a:pt x="200" y="144"/>
                  </a:lnTo>
                  <a:lnTo>
                    <a:pt x="198" y="142"/>
                  </a:lnTo>
                  <a:lnTo>
                    <a:pt x="192" y="140"/>
                  </a:lnTo>
                  <a:lnTo>
                    <a:pt x="184" y="138"/>
                  </a:lnTo>
                  <a:lnTo>
                    <a:pt x="184" y="136"/>
                  </a:lnTo>
                  <a:lnTo>
                    <a:pt x="186" y="134"/>
                  </a:lnTo>
                  <a:lnTo>
                    <a:pt x="196" y="130"/>
                  </a:lnTo>
                  <a:lnTo>
                    <a:pt x="206" y="130"/>
                  </a:lnTo>
                  <a:lnTo>
                    <a:pt x="216" y="128"/>
                  </a:lnTo>
                  <a:lnTo>
                    <a:pt x="220" y="126"/>
                  </a:lnTo>
                  <a:lnTo>
                    <a:pt x="226" y="124"/>
                  </a:lnTo>
                  <a:lnTo>
                    <a:pt x="230" y="120"/>
                  </a:lnTo>
                  <a:lnTo>
                    <a:pt x="234" y="118"/>
                  </a:lnTo>
                  <a:lnTo>
                    <a:pt x="246" y="118"/>
                  </a:lnTo>
                  <a:lnTo>
                    <a:pt x="262" y="118"/>
                  </a:lnTo>
                  <a:lnTo>
                    <a:pt x="286" y="114"/>
                  </a:lnTo>
                  <a:lnTo>
                    <a:pt x="298" y="112"/>
                  </a:lnTo>
                  <a:lnTo>
                    <a:pt x="304" y="108"/>
                  </a:lnTo>
                  <a:lnTo>
                    <a:pt x="306" y="104"/>
                  </a:lnTo>
                  <a:lnTo>
                    <a:pt x="304" y="102"/>
                  </a:lnTo>
                  <a:lnTo>
                    <a:pt x="298" y="98"/>
                  </a:lnTo>
                  <a:lnTo>
                    <a:pt x="290" y="96"/>
                  </a:lnTo>
                  <a:lnTo>
                    <a:pt x="280" y="96"/>
                  </a:lnTo>
                  <a:lnTo>
                    <a:pt x="270" y="98"/>
                  </a:lnTo>
                  <a:lnTo>
                    <a:pt x="256" y="98"/>
                  </a:lnTo>
                  <a:lnTo>
                    <a:pt x="258" y="98"/>
                  </a:lnTo>
                  <a:lnTo>
                    <a:pt x="260" y="96"/>
                  </a:lnTo>
                  <a:lnTo>
                    <a:pt x="262" y="94"/>
                  </a:lnTo>
                  <a:lnTo>
                    <a:pt x="262" y="92"/>
                  </a:lnTo>
                  <a:lnTo>
                    <a:pt x="258" y="90"/>
                  </a:lnTo>
                  <a:lnTo>
                    <a:pt x="250" y="88"/>
                  </a:lnTo>
                  <a:lnTo>
                    <a:pt x="228" y="88"/>
                  </a:lnTo>
                  <a:lnTo>
                    <a:pt x="208" y="90"/>
                  </a:lnTo>
                  <a:lnTo>
                    <a:pt x="202" y="92"/>
                  </a:lnTo>
                  <a:lnTo>
                    <a:pt x="198" y="96"/>
                  </a:lnTo>
                  <a:lnTo>
                    <a:pt x="198" y="98"/>
                  </a:lnTo>
                  <a:lnTo>
                    <a:pt x="202" y="100"/>
                  </a:lnTo>
                  <a:close/>
                  <a:moveTo>
                    <a:pt x="272" y="70"/>
                  </a:moveTo>
                  <a:lnTo>
                    <a:pt x="272" y="70"/>
                  </a:lnTo>
                  <a:lnTo>
                    <a:pt x="276" y="66"/>
                  </a:lnTo>
                  <a:lnTo>
                    <a:pt x="278" y="64"/>
                  </a:lnTo>
                  <a:lnTo>
                    <a:pt x="276" y="62"/>
                  </a:lnTo>
                  <a:lnTo>
                    <a:pt x="274" y="60"/>
                  </a:lnTo>
                  <a:lnTo>
                    <a:pt x="268" y="60"/>
                  </a:lnTo>
                  <a:lnTo>
                    <a:pt x="262" y="60"/>
                  </a:lnTo>
                  <a:lnTo>
                    <a:pt x="256" y="62"/>
                  </a:lnTo>
                  <a:lnTo>
                    <a:pt x="250" y="66"/>
                  </a:lnTo>
                  <a:lnTo>
                    <a:pt x="246" y="72"/>
                  </a:lnTo>
                  <a:lnTo>
                    <a:pt x="244" y="76"/>
                  </a:lnTo>
                  <a:lnTo>
                    <a:pt x="244" y="78"/>
                  </a:lnTo>
                  <a:lnTo>
                    <a:pt x="248" y="78"/>
                  </a:lnTo>
                  <a:lnTo>
                    <a:pt x="258" y="74"/>
                  </a:lnTo>
                  <a:lnTo>
                    <a:pt x="272" y="70"/>
                  </a:lnTo>
                  <a:close/>
                  <a:moveTo>
                    <a:pt x="228" y="142"/>
                  </a:moveTo>
                  <a:lnTo>
                    <a:pt x="228" y="142"/>
                  </a:lnTo>
                  <a:lnTo>
                    <a:pt x="222" y="144"/>
                  </a:lnTo>
                  <a:lnTo>
                    <a:pt x="220" y="146"/>
                  </a:lnTo>
                  <a:lnTo>
                    <a:pt x="218" y="150"/>
                  </a:lnTo>
                  <a:lnTo>
                    <a:pt x="220" y="152"/>
                  </a:lnTo>
                  <a:lnTo>
                    <a:pt x="222" y="156"/>
                  </a:lnTo>
                  <a:lnTo>
                    <a:pt x="226" y="156"/>
                  </a:lnTo>
                  <a:lnTo>
                    <a:pt x="232" y="156"/>
                  </a:lnTo>
                  <a:lnTo>
                    <a:pt x="238" y="154"/>
                  </a:lnTo>
                  <a:lnTo>
                    <a:pt x="246" y="148"/>
                  </a:lnTo>
                  <a:lnTo>
                    <a:pt x="248" y="144"/>
                  </a:lnTo>
                  <a:lnTo>
                    <a:pt x="248" y="142"/>
                  </a:lnTo>
                  <a:lnTo>
                    <a:pt x="246" y="140"/>
                  </a:lnTo>
                  <a:lnTo>
                    <a:pt x="242" y="138"/>
                  </a:lnTo>
                  <a:lnTo>
                    <a:pt x="228" y="142"/>
                  </a:lnTo>
                  <a:close/>
                  <a:moveTo>
                    <a:pt x="790" y="22"/>
                  </a:moveTo>
                  <a:lnTo>
                    <a:pt x="790" y="22"/>
                  </a:lnTo>
                  <a:lnTo>
                    <a:pt x="792" y="20"/>
                  </a:lnTo>
                  <a:lnTo>
                    <a:pt x="792" y="18"/>
                  </a:lnTo>
                  <a:lnTo>
                    <a:pt x="788" y="14"/>
                  </a:lnTo>
                  <a:lnTo>
                    <a:pt x="780" y="12"/>
                  </a:lnTo>
                  <a:lnTo>
                    <a:pt x="770" y="12"/>
                  </a:lnTo>
                  <a:lnTo>
                    <a:pt x="748" y="12"/>
                  </a:lnTo>
                  <a:lnTo>
                    <a:pt x="736" y="14"/>
                  </a:lnTo>
                  <a:lnTo>
                    <a:pt x="728" y="18"/>
                  </a:lnTo>
                  <a:lnTo>
                    <a:pt x="726" y="18"/>
                  </a:lnTo>
                  <a:lnTo>
                    <a:pt x="726" y="20"/>
                  </a:lnTo>
                  <a:lnTo>
                    <a:pt x="730" y="22"/>
                  </a:lnTo>
                  <a:lnTo>
                    <a:pt x="750" y="26"/>
                  </a:lnTo>
                  <a:lnTo>
                    <a:pt x="774" y="26"/>
                  </a:lnTo>
                  <a:lnTo>
                    <a:pt x="784" y="26"/>
                  </a:lnTo>
                  <a:lnTo>
                    <a:pt x="790" y="22"/>
                  </a:lnTo>
                  <a:close/>
                  <a:moveTo>
                    <a:pt x="596" y="154"/>
                  </a:moveTo>
                  <a:lnTo>
                    <a:pt x="596" y="154"/>
                  </a:lnTo>
                  <a:lnTo>
                    <a:pt x="588" y="158"/>
                  </a:lnTo>
                  <a:lnTo>
                    <a:pt x="586" y="160"/>
                  </a:lnTo>
                  <a:lnTo>
                    <a:pt x="588" y="162"/>
                  </a:lnTo>
                  <a:lnTo>
                    <a:pt x="592" y="164"/>
                  </a:lnTo>
                  <a:lnTo>
                    <a:pt x="608" y="164"/>
                  </a:lnTo>
                  <a:lnTo>
                    <a:pt x="628" y="164"/>
                  </a:lnTo>
                  <a:lnTo>
                    <a:pt x="634" y="162"/>
                  </a:lnTo>
                  <a:lnTo>
                    <a:pt x="638" y="160"/>
                  </a:lnTo>
                  <a:lnTo>
                    <a:pt x="636" y="158"/>
                  </a:lnTo>
                  <a:lnTo>
                    <a:pt x="632" y="156"/>
                  </a:lnTo>
                  <a:lnTo>
                    <a:pt x="618" y="152"/>
                  </a:lnTo>
                  <a:lnTo>
                    <a:pt x="610" y="152"/>
                  </a:lnTo>
                  <a:lnTo>
                    <a:pt x="600" y="154"/>
                  </a:lnTo>
                  <a:lnTo>
                    <a:pt x="596" y="154"/>
                  </a:lnTo>
                  <a:close/>
                  <a:moveTo>
                    <a:pt x="482" y="98"/>
                  </a:moveTo>
                  <a:lnTo>
                    <a:pt x="482" y="98"/>
                  </a:lnTo>
                  <a:lnTo>
                    <a:pt x="460" y="100"/>
                  </a:lnTo>
                  <a:lnTo>
                    <a:pt x="458" y="102"/>
                  </a:lnTo>
                  <a:lnTo>
                    <a:pt x="462" y="106"/>
                  </a:lnTo>
                  <a:lnTo>
                    <a:pt x="470" y="108"/>
                  </a:lnTo>
                  <a:lnTo>
                    <a:pt x="482" y="108"/>
                  </a:lnTo>
                  <a:lnTo>
                    <a:pt x="510" y="106"/>
                  </a:lnTo>
                  <a:lnTo>
                    <a:pt x="514" y="106"/>
                  </a:lnTo>
                  <a:lnTo>
                    <a:pt x="516" y="104"/>
                  </a:lnTo>
                  <a:lnTo>
                    <a:pt x="508" y="100"/>
                  </a:lnTo>
                  <a:lnTo>
                    <a:pt x="496" y="98"/>
                  </a:lnTo>
                  <a:lnTo>
                    <a:pt x="482" y="98"/>
                  </a:lnTo>
                  <a:close/>
                  <a:moveTo>
                    <a:pt x="796" y="100"/>
                  </a:moveTo>
                  <a:lnTo>
                    <a:pt x="796" y="100"/>
                  </a:lnTo>
                  <a:lnTo>
                    <a:pt x="822" y="96"/>
                  </a:lnTo>
                  <a:lnTo>
                    <a:pt x="842" y="92"/>
                  </a:lnTo>
                  <a:lnTo>
                    <a:pt x="848" y="90"/>
                  </a:lnTo>
                  <a:lnTo>
                    <a:pt x="854" y="88"/>
                  </a:lnTo>
                  <a:lnTo>
                    <a:pt x="856" y="84"/>
                  </a:lnTo>
                  <a:lnTo>
                    <a:pt x="858" y="78"/>
                  </a:lnTo>
                  <a:lnTo>
                    <a:pt x="856" y="70"/>
                  </a:lnTo>
                  <a:lnTo>
                    <a:pt x="852" y="66"/>
                  </a:lnTo>
                  <a:lnTo>
                    <a:pt x="844" y="62"/>
                  </a:lnTo>
                  <a:lnTo>
                    <a:pt x="836" y="60"/>
                  </a:lnTo>
                  <a:lnTo>
                    <a:pt x="828" y="60"/>
                  </a:lnTo>
                  <a:lnTo>
                    <a:pt x="820" y="60"/>
                  </a:lnTo>
                  <a:lnTo>
                    <a:pt x="812" y="62"/>
                  </a:lnTo>
                  <a:lnTo>
                    <a:pt x="806" y="66"/>
                  </a:lnTo>
                  <a:lnTo>
                    <a:pt x="800" y="70"/>
                  </a:lnTo>
                  <a:lnTo>
                    <a:pt x="796" y="72"/>
                  </a:lnTo>
                  <a:lnTo>
                    <a:pt x="784" y="74"/>
                  </a:lnTo>
                  <a:lnTo>
                    <a:pt x="768" y="76"/>
                  </a:lnTo>
                  <a:lnTo>
                    <a:pt x="758" y="80"/>
                  </a:lnTo>
                  <a:lnTo>
                    <a:pt x="748" y="86"/>
                  </a:lnTo>
                  <a:lnTo>
                    <a:pt x="742" y="90"/>
                  </a:lnTo>
                  <a:lnTo>
                    <a:pt x="740" y="94"/>
                  </a:lnTo>
                  <a:lnTo>
                    <a:pt x="742" y="98"/>
                  </a:lnTo>
                  <a:lnTo>
                    <a:pt x="748" y="100"/>
                  </a:lnTo>
                  <a:lnTo>
                    <a:pt x="758" y="102"/>
                  </a:lnTo>
                  <a:lnTo>
                    <a:pt x="768" y="102"/>
                  </a:lnTo>
                  <a:lnTo>
                    <a:pt x="796" y="100"/>
                  </a:lnTo>
                  <a:close/>
                  <a:moveTo>
                    <a:pt x="506" y="132"/>
                  </a:moveTo>
                  <a:lnTo>
                    <a:pt x="506" y="132"/>
                  </a:lnTo>
                  <a:lnTo>
                    <a:pt x="494" y="134"/>
                  </a:lnTo>
                  <a:lnTo>
                    <a:pt x="482" y="132"/>
                  </a:lnTo>
                  <a:lnTo>
                    <a:pt x="476" y="134"/>
                  </a:lnTo>
                  <a:lnTo>
                    <a:pt x="472" y="136"/>
                  </a:lnTo>
                  <a:lnTo>
                    <a:pt x="468" y="140"/>
                  </a:lnTo>
                  <a:lnTo>
                    <a:pt x="466" y="148"/>
                  </a:lnTo>
                  <a:lnTo>
                    <a:pt x="466" y="154"/>
                  </a:lnTo>
                  <a:lnTo>
                    <a:pt x="468" y="156"/>
                  </a:lnTo>
                  <a:lnTo>
                    <a:pt x="472" y="158"/>
                  </a:lnTo>
                  <a:lnTo>
                    <a:pt x="478" y="158"/>
                  </a:lnTo>
                  <a:lnTo>
                    <a:pt x="494" y="158"/>
                  </a:lnTo>
                  <a:lnTo>
                    <a:pt x="512" y="158"/>
                  </a:lnTo>
                  <a:lnTo>
                    <a:pt x="520" y="156"/>
                  </a:lnTo>
                  <a:lnTo>
                    <a:pt x="524" y="154"/>
                  </a:lnTo>
                  <a:lnTo>
                    <a:pt x="526" y="150"/>
                  </a:lnTo>
                  <a:lnTo>
                    <a:pt x="524" y="144"/>
                  </a:lnTo>
                  <a:lnTo>
                    <a:pt x="522" y="138"/>
                  </a:lnTo>
                  <a:lnTo>
                    <a:pt x="516" y="134"/>
                  </a:lnTo>
                  <a:lnTo>
                    <a:pt x="512" y="132"/>
                  </a:lnTo>
                  <a:lnTo>
                    <a:pt x="506" y="132"/>
                  </a:lnTo>
                  <a:close/>
                  <a:moveTo>
                    <a:pt x="456" y="58"/>
                  </a:moveTo>
                  <a:lnTo>
                    <a:pt x="456" y="58"/>
                  </a:lnTo>
                  <a:lnTo>
                    <a:pt x="460" y="58"/>
                  </a:lnTo>
                  <a:lnTo>
                    <a:pt x="464" y="58"/>
                  </a:lnTo>
                  <a:lnTo>
                    <a:pt x="470" y="58"/>
                  </a:lnTo>
                  <a:lnTo>
                    <a:pt x="480" y="58"/>
                  </a:lnTo>
                  <a:lnTo>
                    <a:pt x="486" y="58"/>
                  </a:lnTo>
                  <a:lnTo>
                    <a:pt x="492" y="62"/>
                  </a:lnTo>
                  <a:lnTo>
                    <a:pt x="496" y="64"/>
                  </a:lnTo>
                  <a:lnTo>
                    <a:pt x="500" y="64"/>
                  </a:lnTo>
                  <a:lnTo>
                    <a:pt x="508" y="60"/>
                  </a:lnTo>
                  <a:lnTo>
                    <a:pt x="524" y="56"/>
                  </a:lnTo>
                  <a:lnTo>
                    <a:pt x="548" y="52"/>
                  </a:lnTo>
                  <a:lnTo>
                    <a:pt x="552" y="52"/>
                  </a:lnTo>
                  <a:lnTo>
                    <a:pt x="550" y="50"/>
                  </a:lnTo>
                  <a:lnTo>
                    <a:pt x="540" y="48"/>
                  </a:lnTo>
                  <a:lnTo>
                    <a:pt x="498" y="44"/>
                  </a:lnTo>
                  <a:lnTo>
                    <a:pt x="492" y="44"/>
                  </a:lnTo>
                  <a:lnTo>
                    <a:pt x="488" y="44"/>
                  </a:lnTo>
                  <a:lnTo>
                    <a:pt x="488" y="46"/>
                  </a:lnTo>
                  <a:lnTo>
                    <a:pt x="490" y="48"/>
                  </a:lnTo>
                  <a:lnTo>
                    <a:pt x="494" y="52"/>
                  </a:lnTo>
                  <a:lnTo>
                    <a:pt x="492" y="54"/>
                  </a:lnTo>
                  <a:lnTo>
                    <a:pt x="488" y="54"/>
                  </a:lnTo>
                  <a:lnTo>
                    <a:pt x="462" y="52"/>
                  </a:lnTo>
                  <a:lnTo>
                    <a:pt x="454" y="54"/>
                  </a:lnTo>
                  <a:lnTo>
                    <a:pt x="454" y="56"/>
                  </a:lnTo>
                  <a:lnTo>
                    <a:pt x="456" y="58"/>
                  </a:lnTo>
                  <a:close/>
                  <a:moveTo>
                    <a:pt x="678" y="84"/>
                  </a:moveTo>
                  <a:lnTo>
                    <a:pt x="678" y="84"/>
                  </a:lnTo>
                  <a:lnTo>
                    <a:pt x="688" y="82"/>
                  </a:lnTo>
                  <a:lnTo>
                    <a:pt x="696" y="78"/>
                  </a:lnTo>
                  <a:lnTo>
                    <a:pt x="704" y="74"/>
                  </a:lnTo>
                  <a:lnTo>
                    <a:pt x="710" y="70"/>
                  </a:lnTo>
                  <a:lnTo>
                    <a:pt x="710" y="68"/>
                  </a:lnTo>
                  <a:lnTo>
                    <a:pt x="710" y="66"/>
                  </a:lnTo>
                  <a:lnTo>
                    <a:pt x="704" y="64"/>
                  </a:lnTo>
                  <a:lnTo>
                    <a:pt x="692" y="64"/>
                  </a:lnTo>
                  <a:lnTo>
                    <a:pt x="670" y="68"/>
                  </a:lnTo>
                  <a:lnTo>
                    <a:pt x="654" y="72"/>
                  </a:lnTo>
                  <a:lnTo>
                    <a:pt x="646" y="76"/>
                  </a:lnTo>
                  <a:lnTo>
                    <a:pt x="644" y="80"/>
                  </a:lnTo>
                  <a:lnTo>
                    <a:pt x="646" y="82"/>
                  </a:lnTo>
                  <a:lnTo>
                    <a:pt x="658" y="84"/>
                  </a:lnTo>
                  <a:lnTo>
                    <a:pt x="678" y="84"/>
                  </a:lnTo>
                  <a:close/>
                  <a:moveTo>
                    <a:pt x="568" y="44"/>
                  </a:moveTo>
                  <a:lnTo>
                    <a:pt x="568" y="44"/>
                  </a:lnTo>
                  <a:lnTo>
                    <a:pt x="580" y="44"/>
                  </a:lnTo>
                  <a:lnTo>
                    <a:pt x="582" y="44"/>
                  </a:lnTo>
                  <a:lnTo>
                    <a:pt x="580" y="42"/>
                  </a:lnTo>
                  <a:lnTo>
                    <a:pt x="570" y="38"/>
                  </a:lnTo>
                  <a:lnTo>
                    <a:pt x="556" y="34"/>
                  </a:lnTo>
                  <a:lnTo>
                    <a:pt x="544" y="30"/>
                  </a:lnTo>
                  <a:lnTo>
                    <a:pt x="536" y="28"/>
                  </a:lnTo>
                  <a:lnTo>
                    <a:pt x="528" y="30"/>
                  </a:lnTo>
                  <a:lnTo>
                    <a:pt x="518" y="34"/>
                  </a:lnTo>
                  <a:lnTo>
                    <a:pt x="510" y="38"/>
                  </a:lnTo>
                  <a:lnTo>
                    <a:pt x="508" y="40"/>
                  </a:lnTo>
                  <a:lnTo>
                    <a:pt x="510" y="40"/>
                  </a:lnTo>
                  <a:lnTo>
                    <a:pt x="520" y="40"/>
                  </a:lnTo>
                  <a:lnTo>
                    <a:pt x="542" y="42"/>
                  </a:lnTo>
                  <a:lnTo>
                    <a:pt x="568" y="44"/>
                  </a:lnTo>
                  <a:close/>
                  <a:moveTo>
                    <a:pt x="672" y="122"/>
                  </a:moveTo>
                  <a:lnTo>
                    <a:pt x="672" y="122"/>
                  </a:lnTo>
                  <a:lnTo>
                    <a:pt x="682" y="124"/>
                  </a:lnTo>
                  <a:lnTo>
                    <a:pt x="690" y="124"/>
                  </a:lnTo>
                  <a:lnTo>
                    <a:pt x="694" y="124"/>
                  </a:lnTo>
                  <a:lnTo>
                    <a:pt x="698" y="120"/>
                  </a:lnTo>
                  <a:lnTo>
                    <a:pt x="706" y="116"/>
                  </a:lnTo>
                  <a:lnTo>
                    <a:pt x="710" y="112"/>
                  </a:lnTo>
                  <a:lnTo>
                    <a:pt x="718" y="112"/>
                  </a:lnTo>
                  <a:lnTo>
                    <a:pt x="724" y="110"/>
                  </a:lnTo>
                  <a:lnTo>
                    <a:pt x="728" y="106"/>
                  </a:lnTo>
                  <a:lnTo>
                    <a:pt x="730" y="100"/>
                  </a:lnTo>
                  <a:lnTo>
                    <a:pt x="728" y="94"/>
                  </a:lnTo>
                  <a:lnTo>
                    <a:pt x="724" y="88"/>
                  </a:lnTo>
                  <a:lnTo>
                    <a:pt x="716" y="84"/>
                  </a:lnTo>
                  <a:lnTo>
                    <a:pt x="704" y="84"/>
                  </a:lnTo>
                  <a:lnTo>
                    <a:pt x="688" y="88"/>
                  </a:lnTo>
                  <a:lnTo>
                    <a:pt x="670" y="94"/>
                  </a:lnTo>
                  <a:lnTo>
                    <a:pt x="656" y="94"/>
                  </a:lnTo>
                  <a:lnTo>
                    <a:pt x="644" y="92"/>
                  </a:lnTo>
                  <a:lnTo>
                    <a:pt x="634" y="90"/>
                  </a:lnTo>
                  <a:lnTo>
                    <a:pt x="626" y="90"/>
                  </a:lnTo>
                  <a:lnTo>
                    <a:pt x="620" y="90"/>
                  </a:lnTo>
                  <a:lnTo>
                    <a:pt x="614" y="94"/>
                  </a:lnTo>
                  <a:lnTo>
                    <a:pt x="608" y="104"/>
                  </a:lnTo>
                  <a:lnTo>
                    <a:pt x="606" y="116"/>
                  </a:lnTo>
                  <a:lnTo>
                    <a:pt x="606" y="118"/>
                  </a:lnTo>
                  <a:lnTo>
                    <a:pt x="608" y="122"/>
                  </a:lnTo>
                  <a:lnTo>
                    <a:pt x="614" y="124"/>
                  </a:lnTo>
                  <a:lnTo>
                    <a:pt x="622" y="124"/>
                  </a:lnTo>
                  <a:lnTo>
                    <a:pt x="646" y="120"/>
                  </a:lnTo>
                  <a:lnTo>
                    <a:pt x="660" y="120"/>
                  </a:lnTo>
                  <a:lnTo>
                    <a:pt x="672" y="122"/>
                  </a:lnTo>
                  <a:close/>
                  <a:moveTo>
                    <a:pt x="4428" y="2314"/>
                  </a:moveTo>
                  <a:lnTo>
                    <a:pt x="4428" y="2314"/>
                  </a:lnTo>
                  <a:lnTo>
                    <a:pt x="4426" y="2314"/>
                  </a:lnTo>
                  <a:lnTo>
                    <a:pt x="4428" y="2314"/>
                  </a:lnTo>
                  <a:lnTo>
                    <a:pt x="4432" y="2310"/>
                  </a:lnTo>
                  <a:lnTo>
                    <a:pt x="4436" y="2306"/>
                  </a:lnTo>
                  <a:lnTo>
                    <a:pt x="4436" y="2302"/>
                  </a:lnTo>
                  <a:lnTo>
                    <a:pt x="4432" y="2304"/>
                  </a:lnTo>
                  <a:lnTo>
                    <a:pt x="4428" y="2314"/>
                  </a:lnTo>
                  <a:close/>
                  <a:moveTo>
                    <a:pt x="4510" y="2192"/>
                  </a:moveTo>
                  <a:lnTo>
                    <a:pt x="4510" y="2192"/>
                  </a:lnTo>
                  <a:lnTo>
                    <a:pt x="4508" y="2194"/>
                  </a:lnTo>
                  <a:lnTo>
                    <a:pt x="4506" y="2196"/>
                  </a:lnTo>
                  <a:lnTo>
                    <a:pt x="4502" y="2202"/>
                  </a:lnTo>
                  <a:lnTo>
                    <a:pt x="4498" y="2210"/>
                  </a:lnTo>
                  <a:lnTo>
                    <a:pt x="4496" y="2214"/>
                  </a:lnTo>
                  <a:lnTo>
                    <a:pt x="4492" y="2216"/>
                  </a:lnTo>
                  <a:lnTo>
                    <a:pt x="4482" y="2220"/>
                  </a:lnTo>
                  <a:lnTo>
                    <a:pt x="4476" y="2224"/>
                  </a:lnTo>
                  <a:lnTo>
                    <a:pt x="4476" y="2226"/>
                  </a:lnTo>
                  <a:lnTo>
                    <a:pt x="4474" y="2228"/>
                  </a:lnTo>
                  <a:lnTo>
                    <a:pt x="4478" y="2236"/>
                  </a:lnTo>
                  <a:lnTo>
                    <a:pt x="4480" y="2238"/>
                  </a:lnTo>
                  <a:lnTo>
                    <a:pt x="4482" y="2238"/>
                  </a:lnTo>
                  <a:lnTo>
                    <a:pt x="4484" y="2236"/>
                  </a:lnTo>
                  <a:lnTo>
                    <a:pt x="4490" y="2230"/>
                  </a:lnTo>
                  <a:lnTo>
                    <a:pt x="4494" y="2228"/>
                  </a:lnTo>
                  <a:lnTo>
                    <a:pt x="4498" y="2226"/>
                  </a:lnTo>
                  <a:lnTo>
                    <a:pt x="4504" y="2224"/>
                  </a:lnTo>
                  <a:lnTo>
                    <a:pt x="4508" y="2220"/>
                  </a:lnTo>
                  <a:lnTo>
                    <a:pt x="4510" y="2214"/>
                  </a:lnTo>
                  <a:lnTo>
                    <a:pt x="4512" y="2208"/>
                  </a:lnTo>
                  <a:lnTo>
                    <a:pt x="4512" y="2198"/>
                  </a:lnTo>
                  <a:lnTo>
                    <a:pt x="4512" y="2194"/>
                  </a:lnTo>
                  <a:lnTo>
                    <a:pt x="4510" y="2192"/>
                  </a:lnTo>
                  <a:close/>
                  <a:moveTo>
                    <a:pt x="4462" y="2262"/>
                  </a:moveTo>
                  <a:lnTo>
                    <a:pt x="4462" y="2262"/>
                  </a:lnTo>
                  <a:lnTo>
                    <a:pt x="4460" y="2260"/>
                  </a:lnTo>
                  <a:lnTo>
                    <a:pt x="4456" y="2262"/>
                  </a:lnTo>
                  <a:lnTo>
                    <a:pt x="4452" y="2272"/>
                  </a:lnTo>
                  <a:lnTo>
                    <a:pt x="4448" y="2284"/>
                  </a:lnTo>
                  <a:lnTo>
                    <a:pt x="4448" y="2292"/>
                  </a:lnTo>
                  <a:lnTo>
                    <a:pt x="4448" y="2294"/>
                  </a:lnTo>
                  <a:lnTo>
                    <a:pt x="4452" y="2292"/>
                  </a:lnTo>
                  <a:lnTo>
                    <a:pt x="4458" y="2282"/>
                  </a:lnTo>
                  <a:lnTo>
                    <a:pt x="4462" y="2272"/>
                  </a:lnTo>
                  <a:lnTo>
                    <a:pt x="4462" y="2266"/>
                  </a:lnTo>
                  <a:lnTo>
                    <a:pt x="4462" y="2262"/>
                  </a:lnTo>
                  <a:close/>
                  <a:moveTo>
                    <a:pt x="4486" y="4072"/>
                  </a:moveTo>
                  <a:lnTo>
                    <a:pt x="4486" y="4072"/>
                  </a:lnTo>
                  <a:lnTo>
                    <a:pt x="4482" y="4070"/>
                  </a:lnTo>
                  <a:lnTo>
                    <a:pt x="4482" y="4068"/>
                  </a:lnTo>
                  <a:lnTo>
                    <a:pt x="4480" y="4066"/>
                  </a:lnTo>
                  <a:lnTo>
                    <a:pt x="4478" y="4064"/>
                  </a:lnTo>
                  <a:lnTo>
                    <a:pt x="4474" y="4064"/>
                  </a:lnTo>
                  <a:lnTo>
                    <a:pt x="4470" y="4064"/>
                  </a:lnTo>
                  <a:lnTo>
                    <a:pt x="4460" y="4068"/>
                  </a:lnTo>
                  <a:lnTo>
                    <a:pt x="4450" y="4076"/>
                  </a:lnTo>
                  <a:lnTo>
                    <a:pt x="4448" y="4080"/>
                  </a:lnTo>
                  <a:lnTo>
                    <a:pt x="4448" y="4084"/>
                  </a:lnTo>
                  <a:lnTo>
                    <a:pt x="4446" y="4088"/>
                  </a:lnTo>
                  <a:lnTo>
                    <a:pt x="4442" y="4094"/>
                  </a:lnTo>
                  <a:lnTo>
                    <a:pt x="4440" y="4100"/>
                  </a:lnTo>
                  <a:lnTo>
                    <a:pt x="4438" y="4104"/>
                  </a:lnTo>
                  <a:lnTo>
                    <a:pt x="4440" y="4106"/>
                  </a:lnTo>
                  <a:lnTo>
                    <a:pt x="4442" y="4104"/>
                  </a:lnTo>
                  <a:lnTo>
                    <a:pt x="4448" y="4104"/>
                  </a:lnTo>
                  <a:lnTo>
                    <a:pt x="4458" y="4106"/>
                  </a:lnTo>
                  <a:lnTo>
                    <a:pt x="4462" y="4106"/>
                  </a:lnTo>
                  <a:lnTo>
                    <a:pt x="4466" y="4106"/>
                  </a:lnTo>
                  <a:lnTo>
                    <a:pt x="4470" y="4102"/>
                  </a:lnTo>
                  <a:lnTo>
                    <a:pt x="4474" y="4098"/>
                  </a:lnTo>
                  <a:lnTo>
                    <a:pt x="4478" y="4094"/>
                  </a:lnTo>
                  <a:lnTo>
                    <a:pt x="4480" y="4092"/>
                  </a:lnTo>
                  <a:lnTo>
                    <a:pt x="4482" y="4090"/>
                  </a:lnTo>
                  <a:lnTo>
                    <a:pt x="4484" y="4082"/>
                  </a:lnTo>
                  <a:lnTo>
                    <a:pt x="4488" y="4074"/>
                  </a:lnTo>
                  <a:lnTo>
                    <a:pt x="4488" y="4072"/>
                  </a:lnTo>
                  <a:lnTo>
                    <a:pt x="4486" y="4072"/>
                  </a:lnTo>
                  <a:close/>
                  <a:moveTo>
                    <a:pt x="2916" y="5240"/>
                  </a:moveTo>
                  <a:lnTo>
                    <a:pt x="2916" y="5240"/>
                  </a:lnTo>
                  <a:lnTo>
                    <a:pt x="2912" y="5240"/>
                  </a:lnTo>
                  <a:lnTo>
                    <a:pt x="2908" y="5240"/>
                  </a:lnTo>
                  <a:lnTo>
                    <a:pt x="2902" y="5244"/>
                  </a:lnTo>
                  <a:lnTo>
                    <a:pt x="2898" y="5248"/>
                  </a:lnTo>
                  <a:lnTo>
                    <a:pt x="2896" y="5252"/>
                  </a:lnTo>
                  <a:lnTo>
                    <a:pt x="2896" y="5260"/>
                  </a:lnTo>
                  <a:lnTo>
                    <a:pt x="2896" y="5264"/>
                  </a:lnTo>
                  <a:lnTo>
                    <a:pt x="2894" y="5266"/>
                  </a:lnTo>
                  <a:lnTo>
                    <a:pt x="2890" y="5266"/>
                  </a:lnTo>
                  <a:lnTo>
                    <a:pt x="2888" y="5270"/>
                  </a:lnTo>
                  <a:lnTo>
                    <a:pt x="2892" y="5272"/>
                  </a:lnTo>
                  <a:lnTo>
                    <a:pt x="2904" y="5274"/>
                  </a:lnTo>
                  <a:lnTo>
                    <a:pt x="2914" y="5274"/>
                  </a:lnTo>
                  <a:lnTo>
                    <a:pt x="2916" y="5272"/>
                  </a:lnTo>
                  <a:lnTo>
                    <a:pt x="2918" y="5272"/>
                  </a:lnTo>
                  <a:lnTo>
                    <a:pt x="2918" y="5266"/>
                  </a:lnTo>
                  <a:lnTo>
                    <a:pt x="2920" y="5258"/>
                  </a:lnTo>
                  <a:lnTo>
                    <a:pt x="2924" y="5250"/>
                  </a:lnTo>
                  <a:lnTo>
                    <a:pt x="2924" y="5246"/>
                  </a:lnTo>
                  <a:lnTo>
                    <a:pt x="2922" y="5242"/>
                  </a:lnTo>
                  <a:lnTo>
                    <a:pt x="2916" y="5240"/>
                  </a:lnTo>
                  <a:close/>
                  <a:moveTo>
                    <a:pt x="2868" y="5234"/>
                  </a:moveTo>
                  <a:lnTo>
                    <a:pt x="2868" y="5234"/>
                  </a:lnTo>
                  <a:lnTo>
                    <a:pt x="2866" y="5232"/>
                  </a:lnTo>
                  <a:lnTo>
                    <a:pt x="2864" y="5232"/>
                  </a:lnTo>
                  <a:lnTo>
                    <a:pt x="2860" y="5234"/>
                  </a:lnTo>
                  <a:lnTo>
                    <a:pt x="2854" y="5238"/>
                  </a:lnTo>
                  <a:lnTo>
                    <a:pt x="2850" y="5238"/>
                  </a:lnTo>
                  <a:lnTo>
                    <a:pt x="2844" y="5236"/>
                  </a:lnTo>
                  <a:lnTo>
                    <a:pt x="2838" y="5234"/>
                  </a:lnTo>
                  <a:lnTo>
                    <a:pt x="2836" y="5234"/>
                  </a:lnTo>
                  <a:lnTo>
                    <a:pt x="2834" y="5236"/>
                  </a:lnTo>
                  <a:lnTo>
                    <a:pt x="2834" y="5240"/>
                  </a:lnTo>
                  <a:lnTo>
                    <a:pt x="2836" y="5246"/>
                  </a:lnTo>
                  <a:lnTo>
                    <a:pt x="2840" y="5248"/>
                  </a:lnTo>
                  <a:lnTo>
                    <a:pt x="2844" y="5250"/>
                  </a:lnTo>
                  <a:lnTo>
                    <a:pt x="2850" y="5252"/>
                  </a:lnTo>
                  <a:lnTo>
                    <a:pt x="2856" y="5256"/>
                  </a:lnTo>
                  <a:lnTo>
                    <a:pt x="2860" y="5262"/>
                  </a:lnTo>
                  <a:lnTo>
                    <a:pt x="2860" y="5266"/>
                  </a:lnTo>
                  <a:lnTo>
                    <a:pt x="2860" y="5270"/>
                  </a:lnTo>
                  <a:lnTo>
                    <a:pt x="2862" y="5270"/>
                  </a:lnTo>
                  <a:lnTo>
                    <a:pt x="2866" y="5270"/>
                  </a:lnTo>
                  <a:lnTo>
                    <a:pt x="2868" y="5266"/>
                  </a:lnTo>
                  <a:lnTo>
                    <a:pt x="2870" y="5260"/>
                  </a:lnTo>
                  <a:lnTo>
                    <a:pt x="2876" y="5254"/>
                  </a:lnTo>
                  <a:lnTo>
                    <a:pt x="2882" y="5250"/>
                  </a:lnTo>
                  <a:lnTo>
                    <a:pt x="2882" y="5246"/>
                  </a:lnTo>
                  <a:lnTo>
                    <a:pt x="2882" y="5244"/>
                  </a:lnTo>
                  <a:lnTo>
                    <a:pt x="2876" y="5240"/>
                  </a:lnTo>
                  <a:lnTo>
                    <a:pt x="2868" y="5234"/>
                  </a:lnTo>
                  <a:close/>
                  <a:moveTo>
                    <a:pt x="2906" y="5026"/>
                  </a:moveTo>
                  <a:lnTo>
                    <a:pt x="2906" y="5026"/>
                  </a:lnTo>
                  <a:lnTo>
                    <a:pt x="2906" y="5016"/>
                  </a:lnTo>
                  <a:lnTo>
                    <a:pt x="2906" y="5006"/>
                  </a:lnTo>
                  <a:lnTo>
                    <a:pt x="2904" y="5000"/>
                  </a:lnTo>
                  <a:lnTo>
                    <a:pt x="2902" y="5000"/>
                  </a:lnTo>
                  <a:lnTo>
                    <a:pt x="2900" y="5002"/>
                  </a:lnTo>
                  <a:lnTo>
                    <a:pt x="2898" y="5010"/>
                  </a:lnTo>
                  <a:lnTo>
                    <a:pt x="2898" y="5018"/>
                  </a:lnTo>
                  <a:lnTo>
                    <a:pt x="2898" y="5026"/>
                  </a:lnTo>
                  <a:lnTo>
                    <a:pt x="2896" y="5036"/>
                  </a:lnTo>
                  <a:lnTo>
                    <a:pt x="2896" y="5038"/>
                  </a:lnTo>
                  <a:lnTo>
                    <a:pt x="2898" y="5038"/>
                  </a:lnTo>
                  <a:lnTo>
                    <a:pt x="2902" y="5034"/>
                  </a:lnTo>
                  <a:lnTo>
                    <a:pt x="2906" y="5026"/>
                  </a:lnTo>
                  <a:close/>
                  <a:moveTo>
                    <a:pt x="3284" y="4314"/>
                  </a:moveTo>
                  <a:lnTo>
                    <a:pt x="3284" y="4314"/>
                  </a:lnTo>
                  <a:lnTo>
                    <a:pt x="3286" y="4316"/>
                  </a:lnTo>
                  <a:lnTo>
                    <a:pt x="3288" y="4318"/>
                  </a:lnTo>
                  <a:lnTo>
                    <a:pt x="3290" y="4318"/>
                  </a:lnTo>
                  <a:lnTo>
                    <a:pt x="3290" y="4316"/>
                  </a:lnTo>
                  <a:lnTo>
                    <a:pt x="3290" y="4314"/>
                  </a:lnTo>
                  <a:lnTo>
                    <a:pt x="3288" y="4312"/>
                  </a:lnTo>
                  <a:lnTo>
                    <a:pt x="3284" y="4314"/>
                  </a:lnTo>
                  <a:close/>
                  <a:moveTo>
                    <a:pt x="3284" y="4332"/>
                  </a:moveTo>
                  <a:lnTo>
                    <a:pt x="3284" y="4332"/>
                  </a:lnTo>
                  <a:lnTo>
                    <a:pt x="3284" y="4330"/>
                  </a:lnTo>
                  <a:lnTo>
                    <a:pt x="3282" y="4330"/>
                  </a:lnTo>
                  <a:lnTo>
                    <a:pt x="3278" y="4336"/>
                  </a:lnTo>
                  <a:lnTo>
                    <a:pt x="3278" y="4344"/>
                  </a:lnTo>
                  <a:lnTo>
                    <a:pt x="3278" y="4350"/>
                  </a:lnTo>
                  <a:lnTo>
                    <a:pt x="3282" y="4354"/>
                  </a:lnTo>
                  <a:lnTo>
                    <a:pt x="3284" y="4358"/>
                  </a:lnTo>
                  <a:lnTo>
                    <a:pt x="3286" y="4358"/>
                  </a:lnTo>
                  <a:lnTo>
                    <a:pt x="3286" y="4354"/>
                  </a:lnTo>
                  <a:lnTo>
                    <a:pt x="3284" y="4332"/>
                  </a:lnTo>
                  <a:close/>
                  <a:moveTo>
                    <a:pt x="2868" y="5178"/>
                  </a:moveTo>
                  <a:lnTo>
                    <a:pt x="2868" y="5178"/>
                  </a:lnTo>
                  <a:lnTo>
                    <a:pt x="2870" y="5178"/>
                  </a:lnTo>
                  <a:lnTo>
                    <a:pt x="2872" y="5178"/>
                  </a:lnTo>
                  <a:lnTo>
                    <a:pt x="2874" y="5178"/>
                  </a:lnTo>
                  <a:lnTo>
                    <a:pt x="2876" y="5178"/>
                  </a:lnTo>
                  <a:lnTo>
                    <a:pt x="2876" y="5176"/>
                  </a:lnTo>
                  <a:lnTo>
                    <a:pt x="2874" y="5174"/>
                  </a:lnTo>
                  <a:lnTo>
                    <a:pt x="2872" y="5172"/>
                  </a:lnTo>
                  <a:lnTo>
                    <a:pt x="2866" y="5172"/>
                  </a:lnTo>
                  <a:lnTo>
                    <a:pt x="2862" y="5174"/>
                  </a:lnTo>
                  <a:lnTo>
                    <a:pt x="2864" y="5176"/>
                  </a:lnTo>
                  <a:lnTo>
                    <a:pt x="2866" y="5178"/>
                  </a:lnTo>
                  <a:lnTo>
                    <a:pt x="2868" y="5178"/>
                  </a:lnTo>
                  <a:close/>
                  <a:moveTo>
                    <a:pt x="2798" y="5190"/>
                  </a:moveTo>
                  <a:lnTo>
                    <a:pt x="2798" y="5190"/>
                  </a:lnTo>
                  <a:lnTo>
                    <a:pt x="2804" y="5186"/>
                  </a:lnTo>
                  <a:lnTo>
                    <a:pt x="2812" y="5182"/>
                  </a:lnTo>
                  <a:lnTo>
                    <a:pt x="2818" y="5180"/>
                  </a:lnTo>
                  <a:lnTo>
                    <a:pt x="2818" y="5178"/>
                  </a:lnTo>
                  <a:lnTo>
                    <a:pt x="2818" y="5176"/>
                  </a:lnTo>
                  <a:lnTo>
                    <a:pt x="2814" y="5174"/>
                  </a:lnTo>
                  <a:lnTo>
                    <a:pt x="2810" y="5174"/>
                  </a:lnTo>
                  <a:lnTo>
                    <a:pt x="2804" y="5176"/>
                  </a:lnTo>
                  <a:lnTo>
                    <a:pt x="2794" y="5176"/>
                  </a:lnTo>
                  <a:lnTo>
                    <a:pt x="2780" y="5174"/>
                  </a:lnTo>
                  <a:lnTo>
                    <a:pt x="2770" y="5176"/>
                  </a:lnTo>
                  <a:lnTo>
                    <a:pt x="2764" y="5180"/>
                  </a:lnTo>
                  <a:lnTo>
                    <a:pt x="2764" y="5182"/>
                  </a:lnTo>
                  <a:lnTo>
                    <a:pt x="2764" y="5186"/>
                  </a:lnTo>
                  <a:lnTo>
                    <a:pt x="2768" y="5188"/>
                  </a:lnTo>
                  <a:lnTo>
                    <a:pt x="2780" y="5192"/>
                  </a:lnTo>
                  <a:lnTo>
                    <a:pt x="2790" y="5192"/>
                  </a:lnTo>
                  <a:lnTo>
                    <a:pt x="2796" y="5192"/>
                  </a:lnTo>
                  <a:lnTo>
                    <a:pt x="2798" y="5190"/>
                  </a:lnTo>
                  <a:close/>
                  <a:moveTo>
                    <a:pt x="4914" y="1916"/>
                  </a:moveTo>
                  <a:lnTo>
                    <a:pt x="4914" y="1916"/>
                  </a:lnTo>
                  <a:lnTo>
                    <a:pt x="4910" y="1920"/>
                  </a:lnTo>
                  <a:lnTo>
                    <a:pt x="4910" y="1924"/>
                  </a:lnTo>
                  <a:lnTo>
                    <a:pt x="4912" y="1928"/>
                  </a:lnTo>
                  <a:lnTo>
                    <a:pt x="4914" y="1934"/>
                  </a:lnTo>
                  <a:lnTo>
                    <a:pt x="4926" y="1944"/>
                  </a:lnTo>
                  <a:lnTo>
                    <a:pt x="4938" y="1954"/>
                  </a:lnTo>
                  <a:lnTo>
                    <a:pt x="4942" y="1958"/>
                  </a:lnTo>
                  <a:lnTo>
                    <a:pt x="4942" y="1954"/>
                  </a:lnTo>
                  <a:lnTo>
                    <a:pt x="4940" y="1946"/>
                  </a:lnTo>
                  <a:lnTo>
                    <a:pt x="4936" y="1936"/>
                  </a:lnTo>
                  <a:lnTo>
                    <a:pt x="4930" y="1926"/>
                  </a:lnTo>
                  <a:lnTo>
                    <a:pt x="4924" y="1918"/>
                  </a:lnTo>
                  <a:lnTo>
                    <a:pt x="4918" y="1914"/>
                  </a:lnTo>
                  <a:lnTo>
                    <a:pt x="4916" y="1914"/>
                  </a:lnTo>
                  <a:lnTo>
                    <a:pt x="4914" y="1916"/>
                  </a:lnTo>
                  <a:close/>
                  <a:moveTo>
                    <a:pt x="4520" y="2200"/>
                  </a:moveTo>
                  <a:lnTo>
                    <a:pt x="4520" y="2200"/>
                  </a:lnTo>
                  <a:lnTo>
                    <a:pt x="4522" y="2200"/>
                  </a:lnTo>
                  <a:lnTo>
                    <a:pt x="4524" y="2200"/>
                  </a:lnTo>
                  <a:lnTo>
                    <a:pt x="4528" y="2196"/>
                  </a:lnTo>
                  <a:lnTo>
                    <a:pt x="4528" y="2192"/>
                  </a:lnTo>
                  <a:lnTo>
                    <a:pt x="4528" y="2188"/>
                  </a:lnTo>
                  <a:lnTo>
                    <a:pt x="4524" y="2188"/>
                  </a:lnTo>
                  <a:lnTo>
                    <a:pt x="4520" y="2190"/>
                  </a:lnTo>
                  <a:lnTo>
                    <a:pt x="4518" y="2194"/>
                  </a:lnTo>
                  <a:lnTo>
                    <a:pt x="4518" y="2196"/>
                  </a:lnTo>
                  <a:lnTo>
                    <a:pt x="4520" y="2200"/>
                  </a:lnTo>
                  <a:close/>
                  <a:moveTo>
                    <a:pt x="4814" y="1702"/>
                  </a:moveTo>
                  <a:lnTo>
                    <a:pt x="4814" y="1702"/>
                  </a:lnTo>
                  <a:lnTo>
                    <a:pt x="4812" y="1704"/>
                  </a:lnTo>
                  <a:lnTo>
                    <a:pt x="4812" y="1706"/>
                  </a:lnTo>
                  <a:lnTo>
                    <a:pt x="4816" y="1706"/>
                  </a:lnTo>
                  <a:lnTo>
                    <a:pt x="4832" y="1700"/>
                  </a:lnTo>
                  <a:lnTo>
                    <a:pt x="4842" y="1696"/>
                  </a:lnTo>
                  <a:lnTo>
                    <a:pt x="4850" y="1690"/>
                  </a:lnTo>
                  <a:lnTo>
                    <a:pt x="4856" y="1684"/>
                  </a:lnTo>
                  <a:lnTo>
                    <a:pt x="4858" y="1678"/>
                  </a:lnTo>
                  <a:lnTo>
                    <a:pt x="4856" y="1674"/>
                  </a:lnTo>
                  <a:lnTo>
                    <a:pt x="4852" y="1672"/>
                  </a:lnTo>
                  <a:lnTo>
                    <a:pt x="4848" y="1672"/>
                  </a:lnTo>
                  <a:lnTo>
                    <a:pt x="4842" y="1674"/>
                  </a:lnTo>
                  <a:lnTo>
                    <a:pt x="4828" y="1686"/>
                  </a:lnTo>
                  <a:lnTo>
                    <a:pt x="4814" y="1702"/>
                  </a:lnTo>
                  <a:close/>
                  <a:moveTo>
                    <a:pt x="3278" y="4364"/>
                  </a:moveTo>
                  <a:lnTo>
                    <a:pt x="3278" y="4364"/>
                  </a:lnTo>
                  <a:lnTo>
                    <a:pt x="3276" y="4362"/>
                  </a:lnTo>
                  <a:lnTo>
                    <a:pt x="3274" y="4362"/>
                  </a:lnTo>
                  <a:lnTo>
                    <a:pt x="3278" y="4384"/>
                  </a:lnTo>
                  <a:lnTo>
                    <a:pt x="3278" y="4398"/>
                  </a:lnTo>
                  <a:lnTo>
                    <a:pt x="3278" y="4400"/>
                  </a:lnTo>
                  <a:lnTo>
                    <a:pt x="3276" y="4402"/>
                  </a:lnTo>
                  <a:lnTo>
                    <a:pt x="3272" y="4402"/>
                  </a:lnTo>
                  <a:lnTo>
                    <a:pt x="3266" y="4398"/>
                  </a:lnTo>
                  <a:lnTo>
                    <a:pt x="3264" y="4400"/>
                  </a:lnTo>
                  <a:lnTo>
                    <a:pt x="3264" y="4406"/>
                  </a:lnTo>
                  <a:lnTo>
                    <a:pt x="3262" y="4408"/>
                  </a:lnTo>
                  <a:lnTo>
                    <a:pt x="3260" y="4408"/>
                  </a:lnTo>
                  <a:lnTo>
                    <a:pt x="3256" y="4404"/>
                  </a:lnTo>
                  <a:lnTo>
                    <a:pt x="3254" y="4402"/>
                  </a:lnTo>
                  <a:lnTo>
                    <a:pt x="3252" y="4400"/>
                  </a:lnTo>
                  <a:lnTo>
                    <a:pt x="3250" y="4402"/>
                  </a:lnTo>
                  <a:lnTo>
                    <a:pt x="3248" y="4404"/>
                  </a:lnTo>
                  <a:lnTo>
                    <a:pt x="3248" y="4424"/>
                  </a:lnTo>
                  <a:lnTo>
                    <a:pt x="3248" y="4426"/>
                  </a:lnTo>
                  <a:lnTo>
                    <a:pt x="3246" y="4426"/>
                  </a:lnTo>
                  <a:lnTo>
                    <a:pt x="3240" y="4422"/>
                  </a:lnTo>
                  <a:lnTo>
                    <a:pt x="3238" y="4422"/>
                  </a:lnTo>
                  <a:lnTo>
                    <a:pt x="3234" y="4420"/>
                  </a:lnTo>
                  <a:lnTo>
                    <a:pt x="3232" y="4422"/>
                  </a:lnTo>
                  <a:lnTo>
                    <a:pt x="3230" y="4428"/>
                  </a:lnTo>
                  <a:lnTo>
                    <a:pt x="3226" y="4438"/>
                  </a:lnTo>
                  <a:lnTo>
                    <a:pt x="3224" y="4440"/>
                  </a:lnTo>
                  <a:lnTo>
                    <a:pt x="3220" y="4440"/>
                  </a:lnTo>
                  <a:lnTo>
                    <a:pt x="3214" y="4444"/>
                  </a:lnTo>
                  <a:lnTo>
                    <a:pt x="3210" y="4446"/>
                  </a:lnTo>
                  <a:lnTo>
                    <a:pt x="3212" y="4440"/>
                  </a:lnTo>
                  <a:lnTo>
                    <a:pt x="3212" y="4432"/>
                  </a:lnTo>
                  <a:lnTo>
                    <a:pt x="3210" y="4424"/>
                  </a:lnTo>
                  <a:lnTo>
                    <a:pt x="3208" y="4420"/>
                  </a:lnTo>
                  <a:lnTo>
                    <a:pt x="3204" y="4418"/>
                  </a:lnTo>
                  <a:lnTo>
                    <a:pt x="3200" y="4418"/>
                  </a:lnTo>
                  <a:lnTo>
                    <a:pt x="3198" y="4420"/>
                  </a:lnTo>
                  <a:lnTo>
                    <a:pt x="3198" y="4418"/>
                  </a:lnTo>
                  <a:lnTo>
                    <a:pt x="3196" y="4416"/>
                  </a:lnTo>
                  <a:lnTo>
                    <a:pt x="3194" y="4414"/>
                  </a:lnTo>
                  <a:lnTo>
                    <a:pt x="3192" y="4416"/>
                  </a:lnTo>
                  <a:lnTo>
                    <a:pt x="3192" y="4420"/>
                  </a:lnTo>
                  <a:lnTo>
                    <a:pt x="3190" y="4422"/>
                  </a:lnTo>
                  <a:lnTo>
                    <a:pt x="3188" y="4424"/>
                  </a:lnTo>
                  <a:lnTo>
                    <a:pt x="3186" y="4424"/>
                  </a:lnTo>
                  <a:lnTo>
                    <a:pt x="3182" y="4424"/>
                  </a:lnTo>
                  <a:lnTo>
                    <a:pt x="3178" y="4428"/>
                  </a:lnTo>
                  <a:lnTo>
                    <a:pt x="3176" y="4432"/>
                  </a:lnTo>
                  <a:lnTo>
                    <a:pt x="3178" y="4438"/>
                  </a:lnTo>
                  <a:lnTo>
                    <a:pt x="3178" y="4440"/>
                  </a:lnTo>
                  <a:lnTo>
                    <a:pt x="3174" y="4442"/>
                  </a:lnTo>
                  <a:lnTo>
                    <a:pt x="3170" y="4444"/>
                  </a:lnTo>
                  <a:lnTo>
                    <a:pt x="3166" y="4442"/>
                  </a:lnTo>
                  <a:lnTo>
                    <a:pt x="3164" y="4442"/>
                  </a:lnTo>
                  <a:lnTo>
                    <a:pt x="3162" y="4442"/>
                  </a:lnTo>
                  <a:lnTo>
                    <a:pt x="3160" y="4444"/>
                  </a:lnTo>
                  <a:lnTo>
                    <a:pt x="3156" y="4446"/>
                  </a:lnTo>
                  <a:lnTo>
                    <a:pt x="3150" y="4448"/>
                  </a:lnTo>
                  <a:lnTo>
                    <a:pt x="3146" y="4452"/>
                  </a:lnTo>
                  <a:lnTo>
                    <a:pt x="3142" y="4458"/>
                  </a:lnTo>
                  <a:lnTo>
                    <a:pt x="3140" y="4462"/>
                  </a:lnTo>
                  <a:lnTo>
                    <a:pt x="3140" y="4472"/>
                  </a:lnTo>
                  <a:lnTo>
                    <a:pt x="3138" y="4478"/>
                  </a:lnTo>
                  <a:lnTo>
                    <a:pt x="3134" y="4488"/>
                  </a:lnTo>
                  <a:lnTo>
                    <a:pt x="3132" y="4492"/>
                  </a:lnTo>
                  <a:lnTo>
                    <a:pt x="3134" y="4496"/>
                  </a:lnTo>
                  <a:lnTo>
                    <a:pt x="3136" y="4500"/>
                  </a:lnTo>
                  <a:lnTo>
                    <a:pt x="3138" y="4504"/>
                  </a:lnTo>
                  <a:lnTo>
                    <a:pt x="3140" y="4504"/>
                  </a:lnTo>
                  <a:lnTo>
                    <a:pt x="3144" y="4500"/>
                  </a:lnTo>
                  <a:lnTo>
                    <a:pt x="3148" y="4488"/>
                  </a:lnTo>
                  <a:lnTo>
                    <a:pt x="3150" y="4480"/>
                  </a:lnTo>
                  <a:lnTo>
                    <a:pt x="3152" y="4478"/>
                  </a:lnTo>
                  <a:lnTo>
                    <a:pt x="3152" y="4476"/>
                  </a:lnTo>
                  <a:lnTo>
                    <a:pt x="3154" y="4474"/>
                  </a:lnTo>
                  <a:lnTo>
                    <a:pt x="3156" y="4472"/>
                  </a:lnTo>
                  <a:lnTo>
                    <a:pt x="3156" y="4470"/>
                  </a:lnTo>
                  <a:lnTo>
                    <a:pt x="3158" y="4466"/>
                  </a:lnTo>
                  <a:lnTo>
                    <a:pt x="3160" y="4462"/>
                  </a:lnTo>
                  <a:lnTo>
                    <a:pt x="3164" y="4460"/>
                  </a:lnTo>
                  <a:lnTo>
                    <a:pt x="3168" y="4462"/>
                  </a:lnTo>
                  <a:lnTo>
                    <a:pt x="3170" y="4466"/>
                  </a:lnTo>
                  <a:lnTo>
                    <a:pt x="3168" y="4472"/>
                  </a:lnTo>
                  <a:lnTo>
                    <a:pt x="3168" y="4474"/>
                  </a:lnTo>
                  <a:lnTo>
                    <a:pt x="3172" y="4474"/>
                  </a:lnTo>
                  <a:lnTo>
                    <a:pt x="3178" y="4472"/>
                  </a:lnTo>
                  <a:lnTo>
                    <a:pt x="3182" y="4466"/>
                  </a:lnTo>
                  <a:lnTo>
                    <a:pt x="3184" y="4462"/>
                  </a:lnTo>
                  <a:lnTo>
                    <a:pt x="3184" y="4466"/>
                  </a:lnTo>
                  <a:lnTo>
                    <a:pt x="3184" y="4472"/>
                  </a:lnTo>
                  <a:lnTo>
                    <a:pt x="3184" y="4474"/>
                  </a:lnTo>
                  <a:lnTo>
                    <a:pt x="3186" y="4476"/>
                  </a:lnTo>
                  <a:lnTo>
                    <a:pt x="3192" y="4478"/>
                  </a:lnTo>
                  <a:lnTo>
                    <a:pt x="3194" y="4480"/>
                  </a:lnTo>
                  <a:lnTo>
                    <a:pt x="3194" y="4476"/>
                  </a:lnTo>
                  <a:lnTo>
                    <a:pt x="3194" y="4470"/>
                  </a:lnTo>
                  <a:lnTo>
                    <a:pt x="3196" y="4466"/>
                  </a:lnTo>
                  <a:lnTo>
                    <a:pt x="3198" y="4464"/>
                  </a:lnTo>
                  <a:lnTo>
                    <a:pt x="3196" y="4462"/>
                  </a:lnTo>
                  <a:lnTo>
                    <a:pt x="3194" y="4460"/>
                  </a:lnTo>
                  <a:lnTo>
                    <a:pt x="3196" y="4458"/>
                  </a:lnTo>
                  <a:lnTo>
                    <a:pt x="3200" y="4458"/>
                  </a:lnTo>
                  <a:lnTo>
                    <a:pt x="3206" y="4460"/>
                  </a:lnTo>
                  <a:lnTo>
                    <a:pt x="3210" y="4464"/>
                  </a:lnTo>
                  <a:lnTo>
                    <a:pt x="3216" y="4466"/>
                  </a:lnTo>
                  <a:lnTo>
                    <a:pt x="3218" y="4468"/>
                  </a:lnTo>
                  <a:lnTo>
                    <a:pt x="3222" y="4472"/>
                  </a:lnTo>
                  <a:lnTo>
                    <a:pt x="3222" y="4476"/>
                  </a:lnTo>
                  <a:lnTo>
                    <a:pt x="3224" y="4478"/>
                  </a:lnTo>
                  <a:lnTo>
                    <a:pt x="3226" y="4478"/>
                  </a:lnTo>
                  <a:lnTo>
                    <a:pt x="3226" y="4482"/>
                  </a:lnTo>
                  <a:lnTo>
                    <a:pt x="3224" y="4486"/>
                  </a:lnTo>
                  <a:lnTo>
                    <a:pt x="3220" y="4492"/>
                  </a:lnTo>
                  <a:lnTo>
                    <a:pt x="3216" y="4500"/>
                  </a:lnTo>
                  <a:lnTo>
                    <a:pt x="3216" y="4502"/>
                  </a:lnTo>
                  <a:lnTo>
                    <a:pt x="3216" y="4506"/>
                  </a:lnTo>
                  <a:lnTo>
                    <a:pt x="3218" y="4520"/>
                  </a:lnTo>
                  <a:lnTo>
                    <a:pt x="3220" y="4526"/>
                  </a:lnTo>
                  <a:lnTo>
                    <a:pt x="3222" y="4532"/>
                  </a:lnTo>
                  <a:lnTo>
                    <a:pt x="3224" y="4534"/>
                  </a:lnTo>
                  <a:lnTo>
                    <a:pt x="3224" y="4536"/>
                  </a:lnTo>
                  <a:lnTo>
                    <a:pt x="3226" y="4538"/>
                  </a:lnTo>
                  <a:lnTo>
                    <a:pt x="3234" y="4544"/>
                  </a:lnTo>
                  <a:lnTo>
                    <a:pt x="3252" y="4552"/>
                  </a:lnTo>
                  <a:lnTo>
                    <a:pt x="3256" y="4554"/>
                  </a:lnTo>
                  <a:lnTo>
                    <a:pt x="3260" y="4548"/>
                  </a:lnTo>
                  <a:lnTo>
                    <a:pt x="3264" y="4542"/>
                  </a:lnTo>
                  <a:lnTo>
                    <a:pt x="3266" y="4542"/>
                  </a:lnTo>
                  <a:lnTo>
                    <a:pt x="3268" y="4544"/>
                  </a:lnTo>
                  <a:lnTo>
                    <a:pt x="3266" y="4550"/>
                  </a:lnTo>
                  <a:lnTo>
                    <a:pt x="3266" y="4556"/>
                  </a:lnTo>
                  <a:lnTo>
                    <a:pt x="3268" y="4564"/>
                  </a:lnTo>
                  <a:lnTo>
                    <a:pt x="3270" y="4566"/>
                  </a:lnTo>
                  <a:lnTo>
                    <a:pt x="3272" y="4568"/>
                  </a:lnTo>
                  <a:lnTo>
                    <a:pt x="3274" y="4566"/>
                  </a:lnTo>
                  <a:lnTo>
                    <a:pt x="3278" y="4564"/>
                  </a:lnTo>
                  <a:lnTo>
                    <a:pt x="3282" y="4554"/>
                  </a:lnTo>
                  <a:lnTo>
                    <a:pt x="3284" y="4546"/>
                  </a:lnTo>
                  <a:lnTo>
                    <a:pt x="3286" y="4540"/>
                  </a:lnTo>
                  <a:lnTo>
                    <a:pt x="3284" y="4534"/>
                  </a:lnTo>
                  <a:lnTo>
                    <a:pt x="3280" y="4524"/>
                  </a:lnTo>
                  <a:lnTo>
                    <a:pt x="3278" y="4520"/>
                  </a:lnTo>
                  <a:lnTo>
                    <a:pt x="3276" y="4518"/>
                  </a:lnTo>
                  <a:lnTo>
                    <a:pt x="3274" y="4516"/>
                  </a:lnTo>
                  <a:lnTo>
                    <a:pt x="3274" y="4514"/>
                  </a:lnTo>
                  <a:lnTo>
                    <a:pt x="3274" y="4508"/>
                  </a:lnTo>
                  <a:lnTo>
                    <a:pt x="3276" y="4500"/>
                  </a:lnTo>
                  <a:lnTo>
                    <a:pt x="3280" y="4496"/>
                  </a:lnTo>
                  <a:lnTo>
                    <a:pt x="3284" y="4494"/>
                  </a:lnTo>
                  <a:lnTo>
                    <a:pt x="3284" y="4490"/>
                  </a:lnTo>
                  <a:lnTo>
                    <a:pt x="3284" y="4486"/>
                  </a:lnTo>
                  <a:lnTo>
                    <a:pt x="3288" y="4484"/>
                  </a:lnTo>
                  <a:lnTo>
                    <a:pt x="3290" y="4482"/>
                  </a:lnTo>
                  <a:lnTo>
                    <a:pt x="3292" y="4482"/>
                  </a:lnTo>
                  <a:lnTo>
                    <a:pt x="3292" y="4490"/>
                  </a:lnTo>
                  <a:lnTo>
                    <a:pt x="3294" y="4498"/>
                  </a:lnTo>
                  <a:lnTo>
                    <a:pt x="3296" y="4502"/>
                  </a:lnTo>
                  <a:lnTo>
                    <a:pt x="3300" y="4506"/>
                  </a:lnTo>
                  <a:lnTo>
                    <a:pt x="3302" y="4510"/>
                  </a:lnTo>
                  <a:lnTo>
                    <a:pt x="3300" y="4512"/>
                  </a:lnTo>
                  <a:lnTo>
                    <a:pt x="3300" y="4518"/>
                  </a:lnTo>
                  <a:lnTo>
                    <a:pt x="3302" y="4528"/>
                  </a:lnTo>
                  <a:lnTo>
                    <a:pt x="3304" y="4530"/>
                  </a:lnTo>
                  <a:lnTo>
                    <a:pt x="3306" y="4530"/>
                  </a:lnTo>
                  <a:lnTo>
                    <a:pt x="3306" y="4526"/>
                  </a:lnTo>
                  <a:lnTo>
                    <a:pt x="3308" y="4518"/>
                  </a:lnTo>
                  <a:lnTo>
                    <a:pt x="3306" y="4508"/>
                  </a:lnTo>
                  <a:lnTo>
                    <a:pt x="3304" y="4502"/>
                  </a:lnTo>
                  <a:lnTo>
                    <a:pt x="3308" y="4504"/>
                  </a:lnTo>
                  <a:lnTo>
                    <a:pt x="3310" y="4506"/>
                  </a:lnTo>
                  <a:lnTo>
                    <a:pt x="3312" y="4506"/>
                  </a:lnTo>
                  <a:lnTo>
                    <a:pt x="3310" y="4504"/>
                  </a:lnTo>
                  <a:lnTo>
                    <a:pt x="3310" y="4500"/>
                  </a:lnTo>
                  <a:lnTo>
                    <a:pt x="3312" y="4498"/>
                  </a:lnTo>
                  <a:lnTo>
                    <a:pt x="3316" y="4498"/>
                  </a:lnTo>
                  <a:lnTo>
                    <a:pt x="3320" y="4492"/>
                  </a:lnTo>
                  <a:lnTo>
                    <a:pt x="3322" y="4488"/>
                  </a:lnTo>
                  <a:lnTo>
                    <a:pt x="3322" y="4482"/>
                  </a:lnTo>
                  <a:lnTo>
                    <a:pt x="3320" y="4468"/>
                  </a:lnTo>
                  <a:lnTo>
                    <a:pt x="3320" y="4464"/>
                  </a:lnTo>
                  <a:lnTo>
                    <a:pt x="3318" y="4462"/>
                  </a:lnTo>
                  <a:lnTo>
                    <a:pt x="3316" y="4460"/>
                  </a:lnTo>
                  <a:lnTo>
                    <a:pt x="3314" y="4458"/>
                  </a:lnTo>
                  <a:lnTo>
                    <a:pt x="3314" y="4452"/>
                  </a:lnTo>
                  <a:lnTo>
                    <a:pt x="3316" y="4446"/>
                  </a:lnTo>
                  <a:lnTo>
                    <a:pt x="3316" y="4442"/>
                  </a:lnTo>
                  <a:lnTo>
                    <a:pt x="3314" y="4438"/>
                  </a:lnTo>
                  <a:lnTo>
                    <a:pt x="3314" y="4432"/>
                  </a:lnTo>
                  <a:lnTo>
                    <a:pt x="3314" y="4428"/>
                  </a:lnTo>
                  <a:lnTo>
                    <a:pt x="3312" y="4424"/>
                  </a:lnTo>
                  <a:lnTo>
                    <a:pt x="3310" y="4424"/>
                  </a:lnTo>
                  <a:lnTo>
                    <a:pt x="3308" y="4424"/>
                  </a:lnTo>
                  <a:lnTo>
                    <a:pt x="3304" y="4424"/>
                  </a:lnTo>
                  <a:lnTo>
                    <a:pt x="3302" y="4422"/>
                  </a:lnTo>
                  <a:lnTo>
                    <a:pt x="3302" y="4420"/>
                  </a:lnTo>
                  <a:lnTo>
                    <a:pt x="3304" y="4418"/>
                  </a:lnTo>
                  <a:lnTo>
                    <a:pt x="3308" y="4416"/>
                  </a:lnTo>
                  <a:lnTo>
                    <a:pt x="3310" y="4412"/>
                  </a:lnTo>
                  <a:lnTo>
                    <a:pt x="3312" y="4406"/>
                  </a:lnTo>
                  <a:lnTo>
                    <a:pt x="3308" y="4400"/>
                  </a:lnTo>
                  <a:lnTo>
                    <a:pt x="3306" y="4396"/>
                  </a:lnTo>
                  <a:lnTo>
                    <a:pt x="3306" y="4390"/>
                  </a:lnTo>
                  <a:lnTo>
                    <a:pt x="3306" y="4386"/>
                  </a:lnTo>
                  <a:lnTo>
                    <a:pt x="3302" y="4388"/>
                  </a:lnTo>
                  <a:lnTo>
                    <a:pt x="3300" y="4388"/>
                  </a:lnTo>
                  <a:lnTo>
                    <a:pt x="3298" y="4384"/>
                  </a:lnTo>
                  <a:lnTo>
                    <a:pt x="3296" y="4380"/>
                  </a:lnTo>
                  <a:lnTo>
                    <a:pt x="3292" y="4376"/>
                  </a:lnTo>
                  <a:lnTo>
                    <a:pt x="3288" y="4374"/>
                  </a:lnTo>
                  <a:lnTo>
                    <a:pt x="3284" y="4372"/>
                  </a:lnTo>
                  <a:lnTo>
                    <a:pt x="3282" y="4368"/>
                  </a:lnTo>
                  <a:lnTo>
                    <a:pt x="3282" y="4366"/>
                  </a:lnTo>
                  <a:lnTo>
                    <a:pt x="3278" y="4364"/>
                  </a:lnTo>
                  <a:close/>
                  <a:moveTo>
                    <a:pt x="3136" y="4268"/>
                  </a:moveTo>
                  <a:lnTo>
                    <a:pt x="3136" y="4268"/>
                  </a:lnTo>
                  <a:lnTo>
                    <a:pt x="3138" y="4270"/>
                  </a:lnTo>
                  <a:lnTo>
                    <a:pt x="3140" y="4272"/>
                  </a:lnTo>
                  <a:lnTo>
                    <a:pt x="3140" y="4278"/>
                  </a:lnTo>
                  <a:lnTo>
                    <a:pt x="3138" y="4286"/>
                  </a:lnTo>
                  <a:lnTo>
                    <a:pt x="3138" y="4296"/>
                  </a:lnTo>
                  <a:lnTo>
                    <a:pt x="3140" y="4302"/>
                  </a:lnTo>
                  <a:lnTo>
                    <a:pt x="3136" y="4306"/>
                  </a:lnTo>
                  <a:lnTo>
                    <a:pt x="3134" y="4312"/>
                  </a:lnTo>
                  <a:lnTo>
                    <a:pt x="3134" y="4324"/>
                  </a:lnTo>
                  <a:lnTo>
                    <a:pt x="3134" y="4328"/>
                  </a:lnTo>
                  <a:lnTo>
                    <a:pt x="3136" y="4330"/>
                  </a:lnTo>
                  <a:lnTo>
                    <a:pt x="3138" y="4330"/>
                  </a:lnTo>
                  <a:lnTo>
                    <a:pt x="3140" y="4328"/>
                  </a:lnTo>
                  <a:lnTo>
                    <a:pt x="3146" y="4324"/>
                  </a:lnTo>
                  <a:lnTo>
                    <a:pt x="3148" y="4320"/>
                  </a:lnTo>
                  <a:lnTo>
                    <a:pt x="3152" y="4320"/>
                  </a:lnTo>
                  <a:lnTo>
                    <a:pt x="3158" y="4318"/>
                  </a:lnTo>
                  <a:lnTo>
                    <a:pt x="3166" y="4312"/>
                  </a:lnTo>
                  <a:lnTo>
                    <a:pt x="3178" y="4298"/>
                  </a:lnTo>
                  <a:lnTo>
                    <a:pt x="3182" y="4296"/>
                  </a:lnTo>
                  <a:lnTo>
                    <a:pt x="3182" y="4292"/>
                  </a:lnTo>
                  <a:lnTo>
                    <a:pt x="3184" y="4282"/>
                  </a:lnTo>
                  <a:lnTo>
                    <a:pt x="3182" y="4276"/>
                  </a:lnTo>
                  <a:lnTo>
                    <a:pt x="3180" y="4276"/>
                  </a:lnTo>
                  <a:lnTo>
                    <a:pt x="3178" y="4276"/>
                  </a:lnTo>
                  <a:lnTo>
                    <a:pt x="3176" y="4278"/>
                  </a:lnTo>
                  <a:lnTo>
                    <a:pt x="3172" y="4276"/>
                  </a:lnTo>
                  <a:lnTo>
                    <a:pt x="3168" y="4274"/>
                  </a:lnTo>
                  <a:lnTo>
                    <a:pt x="3166" y="4274"/>
                  </a:lnTo>
                  <a:lnTo>
                    <a:pt x="3164" y="4274"/>
                  </a:lnTo>
                  <a:lnTo>
                    <a:pt x="3162" y="4276"/>
                  </a:lnTo>
                  <a:lnTo>
                    <a:pt x="3160" y="4274"/>
                  </a:lnTo>
                  <a:lnTo>
                    <a:pt x="3154" y="4270"/>
                  </a:lnTo>
                  <a:lnTo>
                    <a:pt x="3146" y="4264"/>
                  </a:lnTo>
                  <a:lnTo>
                    <a:pt x="3138" y="4258"/>
                  </a:lnTo>
                  <a:lnTo>
                    <a:pt x="3132" y="4258"/>
                  </a:lnTo>
                  <a:lnTo>
                    <a:pt x="3130" y="4260"/>
                  </a:lnTo>
                  <a:lnTo>
                    <a:pt x="3130" y="4264"/>
                  </a:lnTo>
                  <a:lnTo>
                    <a:pt x="3136" y="4268"/>
                  </a:lnTo>
                  <a:close/>
                  <a:moveTo>
                    <a:pt x="3270" y="4928"/>
                  </a:moveTo>
                  <a:lnTo>
                    <a:pt x="3270" y="4928"/>
                  </a:lnTo>
                  <a:lnTo>
                    <a:pt x="3268" y="4926"/>
                  </a:lnTo>
                  <a:lnTo>
                    <a:pt x="3264" y="4924"/>
                  </a:lnTo>
                  <a:lnTo>
                    <a:pt x="3250" y="4920"/>
                  </a:lnTo>
                  <a:lnTo>
                    <a:pt x="3244" y="4920"/>
                  </a:lnTo>
                  <a:lnTo>
                    <a:pt x="3238" y="4920"/>
                  </a:lnTo>
                  <a:lnTo>
                    <a:pt x="3232" y="4924"/>
                  </a:lnTo>
                  <a:lnTo>
                    <a:pt x="3230" y="4930"/>
                  </a:lnTo>
                  <a:lnTo>
                    <a:pt x="3232" y="4934"/>
                  </a:lnTo>
                  <a:lnTo>
                    <a:pt x="3236" y="4936"/>
                  </a:lnTo>
                  <a:lnTo>
                    <a:pt x="3242" y="4936"/>
                  </a:lnTo>
                  <a:lnTo>
                    <a:pt x="3250" y="4936"/>
                  </a:lnTo>
                  <a:lnTo>
                    <a:pt x="3264" y="4934"/>
                  </a:lnTo>
                  <a:lnTo>
                    <a:pt x="3268" y="4932"/>
                  </a:lnTo>
                  <a:lnTo>
                    <a:pt x="3270" y="4928"/>
                  </a:lnTo>
                  <a:close/>
                  <a:moveTo>
                    <a:pt x="3148" y="4520"/>
                  </a:moveTo>
                  <a:lnTo>
                    <a:pt x="3148" y="4520"/>
                  </a:lnTo>
                  <a:lnTo>
                    <a:pt x="3146" y="4516"/>
                  </a:lnTo>
                  <a:lnTo>
                    <a:pt x="3138" y="4512"/>
                  </a:lnTo>
                  <a:lnTo>
                    <a:pt x="3136" y="4512"/>
                  </a:lnTo>
                  <a:lnTo>
                    <a:pt x="3132" y="4512"/>
                  </a:lnTo>
                  <a:lnTo>
                    <a:pt x="3130" y="4516"/>
                  </a:lnTo>
                  <a:lnTo>
                    <a:pt x="3130" y="4520"/>
                  </a:lnTo>
                  <a:lnTo>
                    <a:pt x="3130" y="4524"/>
                  </a:lnTo>
                  <a:lnTo>
                    <a:pt x="3132" y="4526"/>
                  </a:lnTo>
                  <a:lnTo>
                    <a:pt x="3136" y="4528"/>
                  </a:lnTo>
                  <a:lnTo>
                    <a:pt x="3140" y="4526"/>
                  </a:lnTo>
                  <a:lnTo>
                    <a:pt x="3146" y="4524"/>
                  </a:lnTo>
                  <a:lnTo>
                    <a:pt x="3148" y="4520"/>
                  </a:lnTo>
                  <a:close/>
                  <a:moveTo>
                    <a:pt x="3204" y="4288"/>
                  </a:moveTo>
                  <a:lnTo>
                    <a:pt x="3204" y="4288"/>
                  </a:lnTo>
                  <a:lnTo>
                    <a:pt x="3204" y="4290"/>
                  </a:lnTo>
                  <a:lnTo>
                    <a:pt x="3204" y="4294"/>
                  </a:lnTo>
                  <a:lnTo>
                    <a:pt x="3206" y="4296"/>
                  </a:lnTo>
                  <a:lnTo>
                    <a:pt x="3208" y="4296"/>
                  </a:lnTo>
                  <a:lnTo>
                    <a:pt x="3208" y="4294"/>
                  </a:lnTo>
                  <a:lnTo>
                    <a:pt x="3208" y="4292"/>
                  </a:lnTo>
                  <a:lnTo>
                    <a:pt x="3206" y="4288"/>
                  </a:lnTo>
                  <a:lnTo>
                    <a:pt x="3204" y="4288"/>
                  </a:lnTo>
                  <a:close/>
                  <a:moveTo>
                    <a:pt x="3186" y="4210"/>
                  </a:moveTo>
                  <a:lnTo>
                    <a:pt x="3186" y="4210"/>
                  </a:lnTo>
                  <a:lnTo>
                    <a:pt x="3184" y="4208"/>
                  </a:lnTo>
                  <a:lnTo>
                    <a:pt x="3182" y="4204"/>
                  </a:lnTo>
                  <a:lnTo>
                    <a:pt x="3178" y="4200"/>
                  </a:lnTo>
                  <a:lnTo>
                    <a:pt x="3174" y="4198"/>
                  </a:lnTo>
                  <a:lnTo>
                    <a:pt x="3174" y="4200"/>
                  </a:lnTo>
                  <a:lnTo>
                    <a:pt x="3174" y="4202"/>
                  </a:lnTo>
                  <a:lnTo>
                    <a:pt x="3178" y="4206"/>
                  </a:lnTo>
                  <a:lnTo>
                    <a:pt x="3180" y="4212"/>
                  </a:lnTo>
                  <a:lnTo>
                    <a:pt x="3184" y="4214"/>
                  </a:lnTo>
                  <a:lnTo>
                    <a:pt x="3190" y="4220"/>
                  </a:lnTo>
                  <a:lnTo>
                    <a:pt x="3192" y="4220"/>
                  </a:lnTo>
                  <a:lnTo>
                    <a:pt x="3190" y="4216"/>
                  </a:lnTo>
                  <a:lnTo>
                    <a:pt x="3188" y="4212"/>
                  </a:lnTo>
                  <a:lnTo>
                    <a:pt x="3186" y="4210"/>
                  </a:lnTo>
                  <a:close/>
                  <a:moveTo>
                    <a:pt x="3250" y="5238"/>
                  </a:moveTo>
                  <a:lnTo>
                    <a:pt x="3250" y="5238"/>
                  </a:lnTo>
                  <a:lnTo>
                    <a:pt x="3240" y="5236"/>
                  </a:lnTo>
                  <a:lnTo>
                    <a:pt x="3236" y="5234"/>
                  </a:lnTo>
                  <a:lnTo>
                    <a:pt x="3234" y="5234"/>
                  </a:lnTo>
                  <a:lnTo>
                    <a:pt x="3232" y="5242"/>
                  </a:lnTo>
                  <a:lnTo>
                    <a:pt x="3230" y="5250"/>
                  </a:lnTo>
                  <a:lnTo>
                    <a:pt x="3232" y="5250"/>
                  </a:lnTo>
                  <a:lnTo>
                    <a:pt x="3234" y="5250"/>
                  </a:lnTo>
                  <a:lnTo>
                    <a:pt x="3244" y="5248"/>
                  </a:lnTo>
                  <a:lnTo>
                    <a:pt x="3256" y="5248"/>
                  </a:lnTo>
                  <a:lnTo>
                    <a:pt x="3260" y="5246"/>
                  </a:lnTo>
                  <a:lnTo>
                    <a:pt x="3262" y="5246"/>
                  </a:lnTo>
                  <a:lnTo>
                    <a:pt x="3264" y="5244"/>
                  </a:lnTo>
                  <a:lnTo>
                    <a:pt x="3262" y="5242"/>
                  </a:lnTo>
                  <a:lnTo>
                    <a:pt x="3258" y="5238"/>
                  </a:lnTo>
                  <a:lnTo>
                    <a:pt x="3254" y="5236"/>
                  </a:lnTo>
                  <a:lnTo>
                    <a:pt x="3250" y="5238"/>
                  </a:lnTo>
                  <a:close/>
                  <a:moveTo>
                    <a:pt x="3160" y="4332"/>
                  </a:moveTo>
                  <a:lnTo>
                    <a:pt x="3160" y="4332"/>
                  </a:lnTo>
                  <a:lnTo>
                    <a:pt x="3162" y="4332"/>
                  </a:lnTo>
                  <a:lnTo>
                    <a:pt x="3166" y="4328"/>
                  </a:lnTo>
                  <a:lnTo>
                    <a:pt x="3168" y="4322"/>
                  </a:lnTo>
                  <a:lnTo>
                    <a:pt x="3166" y="4318"/>
                  </a:lnTo>
                  <a:lnTo>
                    <a:pt x="3164" y="4318"/>
                  </a:lnTo>
                  <a:lnTo>
                    <a:pt x="3162" y="4320"/>
                  </a:lnTo>
                  <a:lnTo>
                    <a:pt x="3160" y="4322"/>
                  </a:lnTo>
                  <a:lnTo>
                    <a:pt x="3160" y="4326"/>
                  </a:lnTo>
                  <a:lnTo>
                    <a:pt x="3160" y="4328"/>
                  </a:lnTo>
                  <a:lnTo>
                    <a:pt x="3158" y="4328"/>
                  </a:lnTo>
                  <a:lnTo>
                    <a:pt x="3158" y="4330"/>
                  </a:lnTo>
                  <a:lnTo>
                    <a:pt x="3160" y="4332"/>
                  </a:lnTo>
                  <a:close/>
                  <a:moveTo>
                    <a:pt x="3190" y="5244"/>
                  </a:moveTo>
                  <a:lnTo>
                    <a:pt x="3190" y="5244"/>
                  </a:lnTo>
                  <a:lnTo>
                    <a:pt x="3188" y="5242"/>
                  </a:lnTo>
                  <a:lnTo>
                    <a:pt x="3186" y="5240"/>
                  </a:lnTo>
                  <a:lnTo>
                    <a:pt x="3182" y="5242"/>
                  </a:lnTo>
                  <a:lnTo>
                    <a:pt x="3178" y="5244"/>
                  </a:lnTo>
                  <a:lnTo>
                    <a:pt x="3176" y="5248"/>
                  </a:lnTo>
                  <a:lnTo>
                    <a:pt x="3178" y="5248"/>
                  </a:lnTo>
                  <a:lnTo>
                    <a:pt x="3184" y="5248"/>
                  </a:lnTo>
                  <a:lnTo>
                    <a:pt x="3188" y="5248"/>
                  </a:lnTo>
                  <a:lnTo>
                    <a:pt x="3190" y="5244"/>
                  </a:lnTo>
                  <a:close/>
                  <a:moveTo>
                    <a:pt x="3176" y="5252"/>
                  </a:moveTo>
                  <a:lnTo>
                    <a:pt x="3176" y="5252"/>
                  </a:lnTo>
                  <a:lnTo>
                    <a:pt x="3172" y="5254"/>
                  </a:lnTo>
                  <a:lnTo>
                    <a:pt x="3172" y="5256"/>
                  </a:lnTo>
                  <a:lnTo>
                    <a:pt x="3176" y="5258"/>
                  </a:lnTo>
                  <a:lnTo>
                    <a:pt x="3180" y="5254"/>
                  </a:lnTo>
                  <a:lnTo>
                    <a:pt x="3182" y="5252"/>
                  </a:lnTo>
                  <a:lnTo>
                    <a:pt x="3182" y="5250"/>
                  </a:lnTo>
                  <a:lnTo>
                    <a:pt x="3176" y="5252"/>
                  </a:lnTo>
                  <a:close/>
                  <a:moveTo>
                    <a:pt x="3224" y="5242"/>
                  </a:moveTo>
                  <a:lnTo>
                    <a:pt x="3224" y="5242"/>
                  </a:lnTo>
                  <a:lnTo>
                    <a:pt x="3220" y="5246"/>
                  </a:lnTo>
                  <a:lnTo>
                    <a:pt x="3218" y="5246"/>
                  </a:lnTo>
                  <a:lnTo>
                    <a:pt x="3216" y="5244"/>
                  </a:lnTo>
                  <a:lnTo>
                    <a:pt x="3214" y="5248"/>
                  </a:lnTo>
                  <a:lnTo>
                    <a:pt x="3214" y="5250"/>
                  </a:lnTo>
                  <a:lnTo>
                    <a:pt x="3216" y="5254"/>
                  </a:lnTo>
                  <a:lnTo>
                    <a:pt x="3220" y="5256"/>
                  </a:lnTo>
                  <a:lnTo>
                    <a:pt x="3222" y="5254"/>
                  </a:lnTo>
                  <a:lnTo>
                    <a:pt x="3224" y="5252"/>
                  </a:lnTo>
                  <a:lnTo>
                    <a:pt x="3228" y="5246"/>
                  </a:lnTo>
                  <a:lnTo>
                    <a:pt x="3228" y="5240"/>
                  </a:lnTo>
                  <a:lnTo>
                    <a:pt x="3228" y="5238"/>
                  </a:lnTo>
                  <a:lnTo>
                    <a:pt x="3226" y="5238"/>
                  </a:lnTo>
                  <a:lnTo>
                    <a:pt x="3224" y="5242"/>
                  </a:lnTo>
                  <a:close/>
                  <a:moveTo>
                    <a:pt x="3202" y="5252"/>
                  </a:moveTo>
                  <a:lnTo>
                    <a:pt x="3202" y="5252"/>
                  </a:lnTo>
                  <a:lnTo>
                    <a:pt x="3204" y="5250"/>
                  </a:lnTo>
                  <a:lnTo>
                    <a:pt x="3206" y="5248"/>
                  </a:lnTo>
                  <a:lnTo>
                    <a:pt x="3206" y="5246"/>
                  </a:lnTo>
                  <a:lnTo>
                    <a:pt x="3210" y="5244"/>
                  </a:lnTo>
                  <a:lnTo>
                    <a:pt x="3212" y="5240"/>
                  </a:lnTo>
                  <a:lnTo>
                    <a:pt x="3208" y="5240"/>
                  </a:lnTo>
                  <a:lnTo>
                    <a:pt x="3198" y="5240"/>
                  </a:lnTo>
                  <a:lnTo>
                    <a:pt x="3194" y="5242"/>
                  </a:lnTo>
                  <a:lnTo>
                    <a:pt x="3194" y="5246"/>
                  </a:lnTo>
                  <a:lnTo>
                    <a:pt x="3194" y="5248"/>
                  </a:lnTo>
                  <a:lnTo>
                    <a:pt x="3188" y="5254"/>
                  </a:lnTo>
                  <a:lnTo>
                    <a:pt x="3184" y="5256"/>
                  </a:lnTo>
                  <a:lnTo>
                    <a:pt x="3186" y="5256"/>
                  </a:lnTo>
                  <a:lnTo>
                    <a:pt x="3196" y="5258"/>
                  </a:lnTo>
                  <a:lnTo>
                    <a:pt x="3200" y="5256"/>
                  </a:lnTo>
                  <a:lnTo>
                    <a:pt x="3200" y="5254"/>
                  </a:lnTo>
                  <a:lnTo>
                    <a:pt x="3202" y="5252"/>
                  </a:lnTo>
                  <a:close/>
                  <a:moveTo>
                    <a:pt x="3244" y="4390"/>
                  </a:moveTo>
                  <a:lnTo>
                    <a:pt x="3244" y="4390"/>
                  </a:lnTo>
                  <a:lnTo>
                    <a:pt x="3242" y="4392"/>
                  </a:lnTo>
                  <a:lnTo>
                    <a:pt x="3242" y="4394"/>
                  </a:lnTo>
                  <a:lnTo>
                    <a:pt x="3246" y="4396"/>
                  </a:lnTo>
                  <a:lnTo>
                    <a:pt x="3250" y="4396"/>
                  </a:lnTo>
                  <a:lnTo>
                    <a:pt x="3252" y="4394"/>
                  </a:lnTo>
                  <a:lnTo>
                    <a:pt x="3250" y="4392"/>
                  </a:lnTo>
                  <a:lnTo>
                    <a:pt x="3246" y="4390"/>
                  </a:lnTo>
                  <a:lnTo>
                    <a:pt x="3244" y="4390"/>
                  </a:lnTo>
                  <a:close/>
                  <a:moveTo>
                    <a:pt x="3228" y="4278"/>
                  </a:moveTo>
                  <a:lnTo>
                    <a:pt x="3228" y="4278"/>
                  </a:lnTo>
                  <a:lnTo>
                    <a:pt x="3228" y="4280"/>
                  </a:lnTo>
                  <a:lnTo>
                    <a:pt x="3230" y="4284"/>
                  </a:lnTo>
                  <a:lnTo>
                    <a:pt x="3234" y="4290"/>
                  </a:lnTo>
                  <a:lnTo>
                    <a:pt x="3234" y="4294"/>
                  </a:lnTo>
                  <a:lnTo>
                    <a:pt x="3232" y="4298"/>
                  </a:lnTo>
                  <a:lnTo>
                    <a:pt x="3234" y="4300"/>
                  </a:lnTo>
                  <a:lnTo>
                    <a:pt x="3234" y="4302"/>
                  </a:lnTo>
                  <a:lnTo>
                    <a:pt x="3232" y="4304"/>
                  </a:lnTo>
                  <a:lnTo>
                    <a:pt x="3232" y="4306"/>
                  </a:lnTo>
                  <a:lnTo>
                    <a:pt x="3234" y="4308"/>
                  </a:lnTo>
                  <a:lnTo>
                    <a:pt x="3238" y="4308"/>
                  </a:lnTo>
                  <a:lnTo>
                    <a:pt x="3240" y="4306"/>
                  </a:lnTo>
                  <a:lnTo>
                    <a:pt x="3240" y="4304"/>
                  </a:lnTo>
                  <a:lnTo>
                    <a:pt x="3242" y="4304"/>
                  </a:lnTo>
                  <a:lnTo>
                    <a:pt x="3246" y="4308"/>
                  </a:lnTo>
                  <a:lnTo>
                    <a:pt x="3248" y="4314"/>
                  </a:lnTo>
                  <a:lnTo>
                    <a:pt x="3248" y="4318"/>
                  </a:lnTo>
                  <a:lnTo>
                    <a:pt x="3248" y="4322"/>
                  </a:lnTo>
                  <a:lnTo>
                    <a:pt x="3246" y="4328"/>
                  </a:lnTo>
                  <a:lnTo>
                    <a:pt x="3248" y="4332"/>
                  </a:lnTo>
                  <a:lnTo>
                    <a:pt x="3248" y="4334"/>
                  </a:lnTo>
                  <a:lnTo>
                    <a:pt x="3248" y="4338"/>
                  </a:lnTo>
                  <a:lnTo>
                    <a:pt x="3246" y="4342"/>
                  </a:lnTo>
                  <a:lnTo>
                    <a:pt x="3248" y="4344"/>
                  </a:lnTo>
                  <a:lnTo>
                    <a:pt x="3256" y="4348"/>
                  </a:lnTo>
                  <a:lnTo>
                    <a:pt x="3258" y="4350"/>
                  </a:lnTo>
                  <a:lnTo>
                    <a:pt x="3258" y="4344"/>
                  </a:lnTo>
                  <a:lnTo>
                    <a:pt x="3256" y="4338"/>
                  </a:lnTo>
                  <a:lnTo>
                    <a:pt x="3256" y="4336"/>
                  </a:lnTo>
                  <a:lnTo>
                    <a:pt x="3256" y="4334"/>
                  </a:lnTo>
                  <a:lnTo>
                    <a:pt x="3258" y="4336"/>
                  </a:lnTo>
                  <a:lnTo>
                    <a:pt x="3260" y="4342"/>
                  </a:lnTo>
                  <a:lnTo>
                    <a:pt x="3262" y="4348"/>
                  </a:lnTo>
                  <a:lnTo>
                    <a:pt x="3266" y="4354"/>
                  </a:lnTo>
                  <a:lnTo>
                    <a:pt x="3270" y="4356"/>
                  </a:lnTo>
                  <a:lnTo>
                    <a:pt x="3270" y="4354"/>
                  </a:lnTo>
                  <a:lnTo>
                    <a:pt x="3266" y="4344"/>
                  </a:lnTo>
                  <a:lnTo>
                    <a:pt x="3264" y="4342"/>
                  </a:lnTo>
                  <a:lnTo>
                    <a:pt x="3266" y="4342"/>
                  </a:lnTo>
                  <a:lnTo>
                    <a:pt x="3268" y="4340"/>
                  </a:lnTo>
                  <a:lnTo>
                    <a:pt x="3270" y="4338"/>
                  </a:lnTo>
                  <a:lnTo>
                    <a:pt x="3268" y="4332"/>
                  </a:lnTo>
                  <a:lnTo>
                    <a:pt x="3266" y="4330"/>
                  </a:lnTo>
                  <a:lnTo>
                    <a:pt x="3266" y="4326"/>
                  </a:lnTo>
                  <a:lnTo>
                    <a:pt x="3264" y="4322"/>
                  </a:lnTo>
                  <a:lnTo>
                    <a:pt x="3260" y="4318"/>
                  </a:lnTo>
                  <a:lnTo>
                    <a:pt x="3260" y="4316"/>
                  </a:lnTo>
                  <a:lnTo>
                    <a:pt x="3258" y="4312"/>
                  </a:lnTo>
                  <a:lnTo>
                    <a:pt x="3258" y="4304"/>
                  </a:lnTo>
                  <a:lnTo>
                    <a:pt x="3258" y="4296"/>
                  </a:lnTo>
                  <a:lnTo>
                    <a:pt x="3258" y="4294"/>
                  </a:lnTo>
                  <a:lnTo>
                    <a:pt x="3256" y="4292"/>
                  </a:lnTo>
                  <a:lnTo>
                    <a:pt x="3254" y="4290"/>
                  </a:lnTo>
                  <a:lnTo>
                    <a:pt x="3256" y="4288"/>
                  </a:lnTo>
                  <a:lnTo>
                    <a:pt x="3256" y="4284"/>
                  </a:lnTo>
                  <a:lnTo>
                    <a:pt x="3252" y="4284"/>
                  </a:lnTo>
                  <a:lnTo>
                    <a:pt x="3248" y="4284"/>
                  </a:lnTo>
                  <a:lnTo>
                    <a:pt x="3246" y="4286"/>
                  </a:lnTo>
                  <a:lnTo>
                    <a:pt x="3244" y="4288"/>
                  </a:lnTo>
                  <a:lnTo>
                    <a:pt x="3240" y="4286"/>
                  </a:lnTo>
                  <a:lnTo>
                    <a:pt x="3234" y="4280"/>
                  </a:lnTo>
                  <a:lnTo>
                    <a:pt x="3230" y="4278"/>
                  </a:lnTo>
                  <a:lnTo>
                    <a:pt x="3228" y="4278"/>
                  </a:lnTo>
                  <a:close/>
                  <a:moveTo>
                    <a:pt x="3292" y="3100"/>
                  </a:moveTo>
                  <a:lnTo>
                    <a:pt x="3292" y="3100"/>
                  </a:lnTo>
                  <a:lnTo>
                    <a:pt x="3294" y="3100"/>
                  </a:lnTo>
                  <a:lnTo>
                    <a:pt x="3296" y="3094"/>
                  </a:lnTo>
                  <a:lnTo>
                    <a:pt x="3296" y="3092"/>
                  </a:lnTo>
                  <a:lnTo>
                    <a:pt x="3294" y="3094"/>
                  </a:lnTo>
                  <a:lnTo>
                    <a:pt x="3292" y="3096"/>
                  </a:lnTo>
                  <a:lnTo>
                    <a:pt x="3292" y="3100"/>
                  </a:lnTo>
                  <a:close/>
                  <a:moveTo>
                    <a:pt x="3208" y="4238"/>
                  </a:moveTo>
                  <a:lnTo>
                    <a:pt x="3208" y="4238"/>
                  </a:lnTo>
                  <a:lnTo>
                    <a:pt x="3210" y="4234"/>
                  </a:lnTo>
                  <a:lnTo>
                    <a:pt x="3208" y="4228"/>
                  </a:lnTo>
                  <a:lnTo>
                    <a:pt x="3204" y="4224"/>
                  </a:lnTo>
                  <a:lnTo>
                    <a:pt x="3202" y="4222"/>
                  </a:lnTo>
                  <a:lnTo>
                    <a:pt x="3200" y="4222"/>
                  </a:lnTo>
                  <a:lnTo>
                    <a:pt x="3200" y="4224"/>
                  </a:lnTo>
                  <a:lnTo>
                    <a:pt x="3204" y="4230"/>
                  </a:lnTo>
                  <a:lnTo>
                    <a:pt x="3208" y="4238"/>
                  </a:lnTo>
                  <a:close/>
                  <a:moveTo>
                    <a:pt x="3164" y="4238"/>
                  </a:moveTo>
                  <a:lnTo>
                    <a:pt x="3164" y="4238"/>
                  </a:lnTo>
                  <a:lnTo>
                    <a:pt x="3164" y="4232"/>
                  </a:lnTo>
                  <a:lnTo>
                    <a:pt x="3162" y="4230"/>
                  </a:lnTo>
                  <a:lnTo>
                    <a:pt x="3158" y="4230"/>
                  </a:lnTo>
                  <a:lnTo>
                    <a:pt x="3154" y="4232"/>
                  </a:lnTo>
                  <a:lnTo>
                    <a:pt x="3152" y="4232"/>
                  </a:lnTo>
                  <a:lnTo>
                    <a:pt x="3154" y="4234"/>
                  </a:lnTo>
                  <a:lnTo>
                    <a:pt x="3156" y="4236"/>
                  </a:lnTo>
                  <a:lnTo>
                    <a:pt x="3160" y="4240"/>
                  </a:lnTo>
                  <a:lnTo>
                    <a:pt x="3162" y="4240"/>
                  </a:lnTo>
                  <a:lnTo>
                    <a:pt x="3164" y="4238"/>
                  </a:lnTo>
                  <a:close/>
                  <a:moveTo>
                    <a:pt x="3196" y="4228"/>
                  </a:moveTo>
                  <a:lnTo>
                    <a:pt x="3196" y="4228"/>
                  </a:lnTo>
                  <a:lnTo>
                    <a:pt x="3192" y="4228"/>
                  </a:lnTo>
                  <a:lnTo>
                    <a:pt x="3190" y="4228"/>
                  </a:lnTo>
                  <a:lnTo>
                    <a:pt x="3188" y="4228"/>
                  </a:lnTo>
                  <a:lnTo>
                    <a:pt x="3186" y="4232"/>
                  </a:lnTo>
                  <a:lnTo>
                    <a:pt x="3188" y="4238"/>
                  </a:lnTo>
                  <a:lnTo>
                    <a:pt x="3186" y="4242"/>
                  </a:lnTo>
                  <a:lnTo>
                    <a:pt x="3182" y="4256"/>
                  </a:lnTo>
                  <a:lnTo>
                    <a:pt x="3182" y="4258"/>
                  </a:lnTo>
                  <a:lnTo>
                    <a:pt x="3184" y="4258"/>
                  </a:lnTo>
                  <a:lnTo>
                    <a:pt x="3186" y="4254"/>
                  </a:lnTo>
                  <a:lnTo>
                    <a:pt x="3196" y="4244"/>
                  </a:lnTo>
                  <a:lnTo>
                    <a:pt x="3198" y="4244"/>
                  </a:lnTo>
                  <a:lnTo>
                    <a:pt x="3200" y="4244"/>
                  </a:lnTo>
                  <a:lnTo>
                    <a:pt x="3202" y="4250"/>
                  </a:lnTo>
                  <a:lnTo>
                    <a:pt x="3204" y="4256"/>
                  </a:lnTo>
                  <a:lnTo>
                    <a:pt x="3206" y="4258"/>
                  </a:lnTo>
                  <a:lnTo>
                    <a:pt x="3208" y="4260"/>
                  </a:lnTo>
                  <a:lnTo>
                    <a:pt x="3212" y="4262"/>
                  </a:lnTo>
                  <a:lnTo>
                    <a:pt x="3218" y="4266"/>
                  </a:lnTo>
                  <a:lnTo>
                    <a:pt x="3222" y="4268"/>
                  </a:lnTo>
                  <a:lnTo>
                    <a:pt x="3220" y="4264"/>
                  </a:lnTo>
                  <a:lnTo>
                    <a:pt x="3218" y="4258"/>
                  </a:lnTo>
                  <a:lnTo>
                    <a:pt x="3216" y="4252"/>
                  </a:lnTo>
                  <a:lnTo>
                    <a:pt x="3214" y="4246"/>
                  </a:lnTo>
                  <a:lnTo>
                    <a:pt x="3210" y="4242"/>
                  </a:lnTo>
                  <a:lnTo>
                    <a:pt x="3206" y="4240"/>
                  </a:lnTo>
                  <a:lnTo>
                    <a:pt x="3202" y="4234"/>
                  </a:lnTo>
                  <a:lnTo>
                    <a:pt x="3198" y="4230"/>
                  </a:lnTo>
                  <a:lnTo>
                    <a:pt x="3196" y="4228"/>
                  </a:lnTo>
                  <a:close/>
                  <a:moveTo>
                    <a:pt x="3152" y="5104"/>
                  </a:moveTo>
                  <a:lnTo>
                    <a:pt x="3152" y="5104"/>
                  </a:lnTo>
                  <a:lnTo>
                    <a:pt x="3160" y="5100"/>
                  </a:lnTo>
                  <a:lnTo>
                    <a:pt x="3162" y="5098"/>
                  </a:lnTo>
                  <a:lnTo>
                    <a:pt x="3162" y="5094"/>
                  </a:lnTo>
                  <a:lnTo>
                    <a:pt x="3160" y="5090"/>
                  </a:lnTo>
                  <a:lnTo>
                    <a:pt x="3162" y="5084"/>
                  </a:lnTo>
                  <a:lnTo>
                    <a:pt x="3164" y="5078"/>
                  </a:lnTo>
                  <a:lnTo>
                    <a:pt x="3166" y="5070"/>
                  </a:lnTo>
                  <a:lnTo>
                    <a:pt x="3164" y="5066"/>
                  </a:lnTo>
                  <a:lnTo>
                    <a:pt x="3164" y="5064"/>
                  </a:lnTo>
                  <a:lnTo>
                    <a:pt x="3160" y="5064"/>
                  </a:lnTo>
                  <a:lnTo>
                    <a:pt x="3158" y="5064"/>
                  </a:lnTo>
                  <a:lnTo>
                    <a:pt x="3152" y="5070"/>
                  </a:lnTo>
                  <a:lnTo>
                    <a:pt x="3150" y="5074"/>
                  </a:lnTo>
                  <a:lnTo>
                    <a:pt x="3150" y="5078"/>
                  </a:lnTo>
                  <a:lnTo>
                    <a:pt x="3150" y="5090"/>
                  </a:lnTo>
                  <a:lnTo>
                    <a:pt x="3148" y="5098"/>
                  </a:lnTo>
                  <a:lnTo>
                    <a:pt x="3148" y="5104"/>
                  </a:lnTo>
                  <a:lnTo>
                    <a:pt x="3148" y="5106"/>
                  </a:lnTo>
                  <a:lnTo>
                    <a:pt x="3152" y="5104"/>
                  </a:lnTo>
                  <a:close/>
                  <a:moveTo>
                    <a:pt x="3192" y="4332"/>
                  </a:moveTo>
                  <a:lnTo>
                    <a:pt x="3192" y="4332"/>
                  </a:lnTo>
                  <a:lnTo>
                    <a:pt x="3198" y="4322"/>
                  </a:lnTo>
                  <a:lnTo>
                    <a:pt x="3198" y="4314"/>
                  </a:lnTo>
                  <a:lnTo>
                    <a:pt x="3196" y="4308"/>
                  </a:lnTo>
                  <a:lnTo>
                    <a:pt x="3196" y="4306"/>
                  </a:lnTo>
                  <a:lnTo>
                    <a:pt x="3192" y="4306"/>
                  </a:lnTo>
                  <a:lnTo>
                    <a:pt x="3190" y="4304"/>
                  </a:lnTo>
                  <a:lnTo>
                    <a:pt x="3186" y="4304"/>
                  </a:lnTo>
                  <a:lnTo>
                    <a:pt x="3184" y="4304"/>
                  </a:lnTo>
                  <a:lnTo>
                    <a:pt x="3178" y="4306"/>
                  </a:lnTo>
                  <a:lnTo>
                    <a:pt x="3176" y="4310"/>
                  </a:lnTo>
                  <a:lnTo>
                    <a:pt x="3174" y="4312"/>
                  </a:lnTo>
                  <a:lnTo>
                    <a:pt x="3174" y="4316"/>
                  </a:lnTo>
                  <a:lnTo>
                    <a:pt x="3176" y="4320"/>
                  </a:lnTo>
                  <a:lnTo>
                    <a:pt x="3174" y="4322"/>
                  </a:lnTo>
                  <a:lnTo>
                    <a:pt x="3172" y="4324"/>
                  </a:lnTo>
                  <a:lnTo>
                    <a:pt x="3170" y="4326"/>
                  </a:lnTo>
                  <a:lnTo>
                    <a:pt x="3170" y="4330"/>
                  </a:lnTo>
                  <a:lnTo>
                    <a:pt x="3172" y="4336"/>
                  </a:lnTo>
                  <a:lnTo>
                    <a:pt x="3172" y="4344"/>
                  </a:lnTo>
                  <a:lnTo>
                    <a:pt x="3172" y="4348"/>
                  </a:lnTo>
                  <a:lnTo>
                    <a:pt x="3168" y="4352"/>
                  </a:lnTo>
                  <a:lnTo>
                    <a:pt x="3164" y="4354"/>
                  </a:lnTo>
                  <a:lnTo>
                    <a:pt x="3162" y="4354"/>
                  </a:lnTo>
                  <a:lnTo>
                    <a:pt x="3158" y="4352"/>
                  </a:lnTo>
                  <a:lnTo>
                    <a:pt x="3154" y="4352"/>
                  </a:lnTo>
                  <a:lnTo>
                    <a:pt x="3152" y="4358"/>
                  </a:lnTo>
                  <a:lnTo>
                    <a:pt x="3152" y="4364"/>
                  </a:lnTo>
                  <a:lnTo>
                    <a:pt x="3156" y="4372"/>
                  </a:lnTo>
                  <a:lnTo>
                    <a:pt x="3162" y="4380"/>
                  </a:lnTo>
                  <a:lnTo>
                    <a:pt x="3166" y="4382"/>
                  </a:lnTo>
                  <a:lnTo>
                    <a:pt x="3170" y="4384"/>
                  </a:lnTo>
                  <a:lnTo>
                    <a:pt x="3172" y="4392"/>
                  </a:lnTo>
                  <a:lnTo>
                    <a:pt x="3176" y="4398"/>
                  </a:lnTo>
                  <a:lnTo>
                    <a:pt x="3178" y="4400"/>
                  </a:lnTo>
                  <a:lnTo>
                    <a:pt x="3180" y="4400"/>
                  </a:lnTo>
                  <a:lnTo>
                    <a:pt x="3184" y="4396"/>
                  </a:lnTo>
                  <a:lnTo>
                    <a:pt x="3188" y="4392"/>
                  </a:lnTo>
                  <a:lnTo>
                    <a:pt x="3190" y="4388"/>
                  </a:lnTo>
                  <a:lnTo>
                    <a:pt x="3190" y="4384"/>
                  </a:lnTo>
                  <a:lnTo>
                    <a:pt x="3186" y="4376"/>
                  </a:lnTo>
                  <a:lnTo>
                    <a:pt x="3182" y="4364"/>
                  </a:lnTo>
                  <a:lnTo>
                    <a:pt x="3182" y="4360"/>
                  </a:lnTo>
                  <a:lnTo>
                    <a:pt x="3184" y="4356"/>
                  </a:lnTo>
                  <a:lnTo>
                    <a:pt x="3188" y="4348"/>
                  </a:lnTo>
                  <a:lnTo>
                    <a:pt x="3188" y="4344"/>
                  </a:lnTo>
                  <a:lnTo>
                    <a:pt x="3190" y="4338"/>
                  </a:lnTo>
                  <a:lnTo>
                    <a:pt x="3192" y="4332"/>
                  </a:lnTo>
                  <a:close/>
                  <a:moveTo>
                    <a:pt x="3202" y="4390"/>
                  </a:moveTo>
                  <a:lnTo>
                    <a:pt x="3202" y="4390"/>
                  </a:lnTo>
                  <a:lnTo>
                    <a:pt x="3200" y="4392"/>
                  </a:lnTo>
                  <a:lnTo>
                    <a:pt x="3196" y="4392"/>
                  </a:lnTo>
                  <a:lnTo>
                    <a:pt x="3198" y="4394"/>
                  </a:lnTo>
                  <a:lnTo>
                    <a:pt x="3202" y="4396"/>
                  </a:lnTo>
                  <a:lnTo>
                    <a:pt x="3204" y="4396"/>
                  </a:lnTo>
                  <a:lnTo>
                    <a:pt x="3206" y="4394"/>
                  </a:lnTo>
                  <a:lnTo>
                    <a:pt x="3204" y="4390"/>
                  </a:lnTo>
                  <a:lnTo>
                    <a:pt x="3202" y="4388"/>
                  </a:lnTo>
                  <a:lnTo>
                    <a:pt x="3202" y="4390"/>
                  </a:lnTo>
                  <a:close/>
                  <a:moveTo>
                    <a:pt x="3218" y="4324"/>
                  </a:moveTo>
                  <a:lnTo>
                    <a:pt x="3218" y="4324"/>
                  </a:lnTo>
                  <a:lnTo>
                    <a:pt x="3218" y="4318"/>
                  </a:lnTo>
                  <a:lnTo>
                    <a:pt x="3220" y="4314"/>
                  </a:lnTo>
                  <a:lnTo>
                    <a:pt x="3222" y="4310"/>
                  </a:lnTo>
                  <a:lnTo>
                    <a:pt x="3222" y="4308"/>
                  </a:lnTo>
                  <a:lnTo>
                    <a:pt x="3220" y="4300"/>
                  </a:lnTo>
                  <a:lnTo>
                    <a:pt x="3220" y="4292"/>
                  </a:lnTo>
                  <a:lnTo>
                    <a:pt x="3218" y="4290"/>
                  </a:lnTo>
                  <a:lnTo>
                    <a:pt x="3216" y="4298"/>
                  </a:lnTo>
                  <a:lnTo>
                    <a:pt x="3210" y="4312"/>
                  </a:lnTo>
                  <a:lnTo>
                    <a:pt x="3208" y="4316"/>
                  </a:lnTo>
                  <a:lnTo>
                    <a:pt x="3206" y="4324"/>
                  </a:lnTo>
                  <a:lnTo>
                    <a:pt x="3204" y="4334"/>
                  </a:lnTo>
                  <a:lnTo>
                    <a:pt x="3198" y="4342"/>
                  </a:lnTo>
                  <a:lnTo>
                    <a:pt x="3194" y="4348"/>
                  </a:lnTo>
                  <a:lnTo>
                    <a:pt x="3192" y="4354"/>
                  </a:lnTo>
                  <a:lnTo>
                    <a:pt x="3192" y="4362"/>
                  </a:lnTo>
                  <a:lnTo>
                    <a:pt x="3190" y="4374"/>
                  </a:lnTo>
                  <a:lnTo>
                    <a:pt x="3190" y="4380"/>
                  </a:lnTo>
                  <a:lnTo>
                    <a:pt x="3192" y="4380"/>
                  </a:lnTo>
                  <a:lnTo>
                    <a:pt x="3194" y="4376"/>
                  </a:lnTo>
                  <a:lnTo>
                    <a:pt x="3198" y="4368"/>
                  </a:lnTo>
                  <a:lnTo>
                    <a:pt x="3200" y="4362"/>
                  </a:lnTo>
                  <a:lnTo>
                    <a:pt x="3202" y="4360"/>
                  </a:lnTo>
                  <a:lnTo>
                    <a:pt x="3204" y="4358"/>
                  </a:lnTo>
                  <a:lnTo>
                    <a:pt x="3204" y="4352"/>
                  </a:lnTo>
                  <a:lnTo>
                    <a:pt x="3204" y="4348"/>
                  </a:lnTo>
                  <a:lnTo>
                    <a:pt x="3206" y="4344"/>
                  </a:lnTo>
                  <a:lnTo>
                    <a:pt x="3212" y="4340"/>
                  </a:lnTo>
                  <a:lnTo>
                    <a:pt x="3218" y="4332"/>
                  </a:lnTo>
                  <a:lnTo>
                    <a:pt x="3220" y="4328"/>
                  </a:lnTo>
                  <a:lnTo>
                    <a:pt x="3218" y="4324"/>
                  </a:lnTo>
                  <a:close/>
                  <a:moveTo>
                    <a:pt x="3226" y="4342"/>
                  </a:moveTo>
                  <a:lnTo>
                    <a:pt x="3226" y="4342"/>
                  </a:lnTo>
                  <a:lnTo>
                    <a:pt x="3222" y="4350"/>
                  </a:lnTo>
                  <a:lnTo>
                    <a:pt x="3216" y="4354"/>
                  </a:lnTo>
                  <a:lnTo>
                    <a:pt x="3214" y="4356"/>
                  </a:lnTo>
                  <a:lnTo>
                    <a:pt x="3210" y="4360"/>
                  </a:lnTo>
                  <a:lnTo>
                    <a:pt x="3210" y="4364"/>
                  </a:lnTo>
                  <a:lnTo>
                    <a:pt x="3212" y="4368"/>
                  </a:lnTo>
                  <a:lnTo>
                    <a:pt x="3214" y="4370"/>
                  </a:lnTo>
                  <a:lnTo>
                    <a:pt x="3216" y="4372"/>
                  </a:lnTo>
                  <a:lnTo>
                    <a:pt x="3224" y="4372"/>
                  </a:lnTo>
                  <a:lnTo>
                    <a:pt x="3230" y="4370"/>
                  </a:lnTo>
                  <a:lnTo>
                    <a:pt x="3234" y="4368"/>
                  </a:lnTo>
                  <a:lnTo>
                    <a:pt x="3236" y="4366"/>
                  </a:lnTo>
                  <a:lnTo>
                    <a:pt x="3240" y="4366"/>
                  </a:lnTo>
                  <a:lnTo>
                    <a:pt x="3240" y="4364"/>
                  </a:lnTo>
                  <a:lnTo>
                    <a:pt x="3240" y="4362"/>
                  </a:lnTo>
                  <a:lnTo>
                    <a:pt x="3240" y="4356"/>
                  </a:lnTo>
                  <a:lnTo>
                    <a:pt x="3242" y="4352"/>
                  </a:lnTo>
                  <a:lnTo>
                    <a:pt x="3242" y="4346"/>
                  </a:lnTo>
                  <a:lnTo>
                    <a:pt x="3242" y="4344"/>
                  </a:lnTo>
                  <a:lnTo>
                    <a:pt x="3240" y="4344"/>
                  </a:lnTo>
                  <a:lnTo>
                    <a:pt x="3238" y="4346"/>
                  </a:lnTo>
                  <a:lnTo>
                    <a:pt x="3238" y="4348"/>
                  </a:lnTo>
                  <a:lnTo>
                    <a:pt x="3234" y="4348"/>
                  </a:lnTo>
                  <a:lnTo>
                    <a:pt x="3232" y="4346"/>
                  </a:lnTo>
                  <a:lnTo>
                    <a:pt x="3228" y="4342"/>
                  </a:lnTo>
                  <a:lnTo>
                    <a:pt x="3228" y="4340"/>
                  </a:lnTo>
                  <a:lnTo>
                    <a:pt x="3226" y="4342"/>
                  </a:lnTo>
                  <a:close/>
                  <a:moveTo>
                    <a:pt x="3240" y="4278"/>
                  </a:moveTo>
                  <a:lnTo>
                    <a:pt x="3240" y="4278"/>
                  </a:lnTo>
                  <a:lnTo>
                    <a:pt x="3242" y="4278"/>
                  </a:lnTo>
                  <a:lnTo>
                    <a:pt x="3242" y="4274"/>
                  </a:lnTo>
                  <a:lnTo>
                    <a:pt x="3240" y="4270"/>
                  </a:lnTo>
                  <a:lnTo>
                    <a:pt x="3236" y="4270"/>
                  </a:lnTo>
                  <a:lnTo>
                    <a:pt x="3234" y="4270"/>
                  </a:lnTo>
                  <a:lnTo>
                    <a:pt x="3234" y="4274"/>
                  </a:lnTo>
                  <a:lnTo>
                    <a:pt x="3236" y="4278"/>
                  </a:lnTo>
                  <a:lnTo>
                    <a:pt x="3240" y="4278"/>
                  </a:lnTo>
                  <a:close/>
                  <a:moveTo>
                    <a:pt x="3164" y="5116"/>
                  </a:moveTo>
                  <a:lnTo>
                    <a:pt x="3164" y="5116"/>
                  </a:lnTo>
                  <a:lnTo>
                    <a:pt x="3166" y="5118"/>
                  </a:lnTo>
                  <a:lnTo>
                    <a:pt x="3168" y="5116"/>
                  </a:lnTo>
                  <a:lnTo>
                    <a:pt x="3172" y="5110"/>
                  </a:lnTo>
                  <a:lnTo>
                    <a:pt x="3174" y="5106"/>
                  </a:lnTo>
                  <a:lnTo>
                    <a:pt x="3176" y="5104"/>
                  </a:lnTo>
                  <a:lnTo>
                    <a:pt x="3182" y="5102"/>
                  </a:lnTo>
                  <a:lnTo>
                    <a:pt x="3184" y="5102"/>
                  </a:lnTo>
                  <a:lnTo>
                    <a:pt x="3186" y="5100"/>
                  </a:lnTo>
                  <a:lnTo>
                    <a:pt x="3180" y="5092"/>
                  </a:lnTo>
                  <a:lnTo>
                    <a:pt x="3176" y="5086"/>
                  </a:lnTo>
                  <a:lnTo>
                    <a:pt x="3176" y="5082"/>
                  </a:lnTo>
                  <a:lnTo>
                    <a:pt x="3176" y="5078"/>
                  </a:lnTo>
                  <a:lnTo>
                    <a:pt x="3178" y="5076"/>
                  </a:lnTo>
                  <a:lnTo>
                    <a:pt x="3184" y="5070"/>
                  </a:lnTo>
                  <a:lnTo>
                    <a:pt x="3184" y="5064"/>
                  </a:lnTo>
                  <a:lnTo>
                    <a:pt x="3182" y="5058"/>
                  </a:lnTo>
                  <a:lnTo>
                    <a:pt x="3180" y="5054"/>
                  </a:lnTo>
                  <a:lnTo>
                    <a:pt x="3178" y="5052"/>
                  </a:lnTo>
                  <a:lnTo>
                    <a:pt x="3174" y="5054"/>
                  </a:lnTo>
                  <a:lnTo>
                    <a:pt x="3172" y="5058"/>
                  </a:lnTo>
                  <a:lnTo>
                    <a:pt x="3170" y="5070"/>
                  </a:lnTo>
                  <a:lnTo>
                    <a:pt x="3168" y="5086"/>
                  </a:lnTo>
                  <a:lnTo>
                    <a:pt x="3166" y="5094"/>
                  </a:lnTo>
                  <a:lnTo>
                    <a:pt x="3164" y="5100"/>
                  </a:lnTo>
                  <a:lnTo>
                    <a:pt x="3160" y="5108"/>
                  </a:lnTo>
                  <a:lnTo>
                    <a:pt x="3158" y="5110"/>
                  </a:lnTo>
                  <a:lnTo>
                    <a:pt x="3158" y="5112"/>
                  </a:lnTo>
                  <a:lnTo>
                    <a:pt x="3164" y="5116"/>
                  </a:lnTo>
                  <a:close/>
                  <a:moveTo>
                    <a:pt x="3346" y="4866"/>
                  </a:moveTo>
                  <a:lnTo>
                    <a:pt x="3346" y="4866"/>
                  </a:lnTo>
                  <a:lnTo>
                    <a:pt x="3348" y="4862"/>
                  </a:lnTo>
                  <a:lnTo>
                    <a:pt x="3348" y="4858"/>
                  </a:lnTo>
                  <a:lnTo>
                    <a:pt x="3348" y="4852"/>
                  </a:lnTo>
                  <a:lnTo>
                    <a:pt x="3346" y="4852"/>
                  </a:lnTo>
                  <a:lnTo>
                    <a:pt x="3344" y="4852"/>
                  </a:lnTo>
                  <a:lnTo>
                    <a:pt x="3342" y="4856"/>
                  </a:lnTo>
                  <a:lnTo>
                    <a:pt x="3342" y="4860"/>
                  </a:lnTo>
                  <a:lnTo>
                    <a:pt x="3342" y="4864"/>
                  </a:lnTo>
                  <a:lnTo>
                    <a:pt x="3344" y="4866"/>
                  </a:lnTo>
                  <a:lnTo>
                    <a:pt x="3346" y="4866"/>
                  </a:lnTo>
                  <a:close/>
                  <a:moveTo>
                    <a:pt x="3342" y="4998"/>
                  </a:moveTo>
                  <a:lnTo>
                    <a:pt x="3342" y="4998"/>
                  </a:lnTo>
                  <a:lnTo>
                    <a:pt x="3336" y="4992"/>
                  </a:lnTo>
                  <a:lnTo>
                    <a:pt x="3330" y="4990"/>
                  </a:lnTo>
                  <a:lnTo>
                    <a:pt x="3324" y="4986"/>
                  </a:lnTo>
                  <a:lnTo>
                    <a:pt x="3316" y="4986"/>
                  </a:lnTo>
                  <a:lnTo>
                    <a:pt x="3310" y="4986"/>
                  </a:lnTo>
                  <a:lnTo>
                    <a:pt x="3304" y="4988"/>
                  </a:lnTo>
                  <a:lnTo>
                    <a:pt x="3300" y="4992"/>
                  </a:lnTo>
                  <a:lnTo>
                    <a:pt x="3298" y="4996"/>
                  </a:lnTo>
                  <a:lnTo>
                    <a:pt x="3298" y="5002"/>
                  </a:lnTo>
                  <a:lnTo>
                    <a:pt x="3304" y="5010"/>
                  </a:lnTo>
                  <a:lnTo>
                    <a:pt x="3312" y="5016"/>
                  </a:lnTo>
                  <a:lnTo>
                    <a:pt x="3320" y="5024"/>
                  </a:lnTo>
                  <a:lnTo>
                    <a:pt x="3326" y="5026"/>
                  </a:lnTo>
                  <a:lnTo>
                    <a:pt x="3332" y="5026"/>
                  </a:lnTo>
                  <a:lnTo>
                    <a:pt x="3336" y="5024"/>
                  </a:lnTo>
                  <a:lnTo>
                    <a:pt x="3342" y="5020"/>
                  </a:lnTo>
                  <a:lnTo>
                    <a:pt x="3344" y="5016"/>
                  </a:lnTo>
                  <a:lnTo>
                    <a:pt x="3346" y="5010"/>
                  </a:lnTo>
                  <a:lnTo>
                    <a:pt x="3344" y="5004"/>
                  </a:lnTo>
                  <a:lnTo>
                    <a:pt x="3342" y="4998"/>
                  </a:lnTo>
                  <a:close/>
                  <a:moveTo>
                    <a:pt x="3330" y="5214"/>
                  </a:moveTo>
                  <a:lnTo>
                    <a:pt x="3330" y="5214"/>
                  </a:lnTo>
                  <a:lnTo>
                    <a:pt x="3328" y="5212"/>
                  </a:lnTo>
                  <a:lnTo>
                    <a:pt x="3326" y="5210"/>
                  </a:lnTo>
                  <a:lnTo>
                    <a:pt x="3314" y="5210"/>
                  </a:lnTo>
                  <a:lnTo>
                    <a:pt x="3302" y="5214"/>
                  </a:lnTo>
                  <a:lnTo>
                    <a:pt x="3296" y="5216"/>
                  </a:lnTo>
                  <a:lnTo>
                    <a:pt x="3290" y="5220"/>
                  </a:lnTo>
                  <a:lnTo>
                    <a:pt x="3290" y="5224"/>
                  </a:lnTo>
                  <a:lnTo>
                    <a:pt x="3292" y="5224"/>
                  </a:lnTo>
                  <a:lnTo>
                    <a:pt x="3306" y="5224"/>
                  </a:lnTo>
                  <a:lnTo>
                    <a:pt x="3322" y="5220"/>
                  </a:lnTo>
                  <a:lnTo>
                    <a:pt x="3328" y="5216"/>
                  </a:lnTo>
                  <a:lnTo>
                    <a:pt x="3330" y="5214"/>
                  </a:lnTo>
                  <a:close/>
                  <a:moveTo>
                    <a:pt x="3294" y="4936"/>
                  </a:moveTo>
                  <a:lnTo>
                    <a:pt x="3294" y="4936"/>
                  </a:lnTo>
                  <a:lnTo>
                    <a:pt x="3292" y="4938"/>
                  </a:lnTo>
                  <a:lnTo>
                    <a:pt x="3292" y="4942"/>
                  </a:lnTo>
                  <a:lnTo>
                    <a:pt x="3296" y="4956"/>
                  </a:lnTo>
                  <a:lnTo>
                    <a:pt x="3298" y="4960"/>
                  </a:lnTo>
                  <a:lnTo>
                    <a:pt x="3300" y="4960"/>
                  </a:lnTo>
                  <a:lnTo>
                    <a:pt x="3300" y="4956"/>
                  </a:lnTo>
                  <a:lnTo>
                    <a:pt x="3298" y="4950"/>
                  </a:lnTo>
                  <a:lnTo>
                    <a:pt x="3298" y="4944"/>
                  </a:lnTo>
                  <a:lnTo>
                    <a:pt x="3296" y="4938"/>
                  </a:lnTo>
                  <a:lnTo>
                    <a:pt x="3296" y="4936"/>
                  </a:lnTo>
                  <a:lnTo>
                    <a:pt x="3294" y="4936"/>
                  </a:lnTo>
                  <a:close/>
                  <a:moveTo>
                    <a:pt x="3344" y="5246"/>
                  </a:moveTo>
                  <a:lnTo>
                    <a:pt x="3344" y="5246"/>
                  </a:lnTo>
                  <a:lnTo>
                    <a:pt x="3340" y="5244"/>
                  </a:lnTo>
                  <a:lnTo>
                    <a:pt x="3336" y="5244"/>
                  </a:lnTo>
                  <a:lnTo>
                    <a:pt x="3330" y="5248"/>
                  </a:lnTo>
                  <a:lnTo>
                    <a:pt x="3322" y="5250"/>
                  </a:lnTo>
                  <a:lnTo>
                    <a:pt x="3316" y="5250"/>
                  </a:lnTo>
                  <a:lnTo>
                    <a:pt x="3312" y="5250"/>
                  </a:lnTo>
                  <a:lnTo>
                    <a:pt x="3306" y="5252"/>
                  </a:lnTo>
                  <a:lnTo>
                    <a:pt x="3300" y="5254"/>
                  </a:lnTo>
                  <a:lnTo>
                    <a:pt x="3296" y="5254"/>
                  </a:lnTo>
                  <a:lnTo>
                    <a:pt x="3292" y="5254"/>
                  </a:lnTo>
                  <a:lnTo>
                    <a:pt x="3286" y="5254"/>
                  </a:lnTo>
                  <a:lnTo>
                    <a:pt x="3268" y="5258"/>
                  </a:lnTo>
                  <a:lnTo>
                    <a:pt x="3260" y="5262"/>
                  </a:lnTo>
                  <a:lnTo>
                    <a:pt x="3258" y="5266"/>
                  </a:lnTo>
                  <a:lnTo>
                    <a:pt x="3256" y="5272"/>
                  </a:lnTo>
                  <a:lnTo>
                    <a:pt x="3248" y="5278"/>
                  </a:lnTo>
                  <a:lnTo>
                    <a:pt x="3240" y="5284"/>
                  </a:lnTo>
                  <a:lnTo>
                    <a:pt x="3234" y="5286"/>
                  </a:lnTo>
                  <a:lnTo>
                    <a:pt x="3226" y="5290"/>
                  </a:lnTo>
                  <a:lnTo>
                    <a:pt x="3216" y="5296"/>
                  </a:lnTo>
                  <a:lnTo>
                    <a:pt x="3206" y="5304"/>
                  </a:lnTo>
                  <a:lnTo>
                    <a:pt x="3202" y="5310"/>
                  </a:lnTo>
                  <a:lnTo>
                    <a:pt x="3200" y="5322"/>
                  </a:lnTo>
                  <a:lnTo>
                    <a:pt x="3198" y="5326"/>
                  </a:lnTo>
                  <a:lnTo>
                    <a:pt x="3200" y="5328"/>
                  </a:lnTo>
                  <a:lnTo>
                    <a:pt x="3202" y="5330"/>
                  </a:lnTo>
                  <a:lnTo>
                    <a:pt x="3204" y="5330"/>
                  </a:lnTo>
                  <a:lnTo>
                    <a:pt x="3202" y="5332"/>
                  </a:lnTo>
                  <a:lnTo>
                    <a:pt x="3198" y="5336"/>
                  </a:lnTo>
                  <a:lnTo>
                    <a:pt x="3194" y="5340"/>
                  </a:lnTo>
                  <a:lnTo>
                    <a:pt x="3194" y="5342"/>
                  </a:lnTo>
                  <a:lnTo>
                    <a:pt x="3194" y="5344"/>
                  </a:lnTo>
                  <a:lnTo>
                    <a:pt x="3202" y="5346"/>
                  </a:lnTo>
                  <a:lnTo>
                    <a:pt x="3206" y="5346"/>
                  </a:lnTo>
                  <a:lnTo>
                    <a:pt x="3210" y="5344"/>
                  </a:lnTo>
                  <a:lnTo>
                    <a:pt x="3216" y="5340"/>
                  </a:lnTo>
                  <a:lnTo>
                    <a:pt x="3220" y="5336"/>
                  </a:lnTo>
                  <a:lnTo>
                    <a:pt x="3222" y="5336"/>
                  </a:lnTo>
                  <a:lnTo>
                    <a:pt x="3226" y="5336"/>
                  </a:lnTo>
                  <a:lnTo>
                    <a:pt x="3230" y="5336"/>
                  </a:lnTo>
                  <a:lnTo>
                    <a:pt x="3234" y="5334"/>
                  </a:lnTo>
                  <a:lnTo>
                    <a:pt x="3244" y="5320"/>
                  </a:lnTo>
                  <a:lnTo>
                    <a:pt x="3252" y="5312"/>
                  </a:lnTo>
                  <a:lnTo>
                    <a:pt x="3256" y="5306"/>
                  </a:lnTo>
                  <a:lnTo>
                    <a:pt x="3260" y="5300"/>
                  </a:lnTo>
                  <a:lnTo>
                    <a:pt x="3268" y="5294"/>
                  </a:lnTo>
                  <a:lnTo>
                    <a:pt x="3280" y="5288"/>
                  </a:lnTo>
                  <a:lnTo>
                    <a:pt x="3288" y="5286"/>
                  </a:lnTo>
                  <a:lnTo>
                    <a:pt x="3294" y="5284"/>
                  </a:lnTo>
                  <a:lnTo>
                    <a:pt x="3300" y="5280"/>
                  </a:lnTo>
                  <a:lnTo>
                    <a:pt x="3304" y="5278"/>
                  </a:lnTo>
                  <a:lnTo>
                    <a:pt x="3308" y="5278"/>
                  </a:lnTo>
                  <a:lnTo>
                    <a:pt x="3314" y="5276"/>
                  </a:lnTo>
                  <a:lnTo>
                    <a:pt x="3318" y="5272"/>
                  </a:lnTo>
                  <a:lnTo>
                    <a:pt x="3324" y="5266"/>
                  </a:lnTo>
                  <a:lnTo>
                    <a:pt x="3328" y="5266"/>
                  </a:lnTo>
                  <a:lnTo>
                    <a:pt x="3334" y="5264"/>
                  </a:lnTo>
                  <a:lnTo>
                    <a:pt x="3340" y="5260"/>
                  </a:lnTo>
                  <a:lnTo>
                    <a:pt x="3348" y="5252"/>
                  </a:lnTo>
                  <a:lnTo>
                    <a:pt x="3348" y="5248"/>
                  </a:lnTo>
                  <a:lnTo>
                    <a:pt x="3344" y="5246"/>
                  </a:lnTo>
                  <a:close/>
                  <a:moveTo>
                    <a:pt x="3328" y="4618"/>
                  </a:moveTo>
                  <a:lnTo>
                    <a:pt x="3328" y="4618"/>
                  </a:lnTo>
                  <a:lnTo>
                    <a:pt x="3326" y="4622"/>
                  </a:lnTo>
                  <a:lnTo>
                    <a:pt x="3326" y="4628"/>
                  </a:lnTo>
                  <a:lnTo>
                    <a:pt x="3326" y="4630"/>
                  </a:lnTo>
                  <a:lnTo>
                    <a:pt x="3328" y="4632"/>
                  </a:lnTo>
                  <a:lnTo>
                    <a:pt x="3328" y="4634"/>
                  </a:lnTo>
                  <a:lnTo>
                    <a:pt x="3326" y="4638"/>
                  </a:lnTo>
                  <a:lnTo>
                    <a:pt x="3324" y="4642"/>
                  </a:lnTo>
                  <a:lnTo>
                    <a:pt x="3326" y="4644"/>
                  </a:lnTo>
                  <a:lnTo>
                    <a:pt x="3330" y="4642"/>
                  </a:lnTo>
                  <a:lnTo>
                    <a:pt x="3330" y="4640"/>
                  </a:lnTo>
                  <a:lnTo>
                    <a:pt x="3332" y="4636"/>
                  </a:lnTo>
                  <a:lnTo>
                    <a:pt x="3332" y="4632"/>
                  </a:lnTo>
                  <a:lnTo>
                    <a:pt x="3334" y="4630"/>
                  </a:lnTo>
                  <a:lnTo>
                    <a:pt x="3334" y="4628"/>
                  </a:lnTo>
                  <a:lnTo>
                    <a:pt x="3332" y="4624"/>
                  </a:lnTo>
                  <a:lnTo>
                    <a:pt x="3332" y="4620"/>
                  </a:lnTo>
                  <a:lnTo>
                    <a:pt x="3332" y="4618"/>
                  </a:lnTo>
                  <a:lnTo>
                    <a:pt x="3328" y="4618"/>
                  </a:lnTo>
                  <a:close/>
                  <a:moveTo>
                    <a:pt x="3302" y="3114"/>
                  </a:moveTo>
                  <a:lnTo>
                    <a:pt x="3302" y="3114"/>
                  </a:lnTo>
                  <a:lnTo>
                    <a:pt x="3304" y="3116"/>
                  </a:lnTo>
                  <a:lnTo>
                    <a:pt x="3308" y="3114"/>
                  </a:lnTo>
                  <a:lnTo>
                    <a:pt x="3310" y="3112"/>
                  </a:lnTo>
                  <a:lnTo>
                    <a:pt x="3310" y="3108"/>
                  </a:lnTo>
                  <a:lnTo>
                    <a:pt x="3306" y="3108"/>
                  </a:lnTo>
                  <a:lnTo>
                    <a:pt x="3302" y="3110"/>
                  </a:lnTo>
                  <a:lnTo>
                    <a:pt x="3300" y="3112"/>
                  </a:lnTo>
                  <a:lnTo>
                    <a:pt x="3302" y="3114"/>
                  </a:lnTo>
                  <a:close/>
                  <a:moveTo>
                    <a:pt x="3298" y="3086"/>
                  </a:moveTo>
                  <a:lnTo>
                    <a:pt x="3298" y="3086"/>
                  </a:lnTo>
                  <a:lnTo>
                    <a:pt x="3296" y="3088"/>
                  </a:lnTo>
                  <a:lnTo>
                    <a:pt x="3298" y="3090"/>
                  </a:lnTo>
                  <a:lnTo>
                    <a:pt x="3302" y="3096"/>
                  </a:lnTo>
                  <a:lnTo>
                    <a:pt x="3302" y="3098"/>
                  </a:lnTo>
                  <a:lnTo>
                    <a:pt x="3304" y="3094"/>
                  </a:lnTo>
                  <a:lnTo>
                    <a:pt x="3302" y="3088"/>
                  </a:lnTo>
                  <a:lnTo>
                    <a:pt x="3300" y="3086"/>
                  </a:lnTo>
                  <a:lnTo>
                    <a:pt x="3298" y="3086"/>
                  </a:lnTo>
                  <a:close/>
                  <a:moveTo>
                    <a:pt x="3298" y="4354"/>
                  </a:moveTo>
                  <a:lnTo>
                    <a:pt x="3298" y="4354"/>
                  </a:lnTo>
                  <a:lnTo>
                    <a:pt x="3296" y="4358"/>
                  </a:lnTo>
                  <a:lnTo>
                    <a:pt x="3296" y="4362"/>
                  </a:lnTo>
                  <a:lnTo>
                    <a:pt x="3298" y="4362"/>
                  </a:lnTo>
                  <a:lnTo>
                    <a:pt x="3300" y="4364"/>
                  </a:lnTo>
                  <a:lnTo>
                    <a:pt x="3304" y="4362"/>
                  </a:lnTo>
                  <a:lnTo>
                    <a:pt x="3304" y="4360"/>
                  </a:lnTo>
                  <a:lnTo>
                    <a:pt x="3302" y="4356"/>
                  </a:lnTo>
                  <a:lnTo>
                    <a:pt x="3300" y="4348"/>
                  </a:lnTo>
                  <a:lnTo>
                    <a:pt x="3298" y="4354"/>
                  </a:lnTo>
                  <a:close/>
                  <a:moveTo>
                    <a:pt x="3274" y="4930"/>
                  </a:moveTo>
                  <a:lnTo>
                    <a:pt x="3274" y="4930"/>
                  </a:lnTo>
                  <a:lnTo>
                    <a:pt x="3274" y="4932"/>
                  </a:lnTo>
                  <a:lnTo>
                    <a:pt x="3278" y="4934"/>
                  </a:lnTo>
                  <a:lnTo>
                    <a:pt x="3288" y="4934"/>
                  </a:lnTo>
                  <a:lnTo>
                    <a:pt x="3310" y="4928"/>
                  </a:lnTo>
                  <a:lnTo>
                    <a:pt x="3312" y="4926"/>
                  </a:lnTo>
                  <a:lnTo>
                    <a:pt x="3310" y="4926"/>
                  </a:lnTo>
                  <a:lnTo>
                    <a:pt x="3296" y="4924"/>
                  </a:lnTo>
                  <a:lnTo>
                    <a:pt x="3282" y="4924"/>
                  </a:lnTo>
                  <a:lnTo>
                    <a:pt x="3276" y="4926"/>
                  </a:lnTo>
                  <a:lnTo>
                    <a:pt x="3274" y="4930"/>
                  </a:lnTo>
                  <a:close/>
                  <a:moveTo>
                    <a:pt x="3132" y="5104"/>
                  </a:moveTo>
                  <a:lnTo>
                    <a:pt x="3132" y="5104"/>
                  </a:lnTo>
                  <a:lnTo>
                    <a:pt x="3136" y="5106"/>
                  </a:lnTo>
                  <a:lnTo>
                    <a:pt x="3138" y="5104"/>
                  </a:lnTo>
                  <a:lnTo>
                    <a:pt x="3136" y="5096"/>
                  </a:lnTo>
                  <a:lnTo>
                    <a:pt x="3134" y="5090"/>
                  </a:lnTo>
                  <a:lnTo>
                    <a:pt x="3132" y="5086"/>
                  </a:lnTo>
                  <a:lnTo>
                    <a:pt x="3130" y="5088"/>
                  </a:lnTo>
                  <a:lnTo>
                    <a:pt x="3130" y="5096"/>
                  </a:lnTo>
                  <a:lnTo>
                    <a:pt x="3132" y="5104"/>
                  </a:lnTo>
                  <a:close/>
                  <a:moveTo>
                    <a:pt x="3196" y="4912"/>
                  </a:moveTo>
                  <a:lnTo>
                    <a:pt x="3196" y="4912"/>
                  </a:lnTo>
                  <a:lnTo>
                    <a:pt x="3198" y="4908"/>
                  </a:lnTo>
                  <a:lnTo>
                    <a:pt x="3198" y="4904"/>
                  </a:lnTo>
                  <a:lnTo>
                    <a:pt x="3196" y="4900"/>
                  </a:lnTo>
                  <a:lnTo>
                    <a:pt x="3192" y="4900"/>
                  </a:lnTo>
                  <a:lnTo>
                    <a:pt x="3190" y="4902"/>
                  </a:lnTo>
                  <a:lnTo>
                    <a:pt x="3188" y="4904"/>
                  </a:lnTo>
                  <a:lnTo>
                    <a:pt x="3188" y="4908"/>
                  </a:lnTo>
                  <a:lnTo>
                    <a:pt x="3192" y="4912"/>
                  </a:lnTo>
                  <a:lnTo>
                    <a:pt x="3194" y="4912"/>
                  </a:lnTo>
                  <a:lnTo>
                    <a:pt x="3196" y="4912"/>
                  </a:lnTo>
                  <a:close/>
                  <a:moveTo>
                    <a:pt x="3180" y="4896"/>
                  </a:moveTo>
                  <a:lnTo>
                    <a:pt x="3180" y="4896"/>
                  </a:lnTo>
                  <a:lnTo>
                    <a:pt x="3176" y="4896"/>
                  </a:lnTo>
                  <a:lnTo>
                    <a:pt x="3172" y="4900"/>
                  </a:lnTo>
                  <a:lnTo>
                    <a:pt x="3170" y="4906"/>
                  </a:lnTo>
                  <a:lnTo>
                    <a:pt x="3172" y="4916"/>
                  </a:lnTo>
                  <a:lnTo>
                    <a:pt x="3174" y="4916"/>
                  </a:lnTo>
                  <a:lnTo>
                    <a:pt x="3180" y="4908"/>
                  </a:lnTo>
                  <a:lnTo>
                    <a:pt x="3184" y="4900"/>
                  </a:lnTo>
                  <a:lnTo>
                    <a:pt x="3182" y="4898"/>
                  </a:lnTo>
                  <a:lnTo>
                    <a:pt x="3180" y="4896"/>
                  </a:lnTo>
                  <a:close/>
                  <a:moveTo>
                    <a:pt x="3184" y="5356"/>
                  </a:moveTo>
                  <a:lnTo>
                    <a:pt x="3184" y="5356"/>
                  </a:lnTo>
                  <a:lnTo>
                    <a:pt x="3180" y="5360"/>
                  </a:lnTo>
                  <a:lnTo>
                    <a:pt x="3174" y="5364"/>
                  </a:lnTo>
                  <a:lnTo>
                    <a:pt x="3170" y="5366"/>
                  </a:lnTo>
                  <a:lnTo>
                    <a:pt x="3168" y="5370"/>
                  </a:lnTo>
                  <a:lnTo>
                    <a:pt x="3168" y="5372"/>
                  </a:lnTo>
                  <a:lnTo>
                    <a:pt x="3170" y="5372"/>
                  </a:lnTo>
                  <a:lnTo>
                    <a:pt x="3178" y="5370"/>
                  </a:lnTo>
                  <a:lnTo>
                    <a:pt x="3190" y="5362"/>
                  </a:lnTo>
                  <a:lnTo>
                    <a:pt x="3194" y="5358"/>
                  </a:lnTo>
                  <a:lnTo>
                    <a:pt x="3192" y="5352"/>
                  </a:lnTo>
                  <a:lnTo>
                    <a:pt x="3192" y="5350"/>
                  </a:lnTo>
                  <a:lnTo>
                    <a:pt x="3190" y="5350"/>
                  </a:lnTo>
                  <a:lnTo>
                    <a:pt x="3188" y="5352"/>
                  </a:lnTo>
                  <a:lnTo>
                    <a:pt x="3184" y="5356"/>
                  </a:lnTo>
                  <a:close/>
                  <a:moveTo>
                    <a:pt x="3074" y="5152"/>
                  </a:moveTo>
                  <a:lnTo>
                    <a:pt x="3074" y="5152"/>
                  </a:lnTo>
                  <a:lnTo>
                    <a:pt x="3076" y="5154"/>
                  </a:lnTo>
                  <a:lnTo>
                    <a:pt x="3078" y="5144"/>
                  </a:lnTo>
                  <a:lnTo>
                    <a:pt x="3076" y="5132"/>
                  </a:lnTo>
                  <a:lnTo>
                    <a:pt x="3076" y="5122"/>
                  </a:lnTo>
                  <a:lnTo>
                    <a:pt x="3074" y="5122"/>
                  </a:lnTo>
                  <a:lnTo>
                    <a:pt x="3074" y="5124"/>
                  </a:lnTo>
                  <a:lnTo>
                    <a:pt x="3072" y="5130"/>
                  </a:lnTo>
                  <a:lnTo>
                    <a:pt x="3072" y="5142"/>
                  </a:lnTo>
                  <a:lnTo>
                    <a:pt x="3074" y="5152"/>
                  </a:lnTo>
                  <a:close/>
                  <a:moveTo>
                    <a:pt x="3070" y="5308"/>
                  </a:moveTo>
                  <a:lnTo>
                    <a:pt x="3070" y="5308"/>
                  </a:lnTo>
                  <a:lnTo>
                    <a:pt x="3066" y="5308"/>
                  </a:lnTo>
                  <a:lnTo>
                    <a:pt x="3066" y="5306"/>
                  </a:lnTo>
                  <a:lnTo>
                    <a:pt x="3064" y="5304"/>
                  </a:lnTo>
                  <a:lnTo>
                    <a:pt x="3060" y="5298"/>
                  </a:lnTo>
                  <a:lnTo>
                    <a:pt x="3054" y="5294"/>
                  </a:lnTo>
                  <a:lnTo>
                    <a:pt x="3048" y="5294"/>
                  </a:lnTo>
                  <a:lnTo>
                    <a:pt x="3046" y="5296"/>
                  </a:lnTo>
                  <a:lnTo>
                    <a:pt x="3042" y="5296"/>
                  </a:lnTo>
                  <a:lnTo>
                    <a:pt x="3036" y="5294"/>
                  </a:lnTo>
                  <a:lnTo>
                    <a:pt x="3026" y="5294"/>
                  </a:lnTo>
                  <a:lnTo>
                    <a:pt x="3020" y="5296"/>
                  </a:lnTo>
                  <a:lnTo>
                    <a:pt x="3016" y="5298"/>
                  </a:lnTo>
                  <a:lnTo>
                    <a:pt x="3014" y="5302"/>
                  </a:lnTo>
                  <a:lnTo>
                    <a:pt x="3012" y="5306"/>
                  </a:lnTo>
                  <a:lnTo>
                    <a:pt x="3014" y="5310"/>
                  </a:lnTo>
                  <a:lnTo>
                    <a:pt x="3016" y="5312"/>
                  </a:lnTo>
                  <a:lnTo>
                    <a:pt x="3026" y="5316"/>
                  </a:lnTo>
                  <a:lnTo>
                    <a:pt x="3036" y="5318"/>
                  </a:lnTo>
                  <a:lnTo>
                    <a:pt x="3046" y="5322"/>
                  </a:lnTo>
                  <a:lnTo>
                    <a:pt x="3054" y="5328"/>
                  </a:lnTo>
                  <a:lnTo>
                    <a:pt x="3058" y="5334"/>
                  </a:lnTo>
                  <a:lnTo>
                    <a:pt x="3060" y="5338"/>
                  </a:lnTo>
                  <a:lnTo>
                    <a:pt x="3064" y="5340"/>
                  </a:lnTo>
                  <a:lnTo>
                    <a:pt x="3068" y="5340"/>
                  </a:lnTo>
                  <a:lnTo>
                    <a:pt x="3070" y="5342"/>
                  </a:lnTo>
                  <a:lnTo>
                    <a:pt x="3074" y="5342"/>
                  </a:lnTo>
                  <a:lnTo>
                    <a:pt x="3076" y="5340"/>
                  </a:lnTo>
                  <a:lnTo>
                    <a:pt x="3078" y="5338"/>
                  </a:lnTo>
                  <a:lnTo>
                    <a:pt x="3080" y="5338"/>
                  </a:lnTo>
                  <a:lnTo>
                    <a:pt x="3082" y="5336"/>
                  </a:lnTo>
                  <a:lnTo>
                    <a:pt x="3086" y="5332"/>
                  </a:lnTo>
                  <a:lnTo>
                    <a:pt x="3086" y="5330"/>
                  </a:lnTo>
                  <a:lnTo>
                    <a:pt x="3086" y="5326"/>
                  </a:lnTo>
                  <a:lnTo>
                    <a:pt x="3082" y="5320"/>
                  </a:lnTo>
                  <a:lnTo>
                    <a:pt x="3076" y="5312"/>
                  </a:lnTo>
                  <a:lnTo>
                    <a:pt x="3070" y="5308"/>
                  </a:lnTo>
                  <a:close/>
                  <a:moveTo>
                    <a:pt x="3176" y="5238"/>
                  </a:moveTo>
                  <a:lnTo>
                    <a:pt x="3176" y="5238"/>
                  </a:lnTo>
                  <a:lnTo>
                    <a:pt x="3174" y="5234"/>
                  </a:lnTo>
                  <a:lnTo>
                    <a:pt x="3172" y="5234"/>
                  </a:lnTo>
                  <a:lnTo>
                    <a:pt x="3168" y="5234"/>
                  </a:lnTo>
                  <a:lnTo>
                    <a:pt x="3166" y="5238"/>
                  </a:lnTo>
                  <a:lnTo>
                    <a:pt x="3166" y="5240"/>
                  </a:lnTo>
                  <a:lnTo>
                    <a:pt x="3168" y="5240"/>
                  </a:lnTo>
                  <a:lnTo>
                    <a:pt x="3170" y="5242"/>
                  </a:lnTo>
                  <a:lnTo>
                    <a:pt x="3168" y="5246"/>
                  </a:lnTo>
                  <a:lnTo>
                    <a:pt x="3160" y="5248"/>
                  </a:lnTo>
                  <a:lnTo>
                    <a:pt x="3156" y="5252"/>
                  </a:lnTo>
                  <a:lnTo>
                    <a:pt x="3156" y="5256"/>
                  </a:lnTo>
                  <a:lnTo>
                    <a:pt x="3156" y="5258"/>
                  </a:lnTo>
                  <a:lnTo>
                    <a:pt x="3152" y="5260"/>
                  </a:lnTo>
                  <a:lnTo>
                    <a:pt x="3148" y="5260"/>
                  </a:lnTo>
                  <a:lnTo>
                    <a:pt x="3146" y="5260"/>
                  </a:lnTo>
                  <a:lnTo>
                    <a:pt x="3142" y="5256"/>
                  </a:lnTo>
                  <a:lnTo>
                    <a:pt x="3136" y="5252"/>
                  </a:lnTo>
                  <a:lnTo>
                    <a:pt x="3134" y="5250"/>
                  </a:lnTo>
                  <a:lnTo>
                    <a:pt x="3132" y="5252"/>
                  </a:lnTo>
                  <a:lnTo>
                    <a:pt x="3128" y="5254"/>
                  </a:lnTo>
                  <a:lnTo>
                    <a:pt x="3124" y="5254"/>
                  </a:lnTo>
                  <a:lnTo>
                    <a:pt x="3120" y="5254"/>
                  </a:lnTo>
                  <a:lnTo>
                    <a:pt x="3116" y="5256"/>
                  </a:lnTo>
                  <a:lnTo>
                    <a:pt x="3114" y="5258"/>
                  </a:lnTo>
                  <a:lnTo>
                    <a:pt x="3112" y="5256"/>
                  </a:lnTo>
                  <a:lnTo>
                    <a:pt x="3106" y="5254"/>
                  </a:lnTo>
                  <a:lnTo>
                    <a:pt x="3100" y="5250"/>
                  </a:lnTo>
                  <a:lnTo>
                    <a:pt x="3092" y="5246"/>
                  </a:lnTo>
                  <a:lnTo>
                    <a:pt x="3076" y="5242"/>
                  </a:lnTo>
                  <a:lnTo>
                    <a:pt x="3068" y="5242"/>
                  </a:lnTo>
                  <a:lnTo>
                    <a:pt x="3064" y="5242"/>
                  </a:lnTo>
                  <a:lnTo>
                    <a:pt x="3060" y="5246"/>
                  </a:lnTo>
                  <a:lnTo>
                    <a:pt x="3056" y="5250"/>
                  </a:lnTo>
                  <a:lnTo>
                    <a:pt x="3050" y="5252"/>
                  </a:lnTo>
                  <a:lnTo>
                    <a:pt x="3048" y="5256"/>
                  </a:lnTo>
                  <a:lnTo>
                    <a:pt x="3048" y="5262"/>
                  </a:lnTo>
                  <a:lnTo>
                    <a:pt x="3050" y="5270"/>
                  </a:lnTo>
                  <a:lnTo>
                    <a:pt x="3050" y="5272"/>
                  </a:lnTo>
                  <a:lnTo>
                    <a:pt x="3052" y="5272"/>
                  </a:lnTo>
                  <a:lnTo>
                    <a:pt x="3056" y="5270"/>
                  </a:lnTo>
                  <a:lnTo>
                    <a:pt x="3062" y="5268"/>
                  </a:lnTo>
                  <a:lnTo>
                    <a:pt x="3078" y="5270"/>
                  </a:lnTo>
                  <a:lnTo>
                    <a:pt x="3086" y="5272"/>
                  </a:lnTo>
                  <a:lnTo>
                    <a:pt x="3092" y="5274"/>
                  </a:lnTo>
                  <a:lnTo>
                    <a:pt x="3096" y="5278"/>
                  </a:lnTo>
                  <a:lnTo>
                    <a:pt x="3098" y="5276"/>
                  </a:lnTo>
                  <a:lnTo>
                    <a:pt x="3102" y="5274"/>
                  </a:lnTo>
                  <a:lnTo>
                    <a:pt x="3106" y="5274"/>
                  </a:lnTo>
                  <a:lnTo>
                    <a:pt x="3108" y="5274"/>
                  </a:lnTo>
                  <a:lnTo>
                    <a:pt x="3110" y="5272"/>
                  </a:lnTo>
                  <a:lnTo>
                    <a:pt x="3112" y="5270"/>
                  </a:lnTo>
                  <a:lnTo>
                    <a:pt x="3120" y="5272"/>
                  </a:lnTo>
                  <a:lnTo>
                    <a:pt x="3124" y="5272"/>
                  </a:lnTo>
                  <a:lnTo>
                    <a:pt x="3128" y="5272"/>
                  </a:lnTo>
                  <a:lnTo>
                    <a:pt x="3134" y="5270"/>
                  </a:lnTo>
                  <a:lnTo>
                    <a:pt x="3138" y="5268"/>
                  </a:lnTo>
                  <a:lnTo>
                    <a:pt x="3142" y="5266"/>
                  </a:lnTo>
                  <a:lnTo>
                    <a:pt x="3150" y="5266"/>
                  </a:lnTo>
                  <a:lnTo>
                    <a:pt x="3158" y="5264"/>
                  </a:lnTo>
                  <a:lnTo>
                    <a:pt x="3166" y="5260"/>
                  </a:lnTo>
                  <a:lnTo>
                    <a:pt x="3168" y="5258"/>
                  </a:lnTo>
                  <a:lnTo>
                    <a:pt x="3170" y="5254"/>
                  </a:lnTo>
                  <a:lnTo>
                    <a:pt x="3170" y="5252"/>
                  </a:lnTo>
                  <a:lnTo>
                    <a:pt x="3174" y="5248"/>
                  </a:lnTo>
                  <a:lnTo>
                    <a:pt x="3176" y="5244"/>
                  </a:lnTo>
                  <a:lnTo>
                    <a:pt x="3176" y="5238"/>
                  </a:lnTo>
                  <a:close/>
                  <a:moveTo>
                    <a:pt x="3042" y="5268"/>
                  </a:moveTo>
                  <a:lnTo>
                    <a:pt x="3042" y="5268"/>
                  </a:lnTo>
                  <a:lnTo>
                    <a:pt x="3044" y="5266"/>
                  </a:lnTo>
                  <a:lnTo>
                    <a:pt x="3046" y="5264"/>
                  </a:lnTo>
                  <a:lnTo>
                    <a:pt x="3044" y="5262"/>
                  </a:lnTo>
                  <a:lnTo>
                    <a:pt x="3042" y="5260"/>
                  </a:lnTo>
                  <a:lnTo>
                    <a:pt x="3040" y="5262"/>
                  </a:lnTo>
                  <a:lnTo>
                    <a:pt x="3040" y="5266"/>
                  </a:lnTo>
                  <a:lnTo>
                    <a:pt x="3040" y="5268"/>
                  </a:lnTo>
                  <a:lnTo>
                    <a:pt x="3042" y="5268"/>
                  </a:lnTo>
                  <a:close/>
                  <a:moveTo>
                    <a:pt x="3038" y="5258"/>
                  </a:moveTo>
                  <a:lnTo>
                    <a:pt x="3038" y="5258"/>
                  </a:lnTo>
                  <a:lnTo>
                    <a:pt x="3040" y="5256"/>
                  </a:lnTo>
                  <a:lnTo>
                    <a:pt x="3040" y="5254"/>
                  </a:lnTo>
                  <a:lnTo>
                    <a:pt x="3038" y="5252"/>
                  </a:lnTo>
                  <a:lnTo>
                    <a:pt x="3034" y="5250"/>
                  </a:lnTo>
                  <a:lnTo>
                    <a:pt x="3032" y="5250"/>
                  </a:lnTo>
                  <a:lnTo>
                    <a:pt x="3032" y="5252"/>
                  </a:lnTo>
                  <a:lnTo>
                    <a:pt x="3032" y="5258"/>
                  </a:lnTo>
                  <a:lnTo>
                    <a:pt x="3030" y="5262"/>
                  </a:lnTo>
                  <a:lnTo>
                    <a:pt x="3032" y="5266"/>
                  </a:lnTo>
                  <a:lnTo>
                    <a:pt x="3032" y="5264"/>
                  </a:lnTo>
                  <a:lnTo>
                    <a:pt x="3034" y="5260"/>
                  </a:lnTo>
                  <a:lnTo>
                    <a:pt x="3038" y="5258"/>
                  </a:lnTo>
                  <a:close/>
                  <a:moveTo>
                    <a:pt x="2740" y="626"/>
                  </a:moveTo>
                  <a:lnTo>
                    <a:pt x="2740" y="626"/>
                  </a:lnTo>
                  <a:lnTo>
                    <a:pt x="2756" y="630"/>
                  </a:lnTo>
                  <a:lnTo>
                    <a:pt x="2768" y="628"/>
                  </a:lnTo>
                  <a:lnTo>
                    <a:pt x="2778" y="624"/>
                  </a:lnTo>
                  <a:lnTo>
                    <a:pt x="2784" y="618"/>
                  </a:lnTo>
                  <a:lnTo>
                    <a:pt x="2786" y="612"/>
                  </a:lnTo>
                  <a:lnTo>
                    <a:pt x="2786" y="608"/>
                  </a:lnTo>
                  <a:lnTo>
                    <a:pt x="2784" y="604"/>
                  </a:lnTo>
                  <a:lnTo>
                    <a:pt x="2782" y="602"/>
                  </a:lnTo>
                  <a:lnTo>
                    <a:pt x="2776" y="600"/>
                  </a:lnTo>
                  <a:lnTo>
                    <a:pt x="2764" y="598"/>
                  </a:lnTo>
                  <a:lnTo>
                    <a:pt x="2748" y="598"/>
                  </a:lnTo>
                  <a:lnTo>
                    <a:pt x="2736" y="598"/>
                  </a:lnTo>
                  <a:lnTo>
                    <a:pt x="2726" y="600"/>
                  </a:lnTo>
                  <a:lnTo>
                    <a:pt x="2720" y="604"/>
                  </a:lnTo>
                  <a:lnTo>
                    <a:pt x="2716" y="608"/>
                  </a:lnTo>
                  <a:lnTo>
                    <a:pt x="2720" y="614"/>
                  </a:lnTo>
                  <a:lnTo>
                    <a:pt x="2726" y="618"/>
                  </a:lnTo>
                  <a:lnTo>
                    <a:pt x="2740" y="626"/>
                  </a:lnTo>
                  <a:close/>
                  <a:moveTo>
                    <a:pt x="162" y="3354"/>
                  </a:moveTo>
                  <a:lnTo>
                    <a:pt x="162" y="3354"/>
                  </a:lnTo>
                  <a:lnTo>
                    <a:pt x="160" y="3358"/>
                  </a:lnTo>
                  <a:lnTo>
                    <a:pt x="162" y="3364"/>
                  </a:lnTo>
                  <a:lnTo>
                    <a:pt x="164" y="3366"/>
                  </a:lnTo>
                  <a:lnTo>
                    <a:pt x="166" y="3368"/>
                  </a:lnTo>
                  <a:lnTo>
                    <a:pt x="168" y="3366"/>
                  </a:lnTo>
                  <a:lnTo>
                    <a:pt x="168" y="3362"/>
                  </a:lnTo>
                  <a:lnTo>
                    <a:pt x="166" y="3356"/>
                  </a:lnTo>
                  <a:lnTo>
                    <a:pt x="164" y="3352"/>
                  </a:lnTo>
                  <a:lnTo>
                    <a:pt x="162" y="3352"/>
                  </a:lnTo>
                  <a:lnTo>
                    <a:pt x="162" y="3354"/>
                  </a:lnTo>
                  <a:close/>
                  <a:moveTo>
                    <a:pt x="3766" y="1952"/>
                  </a:moveTo>
                  <a:lnTo>
                    <a:pt x="3766" y="1952"/>
                  </a:lnTo>
                  <a:lnTo>
                    <a:pt x="3772" y="1954"/>
                  </a:lnTo>
                  <a:lnTo>
                    <a:pt x="3776" y="1954"/>
                  </a:lnTo>
                  <a:lnTo>
                    <a:pt x="3780" y="1950"/>
                  </a:lnTo>
                  <a:lnTo>
                    <a:pt x="3782" y="1944"/>
                  </a:lnTo>
                  <a:lnTo>
                    <a:pt x="3784" y="1940"/>
                  </a:lnTo>
                  <a:lnTo>
                    <a:pt x="3782" y="1934"/>
                  </a:lnTo>
                  <a:lnTo>
                    <a:pt x="3780" y="1930"/>
                  </a:lnTo>
                  <a:lnTo>
                    <a:pt x="3774" y="1928"/>
                  </a:lnTo>
                  <a:lnTo>
                    <a:pt x="3768" y="1928"/>
                  </a:lnTo>
                  <a:lnTo>
                    <a:pt x="3764" y="1930"/>
                  </a:lnTo>
                  <a:lnTo>
                    <a:pt x="3760" y="1932"/>
                  </a:lnTo>
                  <a:lnTo>
                    <a:pt x="3758" y="1936"/>
                  </a:lnTo>
                  <a:lnTo>
                    <a:pt x="3758" y="1938"/>
                  </a:lnTo>
                  <a:lnTo>
                    <a:pt x="3760" y="1944"/>
                  </a:lnTo>
                  <a:lnTo>
                    <a:pt x="3762" y="1948"/>
                  </a:lnTo>
                  <a:lnTo>
                    <a:pt x="3766" y="1952"/>
                  </a:lnTo>
                  <a:close/>
                  <a:moveTo>
                    <a:pt x="3314" y="2942"/>
                  </a:moveTo>
                  <a:lnTo>
                    <a:pt x="3314" y="2942"/>
                  </a:lnTo>
                  <a:lnTo>
                    <a:pt x="3316" y="2940"/>
                  </a:lnTo>
                  <a:lnTo>
                    <a:pt x="3318" y="2936"/>
                  </a:lnTo>
                  <a:lnTo>
                    <a:pt x="3316" y="2932"/>
                  </a:lnTo>
                  <a:lnTo>
                    <a:pt x="3312" y="2930"/>
                  </a:lnTo>
                  <a:lnTo>
                    <a:pt x="3310" y="2930"/>
                  </a:lnTo>
                  <a:lnTo>
                    <a:pt x="3310" y="2932"/>
                  </a:lnTo>
                  <a:lnTo>
                    <a:pt x="3310" y="2936"/>
                  </a:lnTo>
                  <a:lnTo>
                    <a:pt x="3312" y="2940"/>
                  </a:lnTo>
                  <a:lnTo>
                    <a:pt x="3314" y="2942"/>
                  </a:lnTo>
                  <a:close/>
                  <a:moveTo>
                    <a:pt x="3310" y="2998"/>
                  </a:moveTo>
                  <a:lnTo>
                    <a:pt x="3310" y="2998"/>
                  </a:lnTo>
                  <a:lnTo>
                    <a:pt x="3308" y="2998"/>
                  </a:lnTo>
                  <a:lnTo>
                    <a:pt x="3308" y="3002"/>
                  </a:lnTo>
                  <a:lnTo>
                    <a:pt x="3310" y="3004"/>
                  </a:lnTo>
                  <a:lnTo>
                    <a:pt x="3312" y="3006"/>
                  </a:lnTo>
                  <a:lnTo>
                    <a:pt x="3314" y="3006"/>
                  </a:lnTo>
                  <a:lnTo>
                    <a:pt x="3314" y="3002"/>
                  </a:lnTo>
                  <a:lnTo>
                    <a:pt x="3312" y="2998"/>
                  </a:lnTo>
                  <a:lnTo>
                    <a:pt x="3310" y="2998"/>
                  </a:lnTo>
                  <a:close/>
                  <a:moveTo>
                    <a:pt x="468" y="3506"/>
                  </a:moveTo>
                  <a:lnTo>
                    <a:pt x="468" y="3506"/>
                  </a:lnTo>
                  <a:lnTo>
                    <a:pt x="468" y="3508"/>
                  </a:lnTo>
                  <a:lnTo>
                    <a:pt x="466" y="3510"/>
                  </a:lnTo>
                  <a:lnTo>
                    <a:pt x="458" y="3514"/>
                  </a:lnTo>
                  <a:lnTo>
                    <a:pt x="452" y="3518"/>
                  </a:lnTo>
                  <a:lnTo>
                    <a:pt x="450" y="3520"/>
                  </a:lnTo>
                  <a:lnTo>
                    <a:pt x="450" y="3522"/>
                  </a:lnTo>
                  <a:lnTo>
                    <a:pt x="452" y="3524"/>
                  </a:lnTo>
                  <a:lnTo>
                    <a:pt x="456" y="3524"/>
                  </a:lnTo>
                  <a:lnTo>
                    <a:pt x="464" y="3520"/>
                  </a:lnTo>
                  <a:lnTo>
                    <a:pt x="476" y="3514"/>
                  </a:lnTo>
                  <a:lnTo>
                    <a:pt x="484" y="3504"/>
                  </a:lnTo>
                  <a:lnTo>
                    <a:pt x="486" y="3502"/>
                  </a:lnTo>
                  <a:lnTo>
                    <a:pt x="486" y="3500"/>
                  </a:lnTo>
                  <a:lnTo>
                    <a:pt x="480" y="3502"/>
                  </a:lnTo>
                  <a:lnTo>
                    <a:pt x="468" y="3506"/>
                  </a:lnTo>
                  <a:close/>
                  <a:moveTo>
                    <a:pt x="1966" y="4176"/>
                  </a:moveTo>
                  <a:lnTo>
                    <a:pt x="1966" y="4176"/>
                  </a:lnTo>
                  <a:lnTo>
                    <a:pt x="1964" y="4176"/>
                  </a:lnTo>
                  <a:lnTo>
                    <a:pt x="1960" y="4184"/>
                  </a:lnTo>
                  <a:lnTo>
                    <a:pt x="1958" y="4200"/>
                  </a:lnTo>
                  <a:lnTo>
                    <a:pt x="1956" y="4222"/>
                  </a:lnTo>
                  <a:lnTo>
                    <a:pt x="1954" y="4242"/>
                  </a:lnTo>
                  <a:lnTo>
                    <a:pt x="1952" y="4252"/>
                  </a:lnTo>
                  <a:lnTo>
                    <a:pt x="1950" y="4260"/>
                  </a:lnTo>
                  <a:lnTo>
                    <a:pt x="1952" y="4272"/>
                  </a:lnTo>
                  <a:lnTo>
                    <a:pt x="1954" y="4278"/>
                  </a:lnTo>
                  <a:lnTo>
                    <a:pt x="1956" y="4280"/>
                  </a:lnTo>
                  <a:lnTo>
                    <a:pt x="1958" y="4274"/>
                  </a:lnTo>
                  <a:lnTo>
                    <a:pt x="1962" y="4248"/>
                  </a:lnTo>
                  <a:lnTo>
                    <a:pt x="1962" y="4240"/>
                  </a:lnTo>
                  <a:lnTo>
                    <a:pt x="1962" y="4236"/>
                  </a:lnTo>
                  <a:lnTo>
                    <a:pt x="1962" y="4234"/>
                  </a:lnTo>
                  <a:lnTo>
                    <a:pt x="1964" y="4232"/>
                  </a:lnTo>
                  <a:lnTo>
                    <a:pt x="1966" y="4228"/>
                  </a:lnTo>
                  <a:lnTo>
                    <a:pt x="1966" y="4226"/>
                  </a:lnTo>
                  <a:lnTo>
                    <a:pt x="1964" y="4218"/>
                  </a:lnTo>
                  <a:lnTo>
                    <a:pt x="1964" y="4210"/>
                  </a:lnTo>
                  <a:lnTo>
                    <a:pt x="1964" y="4206"/>
                  </a:lnTo>
                  <a:lnTo>
                    <a:pt x="1964" y="4204"/>
                  </a:lnTo>
                  <a:lnTo>
                    <a:pt x="1968" y="4200"/>
                  </a:lnTo>
                  <a:lnTo>
                    <a:pt x="1970" y="4192"/>
                  </a:lnTo>
                  <a:lnTo>
                    <a:pt x="1970" y="4182"/>
                  </a:lnTo>
                  <a:lnTo>
                    <a:pt x="1966" y="4176"/>
                  </a:lnTo>
                  <a:close/>
                  <a:moveTo>
                    <a:pt x="1508" y="4454"/>
                  </a:moveTo>
                  <a:lnTo>
                    <a:pt x="1508" y="4454"/>
                  </a:lnTo>
                  <a:lnTo>
                    <a:pt x="1504" y="4444"/>
                  </a:lnTo>
                  <a:lnTo>
                    <a:pt x="1498" y="4430"/>
                  </a:lnTo>
                  <a:lnTo>
                    <a:pt x="1492" y="4416"/>
                  </a:lnTo>
                  <a:lnTo>
                    <a:pt x="1484" y="4404"/>
                  </a:lnTo>
                  <a:lnTo>
                    <a:pt x="1478" y="4396"/>
                  </a:lnTo>
                  <a:lnTo>
                    <a:pt x="1474" y="4388"/>
                  </a:lnTo>
                  <a:lnTo>
                    <a:pt x="1472" y="4380"/>
                  </a:lnTo>
                  <a:lnTo>
                    <a:pt x="1464" y="4372"/>
                  </a:lnTo>
                  <a:lnTo>
                    <a:pt x="1456" y="4364"/>
                  </a:lnTo>
                  <a:lnTo>
                    <a:pt x="1448" y="4360"/>
                  </a:lnTo>
                  <a:lnTo>
                    <a:pt x="1442" y="4360"/>
                  </a:lnTo>
                  <a:lnTo>
                    <a:pt x="1438" y="4362"/>
                  </a:lnTo>
                  <a:lnTo>
                    <a:pt x="1438" y="4364"/>
                  </a:lnTo>
                  <a:lnTo>
                    <a:pt x="1440" y="4368"/>
                  </a:lnTo>
                  <a:lnTo>
                    <a:pt x="1444" y="4372"/>
                  </a:lnTo>
                  <a:lnTo>
                    <a:pt x="1446" y="4382"/>
                  </a:lnTo>
                  <a:lnTo>
                    <a:pt x="1446" y="4392"/>
                  </a:lnTo>
                  <a:lnTo>
                    <a:pt x="1444" y="4398"/>
                  </a:lnTo>
                  <a:lnTo>
                    <a:pt x="1440" y="4404"/>
                  </a:lnTo>
                  <a:lnTo>
                    <a:pt x="1440" y="4410"/>
                  </a:lnTo>
                  <a:lnTo>
                    <a:pt x="1440" y="4420"/>
                  </a:lnTo>
                  <a:lnTo>
                    <a:pt x="1438" y="4430"/>
                  </a:lnTo>
                  <a:lnTo>
                    <a:pt x="1436" y="4438"/>
                  </a:lnTo>
                  <a:lnTo>
                    <a:pt x="1436" y="4436"/>
                  </a:lnTo>
                  <a:lnTo>
                    <a:pt x="1434" y="4432"/>
                  </a:lnTo>
                  <a:lnTo>
                    <a:pt x="1432" y="4432"/>
                  </a:lnTo>
                  <a:lnTo>
                    <a:pt x="1430" y="4440"/>
                  </a:lnTo>
                  <a:lnTo>
                    <a:pt x="1432" y="4456"/>
                  </a:lnTo>
                  <a:lnTo>
                    <a:pt x="1434" y="4476"/>
                  </a:lnTo>
                  <a:lnTo>
                    <a:pt x="1434" y="4500"/>
                  </a:lnTo>
                  <a:lnTo>
                    <a:pt x="1436" y="4512"/>
                  </a:lnTo>
                  <a:lnTo>
                    <a:pt x="1438" y="4524"/>
                  </a:lnTo>
                  <a:lnTo>
                    <a:pt x="1442" y="4534"/>
                  </a:lnTo>
                  <a:lnTo>
                    <a:pt x="1450" y="4544"/>
                  </a:lnTo>
                  <a:lnTo>
                    <a:pt x="1458" y="4548"/>
                  </a:lnTo>
                  <a:lnTo>
                    <a:pt x="1464" y="4550"/>
                  </a:lnTo>
                  <a:lnTo>
                    <a:pt x="1470" y="4550"/>
                  </a:lnTo>
                  <a:lnTo>
                    <a:pt x="1476" y="4548"/>
                  </a:lnTo>
                  <a:lnTo>
                    <a:pt x="1488" y="4540"/>
                  </a:lnTo>
                  <a:lnTo>
                    <a:pt x="1502" y="4532"/>
                  </a:lnTo>
                  <a:lnTo>
                    <a:pt x="1508" y="4526"/>
                  </a:lnTo>
                  <a:lnTo>
                    <a:pt x="1512" y="4520"/>
                  </a:lnTo>
                  <a:lnTo>
                    <a:pt x="1516" y="4510"/>
                  </a:lnTo>
                  <a:lnTo>
                    <a:pt x="1518" y="4502"/>
                  </a:lnTo>
                  <a:lnTo>
                    <a:pt x="1518" y="4484"/>
                  </a:lnTo>
                  <a:lnTo>
                    <a:pt x="1516" y="4476"/>
                  </a:lnTo>
                  <a:lnTo>
                    <a:pt x="1514" y="4472"/>
                  </a:lnTo>
                  <a:lnTo>
                    <a:pt x="1512" y="4466"/>
                  </a:lnTo>
                  <a:lnTo>
                    <a:pt x="1512" y="4462"/>
                  </a:lnTo>
                  <a:lnTo>
                    <a:pt x="1510" y="4458"/>
                  </a:lnTo>
                  <a:lnTo>
                    <a:pt x="1508" y="4454"/>
                  </a:lnTo>
                  <a:close/>
                  <a:moveTo>
                    <a:pt x="1946" y="4308"/>
                  </a:moveTo>
                  <a:lnTo>
                    <a:pt x="1946" y="4308"/>
                  </a:lnTo>
                  <a:lnTo>
                    <a:pt x="1942" y="4310"/>
                  </a:lnTo>
                  <a:lnTo>
                    <a:pt x="1940" y="4316"/>
                  </a:lnTo>
                  <a:lnTo>
                    <a:pt x="1940" y="4322"/>
                  </a:lnTo>
                  <a:lnTo>
                    <a:pt x="1942" y="4328"/>
                  </a:lnTo>
                  <a:lnTo>
                    <a:pt x="1944" y="4328"/>
                  </a:lnTo>
                  <a:lnTo>
                    <a:pt x="1946" y="4326"/>
                  </a:lnTo>
                  <a:lnTo>
                    <a:pt x="1948" y="4320"/>
                  </a:lnTo>
                  <a:lnTo>
                    <a:pt x="1950" y="4312"/>
                  </a:lnTo>
                  <a:lnTo>
                    <a:pt x="1948" y="4310"/>
                  </a:lnTo>
                  <a:lnTo>
                    <a:pt x="1946" y="4308"/>
                  </a:lnTo>
                  <a:close/>
                  <a:moveTo>
                    <a:pt x="1996" y="4488"/>
                  </a:moveTo>
                  <a:lnTo>
                    <a:pt x="1996" y="4488"/>
                  </a:lnTo>
                  <a:lnTo>
                    <a:pt x="1994" y="4492"/>
                  </a:lnTo>
                  <a:lnTo>
                    <a:pt x="1994" y="4496"/>
                  </a:lnTo>
                  <a:lnTo>
                    <a:pt x="1994" y="4504"/>
                  </a:lnTo>
                  <a:lnTo>
                    <a:pt x="1998" y="4508"/>
                  </a:lnTo>
                  <a:lnTo>
                    <a:pt x="2000" y="4510"/>
                  </a:lnTo>
                  <a:lnTo>
                    <a:pt x="2002" y="4508"/>
                  </a:lnTo>
                  <a:lnTo>
                    <a:pt x="2004" y="4506"/>
                  </a:lnTo>
                  <a:lnTo>
                    <a:pt x="2004" y="4502"/>
                  </a:lnTo>
                  <a:lnTo>
                    <a:pt x="2004" y="4494"/>
                  </a:lnTo>
                  <a:lnTo>
                    <a:pt x="2000" y="4488"/>
                  </a:lnTo>
                  <a:lnTo>
                    <a:pt x="1998" y="4488"/>
                  </a:lnTo>
                  <a:lnTo>
                    <a:pt x="1996" y="4488"/>
                  </a:lnTo>
                  <a:close/>
                  <a:moveTo>
                    <a:pt x="1980" y="4454"/>
                  </a:moveTo>
                  <a:lnTo>
                    <a:pt x="1980" y="4454"/>
                  </a:lnTo>
                  <a:lnTo>
                    <a:pt x="1982" y="4454"/>
                  </a:lnTo>
                  <a:lnTo>
                    <a:pt x="1984" y="4454"/>
                  </a:lnTo>
                  <a:lnTo>
                    <a:pt x="1982" y="4448"/>
                  </a:lnTo>
                  <a:lnTo>
                    <a:pt x="1980" y="4448"/>
                  </a:lnTo>
                  <a:lnTo>
                    <a:pt x="1978" y="4448"/>
                  </a:lnTo>
                  <a:lnTo>
                    <a:pt x="1978" y="4450"/>
                  </a:lnTo>
                  <a:lnTo>
                    <a:pt x="1980" y="4454"/>
                  </a:lnTo>
                  <a:close/>
                  <a:moveTo>
                    <a:pt x="1954" y="4386"/>
                  </a:moveTo>
                  <a:lnTo>
                    <a:pt x="1954" y="4386"/>
                  </a:lnTo>
                  <a:lnTo>
                    <a:pt x="1952" y="4390"/>
                  </a:lnTo>
                  <a:lnTo>
                    <a:pt x="1952" y="4394"/>
                  </a:lnTo>
                  <a:lnTo>
                    <a:pt x="1954" y="4396"/>
                  </a:lnTo>
                  <a:lnTo>
                    <a:pt x="1958" y="4396"/>
                  </a:lnTo>
                  <a:lnTo>
                    <a:pt x="1960" y="4394"/>
                  </a:lnTo>
                  <a:lnTo>
                    <a:pt x="1958" y="4390"/>
                  </a:lnTo>
                  <a:lnTo>
                    <a:pt x="1958" y="4386"/>
                  </a:lnTo>
                  <a:lnTo>
                    <a:pt x="1956" y="4386"/>
                  </a:lnTo>
                  <a:lnTo>
                    <a:pt x="1954" y="4386"/>
                  </a:lnTo>
                  <a:close/>
                  <a:moveTo>
                    <a:pt x="2078" y="4702"/>
                  </a:moveTo>
                  <a:lnTo>
                    <a:pt x="2078" y="4702"/>
                  </a:lnTo>
                  <a:lnTo>
                    <a:pt x="2078" y="4706"/>
                  </a:lnTo>
                  <a:lnTo>
                    <a:pt x="2080" y="4710"/>
                  </a:lnTo>
                  <a:lnTo>
                    <a:pt x="2084" y="4714"/>
                  </a:lnTo>
                  <a:lnTo>
                    <a:pt x="2090" y="4720"/>
                  </a:lnTo>
                  <a:lnTo>
                    <a:pt x="2102" y="4728"/>
                  </a:lnTo>
                  <a:lnTo>
                    <a:pt x="2106" y="4730"/>
                  </a:lnTo>
                  <a:lnTo>
                    <a:pt x="2106" y="4726"/>
                  </a:lnTo>
                  <a:lnTo>
                    <a:pt x="2102" y="4716"/>
                  </a:lnTo>
                  <a:lnTo>
                    <a:pt x="2094" y="4706"/>
                  </a:lnTo>
                  <a:lnTo>
                    <a:pt x="2084" y="4700"/>
                  </a:lnTo>
                  <a:lnTo>
                    <a:pt x="2080" y="4700"/>
                  </a:lnTo>
                  <a:lnTo>
                    <a:pt x="2078" y="4702"/>
                  </a:lnTo>
                  <a:close/>
                  <a:moveTo>
                    <a:pt x="2508" y="4960"/>
                  </a:moveTo>
                  <a:lnTo>
                    <a:pt x="2508" y="4960"/>
                  </a:lnTo>
                  <a:lnTo>
                    <a:pt x="2502" y="4956"/>
                  </a:lnTo>
                  <a:lnTo>
                    <a:pt x="2500" y="4950"/>
                  </a:lnTo>
                  <a:lnTo>
                    <a:pt x="2496" y="4932"/>
                  </a:lnTo>
                  <a:lnTo>
                    <a:pt x="2494" y="4924"/>
                  </a:lnTo>
                  <a:lnTo>
                    <a:pt x="2490" y="4918"/>
                  </a:lnTo>
                  <a:lnTo>
                    <a:pt x="2484" y="4914"/>
                  </a:lnTo>
                  <a:lnTo>
                    <a:pt x="2476" y="4912"/>
                  </a:lnTo>
                  <a:lnTo>
                    <a:pt x="2466" y="4916"/>
                  </a:lnTo>
                  <a:lnTo>
                    <a:pt x="2464" y="4920"/>
                  </a:lnTo>
                  <a:lnTo>
                    <a:pt x="2464" y="4926"/>
                  </a:lnTo>
                  <a:lnTo>
                    <a:pt x="2462" y="4928"/>
                  </a:lnTo>
                  <a:lnTo>
                    <a:pt x="2460" y="4932"/>
                  </a:lnTo>
                  <a:lnTo>
                    <a:pt x="2456" y="4936"/>
                  </a:lnTo>
                  <a:lnTo>
                    <a:pt x="2454" y="4938"/>
                  </a:lnTo>
                  <a:lnTo>
                    <a:pt x="2454" y="4940"/>
                  </a:lnTo>
                  <a:lnTo>
                    <a:pt x="2456" y="4942"/>
                  </a:lnTo>
                  <a:lnTo>
                    <a:pt x="2464" y="4944"/>
                  </a:lnTo>
                  <a:lnTo>
                    <a:pt x="2474" y="4942"/>
                  </a:lnTo>
                  <a:lnTo>
                    <a:pt x="2478" y="4944"/>
                  </a:lnTo>
                  <a:lnTo>
                    <a:pt x="2480" y="4948"/>
                  </a:lnTo>
                  <a:lnTo>
                    <a:pt x="2484" y="4958"/>
                  </a:lnTo>
                  <a:lnTo>
                    <a:pt x="2488" y="4972"/>
                  </a:lnTo>
                  <a:lnTo>
                    <a:pt x="2490" y="4976"/>
                  </a:lnTo>
                  <a:lnTo>
                    <a:pt x="2494" y="4978"/>
                  </a:lnTo>
                  <a:lnTo>
                    <a:pt x="2502" y="4984"/>
                  </a:lnTo>
                  <a:lnTo>
                    <a:pt x="2508" y="4988"/>
                  </a:lnTo>
                  <a:lnTo>
                    <a:pt x="2512" y="4990"/>
                  </a:lnTo>
                  <a:lnTo>
                    <a:pt x="2516" y="4990"/>
                  </a:lnTo>
                  <a:lnTo>
                    <a:pt x="2518" y="4990"/>
                  </a:lnTo>
                  <a:lnTo>
                    <a:pt x="2520" y="4988"/>
                  </a:lnTo>
                  <a:lnTo>
                    <a:pt x="2518" y="4984"/>
                  </a:lnTo>
                  <a:lnTo>
                    <a:pt x="2516" y="4978"/>
                  </a:lnTo>
                  <a:lnTo>
                    <a:pt x="2514" y="4976"/>
                  </a:lnTo>
                  <a:lnTo>
                    <a:pt x="2516" y="4974"/>
                  </a:lnTo>
                  <a:lnTo>
                    <a:pt x="2518" y="4970"/>
                  </a:lnTo>
                  <a:lnTo>
                    <a:pt x="2518" y="4966"/>
                  </a:lnTo>
                  <a:lnTo>
                    <a:pt x="2514" y="4964"/>
                  </a:lnTo>
                  <a:lnTo>
                    <a:pt x="2508" y="4960"/>
                  </a:lnTo>
                  <a:close/>
                  <a:moveTo>
                    <a:pt x="2428" y="4870"/>
                  </a:moveTo>
                  <a:lnTo>
                    <a:pt x="2428" y="4870"/>
                  </a:lnTo>
                  <a:lnTo>
                    <a:pt x="2432" y="4868"/>
                  </a:lnTo>
                  <a:lnTo>
                    <a:pt x="2434" y="4862"/>
                  </a:lnTo>
                  <a:lnTo>
                    <a:pt x="2434" y="4858"/>
                  </a:lnTo>
                  <a:lnTo>
                    <a:pt x="2432" y="4856"/>
                  </a:lnTo>
                  <a:lnTo>
                    <a:pt x="2430" y="4856"/>
                  </a:lnTo>
                  <a:lnTo>
                    <a:pt x="2426" y="4858"/>
                  </a:lnTo>
                  <a:lnTo>
                    <a:pt x="2424" y="4860"/>
                  </a:lnTo>
                  <a:lnTo>
                    <a:pt x="2420" y="4866"/>
                  </a:lnTo>
                  <a:lnTo>
                    <a:pt x="2420" y="4868"/>
                  </a:lnTo>
                  <a:lnTo>
                    <a:pt x="2420" y="4872"/>
                  </a:lnTo>
                  <a:lnTo>
                    <a:pt x="2424" y="4872"/>
                  </a:lnTo>
                  <a:lnTo>
                    <a:pt x="2428" y="4870"/>
                  </a:lnTo>
                  <a:close/>
                  <a:moveTo>
                    <a:pt x="2450" y="4852"/>
                  </a:moveTo>
                  <a:lnTo>
                    <a:pt x="2450" y="4852"/>
                  </a:lnTo>
                  <a:lnTo>
                    <a:pt x="2444" y="4848"/>
                  </a:lnTo>
                  <a:lnTo>
                    <a:pt x="2434" y="4840"/>
                  </a:lnTo>
                  <a:lnTo>
                    <a:pt x="2430" y="4836"/>
                  </a:lnTo>
                  <a:lnTo>
                    <a:pt x="2428" y="4838"/>
                  </a:lnTo>
                  <a:lnTo>
                    <a:pt x="2428" y="4846"/>
                  </a:lnTo>
                  <a:lnTo>
                    <a:pt x="2430" y="4848"/>
                  </a:lnTo>
                  <a:lnTo>
                    <a:pt x="2432" y="4850"/>
                  </a:lnTo>
                  <a:lnTo>
                    <a:pt x="2438" y="4854"/>
                  </a:lnTo>
                  <a:lnTo>
                    <a:pt x="2446" y="4854"/>
                  </a:lnTo>
                  <a:lnTo>
                    <a:pt x="2450" y="4852"/>
                  </a:lnTo>
                  <a:close/>
                  <a:moveTo>
                    <a:pt x="2378" y="4806"/>
                  </a:moveTo>
                  <a:lnTo>
                    <a:pt x="2378" y="4806"/>
                  </a:lnTo>
                  <a:lnTo>
                    <a:pt x="2376" y="4806"/>
                  </a:lnTo>
                  <a:lnTo>
                    <a:pt x="2376" y="4810"/>
                  </a:lnTo>
                  <a:lnTo>
                    <a:pt x="2376" y="4812"/>
                  </a:lnTo>
                  <a:lnTo>
                    <a:pt x="2378" y="4814"/>
                  </a:lnTo>
                  <a:lnTo>
                    <a:pt x="2382" y="4814"/>
                  </a:lnTo>
                  <a:lnTo>
                    <a:pt x="2382" y="4810"/>
                  </a:lnTo>
                  <a:lnTo>
                    <a:pt x="2380" y="4806"/>
                  </a:lnTo>
                  <a:lnTo>
                    <a:pt x="2378" y="4806"/>
                  </a:lnTo>
                  <a:close/>
                  <a:moveTo>
                    <a:pt x="2422" y="4774"/>
                  </a:moveTo>
                  <a:lnTo>
                    <a:pt x="2422" y="4774"/>
                  </a:lnTo>
                  <a:lnTo>
                    <a:pt x="2414" y="4778"/>
                  </a:lnTo>
                  <a:lnTo>
                    <a:pt x="2412" y="4782"/>
                  </a:lnTo>
                  <a:lnTo>
                    <a:pt x="2410" y="4784"/>
                  </a:lnTo>
                  <a:lnTo>
                    <a:pt x="2406" y="4788"/>
                  </a:lnTo>
                  <a:lnTo>
                    <a:pt x="2406" y="4790"/>
                  </a:lnTo>
                  <a:lnTo>
                    <a:pt x="2410" y="4792"/>
                  </a:lnTo>
                  <a:lnTo>
                    <a:pt x="2414" y="4790"/>
                  </a:lnTo>
                  <a:lnTo>
                    <a:pt x="2420" y="4796"/>
                  </a:lnTo>
                  <a:lnTo>
                    <a:pt x="2416" y="4796"/>
                  </a:lnTo>
                  <a:lnTo>
                    <a:pt x="2414" y="4796"/>
                  </a:lnTo>
                  <a:lnTo>
                    <a:pt x="2414" y="4798"/>
                  </a:lnTo>
                  <a:lnTo>
                    <a:pt x="2414" y="4800"/>
                  </a:lnTo>
                  <a:lnTo>
                    <a:pt x="2418" y="4804"/>
                  </a:lnTo>
                  <a:lnTo>
                    <a:pt x="2420" y="4804"/>
                  </a:lnTo>
                  <a:lnTo>
                    <a:pt x="2422" y="4802"/>
                  </a:lnTo>
                  <a:lnTo>
                    <a:pt x="2420" y="4798"/>
                  </a:lnTo>
                  <a:lnTo>
                    <a:pt x="2432" y="4808"/>
                  </a:lnTo>
                  <a:lnTo>
                    <a:pt x="2436" y="4808"/>
                  </a:lnTo>
                  <a:lnTo>
                    <a:pt x="2438" y="4804"/>
                  </a:lnTo>
                  <a:lnTo>
                    <a:pt x="2438" y="4798"/>
                  </a:lnTo>
                  <a:lnTo>
                    <a:pt x="2438" y="4790"/>
                  </a:lnTo>
                  <a:lnTo>
                    <a:pt x="2436" y="4782"/>
                  </a:lnTo>
                  <a:lnTo>
                    <a:pt x="2434" y="4776"/>
                  </a:lnTo>
                  <a:lnTo>
                    <a:pt x="2428" y="4774"/>
                  </a:lnTo>
                  <a:lnTo>
                    <a:pt x="2422" y="4774"/>
                  </a:lnTo>
                  <a:close/>
                  <a:moveTo>
                    <a:pt x="2384" y="4796"/>
                  </a:moveTo>
                  <a:lnTo>
                    <a:pt x="2384" y="4796"/>
                  </a:lnTo>
                  <a:lnTo>
                    <a:pt x="2384" y="4798"/>
                  </a:lnTo>
                  <a:lnTo>
                    <a:pt x="2384" y="4802"/>
                  </a:lnTo>
                  <a:lnTo>
                    <a:pt x="2386" y="4806"/>
                  </a:lnTo>
                  <a:lnTo>
                    <a:pt x="2390" y="4806"/>
                  </a:lnTo>
                  <a:lnTo>
                    <a:pt x="2392" y="4806"/>
                  </a:lnTo>
                  <a:lnTo>
                    <a:pt x="2390" y="4802"/>
                  </a:lnTo>
                  <a:lnTo>
                    <a:pt x="2388" y="4798"/>
                  </a:lnTo>
                  <a:lnTo>
                    <a:pt x="2384" y="4796"/>
                  </a:lnTo>
                  <a:close/>
                  <a:moveTo>
                    <a:pt x="2578" y="4662"/>
                  </a:moveTo>
                  <a:lnTo>
                    <a:pt x="2578" y="4662"/>
                  </a:lnTo>
                  <a:lnTo>
                    <a:pt x="2580" y="4662"/>
                  </a:lnTo>
                  <a:lnTo>
                    <a:pt x="2584" y="4660"/>
                  </a:lnTo>
                  <a:lnTo>
                    <a:pt x="2584" y="4650"/>
                  </a:lnTo>
                  <a:lnTo>
                    <a:pt x="2584" y="4640"/>
                  </a:lnTo>
                  <a:lnTo>
                    <a:pt x="2582" y="4634"/>
                  </a:lnTo>
                  <a:lnTo>
                    <a:pt x="2578" y="4634"/>
                  </a:lnTo>
                  <a:lnTo>
                    <a:pt x="2574" y="4640"/>
                  </a:lnTo>
                  <a:lnTo>
                    <a:pt x="2570" y="4646"/>
                  </a:lnTo>
                  <a:lnTo>
                    <a:pt x="2572" y="4650"/>
                  </a:lnTo>
                  <a:lnTo>
                    <a:pt x="2574" y="4652"/>
                  </a:lnTo>
                  <a:lnTo>
                    <a:pt x="2578" y="4656"/>
                  </a:lnTo>
                  <a:lnTo>
                    <a:pt x="2576" y="4658"/>
                  </a:lnTo>
                  <a:lnTo>
                    <a:pt x="2574" y="4660"/>
                  </a:lnTo>
                  <a:lnTo>
                    <a:pt x="2578" y="4662"/>
                  </a:lnTo>
                  <a:close/>
                  <a:moveTo>
                    <a:pt x="2136" y="4766"/>
                  </a:moveTo>
                  <a:lnTo>
                    <a:pt x="2136" y="4766"/>
                  </a:lnTo>
                  <a:lnTo>
                    <a:pt x="2134" y="4768"/>
                  </a:lnTo>
                  <a:lnTo>
                    <a:pt x="2134" y="4772"/>
                  </a:lnTo>
                  <a:lnTo>
                    <a:pt x="2138" y="4782"/>
                  </a:lnTo>
                  <a:lnTo>
                    <a:pt x="2154" y="4806"/>
                  </a:lnTo>
                  <a:lnTo>
                    <a:pt x="2158" y="4812"/>
                  </a:lnTo>
                  <a:lnTo>
                    <a:pt x="2162" y="4812"/>
                  </a:lnTo>
                  <a:lnTo>
                    <a:pt x="2164" y="4810"/>
                  </a:lnTo>
                  <a:lnTo>
                    <a:pt x="2166" y="4806"/>
                  </a:lnTo>
                  <a:lnTo>
                    <a:pt x="2166" y="4794"/>
                  </a:lnTo>
                  <a:lnTo>
                    <a:pt x="2164" y="4790"/>
                  </a:lnTo>
                  <a:lnTo>
                    <a:pt x="2160" y="4786"/>
                  </a:lnTo>
                  <a:lnTo>
                    <a:pt x="2154" y="4780"/>
                  </a:lnTo>
                  <a:lnTo>
                    <a:pt x="2150" y="4772"/>
                  </a:lnTo>
                  <a:lnTo>
                    <a:pt x="2144" y="4768"/>
                  </a:lnTo>
                  <a:lnTo>
                    <a:pt x="2140" y="4766"/>
                  </a:lnTo>
                  <a:lnTo>
                    <a:pt x="2136" y="4766"/>
                  </a:lnTo>
                  <a:close/>
                  <a:moveTo>
                    <a:pt x="2832" y="5258"/>
                  </a:moveTo>
                  <a:lnTo>
                    <a:pt x="2832" y="5258"/>
                  </a:lnTo>
                  <a:lnTo>
                    <a:pt x="2828" y="5254"/>
                  </a:lnTo>
                  <a:lnTo>
                    <a:pt x="2828" y="5248"/>
                  </a:lnTo>
                  <a:lnTo>
                    <a:pt x="2832" y="5234"/>
                  </a:lnTo>
                  <a:lnTo>
                    <a:pt x="2832" y="5226"/>
                  </a:lnTo>
                  <a:lnTo>
                    <a:pt x="2832" y="5220"/>
                  </a:lnTo>
                  <a:lnTo>
                    <a:pt x="2828" y="5214"/>
                  </a:lnTo>
                  <a:lnTo>
                    <a:pt x="2820" y="5212"/>
                  </a:lnTo>
                  <a:lnTo>
                    <a:pt x="2808" y="5212"/>
                  </a:lnTo>
                  <a:lnTo>
                    <a:pt x="2798" y="5214"/>
                  </a:lnTo>
                  <a:lnTo>
                    <a:pt x="2786" y="5216"/>
                  </a:lnTo>
                  <a:lnTo>
                    <a:pt x="2780" y="5216"/>
                  </a:lnTo>
                  <a:lnTo>
                    <a:pt x="2772" y="5212"/>
                  </a:lnTo>
                  <a:lnTo>
                    <a:pt x="2762" y="5208"/>
                  </a:lnTo>
                  <a:lnTo>
                    <a:pt x="2762" y="5206"/>
                  </a:lnTo>
                  <a:lnTo>
                    <a:pt x="2762" y="5204"/>
                  </a:lnTo>
                  <a:lnTo>
                    <a:pt x="2762" y="5196"/>
                  </a:lnTo>
                  <a:lnTo>
                    <a:pt x="2762" y="5190"/>
                  </a:lnTo>
                  <a:lnTo>
                    <a:pt x="2758" y="5184"/>
                  </a:lnTo>
                  <a:lnTo>
                    <a:pt x="2754" y="5178"/>
                  </a:lnTo>
                  <a:lnTo>
                    <a:pt x="2752" y="5174"/>
                  </a:lnTo>
                  <a:lnTo>
                    <a:pt x="2748" y="5174"/>
                  </a:lnTo>
                  <a:lnTo>
                    <a:pt x="2746" y="5176"/>
                  </a:lnTo>
                  <a:lnTo>
                    <a:pt x="2740" y="5178"/>
                  </a:lnTo>
                  <a:lnTo>
                    <a:pt x="2738" y="5178"/>
                  </a:lnTo>
                  <a:lnTo>
                    <a:pt x="2734" y="5174"/>
                  </a:lnTo>
                  <a:lnTo>
                    <a:pt x="2730" y="5168"/>
                  </a:lnTo>
                  <a:lnTo>
                    <a:pt x="2728" y="5170"/>
                  </a:lnTo>
                  <a:lnTo>
                    <a:pt x="2726" y="5170"/>
                  </a:lnTo>
                  <a:lnTo>
                    <a:pt x="2720" y="5166"/>
                  </a:lnTo>
                  <a:lnTo>
                    <a:pt x="2718" y="5164"/>
                  </a:lnTo>
                  <a:lnTo>
                    <a:pt x="2714" y="5162"/>
                  </a:lnTo>
                  <a:lnTo>
                    <a:pt x="2708" y="5164"/>
                  </a:lnTo>
                  <a:lnTo>
                    <a:pt x="2704" y="5166"/>
                  </a:lnTo>
                  <a:lnTo>
                    <a:pt x="2700" y="5166"/>
                  </a:lnTo>
                  <a:lnTo>
                    <a:pt x="2698" y="5162"/>
                  </a:lnTo>
                  <a:lnTo>
                    <a:pt x="2694" y="5154"/>
                  </a:lnTo>
                  <a:lnTo>
                    <a:pt x="2692" y="5150"/>
                  </a:lnTo>
                  <a:lnTo>
                    <a:pt x="2688" y="5148"/>
                  </a:lnTo>
                  <a:lnTo>
                    <a:pt x="2686" y="5150"/>
                  </a:lnTo>
                  <a:lnTo>
                    <a:pt x="2682" y="5152"/>
                  </a:lnTo>
                  <a:lnTo>
                    <a:pt x="2680" y="5156"/>
                  </a:lnTo>
                  <a:lnTo>
                    <a:pt x="2676" y="5166"/>
                  </a:lnTo>
                  <a:lnTo>
                    <a:pt x="2670" y="5178"/>
                  </a:lnTo>
                  <a:lnTo>
                    <a:pt x="2668" y="5180"/>
                  </a:lnTo>
                  <a:lnTo>
                    <a:pt x="2666" y="5180"/>
                  </a:lnTo>
                  <a:lnTo>
                    <a:pt x="2660" y="5176"/>
                  </a:lnTo>
                  <a:lnTo>
                    <a:pt x="2654" y="5174"/>
                  </a:lnTo>
                  <a:lnTo>
                    <a:pt x="2646" y="5172"/>
                  </a:lnTo>
                  <a:lnTo>
                    <a:pt x="2634" y="5174"/>
                  </a:lnTo>
                  <a:lnTo>
                    <a:pt x="2630" y="5174"/>
                  </a:lnTo>
                  <a:lnTo>
                    <a:pt x="2626" y="5176"/>
                  </a:lnTo>
                  <a:lnTo>
                    <a:pt x="2620" y="5174"/>
                  </a:lnTo>
                  <a:lnTo>
                    <a:pt x="2612" y="5172"/>
                  </a:lnTo>
                  <a:lnTo>
                    <a:pt x="2604" y="5172"/>
                  </a:lnTo>
                  <a:lnTo>
                    <a:pt x="2600" y="5170"/>
                  </a:lnTo>
                  <a:lnTo>
                    <a:pt x="2596" y="5168"/>
                  </a:lnTo>
                  <a:lnTo>
                    <a:pt x="2594" y="5162"/>
                  </a:lnTo>
                  <a:lnTo>
                    <a:pt x="2590" y="5154"/>
                  </a:lnTo>
                  <a:lnTo>
                    <a:pt x="2588" y="5148"/>
                  </a:lnTo>
                  <a:lnTo>
                    <a:pt x="2586" y="5144"/>
                  </a:lnTo>
                  <a:lnTo>
                    <a:pt x="2584" y="5144"/>
                  </a:lnTo>
                  <a:lnTo>
                    <a:pt x="2582" y="5144"/>
                  </a:lnTo>
                  <a:lnTo>
                    <a:pt x="2576" y="5146"/>
                  </a:lnTo>
                  <a:lnTo>
                    <a:pt x="2574" y="5146"/>
                  </a:lnTo>
                  <a:lnTo>
                    <a:pt x="2570" y="5142"/>
                  </a:lnTo>
                  <a:lnTo>
                    <a:pt x="2566" y="5140"/>
                  </a:lnTo>
                  <a:lnTo>
                    <a:pt x="2564" y="5140"/>
                  </a:lnTo>
                  <a:lnTo>
                    <a:pt x="2558" y="5140"/>
                  </a:lnTo>
                  <a:lnTo>
                    <a:pt x="2554" y="5142"/>
                  </a:lnTo>
                  <a:lnTo>
                    <a:pt x="2552" y="5140"/>
                  </a:lnTo>
                  <a:lnTo>
                    <a:pt x="2550" y="5138"/>
                  </a:lnTo>
                  <a:lnTo>
                    <a:pt x="2544" y="5132"/>
                  </a:lnTo>
                  <a:lnTo>
                    <a:pt x="2538" y="5128"/>
                  </a:lnTo>
                  <a:lnTo>
                    <a:pt x="2532" y="5128"/>
                  </a:lnTo>
                  <a:lnTo>
                    <a:pt x="2530" y="5130"/>
                  </a:lnTo>
                  <a:lnTo>
                    <a:pt x="2530" y="5132"/>
                  </a:lnTo>
                  <a:lnTo>
                    <a:pt x="2528" y="5136"/>
                  </a:lnTo>
                  <a:lnTo>
                    <a:pt x="2526" y="5136"/>
                  </a:lnTo>
                  <a:lnTo>
                    <a:pt x="2520" y="5136"/>
                  </a:lnTo>
                  <a:lnTo>
                    <a:pt x="2512" y="5132"/>
                  </a:lnTo>
                  <a:lnTo>
                    <a:pt x="2498" y="5130"/>
                  </a:lnTo>
                  <a:lnTo>
                    <a:pt x="2492" y="5130"/>
                  </a:lnTo>
                  <a:lnTo>
                    <a:pt x="2488" y="5132"/>
                  </a:lnTo>
                  <a:lnTo>
                    <a:pt x="2486" y="5136"/>
                  </a:lnTo>
                  <a:lnTo>
                    <a:pt x="2484" y="5140"/>
                  </a:lnTo>
                  <a:lnTo>
                    <a:pt x="2482" y="5150"/>
                  </a:lnTo>
                  <a:lnTo>
                    <a:pt x="2480" y="5152"/>
                  </a:lnTo>
                  <a:lnTo>
                    <a:pt x="2478" y="5154"/>
                  </a:lnTo>
                  <a:lnTo>
                    <a:pt x="2474" y="5156"/>
                  </a:lnTo>
                  <a:lnTo>
                    <a:pt x="2472" y="5160"/>
                  </a:lnTo>
                  <a:lnTo>
                    <a:pt x="2472" y="5164"/>
                  </a:lnTo>
                  <a:lnTo>
                    <a:pt x="2464" y="5164"/>
                  </a:lnTo>
                  <a:lnTo>
                    <a:pt x="2460" y="5166"/>
                  </a:lnTo>
                  <a:lnTo>
                    <a:pt x="2458" y="5168"/>
                  </a:lnTo>
                  <a:lnTo>
                    <a:pt x="2460" y="5172"/>
                  </a:lnTo>
                  <a:lnTo>
                    <a:pt x="2464" y="5174"/>
                  </a:lnTo>
                  <a:lnTo>
                    <a:pt x="2474" y="5174"/>
                  </a:lnTo>
                  <a:lnTo>
                    <a:pt x="2482" y="5174"/>
                  </a:lnTo>
                  <a:lnTo>
                    <a:pt x="2490" y="5174"/>
                  </a:lnTo>
                  <a:lnTo>
                    <a:pt x="2494" y="5174"/>
                  </a:lnTo>
                  <a:lnTo>
                    <a:pt x="2496" y="5178"/>
                  </a:lnTo>
                  <a:lnTo>
                    <a:pt x="2500" y="5180"/>
                  </a:lnTo>
                  <a:lnTo>
                    <a:pt x="2504" y="5180"/>
                  </a:lnTo>
                  <a:lnTo>
                    <a:pt x="2510" y="5180"/>
                  </a:lnTo>
                  <a:lnTo>
                    <a:pt x="2512" y="5180"/>
                  </a:lnTo>
                  <a:lnTo>
                    <a:pt x="2508" y="5188"/>
                  </a:lnTo>
                  <a:lnTo>
                    <a:pt x="2506" y="5194"/>
                  </a:lnTo>
                  <a:lnTo>
                    <a:pt x="2508" y="5198"/>
                  </a:lnTo>
                  <a:lnTo>
                    <a:pt x="2510" y="5200"/>
                  </a:lnTo>
                  <a:lnTo>
                    <a:pt x="2516" y="5200"/>
                  </a:lnTo>
                  <a:lnTo>
                    <a:pt x="2536" y="5204"/>
                  </a:lnTo>
                  <a:lnTo>
                    <a:pt x="2550" y="5210"/>
                  </a:lnTo>
                  <a:lnTo>
                    <a:pt x="2570" y="5218"/>
                  </a:lnTo>
                  <a:lnTo>
                    <a:pt x="2576" y="5220"/>
                  </a:lnTo>
                  <a:lnTo>
                    <a:pt x="2584" y="5220"/>
                  </a:lnTo>
                  <a:lnTo>
                    <a:pt x="2588" y="5220"/>
                  </a:lnTo>
                  <a:lnTo>
                    <a:pt x="2594" y="5218"/>
                  </a:lnTo>
                  <a:lnTo>
                    <a:pt x="2602" y="5214"/>
                  </a:lnTo>
                  <a:lnTo>
                    <a:pt x="2606" y="5214"/>
                  </a:lnTo>
                  <a:lnTo>
                    <a:pt x="2608" y="5214"/>
                  </a:lnTo>
                  <a:lnTo>
                    <a:pt x="2614" y="5218"/>
                  </a:lnTo>
                  <a:lnTo>
                    <a:pt x="2620" y="5216"/>
                  </a:lnTo>
                  <a:lnTo>
                    <a:pt x="2628" y="5216"/>
                  </a:lnTo>
                  <a:lnTo>
                    <a:pt x="2642" y="5218"/>
                  </a:lnTo>
                  <a:lnTo>
                    <a:pt x="2648" y="5220"/>
                  </a:lnTo>
                  <a:lnTo>
                    <a:pt x="2654" y="5224"/>
                  </a:lnTo>
                  <a:lnTo>
                    <a:pt x="2662" y="5230"/>
                  </a:lnTo>
                  <a:lnTo>
                    <a:pt x="2668" y="5234"/>
                  </a:lnTo>
                  <a:lnTo>
                    <a:pt x="2676" y="5238"/>
                  </a:lnTo>
                  <a:lnTo>
                    <a:pt x="2690" y="5242"/>
                  </a:lnTo>
                  <a:lnTo>
                    <a:pt x="2706" y="5246"/>
                  </a:lnTo>
                  <a:lnTo>
                    <a:pt x="2722" y="5248"/>
                  </a:lnTo>
                  <a:lnTo>
                    <a:pt x="2726" y="5246"/>
                  </a:lnTo>
                  <a:lnTo>
                    <a:pt x="2728" y="5244"/>
                  </a:lnTo>
                  <a:lnTo>
                    <a:pt x="2732" y="5244"/>
                  </a:lnTo>
                  <a:lnTo>
                    <a:pt x="2752" y="5248"/>
                  </a:lnTo>
                  <a:lnTo>
                    <a:pt x="2764" y="5250"/>
                  </a:lnTo>
                  <a:lnTo>
                    <a:pt x="2770" y="5248"/>
                  </a:lnTo>
                  <a:lnTo>
                    <a:pt x="2772" y="5246"/>
                  </a:lnTo>
                  <a:lnTo>
                    <a:pt x="2774" y="5244"/>
                  </a:lnTo>
                  <a:lnTo>
                    <a:pt x="2774" y="5242"/>
                  </a:lnTo>
                  <a:lnTo>
                    <a:pt x="2776" y="5242"/>
                  </a:lnTo>
                  <a:lnTo>
                    <a:pt x="2794" y="5250"/>
                  </a:lnTo>
                  <a:lnTo>
                    <a:pt x="2806" y="5256"/>
                  </a:lnTo>
                  <a:lnTo>
                    <a:pt x="2814" y="5258"/>
                  </a:lnTo>
                  <a:lnTo>
                    <a:pt x="2820" y="5260"/>
                  </a:lnTo>
                  <a:lnTo>
                    <a:pt x="2828" y="5264"/>
                  </a:lnTo>
                  <a:lnTo>
                    <a:pt x="2834" y="5268"/>
                  </a:lnTo>
                  <a:lnTo>
                    <a:pt x="2836" y="5268"/>
                  </a:lnTo>
                  <a:lnTo>
                    <a:pt x="2836" y="5266"/>
                  </a:lnTo>
                  <a:lnTo>
                    <a:pt x="2836" y="5262"/>
                  </a:lnTo>
                  <a:lnTo>
                    <a:pt x="2832" y="5258"/>
                  </a:lnTo>
                  <a:close/>
                  <a:moveTo>
                    <a:pt x="2398" y="4778"/>
                  </a:moveTo>
                  <a:lnTo>
                    <a:pt x="2398" y="4778"/>
                  </a:lnTo>
                  <a:lnTo>
                    <a:pt x="2400" y="4780"/>
                  </a:lnTo>
                  <a:lnTo>
                    <a:pt x="2402" y="4780"/>
                  </a:lnTo>
                  <a:lnTo>
                    <a:pt x="2406" y="4780"/>
                  </a:lnTo>
                  <a:lnTo>
                    <a:pt x="2410" y="4776"/>
                  </a:lnTo>
                  <a:lnTo>
                    <a:pt x="2410" y="4774"/>
                  </a:lnTo>
                  <a:lnTo>
                    <a:pt x="2408" y="4772"/>
                  </a:lnTo>
                  <a:lnTo>
                    <a:pt x="2402" y="4772"/>
                  </a:lnTo>
                  <a:lnTo>
                    <a:pt x="2398" y="4774"/>
                  </a:lnTo>
                  <a:lnTo>
                    <a:pt x="2398" y="4776"/>
                  </a:lnTo>
                  <a:lnTo>
                    <a:pt x="2398" y="4778"/>
                  </a:lnTo>
                  <a:close/>
                  <a:moveTo>
                    <a:pt x="2330" y="4760"/>
                  </a:moveTo>
                  <a:lnTo>
                    <a:pt x="2330" y="4760"/>
                  </a:lnTo>
                  <a:lnTo>
                    <a:pt x="2330" y="4762"/>
                  </a:lnTo>
                  <a:lnTo>
                    <a:pt x="2332" y="4764"/>
                  </a:lnTo>
                  <a:lnTo>
                    <a:pt x="2340" y="4770"/>
                  </a:lnTo>
                  <a:lnTo>
                    <a:pt x="2348" y="4774"/>
                  </a:lnTo>
                  <a:lnTo>
                    <a:pt x="2350" y="4774"/>
                  </a:lnTo>
                  <a:lnTo>
                    <a:pt x="2350" y="4770"/>
                  </a:lnTo>
                  <a:lnTo>
                    <a:pt x="2350" y="4768"/>
                  </a:lnTo>
                  <a:lnTo>
                    <a:pt x="2346" y="4764"/>
                  </a:lnTo>
                  <a:lnTo>
                    <a:pt x="2340" y="4760"/>
                  </a:lnTo>
                  <a:lnTo>
                    <a:pt x="2334" y="4758"/>
                  </a:lnTo>
                  <a:lnTo>
                    <a:pt x="2332" y="4758"/>
                  </a:lnTo>
                  <a:lnTo>
                    <a:pt x="2330" y="4760"/>
                  </a:lnTo>
                  <a:close/>
                  <a:moveTo>
                    <a:pt x="2230" y="4942"/>
                  </a:moveTo>
                  <a:lnTo>
                    <a:pt x="2230" y="4942"/>
                  </a:lnTo>
                  <a:lnTo>
                    <a:pt x="2230" y="4944"/>
                  </a:lnTo>
                  <a:lnTo>
                    <a:pt x="2230" y="4946"/>
                  </a:lnTo>
                  <a:lnTo>
                    <a:pt x="2234" y="4952"/>
                  </a:lnTo>
                  <a:lnTo>
                    <a:pt x="2238" y="4956"/>
                  </a:lnTo>
                  <a:lnTo>
                    <a:pt x="2242" y="4956"/>
                  </a:lnTo>
                  <a:lnTo>
                    <a:pt x="2244" y="4954"/>
                  </a:lnTo>
                  <a:lnTo>
                    <a:pt x="2244" y="4952"/>
                  </a:lnTo>
                  <a:lnTo>
                    <a:pt x="2244" y="4950"/>
                  </a:lnTo>
                  <a:lnTo>
                    <a:pt x="2240" y="4944"/>
                  </a:lnTo>
                  <a:lnTo>
                    <a:pt x="2236" y="4940"/>
                  </a:lnTo>
                  <a:lnTo>
                    <a:pt x="2232" y="4940"/>
                  </a:lnTo>
                  <a:lnTo>
                    <a:pt x="2230" y="4942"/>
                  </a:lnTo>
                  <a:close/>
                  <a:moveTo>
                    <a:pt x="2194" y="4886"/>
                  </a:moveTo>
                  <a:lnTo>
                    <a:pt x="2194" y="4886"/>
                  </a:lnTo>
                  <a:lnTo>
                    <a:pt x="2192" y="4890"/>
                  </a:lnTo>
                  <a:lnTo>
                    <a:pt x="2192" y="4896"/>
                  </a:lnTo>
                  <a:lnTo>
                    <a:pt x="2194" y="4904"/>
                  </a:lnTo>
                  <a:lnTo>
                    <a:pt x="2198" y="4910"/>
                  </a:lnTo>
                  <a:lnTo>
                    <a:pt x="2208" y="4920"/>
                  </a:lnTo>
                  <a:lnTo>
                    <a:pt x="2214" y="4924"/>
                  </a:lnTo>
                  <a:lnTo>
                    <a:pt x="2218" y="4924"/>
                  </a:lnTo>
                  <a:lnTo>
                    <a:pt x="2220" y="4920"/>
                  </a:lnTo>
                  <a:lnTo>
                    <a:pt x="2220" y="4914"/>
                  </a:lnTo>
                  <a:lnTo>
                    <a:pt x="2214" y="4900"/>
                  </a:lnTo>
                  <a:lnTo>
                    <a:pt x="2210" y="4894"/>
                  </a:lnTo>
                  <a:lnTo>
                    <a:pt x="2204" y="4888"/>
                  </a:lnTo>
                  <a:lnTo>
                    <a:pt x="2200" y="4886"/>
                  </a:lnTo>
                  <a:lnTo>
                    <a:pt x="2194" y="4886"/>
                  </a:lnTo>
                  <a:close/>
                  <a:moveTo>
                    <a:pt x="2182" y="4866"/>
                  </a:moveTo>
                  <a:lnTo>
                    <a:pt x="2182" y="4866"/>
                  </a:lnTo>
                  <a:lnTo>
                    <a:pt x="2184" y="4868"/>
                  </a:lnTo>
                  <a:lnTo>
                    <a:pt x="2186" y="4866"/>
                  </a:lnTo>
                  <a:lnTo>
                    <a:pt x="2188" y="4862"/>
                  </a:lnTo>
                  <a:lnTo>
                    <a:pt x="2188" y="4856"/>
                  </a:lnTo>
                  <a:lnTo>
                    <a:pt x="2186" y="4850"/>
                  </a:lnTo>
                  <a:lnTo>
                    <a:pt x="2184" y="4850"/>
                  </a:lnTo>
                  <a:lnTo>
                    <a:pt x="2182" y="4850"/>
                  </a:lnTo>
                  <a:lnTo>
                    <a:pt x="2180" y="4854"/>
                  </a:lnTo>
                  <a:lnTo>
                    <a:pt x="2180" y="4860"/>
                  </a:lnTo>
                  <a:lnTo>
                    <a:pt x="2180" y="4864"/>
                  </a:lnTo>
                  <a:lnTo>
                    <a:pt x="2182" y="4866"/>
                  </a:lnTo>
                  <a:close/>
                  <a:moveTo>
                    <a:pt x="2248" y="4964"/>
                  </a:moveTo>
                  <a:lnTo>
                    <a:pt x="2248" y="4964"/>
                  </a:lnTo>
                  <a:lnTo>
                    <a:pt x="2246" y="4968"/>
                  </a:lnTo>
                  <a:lnTo>
                    <a:pt x="2246" y="4974"/>
                  </a:lnTo>
                  <a:lnTo>
                    <a:pt x="2248" y="4976"/>
                  </a:lnTo>
                  <a:lnTo>
                    <a:pt x="2252" y="4978"/>
                  </a:lnTo>
                  <a:lnTo>
                    <a:pt x="2254" y="4978"/>
                  </a:lnTo>
                  <a:lnTo>
                    <a:pt x="2256" y="4980"/>
                  </a:lnTo>
                  <a:lnTo>
                    <a:pt x="2260" y="4990"/>
                  </a:lnTo>
                  <a:lnTo>
                    <a:pt x="2262" y="4996"/>
                  </a:lnTo>
                  <a:lnTo>
                    <a:pt x="2264" y="4996"/>
                  </a:lnTo>
                  <a:lnTo>
                    <a:pt x="2266" y="4994"/>
                  </a:lnTo>
                  <a:lnTo>
                    <a:pt x="2266" y="4990"/>
                  </a:lnTo>
                  <a:lnTo>
                    <a:pt x="2266" y="4984"/>
                  </a:lnTo>
                  <a:lnTo>
                    <a:pt x="2260" y="4974"/>
                  </a:lnTo>
                  <a:lnTo>
                    <a:pt x="2254" y="4964"/>
                  </a:lnTo>
                  <a:lnTo>
                    <a:pt x="2250" y="4964"/>
                  </a:lnTo>
                  <a:lnTo>
                    <a:pt x="2248" y="4964"/>
                  </a:lnTo>
                  <a:close/>
                  <a:moveTo>
                    <a:pt x="2354" y="4788"/>
                  </a:moveTo>
                  <a:lnTo>
                    <a:pt x="2354" y="4788"/>
                  </a:lnTo>
                  <a:lnTo>
                    <a:pt x="2352" y="4784"/>
                  </a:lnTo>
                  <a:lnTo>
                    <a:pt x="2350" y="4792"/>
                  </a:lnTo>
                  <a:lnTo>
                    <a:pt x="2348" y="4796"/>
                  </a:lnTo>
                  <a:lnTo>
                    <a:pt x="2348" y="4800"/>
                  </a:lnTo>
                  <a:lnTo>
                    <a:pt x="2352" y="4800"/>
                  </a:lnTo>
                  <a:lnTo>
                    <a:pt x="2358" y="4802"/>
                  </a:lnTo>
                  <a:lnTo>
                    <a:pt x="2364" y="4802"/>
                  </a:lnTo>
                  <a:lnTo>
                    <a:pt x="2370" y="4804"/>
                  </a:lnTo>
                  <a:lnTo>
                    <a:pt x="2372" y="4804"/>
                  </a:lnTo>
                  <a:lnTo>
                    <a:pt x="2372" y="4800"/>
                  </a:lnTo>
                  <a:lnTo>
                    <a:pt x="2372" y="4798"/>
                  </a:lnTo>
                  <a:lnTo>
                    <a:pt x="2370" y="4796"/>
                  </a:lnTo>
                  <a:lnTo>
                    <a:pt x="2364" y="4794"/>
                  </a:lnTo>
                  <a:lnTo>
                    <a:pt x="2358" y="4792"/>
                  </a:lnTo>
                  <a:lnTo>
                    <a:pt x="2354" y="4788"/>
                  </a:lnTo>
                  <a:close/>
                  <a:moveTo>
                    <a:pt x="2484" y="5128"/>
                  </a:moveTo>
                  <a:lnTo>
                    <a:pt x="2484" y="5128"/>
                  </a:lnTo>
                  <a:lnTo>
                    <a:pt x="2486" y="5124"/>
                  </a:lnTo>
                  <a:lnTo>
                    <a:pt x="2486" y="5120"/>
                  </a:lnTo>
                  <a:lnTo>
                    <a:pt x="2488" y="5108"/>
                  </a:lnTo>
                  <a:lnTo>
                    <a:pt x="2486" y="5092"/>
                  </a:lnTo>
                  <a:lnTo>
                    <a:pt x="2488" y="5076"/>
                  </a:lnTo>
                  <a:lnTo>
                    <a:pt x="2488" y="5062"/>
                  </a:lnTo>
                  <a:lnTo>
                    <a:pt x="2486" y="5056"/>
                  </a:lnTo>
                  <a:lnTo>
                    <a:pt x="2484" y="5050"/>
                  </a:lnTo>
                  <a:lnTo>
                    <a:pt x="2486" y="5038"/>
                  </a:lnTo>
                  <a:lnTo>
                    <a:pt x="2488" y="5028"/>
                  </a:lnTo>
                  <a:lnTo>
                    <a:pt x="2488" y="5020"/>
                  </a:lnTo>
                  <a:lnTo>
                    <a:pt x="2486" y="5014"/>
                  </a:lnTo>
                  <a:lnTo>
                    <a:pt x="2492" y="5004"/>
                  </a:lnTo>
                  <a:lnTo>
                    <a:pt x="2494" y="4998"/>
                  </a:lnTo>
                  <a:lnTo>
                    <a:pt x="2496" y="4994"/>
                  </a:lnTo>
                  <a:lnTo>
                    <a:pt x="2494" y="4990"/>
                  </a:lnTo>
                  <a:lnTo>
                    <a:pt x="2492" y="4988"/>
                  </a:lnTo>
                  <a:lnTo>
                    <a:pt x="2486" y="4982"/>
                  </a:lnTo>
                  <a:lnTo>
                    <a:pt x="2482" y="4978"/>
                  </a:lnTo>
                  <a:lnTo>
                    <a:pt x="2480" y="4972"/>
                  </a:lnTo>
                  <a:lnTo>
                    <a:pt x="2476" y="4962"/>
                  </a:lnTo>
                  <a:lnTo>
                    <a:pt x="2472" y="4956"/>
                  </a:lnTo>
                  <a:lnTo>
                    <a:pt x="2468" y="4954"/>
                  </a:lnTo>
                  <a:lnTo>
                    <a:pt x="2460" y="4956"/>
                  </a:lnTo>
                  <a:lnTo>
                    <a:pt x="2456" y="4958"/>
                  </a:lnTo>
                  <a:lnTo>
                    <a:pt x="2452" y="4956"/>
                  </a:lnTo>
                  <a:lnTo>
                    <a:pt x="2450" y="4956"/>
                  </a:lnTo>
                  <a:lnTo>
                    <a:pt x="2446" y="4958"/>
                  </a:lnTo>
                  <a:lnTo>
                    <a:pt x="2440" y="4962"/>
                  </a:lnTo>
                  <a:lnTo>
                    <a:pt x="2442" y="4956"/>
                  </a:lnTo>
                  <a:lnTo>
                    <a:pt x="2446" y="4946"/>
                  </a:lnTo>
                  <a:lnTo>
                    <a:pt x="2446" y="4942"/>
                  </a:lnTo>
                  <a:lnTo>
                    <a:pt x="2442" y="4940"/>
                  </a:lnTo>
                  <a:lnTo>
                    <a:pt x="2438" y="4938"/>
                  </a:lnTo>
                  <a:lnTo>
                    <a:pt x="2436" y="4932"/>
                  </a:lnTo>
                  <a:lnTo>
                    <a:pt x="2430" y="4914"/>
                  </a:lnTo>
                  <a:lnTo>
                    <a:pt x="2428" y="4904"/>
                  </a:lnTo>
                  <a:lnTo>
                    <a:pt x="2426" y="4898"/>
                  </a:lnTo>
                  <a:lnTo>
                    <a:pt x="2422" y="4892"/>
                  </a:lnTo>
                  <a:lnTo>
                    <a:pt x="2420" y="4890"/>
                  </a:lnTo>
                  <a:lnTo>
                    <a:pt x="2416" y="4890"/>
                  </a:lnTo>
                  <a:lnTo>
                    <a:pt x="2410" y="4890"/>
                  </a:lnTo>
                  <a:lnTo>
                    <a:pt x="2404" y="4890"/>
                  </a:lnTo>
                  <a:lnTo>
                    <a:pt x="2394" y="4884"/>
                  </a:lnTo>
                  <a:lnTo>
                    <a:pt x="2390" y="4880"/>
                  </a:lnTo>
                  <a:lnTo>
                    <a:pt x="2388" y="4876"/>
                  </a:lnTo>
                  <a:lnTo>
                    <a:pt x="2388" y="4872"/>
                  </a:lnTo>
                  <a:lnTo>
                    <a:pt x="2388" y="4868"/>
                  </a:lnTo>
                  <a:lnTo>
                    <a:pt x="2390" y="4862"/>
                  </a:lnTo>
                  <a:lnTo>
                    <a:pt x="2392" y="4858"/>
                  </a:lnTo>
                  <a:lnTo>
                    <a:pt x="2390" y="4852"/>
                  </a:lnTo>
                  <a:lnTo>
                    <a:pt x="2390" y="4848"/>
                  </a:lnTo>
                  <a:lnTo>
                    <a:pt x="2392" y="4846"/>
                  </a:lnTo>
                  <a:lnTo>
                    <a:pt x="2396" y="4844"/>
                  </a:lnTo>
                  <a:lnTo>
                    <a:pt x="2400" y="4842"/>
                  </a:lnTo>
                  <a:lnTo>
                    <a:pt x="2402" y="4836"/>
                  </a:lnTo>
                  <a:lnTo>
                    <a:pt x="2402" y="4832"/>
                  </a:lnTo>
                  <a:lnTo>
                    <a:pt x="2400" y="4826"/>
                  </a:lnTo>
                  <a:lnTo>
                    <a:pt x="2396" y="4822"/>
                  </a:lnTo>
                  <a:lnTo>
                    <a:pt x="2392" y="4818"/>
                  </a:lnTo>
                  <a:lnTo>
                    <a:pt x="2386" y="4816"/>
                  </a:lnTo>
                  <a:lnTo>
                    <a:pt x="2380" y="4818"/>
                  </a:lnTo>
                  <a:lnTo>
                    <a:pt x="2376" y="4820"/>
                  </a:lnTo>
                  <a:lnTo>
                    <a:pt x="2374" y="4820"/>
                  </a:lnTo>
                  <a:lnTo>
                    <a:pt x="2372" y="4814"/>
                  </a:lnTo>
                  <a:lnTo>
                    <a:pt x="2372" y="4812"/>
                  </a:lnTo>
                  <a:lnTo>
                    <a:pt x="2368" y="4808"/>
                  </a:lnTo>
                  <a:lnTo>
                    <a:pt x="2364" y="4806"/>
                  </a:lnTo>
                  <a:lnTo>
                    <a:pt x="2356" y="4804"/>
                  </a:lnTo>
                  <a:lnTo>
                    <a:pt x="2348" y="4802"/>
                  </a:lnTo>
                  <a:lnTo>
                    <a:pt x="2342" y="4796"/>
                  </a:lnTo>
                  <a:lnTo>
                    <a:pt x="2340" y="4790"/>
                  </a:lnTo>
                  <a:lnTo>
                    <a:pt x="2338" y="4784"/>
                  </a:lnTo>
                  <a:lnTo>
                    <a:pt x="2336" y="4776"/>
                  </a:lnTo>
                  <a:lnTo>
                    <a:pt x="2332" y="4768"/>
                  </a:lnTo>
                  <a:lnTo>
                    <a:pt x="2324" y="4762"/>
                  </a:lnTo>
                  <a:lnTo>
                    <a:pt x="2314" y="4758"/>
                  </a:lnTo>
                  <a:lnTo>
                    <a:pt x="2308" y="4756"/>
                  </a:lnTo>
                  <a:lnTo>
                    <a:pt x="2304" y="4754"/>
                  </a:lnTo>
                  <a:lnTo>
                    <a:pt x="2302" y="4748"/>
                  </a:lnTo>
                  <a:lnTo>
                    <a:pt x="2300" y="4740"/>
                  </a:lnTo>
                  <a:lnTo>
                    <a:pt x="2298" y="4738"/>
                  </a:lnTo>
                  <a:lnTo>
                    <a:pt x="2296" y="4734"/>
                  </a:lnTo>
                  <a:lnTo>
                    <a:pt x="2288" y="4728"/>
                  </a:lnTo>
                  <a:lnTo>
                    <a:pt x="2284" y="4728"/>
                  </a:lnTo>
                  <a:lnTo>
                    <a:pt x="2282" y="4730"/>
                  </a:lnTo>
                  <a:lnTo>
                    <a:pt x="2282" y="4732"/>
                  </a:lnTo>
                  <a:lnTo>
                    <a:pt x="2282" y="4740"/>
                  </a:lnTo>
                  <a:lnTo>
                    <a:pt x="2282" y="4742"/>
                  </a:lnTo>
                  <a:lnTo>
                    <a:pt x="2280" y="4740"/>
                  </a:lnTo>
                  <a:lnTo>
                    <a:pt x="2274" y="4736"/>
                  </a:lnTo>
                  <a:lnTo>
                    <a:pt x="2270" y="4732"/>
                  </a:lnTo>
                  <a:lnTo>
                    <a:pt x="2266" y="4728"/>
                  </a:lnTo>
                  <a:lnTo>
                    <a:pt x="2262" y="4718"/>
                  </a:lnTo>
                  <a:lnTo>
                    <a:pt x="2258" y="4710"/>
                  </a:lnTo>
                  <a:lnTo>
                    <a:pt x="2254" y="4708"/>
                  </a:lnTo>
                  <a:lnTo>
                    <a:pt x="2252" y="4708"/>
                  </a:lnTo>
                  <a:lnTo>
                    <a:pt x="2248" y="4702"/>
                  </a:lnTo>
                  <a:lnTo>
                    <a:pt x="2242" y="4692"/>
                  </a:lnTo>
                  <a:lnTo>
                    <a:pt x="2234" y="4680"/>
                  </a:lnTo>
                  <a:lnTo>
                    <a:pt x="2222" y="4670"/>
                  </a:lnTo>
                  <a:lnTo>
                    <a:pt x="2214" y="4666"/>
                  </a:lnTo>
                  <a:lnTo>
                    <a:pt x="2208" y="4664"/>
                  </a:lnTo>
                  <a:lnTo>
                    <a:pt x="2204" y="4662"/>
                  </a:lnTo>
                  <a:lnTo>
                    <a:pt x="2200" y="4658"/>
                  </a:lnTo>
                  <a:lnTo>
                    <a:pt x="2196" y="4652"/>
                  </a:lnTo>
                  <a:lnTo>
                    <a:pt x="2192" y="4646"/>
                  </a:lnTo>
                  <a:lnTo>
                    <a:pt x="2190" y="4644"/>
                  </a:lnTo>
                  <a:lnTo>
                    <a:pt x="2186" y="4642"/>
                  </a:lnTo>
                  <a:lnTo>
                    <a:pt x="2182" y="4640"/>
                  </a:lnTo>
                  <a:lnTo>
                    <a:pt x="2180" y="4638"/>
                  </a:lnTo>
                  <a:lnTo>
                    <a:pt x="2180" y="4632"/>
                  </a:lnTo>
                  <a:lnTo>
                    <a:pt x="2178" y="4626"/>
                  </a:lnTo>
                  <a:lnTo>
                    <a:pt x="2176" y="4624"/>
                  </a:lnTo>
                  <a:lnTo>
                    <a:pt x="2174" y="4622"/>
                  </a:lnTo>
                  <a:lnTo>
                    <a:pt x="2170" y="4620"/>
                  </a:lnTo>
                  <a:lnTo>
                    <a:pt x="2168" y="4618"/>
                  </a:lnTo>
                  <a:lnTo>
                    <a:pt x="2166" y="4612"/>
                  </a:lnTo>
                  <a:lnTo>
                    <a:pt x="2166" y="4604"/>
                  </a:lnTo>
                  <a:lnTo>
                    <a:pt x="2162" y="4598"/>
                  </a:lnTo>
                  <a:lnTo>
                    <a:pt x="2158" y="4592"/>
                  </a:lnTo>
                  <a:lnTo>
                    <a:pt x="2150" y="4582"/>
                  </a:lnTo>
                  <a:lnTo>
                    <a:pt x="2146" y="4582"/>
                  </a:lnTo>
                  <a:lnTo>
                    <a:pt x="2146" y="4584"/>
                  </a:lnTo>
                  <a:lnTo>
                    <a:pt x="2142" y="4586"/>
                  </a:lnTo>
                  <a:lnTo>
                    <a:pt x="2138" y="4586"/>
                  </a:lnTo>
                  <a:lnTo>
                    <a:pt x="2134" y="4584"/>
                  </a:lnTo>
                  <a:lnTo>
                    <a:pt x="2130" y="4582"/>
                  </a:lnTo>
                  <a:lnTo>
                    <a:pt x="2128" y="4580"/>
                  </a:lnTo>
                  <a:lnTo>
                    <a:pt x="2122" y="4582"/>
                  </a:lnTo>
                  <a:lnTo>
                    <a:pt x="2114" y="4584"/>
                  </a:lnTo>
                  <a:lnTo>
                    <a:pt x="2108" y="4584"/>
                  </a:lnTo>
                  <a:lnTo>
                    <a:pt x="2098" y="4584"/>
                  </a:lnTo>
                  <a:lnTo>
                    <a:pt x="2088" y="4580"/>
                  </a:lnTo>
                  <a:lnTo>
                    <a:pt x="2086" y="4578"/>
                  </a:lnTo>
                  <a:lnTo>
                    <a:pt x="2084" y="4576"/>
                  </a:lnTo>
                  <a:lnTo>
                    <a:pt x="2082" y="4572"/>
                  </a:lnTo>
                  <a:lnTo>
                    <a:pt x="2078" y="4568"/>
                  </a:lnTo>
                  <a:lnTo>
                    <a:pt x="2070" y="4566"/>
                  </a:lnTo>
                  <a:lnTo>
                    <a:pt x="2062" y="4564"/>
                  </a:lnTo>
                  <a:lnTo>
                    <a:pt x="2058" y="4566"/>
                  </a:lnTo>
                  <a:lnTo>
                    <a:pt x="2056" y="4570"/>
                  </a:lnTo>
                  <a:lnTo>
                    <a:pt x="2056" y="4576"/>
                  </a:lnTo>
                  <a:lnTo>
                    <a:pt x="2058" y="4584"/>
                  </a:lnTo>
                  <a:lnTo>
                    <a:pt x="2060" y="4594"/>
                  </a:lnTo>
                  <a:lnTo>
                    <a:pt x="2070" y="4612"/>
                  </a:lnTo>
                  <a:lnTo>
                    <a:pt x="2080" y="4626"/>
                  </a:lnTo>
                  <a:lnTo>
                    <a:pt x="2086" y="4634"/>
                  </a:lnTo>
                  <a:lnTo>
                    <a:pt x="2094" y="4640"/>
                  </a:lnTo>
                  <a:lnTo>
                    <a:pt x="2102" y="4650"/>
                  </a:lnTo>
                  <a:lnTo>
                    <a:pt x="2104" y="4654"/>
                  </a:lnTo>
                  <a:lnTo>
                    <a:pt x="2108" y="4658"/>
                  </a:lnTo>
                  <a:lnTo>
                    <a:pt x="2114" y="4658"/>
                  </a:lnTo>
                  <a:lnTo>
                    <a:pt x="2116" y="4658"/>
                  </a:lnTo>
                  <a:lnTo>
                    <a:pt x="2120" y="4660"/>
                  </a:lnTo>
                  <a:lnTo>
                    <a:pt x="2124" y="4664"/>
                  </a:lnTo>
                  <a:lnTo>
                    <a:pt x="2130" y="4672"/>
                  </a:lnTo>
                  <a:lnTo>
                    <a:pt x="2138" y="4686"/>
                  </a:lnTo>
                  <a:lnTo>
                    <a:pt x="2138" y="4690"/>
                  </a:lnTo>
                  <a:lnTo>
                    <a:pt x="2138" y="4692"/>
                  </a:lnTo>
                  <a:lnTo>
                    <a:pt x="2146" y="4698"/>
                  </a:lnTo>
                  <a:lnTo>
                    <a:pt x="2152" y="4702"/>
                  </a:lnTo>
                  <a:lnTo>
                    <a:pt x="2154" y="4706"/>
                  </a:lnTo>
                  <a:lnTo>
                    <a:pt x="2154" y="4716"/>
                  </a:lnTo>
                  <a:lnTo>
                    <a:pt x="2156" y="4720"/>
                  </a:lnTo>
                  <a:lnTo>
                    <a:pt x="2158" y="4724"/>
                  </a:lnTo>
                  <a:lnTo>
                    <a:pt x="2162" y="4730"/>
                  </a:lnTo>
                  <a:lnTo>
                    <a:pt x="2172" y="4736"/>
                  </a:lnTo>
                  <a:lnTo>
                    <a:pt x="2182" y="4742"/>
                  </a:lnTo>
                  <a:lnTo>
                    <a:pt x="2192" y="4748"/>
                  </a:lnTo>
                  <a:lnTo>
                    <a:pt x="2198" y="4756"/>
                  </a:lnTo>
                  <a:lnTo>
                    <a:pt x="2200" y="4760"/>
                  </a:lnTo>
                  <a:lnTo>
                    <a:pt x="2200" y="4762"/>
                  </a:lnTo>
                  <a:lnTo>
                    <a:pt x="2198" y="4766"/>
                  </a:lnTo>
                  <a:lnTo>
                    <a:pt x="2198" y="4772"/>
                  </a:lnTo>
                  <a:lnTo>
                    <a:pt x="2206" y="4794"/>
                  </a:lnTo>
                  <a:lnTo>
                    <a:pt x="2214" y="4820"/>
                  </a:lnTo>
                  <a:lnTo>
                    <a:pt x="2218" y="4828"/>
                  </a:lnTo>
                  <a:lnTo>
                    <a:pt x="2226" y="4834"/>
                  </a:lnTo>
                  <a:lnTo>
                    <a:pt x="2234" y="4838"/>
                  </a:lnTo>
                  <a:lnTo>
                    <a:pt x="2236" y="4844"/>
                  </a:lnTo>
                  <a:lnTo>
                    <a:pt x="2240" y="4854"/>
                  </a:lnTo>
                  <a:lnTo>
                    <a:pt x="2254" y="4870"/>
                  </a:lnTo>
                  <a:lnTo>
                    <a:pt x="2260" y="4876"/>
                  </a:lnTo>
                  <a:lnTo>
                    <a:pt x="2262" y="4882"/>
                  </a:lnTo>
                  <a:lnTo>
                    <a:pt x="2264" y="4886"/>
                  </a:lnTo>
                  <a:lnTo>
                    <a:pt x="2264" y="4890"/>
                  </a:lnTo>
                  <a:lnTo>
                    <a:pt x="2262" y="4898"/>
                  </a:lnTo>
                  <a:lnTo>
                    <a:pt x="2264" y="4900"/>
                  </a:lnTo>
                  <a:lnTo>
                    <a:pt x="2266" y="4904"/>
                  </a:lnTo>
                  <a:lnTo>
                    <a:pt x="2274" y="4912"/>
                  </a:lnTo>
                  <a:lnTo>
                    <a:pt x="2278" y="4922"/>
                  </a:lnTo>
                  <a:lnTo>
                    <a:pt x="2282" y="4934"/>
                  </a:lnTo>
                  <a:lnTo>
                    <a:pt x="2284" y="4946"/>
                  </a:lnTo>
                  <a:lnTo>
                    <a:pt x="2290" y="4960"/>
                  </a:lnTo>
                  <a:lnTo>
                    <a:pt x="2300" y="4976"/>
                  </a:lnTo>
                  <a:lnTo>
                    <a:pt x="2312" y="4992"/>
                  </a:lnTo>
                  <a:lnTo>
                    <a:pt x="2326" y="5008"/>
                  </a:lnTo>
                  <a:lnTo>
                    <a:pt x="2336" y="5018"/>
                  </a:lnTo>
                  <a:lnTo>
                    <a:pt x="2342" y="5028"/>
                  </a:lnTo>
                  <a:lnTo>
                    <a:pt x="2350" y="5038"/>
                  </a:lnTo>
                  <a:lnTo>
                    <a:pt x="2364" y="5054"/>
                  </a:lnTo>
                  <a:lnTo>
                    <a:pt x="2380" y="5072"/>
                  </a:lnTo>
                  <a:lnTo>
                    <a:pt x="2394" y="5084"/>
                  </a:lnTo>
                  <a:lnTo>
                    <a:pt x="2404" y="5094"/>
                  </a:lnTo>
                  <a:lnTo>
                    <a:pt x="2416" y="5108"/>
                  </a:lnTo>
                  <a:lnTo>
                    <a:pt x="2426" y="5122"/>
                  </a:lnTo>
                  <a:lnTo>
                    <a:pt x="2434" y="5132"/>
                  </a:lnTo>
                  <a:lnTo>
                    <a:pt x="2436" y="5134"/>
                  </a:lnTo>
                  <a:lnTo>
                    <a:pt x="2438" y="5134"/>
                  </a:lnTo>
                  <a:lnTo>
                    <a:pt x="2434" y="5120"/>
                  </a:lnTo>
                  <a:lnTo>
                    <a:pt x="2434" y="5112"/>
                  </a:lnTo>
                  <a:lnTo>
                    <a:pt x="2434" y="5110"/>
                  </a:lnTo>
                  <a:lnTo>
                    <a:pt x="2438" y="5112"/>
                  </a:lnTo>
                  <a:lnTo>
                    <a:pt x="2444" y="5114"/>
                  </a:lnTo>
                  <a:lnTo>
                    <a:pt x="2450" y="5118"/>
                  </a:lnTo>
                  <a:lnTo>
                    <a:pt x="2454" y="5120"/>
                  </a:lnTo>
                  <a:lnTo>
                    <a:pt x="2458" y="5118"/>
                  </a:lnTo>
                  <a:lnTo>
                    <a:pt x="2460" y="5114"/>
                  </a:lnTo>
                  <a:lnTo>
                    <a:pt x="2462" y="5108"/>
                  </a:lnTo>
                  <a:lnTo>
                    <a:pt x="2464" y="5108"/>
                  </a:lnTo>
                  <a:lnTo>
                    <a:pt x="2470" y="5116"/>
                  </a:lnTo>
                  <a:lnTo>
                    <a:pt x="2476" y="5126"/>
                  </a:lnTo>
                  <a:lnTo>
                    <a:pt x="2480" y="5128"/>
                  </a:lnTo>
                  <a:lnTo>
                    <a:pt x="2484" y="5128"/>
                  </a:lnTo>
                  <a:close/>
                  <a:moveTo>
                    <a:pt x="2344" y="4774"/>
                  </a:moveTo>
                  <a:lnTo>
                    <a:pt x="2344" y="4774"/>
                  </a:lnTo>
                  <a:lnTo>
                    <a:pt x="2340" y="4772"/>
                  </a:lnTo>
                  <a:lnTo>
                    <a:pt x="2338" y="4772"/>
                  </a:lnTo>
                  <a:lnTo>
                    <a:pt x="2338" y="4774"/>
                  </a:lnTo>
                  <a:lnTo>
                    <a:pt x="2338" y="4776"/>
                  </a:lnTo>
                  <a:lnTo>
                    <a:pt x="2340" y="4784"/>
                  </a:lnTo>
                  <a:lnTo>
                    <a:pt x="2344" y="4792"/>
                  </a:lnTo>
                  <a:lnTo>
                    <a:pt x="2346" y="4792"/>
                  </a:lnTo>
                  <a:lnTo>
                    <a:pt x="2348" y="4788"/>
                  </a:lnTo>
                  <a:lnTo>
                    <a:pt x="2348" y="4780"/>
                  </a:lnTo>
                  <a:lnTo>
                    <a:pt x="2346" y="4776"/>
                  </a:lnTo>
                  <a:lnTo>
                    <a:pt x="2344" y="4774"/>
                  </a:lnTo>
                  <a:close/>
                  <a:moveTo>
                    <a:pt x="2374" y="4792"/>
                  </a:moveTo>
                  <a:lnTo>
                    <a:pt x="2374" y="4792"/>
                  </a:lnTo>
                  <a:lnTo>
                    <a:pt x="2372" y="4786"/>
                  </a:lnTo>
                  <a:lnTo>
                    <a:pt x="2366" y="4784"/>
                  </a:lnTo>
                  <a:lnTo>
                    <a:pt x="2360" y="4782"/>
                  </a:lnTo>
                  <a:lnTo>
                    <a:pt x="2358" y="4782"/>
                  </a:lnTo>
                  <a:lnTo>
                    <a:pt x="2358" y="4784"/>
                  </a:lnTo>
                  <a:lnTo>
                    <a:pt x="2358" y="4788"/>
                  </a:lnTo>
                  <a:lnTo>
                    <a:pt x="2364" y="4790"/>
                  </a:lnTo>
                  <a:lnTo>
                    <a:pt x="2372" y="4794"/>
                  </a:lnTo>
                  <a:lnTo>
                    <a:pt x="2374" y="4794"/>
                  </a:lnTo>
                  <a:lnTo>
                    <a:pt x="2374" y="4792"/>
                  </a:lnTo>
                  <a:close/>
                  <a:moveTo>
                    <a:pt x="2316" y="4736"/>
                  </a:moveTo>
                  <a:lnTo>
                    <a:pt x="2316" y="4736"/>
                  </a:lnTo>
                  <a:lnTo>
                    <a:pt x="2312" y="4736"/>
                  </a:lnTo>
                  <a:lnTo>
                    <a:pt x="2310" y="4736"/>
                  </a:lnTo>
                  <a:lnTo>
                    <a:pt x="2306" y="4740"/>
                  </a:lnTo>
                  <a:lnTo>
                    <a:pt x="2306" y="4746"/>
                  </a:lnTo>
                  <a:lnTo>
                    <a:pt x="2308" y="4750"/>
                  </a:lnTo>
                  <a:lnTo>
                    <a:pt x="2310" y="4752"/>
                  </a:lnTo>
                  <a:lnTo>
                    <a:pt x="2312" y="4752"/>
                  </a:lnTo>
                  <a:lnTo>
                    <a:pt x="2314" y="4752"/>
                  </a:lnTo>
                  <a:lnTo>
                    <a:pt x="2318" y="4746"/>
                  </a:lnTo>
                  <a:lnTo>
                    <a:pt x="2318" y="4740"/>
                  </a:lnTo>
                  <a:lnTo>
                    <a:pt x="2318" y="4736"/>
                  </a:lnTo>
                  <a:lnTo>
                    <a:pt x="2316" y="4736"/>
                  </a:lnTo>
                  <a:close/>
                  <a:moveTo>
                    <a:pt x="36" y="5458"/>
                  </a:moveTo>
                  <a:lnTo>
                    <a:pt x="36" y="5458"/>
                  </a:lnTo>
                  <a:lnTo>
                    <a:pt x="32" y="5458"/>
                  </a:lnTo>
                  <a:lnTo>
                    <a:pt x="30" y="5460"/>
                  </a:lnTo>
                  <a:lnTo>
                    <a:pt x="32" y="5464"/>
                  </a:lnTo>
                  <a:lnTo>
                    <a:pt x="36" y="5470"/>
                  </a:lnTo>
                  <a:lnTo>
                    <a:pt x="38" y="5472"/>
                  </a:lnTo>
                  <a:lnTo>
                    <a:pt x="40" y="5472"/>
                  </a:lnTo>
                  <a:lnTo>
                    <a:pt x="40" y="5468"/>
                  </a:lnTo>
                  <a:lnTo>
                    <a:pt x="40" y="5462"/>
                  </a:lnTo>
                  <a:lnTo>
                    <a:pt x="36" y="5458"/>
                  </a:lnTo>
                  <a:close/>
                  <a:moveTo>
                    <a:pt x="2554" y="4992"/>
                  </a:moveTo>
                  <a:lnTo>
                    <a:pt x="2554" y="4992"/>
                  </a:lnTo>
                  <a:lnTo>
                    <a:pt x="2558" y="4998"/>
                  </a:lnTo>
                  <a:lnTo>
                    <a:pt x="2560" y="4998"/>
                  </a:lnTo>
                  <a:lnTo>
                    <a:pt x="2562" y="4996"/>
                  </a:lnTo>
                  <a:lnTo>
                    <a:pt x="2564" y="4994"/>
                  </a:lnTo>
                  <a:lnTo>
                    <a:pt x="2566" y="4994"/>
                  </a:lnTo>
                  <a:lnTo>
                    <a:pt x="2570" y="4994"/>
                  </a:lnTo>
                  <a:lnTo>
                    <a:pt x="2574" y="4994"/>
                  </a:lnTo>
                  <a:lnTo>
                    <a:pt x="2578" y="4988"/>
                  </a:lnTo>
                  <a:lnTo>
                    <a:pt x="2582" y="4980"/>
                  </a:lnTo>
                  <a:lnTo>
                    <a:pt x="2582" y="4976"/>
                  </a:lnTo>
                  <a:lnTo>
                    <a:pt x="2580" y="4974"/>
                  </a:lnTo>
                  <a:lnTo>
                    <a:pt x="2576" y="4968"/>
                  </a:lnTo>
                  <a:lnTo>
                    <a:pt x="2568" y="4964"/>
                  </a:lnTo>
                  <a:lnTo>
                    <a:pt x="2562" y="4962"/>
                  </a:lnTo>
                  <a:lnTo>
                    <a:pt x="2558" y="4964"/>
                  </a:lnTo>
                  <a:lnTo>
                    <a:pt x="2556" y="4968"/>
                  </a:lnTo>
                  <a:lnTo>
                    <a:pt x="2554" y="4972"/>
                  </a:lnTo>
                  <a:lnTo>
                    <a:pt x="2552" y="4982"/>
                  </a:lnTo>
                  <a:lnTo>
                    <a:pt x="2552" y="4988"/>
                  </a:lnTo>
                  <a:lnTo>
                    <a:pt x="2554" y="4992"/>
                  </a:lnTo>
                  <a:close/>
                  <a:moveTo>
                    <a:pt x="8" y="5430"/>
                  </a:moveTo>
                  <a:lnTo>
                    <a:pt x="8" y="5430"/>
                  </a:lnTo>
                  <a:lnTo>
                    <a:pt x="6" y="5434"/>
                  </a:lnTo>
                  <a:lnTo>
                    <a:pt x="6" y="5436"/>
                  </a:lnTo>
                  <a:lnTo>
                    <a:pt x="6" y="5440"/>
                  </a:lnTo>
                  <a:lnTo>
                    <a:pt x="10" y="5444"/>
                  </a:lnTo>
                  <a:lnTo>
                    <a:pt x="14" y="5442"/>
                  </a:lnTo>
                  <a:lnTo>
                    <a:pt x="14" y="5438"/>
                  </a:lnTo>
                  <a:lnTo>
                    <a:pt x="14" y="5434"/>
                  </a:lnTo>
                  <a:lnTo>
                    <a:pt x="12" y="5430"/>
                  </a:lnTo>
                  <a:lnTo>
                    <a:pt x="10" y="5430"/>
                  </a:lnTo>
                  <a:lnTo>
                    <a:pt x="8" y="5430"/>
                  </a:lnTo>
                  <a:close/>
                  <a:moveTo>
                    <a:pt x="3222" y="4178"/>
                  </a:moveTo>
                  <a:lnTo>
                    <a:pt x="3222" y="4178"/>
                  </a:lnTo>
                  <a:lnTo>
                    <a:pt x="3224" y="4178"/>
                  </a:lnTo>
                  <a:lnTo>
                    <a:pt x="3228" y="4176"/>
                  </a:lnTo>
                  <a:lnTo>
                    <a:pt x="3232" y="4172"/>
                  </a:lnTo>
                  <a:lnTo>
                    <a:pt x="3234" y="4166"/>
                  </a:lnTo>
                  <a:lnTo>
                    <a:pt x="3232" y="4162"/>
                  </a:lnTo>
                  <a:lnTo>
                    <a:pt x="3232" y="4160"/>
                  </a:lnTo>
                  <a:lnTo>
                    <a:pt x="3230" y="4160"/>
                  </a:lnTo>
                  <a:lnTo>
                    <a:pt x="3228" y="4156"/>
                  </a:lnTo>
                  <a:lnTo>
                    <a:pt x="3226" y="4152"/>
                  </a:lnTo>
                  <a:lnTo>
                    <a:pt x="3224" y="4150"/>
                  </a:lnTo>
                  <a:lnTo>
                    <a:pt x="3222" y="4154"/>
                  </a:lnTo>
                  <a:lnTo>
                    <a:pt x="3222" y="4160"/>
                  </a:lnTo>
                  <a:lnTo>
                    <a:pt x="3222" y="4168"/>
                  </a:lnTo>
                  <a:lnTo>
                    <a:pt x="3220" y="4172"/>
                  </a:lnTo>
                  <a:lnTo>
                    <a:pt x="3218" y="4174"/>
                  </a:lnTo>
                  <a:lnTo>
                    <a:pt x="3222" y="4178"/>
                  </a:lnTo>
                  <a:close/>
                  <a:moveTo>
                    <a:pt x="3526" y="3176"/>
                  </a:moveTo>
                  <a:lnTo>
                    <a:pt x="3526" y="3176"/>
                  </a:lnTo>
                  <a:lnTo>
                    <a:pt x="3522" y="3176"/>
                  </a:lnTo>
                  <a:lnTo>
                    <a:pt x="3520" y="3174"/>
                  </a:lnTo>
                  <a:lnTo>
                    <a:pt x="3522" y="3168"/>
                  </a:lnTo>
                  <a:lnTo>
                    <a:pt x="3526" y="3162"/>
                  </a:lnTo>
                  <a:lnTo>
                    <a:pt x="3526" y="3158"/>
                  </a:lnTo>
                  <a:lnTo>
                    <a:pt x="3526" y="3154"/>
                  </a:lnTo>
                  <a:lnTo>
                    <a:pt x="3522" y="3152"/>
                  </a:lnTo>
                  <a:lnTo>
                    <a:pt x="3518" y="3152"/>
                  </a:lnTo>
                  <a:lnTo>
                    <a:pt x="3510" y="3156"/>
                  </a:lnTo>
                  <a:lnTo>
                    <a:pt x="3506" y="3156"/>
                  </a:lnTo>
                  <a:lnTo>
                    <a:pt x="3504" y="3156"/>
                  </a:lnTo>
                  <a:lnTo>
                    <a:pt x="3500" y="3154"/>
                  </a:lnTo>
                  <a:lnTo>
                    <a:pt x="3500" y="3148"/>
                  </a:lnTo>
                  <a:lnTo>
                    <a:pt x="3498" y="3146"/>
                  </a:lnTo>
                  <a:lnTo>
                    <a:pt x="3496" y="3142"/>
                  </a:lnTo>
                  <a:lnTo>
                    <a:pt x="3490" y="3140"/>
                  </a:lnTo>
                  <a:lnTo>
                    <a:pt x="3486" y="3140"/>
                  </a:lnTo>
                  <a:lnTo>
                    <a:pt x="3482" y="3140"/>
                  </a:lnTo>
                  <a:lnTo>
                    <a:pt x="3478" y="3144"/>
                  </a:lnTo>
                  <a:lnTo>
                    <a:pt x="3476" y="3148"/>
                  </a:lnTo>
                  <a:lnTo>
                    <a:pt x="3474" y="3154"/>
                  </a:lnTo>
                  <a:lnTo>
                    <a:pt x="3470" y="3154"/>
                  </a:lnTo>
                  <a:lnTo>
                    <a:pt x="3466" y="3154"/>
                  </a:lnTo>
                  <a:lnTo>
                    <a:pt x="3464" y="3160"/>
                  </a:lnTo>
                  <a:lnTo>
                    <a:pt x="3462" y="3164"/>
                  </a:lnTo>
                  <a:lnTo>
                    <a:pt x="3460" y="3164"/>
                  </a:lnTo>
                  <a:lnTo>
                    <a:pt x="3456" y="3160"/>
                  </a:lnTo>
                  <a:lnTo>
                    <a:pt x="3454" y="3158"/>
                  </a:lnTo>
                  <a:lnTo>
                    <a:pt x="3452" y="3164"/>
                  </a:lnTo>
                  <a:lnTo>
                    <a:pt x="3452" y="3168"/>
                  </a:lnTo>
                  <a:lnTo>
                    <a:pt x="3448" y="3170"/>
                  </a:lnTo>
                  <a:lnTo>
                    <a:pt x="3444" y="3168"/>
                  </a:lnTo>
                  <a:lnTo>
                    <a:pt x="3440" y="3168"/>
                  </a:lnTo>
                  <a:lnTo>
                    <a:pt x="3442" y="3174"/>
                  </a:lnTo>
                  <a:lnTo>
                    <a:pt x="3444" y="3182"/>
                  </a:lnTo>
                  <a:lnTo>
                    <a:pt x="3444" y="3186"/>
                  </a:lnTo>
                  <a:lnTo>
                    <a:pt x="3444" y="3190"/>
                  </a:lnTo>
                  <a:lnTo>
                    <a:pt x="3446" y="3196"/>
                  </a:lnTo>
                  <a:lnTo>
                    <a:pt x="3448" y="3200"/>
                  </a:lnTo>
                  <a:lnTo>
                    <a:pt x="3450" y="3204"/>
                  </a:lnTo>
                  <a:lnTo>
                    <a:pt x="3450" y="3210"/>
                  </a:lnTo>
                  <a:lnTo>
                    <a:pt x="3456" y="3204"/>
                  </a:lnTo>
                  <a:lnTo>
                    <a:pt x="3460" y="3202"/>
                  </a:lnTo>
                  <a:lnTo>
                    <a:pt x="3464" y="3200"/>
                  </a:lnTo>
                  <a:lnTo>
                    <a:pt x="3464" y="3202"/>
                  </a:lnTo>
                  <a:lnTo>
                    <a:pt x="3464" y="3204"/>
                  </a:lnTo>
                  <a:lnTo>
                    <a:pt x="3466" y="3208"/>
                  </a:lnTo>
                  <a:lnTo>
                    <a:pt x="3468" y="3208"/>
                  </a:lnTo>
                  <a:lnTo>
                    <a:pt x="3472" y="3206"/>
                  </a:lnTo>
                  <a:lnTo>
                    <a:pt x="3474" y="3204"/>
                  </a:lnTo>
                  <a:lnTo>
                    <a:pt x="3474" y="3200"/>
                  </a:lnTo>
                  <a:lnTo>
                    <a:pt x="3472" y="3198"/>
                  </a:lnTo>
                  <a:lnTo>
                    <a:pt x="3468" y="3194"/>
                  </a:lnTo>
                  <a:lnTo>
                    <a:pt x="3466" y="3192"/>
                  </a:lnTo>
                  <a:lnTo>
                    <a:pt x="3464" y="3188"/>
                  </a:lnTo>
                  <a:lnTo>
                    <a:pt x="3466" y="3182"/>
                  </a:lnTo>
                  <a:lnTo>
                    <a:pt x="3466" y="3180"/>
                  </a:lnTo>
                  <a:lnTo>
                    <a:pt x="3468" y="3180"/>
                  </a:lnTo>
                  <a:lnTo>
                    <a:pt x="3470" y="3182"/>
                  </a:lnTo>
                  <a:lnTo>
                    <a:pt x="3474" y="3186"/>
                  </a:lnTo>
                  <a:lnTo>
                    <a:pt x="3480" y="3196"/>
                  </a:lnTo>
                  <a:lnTo>
                    <a:pt x="3482" y="3208"/>
                  </a:lnTo>
                  <a:lnTo>
                    <a:pt x="3480" y="3218"/>
                  </a:lnTo>
                  <a:lnTo>
                    <a:pt x="3474" y="3228"/>
                  </a:lnTo>
                  <a:lnTo>
                    <a:pt x="3468" y="3236"/>
                  </a:lnTo>
                  <a:lnTo>
                    <a:pt x="3466" y="3242"/>
                  </a:lnTo>
                  <a:lnTo>
                    <a:pt x="3470" y="3258"/>
                  </a:lnTo>
                  <a:lnTo>
                    <a:pt x="3470" y="3266"/>
                  </a:lnTo>
                  <a:lnTo>
                    <a:pt x="3468" y="3270"/>
                  </a:lnTo>
                  <a:lnTo>
                    <a:pt x="3466" y="3274"/>
                  </a:lnTo>
                  <a:lnTo>
                    <a:pt x="3466" y="3276"/>
                  </a:lnTo>
                  <a:lnTo>
                    <a:pt x="3476" y="3280"/>
                  </a:lnTo>
                  <a:lnTo>
                    <a:pt x="3482" y="3282"/>
                  </a:lnTo>
                  <a:lnTo>
                    <a:pt x="3486" y="3286"/>
                  </a:lnTo>
                  <a:lnTo>
                    <a:pt x="3486" y="3290"/>
                  </a:lnTo>
                  <a:lnTo>
                    <a:pt x="3486" y="3292"/>
                  </a:lnTo>
                  <a:lnTo>
                    <a:pt x="3488" y="3292"/>
                  </a:lnTo>
                  <a:lnTo>
                    <a:pt x="3496" y="3288"/>
                  </a:lnTo>
                  <a:lnTo>
                    <a:pt x="3500" y="3284"/>
                  </a:lnTo>
                  <a:lnTo>
                    <a:pt x="3502" y="3280"/>
                  </a:lnTo>
                  <a:lnTo>
                    <a:pt x="3502" y="3278"/>
                  </a:lnTo>
                  <a:lnTo>
                    <a:pt x="3502" y="3276"/>
                  </a:lnTo>
                  <a:lnTo>
                    <a:pt x="3500" y="3272"/>
                  </a:lnTo>
                  <a:lnTo>
                    <a:pt x="3502" y="3270"/>
                  </a:lnTo>
                  <a:lnTo>
                    <a:pt x="3506" y="3268"/>
                  </a:lnTo>
                  <a:lnTo>
                    <a:pt x="3508" y="3270"/>
                  </a:lnTo>
                  <a:lnTo>
                    <a:pt x="3510" y="3274"/>
                  </a:lnTo>
                  <a:lnTo>
                    <a:pt x="3514" y="3272"/>
                  </a:lnTo>
                  <a:lnTo>
                    <a:pt x="3516" y="3268"/>
                  </a:lnTo>
                  <a:lnTo>
                    <a:pt x="3518" y="3260"/>
                  </a:lnTo>
                  <a:lnTo>
                    <a:pt x="3522" y="3236"/>
                  </a:lnTo>
                  <a:lnTo>
                    <a:pt x="3528" y="3212"/>
                  </a:lnTo>
                  <a:lnTo>
                    <a:pt x="3532" y="3202"/>
                  </a:lnTo>
                  <a:lnTo>
                    <a:pt x="3534" y="3200"/>
                  </a:lnTo>
                  <a:lnTo>
                    <a:pt x="3538" y="3198"/>
                  </a:lnTo>
                  <a:lnTo>
                    <a:pt x="3540" y="3196"/>
                  </a:lnTo>
                  <a:lnTo>
                    <a:pt x="3542" y="3194"/>
                  </a:lnTo>
                  <a:lnTo>
                    <a:pt x="3540" y="3186"/>
                  </a:lnTo>
                  <a:lnTo>
                    <a:pt x="3534" y="3180"/>
                  </a:lnTo>
                  <a:lnTo>
                    <a:pt x="3530" y="3178"/>
                  </a:lnTo>
                  <a:lnTo>
                    <a:pt x="3526" y="3176"/>
                  </a:lnTo>
                  <a:close/>
                  <a:moveTo>
                    <a:pt x="3432" y="3438"/>
                  </a:moveTo>
                  <a:lnTo>
                    <a:pt x="3432" y="3438"/>
                  </a:lnTo>
                  <a:lnTo>
                    <a:pt x="3432" y="3442"/>
                  </a:lnTo>
                  <a:lnTo>
                    <a:pt x="3434" y="3442"/>
                  </a:lnTo>
                  <a:lnTo>
                    <a:pt x="3440" y="3436"/>
                  </a:lnTo>
                  <a:lnTo>
                    <a:pt x="3446" y="3428"/>
                  </a:lnTo>
                  <a:lnTo>
                    <a:pt x="3448" y="3424"/>
                  </a:lnTo>
                  <a:lnTo>
                    <a:pt x="3448" y="3422"/>
                  </a:lnTo>
                  <a:lnTo>
                    <a:pt x="3444" y="3422"/>
                  </a:lnTo>
                  <a:lnTo>
                    <a:pt x="3438" y="3424"/>
                  </a:lnTo>
                  <a:lnTo>
                    <a:pt x="3434" y="3430"/>
                  </a:lnTo>
                  <a:lnTo>
                    <a:pt x="3432" y="3434"/>
                  </a:lnTo>
                  <a:lnTo>
                    <a:pt x="3432" y="3438"/>
                  </a:lnTo>
                  <a:close/>
                  <a:moveTo>
                    <a:pt x="3434" y="3100"/>
                  </a:moveTo>
                  <a:lnTo>
                    <a:pt x="3434" y="3100"/>
                  </a:lnTo>
                  <a:lnTo>
                    <a:pt x="3432" y="3102"/>
                  </a:lnTo>
                  <a:lnTo>
                    <a:pt x="3430" y="3106"/>
                  </a:lnTo>
                  <a:lnTo>
                    <a:pt x="3430" y="3110"/>
                  </a:lnTo>
                  <a:lnTo>
                    <a:pt x="3428" y="3116"/>
                  </a:lnTo>
                  <a:lnTo>
                    <a:pt x="3426" y="3126"/>
                  </a:lnTo>
                  <a:lnTo>
                    <a:pt x="3426" y="3130"/>
                  </a:lnTo>
                  <a:lnTo>
                    <a:pt x="3428" y="3128"/>
                  </a:lnTo>
                  <a:lnTo>
                    <a:pt x="3430" y="3124"/>
                  </a:lnTo>
                  <a:lnTo>
                    <a:pt x="3432" y="3120"/>
                  </a:lnTo>
                  <a:lnTo>
                    <a:pt x="3434" y="3114"/>
                  </a:lnTo>
                  <a:lnTo>
                    <a:pt x="3436" y="3110"/>
                  </a:lnTo>
                  <a:lnTo>
                    <a:pt x="3438" y="3104"/>
                  </a:lnTo>
                  <a:lnTo>
                    <a:pt x="3438" y="3100"/>
                  </a:lnTo>
                  <a:lnTo>
                    <a:pt x="3436" y="3100"/>
                  </a:lnTo>
                  <a:lnTo>
                    <a:pt x="3434" y="3100"/>
                  </a:lnTo>
                  <a:close/>
                  <a:moveTo>
                    <a:pt x="4106" y="2564"/>
                  </a:moveTo>
                  <a:lnTo>
                    <a:pt x="4106" y="2564"/>
                  </a:lnTo>
                  <a:lnTo>
                    <a:pt x="4098" y="2576"/>
                  </a:lnTo>
                  <a:lnTo>
                    <a:pt x="4088" y="2586"/>
                  </a:lnTo>
                  <a:lnTo>
                    <a:pt x="4084" y="2594"/>
                  </a:lnTo>
                  <a:lnTo>
                    <a:pt x="4082" y="2598"/>
                  </a:lnTo>
                  <a:lnTo>
                    <a:pt x="4084" y="2604"/>
                  </a:lnTo>
                  <a:lnTo>
                    <a:pt x="4086" y="2604"/>
                  </a:lnTo>
                  <a:lnTo>
                    <a:pt x="4088" y="2602"/>
                  </a:lnTo>
                  <a:lnTo>
                    <a:pt x="4094" y="2592"/>
                  </a:lnTo>
                  <a:lnTo>
                    <a:pt x="4098" y="2586"/>
                  </a:lnTo>
                  <a:lnTo>
                    <a:pt x="4104" y="2580"/>
                  </a:lnTo>
                  <a:lnTo>
                    <a:pt x="4112" y="2574"/>
                  </a:lnTo>
                  <a:lnTo>
                    <a:pt x="4122" y="2570"/>
                  </a:lnTo>
                  <a:lnTo>
                    <a:pt x="4126" y="2568"/>
                  </a:lnTo>
                  <a:lnTo>
                    <a:pt x="4126" y="2566"/>
                  </a:lnTo>
                  <a:lnTo>
                    <a:pt x="4120" y="2562"/>
                  </a:lnTo>
                  <a:lnTo>
                    <a:pt x="4112" y="2562"/>
                  </a:lnTo>
                  <a:lnTo>
                    <a:pt x="4108" y="2562"/>
                  </a:lnTo>
                  <a:lnTo>
                    <a:pt x="4106" y="2564"/>
                  </a:lnTo>
                  <a:close/>
                  <a:moveTo>
                    <a:pt x="3472" y="4884"/>
                  </a:moveTo>
                  <a:lnTo>
                    <a:pt x="3472" y="4884"/>
                  </a:lnTo>
                  <a:lnTo>
                    <a:pt x="3474" y="4884"/>
                  </a:lnTo>
                  <a:lnTo>
                    <a:pt x="3476" y="4884"/>
                  </a:lnTo>
                  <a:lnTo>
                    <a:pt x="3484" y="4882"/>
                  </a:lnTo>
                  <a:lnTo>
                    <a:pt x="3488" y="4880"/>
                  </a:lnTo>
                  <a:lnTo>
                    <a:pt x="3490" y="4878"/>
                  </a:lnTo>
                  <a:lnTo>
                    <a:pt x="3488" y="4878"/>
                  </a:lnTo>
                  <a:lnTo>
                    <a:pt x="3478" y="4878"/>
                  </a:lnTo>
                  <a:lnTo>
                    <a:pt x="3472" y="4880"/>
                  </a:lnTo>
                  <a:lnTo>
                    <a:pt x="3472" y="4882"/>
                  </a:lnTo>
                  <a:lnTo>
                    <a:pt x="3472" y="4884"/>
                  </a:lnTo>
                  <a:close/>
                  <a:moveTo>
                    <a:pt x="3468" y="3214"/>
                  </a:moveTo>
                  <a:lnTo>
                    <a:pt x="3468" y="3214"/>
                  </a:lnTo>
                  <a:lnTo>
                    <a:pt x="3468" y="3212"/>
                  </a:lnTo>
                  <a:lnTo>
                    <a:pt x="3466" y="3212"/>
                  </a:lnTo>
                  <a:lnTo>
                    <a:pt x="3462" y="3212"/>
                  </a:lnTo>
                  <a:lnTo>
                    <a:pt x="3460" y="3218"/>
                  </a:lnTo>
                  <a:lnTo>
                    <a:pt x="3460" y="3224"/>
                  </a:lnTo>
                  <a:lnTo>
                    <a:pt x="3460" y="3226"/>
                  </a:lnTo>
                  <a:lnTo>
                    <a:pt x="3462" y="3226"/>
                  </a:lnTo>
                  <a:lnTo>
                    <a:pt x="3464" y="3224"/>
                  </a:lnTo>
                  <a:lnTo>
                    <a:pt x="3468" y="3220"/>
                  </a:lnTo>
                  <a:lnTo>
                    <a:pt x="3468" y="3214"/>
                  </a:lnTo>
                  <a:close/>
                  <a:moveTo>
                    <a:pt x="3482" y="3322"/>
                  </a:moveTo>
                  <a:lnTo>
                    <a:pt x="3482" y="3322"/>
                  </a:lnTo>
                  <a:lnTo>
                    <a:pt x="3478" y="3322"/>
                  </a:lnTo>
                  <a:lnTo>
                    <a:pt x="3476" y="3326"/>
                  </a:lnTo>
                  <a:lnTo>
                    <a:pt x="3478" y="3330"/>
                  </a:lnTo>
                  <a:lnTo>
                    <a:pt x="3482" y="3332"/>
                  </a:lnTo>
                  <a:lnTo>
                    <a:pt x="3486" y="3332"/>
                  </a:lnTo>
                  <a:lnTo>
                    <a:pt x="3486" y="3328"/>
                  </a:lnTo>
                  <a:lnTo>
                    <a:pt x="3484" y="3324"/>
                  </a:lnTo>
                  <a:lnTo>
                    <a:pt x="3482" y="3322"/>
                  </a:lnTo>
                  <a:close/>
                  <a:moveTo>
                    <a:pt x="3652" y="3124"/>
                  </a:moveTo>
                  <a:lnTo>
                    <a:pt x="3652" y="3124"/>
                  </a:lnTo>
                  <a:lnTo>
                    <a:pt x="3654" y="3126"/>
                  </a:lnTo>
                  <a:lnTo>
                    <a:pt x="3656" y="3124"/>
                  </a:lnTo>
                  <a:lnTo>
                    <a:pt x="3658" y="3118"/>
                  </a:lnTo>
                  <a:lnTo>
                    <a:pt x="3662" y="3112"/>
                  </a:lnTo>
                  <a:lnTo>
                    <a:pt x="3662" y="3106"/>
                  </a:lnTo>
                  <a:lnTo>
                    <a:pt x="3662" y="3104"/>
                  </a:lnTo>
                  <a:lnTo>
                    <a:pt x="3660" y="3104"/>
                  </a:lnTo>
                  <a:lnTo>
                    <a:pt x="3656" y="3110"/>
                  </a:lnTo>
                  <a:lnTo>
                    <a:pt x="3652" y="3116"/>
                  </a:lnTo>
                  <a:lnTo>
                    <a:pt x="3652" y="3120"/>
                  </a:lnTo>
                  <a:lnTo>
                    <a:pt x="3652" y="3124"/>
                  </a:lnTo>
                  <a:close/>
                  <a:moveTo>
                    <a:pt x="3482" y="4890"/>
                  </a:moveTo>
                  <a:lnTo>
                    <a:pt x="3482" y="4890"/>
                  </a:lnTo>
                  <a:lnTo>
                    <a:pt x="3486" y="4896"/>
                  </a:lnTo>
                  <a:lnTo>
                    <a:pt x="3492" y="4904"/>
                  </a:lnTo>
                  <a:lnTo>
                    <a:pt x="3494" y="4904"/>
                  </a:lnTo>
                  <a:lnTo>
                    <a:pt x="3498" y="4898"/>
                  </a:lnTo>
                  <a:lnTo>
                    <a:pt x="3498" y="4890"/>
                  </a:lnTo>
                  <a:lnTo>
                    <a:pt x="3498" y="4888"/>
                  </a:lnTo>
                  <a:lnTo>
                    <a:pt x="3496" y="4886"/>
                  </a:lnTo>
                  <a:lnTo>
                    <a:pt x="3492" y="4884"/>
                  </a:lnTo>
                  <a:lnTo>
                    <a:pt x="3486" y="4884"/>
                  </a:lnTo>
                  <a:lnTo>
                    <a:pt x="3482" y="4886"/>
                  </a:lnTo>
                  <a:lnTo>
                    <a:pt x="3482" y="4888"/>
                  </a:lnTo>
                  <a:lnTo>
                    <a:pt x="3482" y="4890"/>
                  </a:lnTo>
                  <a:close/>
                  <a:moveTo>
                    <a:pt x="3640" y="3122"/>
                  </a:moveTo>
                  <a:lnTo>
                    <a:pt x="3640" y="3122"/>
                  </a:lnTo>
                  <a:lnTo>
                    <a:pt x="3634" y="3120"/>
                  </a:lnTo>
                  <a:lnTo>
                    <a:pt x="3628" y="3116"/>
                  </a:lnTo>
                  <a:lnTo>
                    <a:pt x="3620" y="3116"/>
                  </a:lnTo>
                  <a:lnTo>
                    <a:pt x="3612" y="3120"/>
                  </a:lnTo>
                  <a:lnTo>
                    <a:pt x="3608" y="3122"/>
                  </a:lnTo>
                  <a:lnTo>
                    <a:pt x="3604" y="3126"/>
                  </a:lnTo>
                  <a:lnTo>
                    <a:pt x="3602" y="3132"/>
                  </a:lnTo>
                  <a:lnTo>
                    <a:pt x="3600" y="3136"/>
                  </a:lnTo>
                  <a:lnTo>
                    <a:pt x="3598" y="3138"/>
                  </a:lnTo>
                  <a:lnTo>
                    <a:pt x="3596" y="3136"/>
                  </a:lnTo>
                  <a:lnTo>
                    <a:pt x="3592" y="3136"/>
                  </a:lnTo>
                  <a:lnTo>
                    <a:pt x="3590" y="3136"/>
                  </a:lnTo>
                  <a:lnTo>
                    <a:pt x="3586" y="3138"/>
                  </a:lnTo>
                  <a:lnTo>
                    <a:pt x="3582" y="3140"/>
                  </a:lnTo>
                  <a:lnTo>
                    <a:pt x="3580" y="3136"/>
                  </a:lnTo>
                  <a:lnTo>
                    <a:pt x="3580" y="3130"/>
                  </a:lnTo>
                  <a:lnTo>
                    <a:pt x="3578" y="3128"/>
                  </a:lnTo>
                  <a:lnTo>
                    <a:pt x="3576" y="3128"/>
                  </a:lnTo>
                  <a:lnTo>
                    <a:pt x="3574" y="3132"/>
                  </a:lnTo>
                  <a:lnTo>
                    <a:pt x="3568" y="3144"/>
                  </a:lnTo>
                  <a:lnTo>
                    <a:pt x="3564" y="3150"/>
                  </a:lnTo>
                  <a:lnTo>
                    <a:pt x="3560" y="3156"/>
                  </a:lnTo>
                  <a:lnTo>
                    <a:pt x="3550" y="3164"/>
                  </a:lnTo>
                  <a:lnTo>
                    <a:pt x="3544" y="3168"/>
                  </a:lnTo>
                  <a:lnTo>
                    <a:pt x="3548" y="3168"/>
                  </a:lnTo>
                  <a:lnTo>
                    <a:pt x="3554" y="3168"/>
                  </a:lnTo>
                  <a:lnTo>
                    <a:pt x="3556" y="3170"/>
                  </a:lnTo>
                  <a:lnTo>
                    <a:pt x="3558" y="3172"/>
                  </a:lnTo>
                  <a:lnTo>
                    <a:pt x="3558" y="3174"/>
                  </a:lnTo>
                  <a:lnTo>
                    <a:pt x="3558" y="3182"/>
                  </a:lnTo>
                  <a:lnTo>
                    <a:pt x="3558" y="3186"/>
                  </a:lnTo>
                  <a:lnTo>
                    <a:pt x="3562" y="3190"/>
                  </a:lnTo>
                  <a:lnTo>
                    <a:pt x="3564" y="3192"/>
                  </a:lnTo>
                  <a:lnTo>
                    <a:pt x="3564" y="3196"/>
                  </a:lnTo>
                  <a:lnTo>
                    <a:pt x="3564" y="3198"/>
                  </a:lnTo>
                  <a:lnTo>
                    <a:pt x="3562" y="3200"/>
                  </a:lnTo>
                  <a:lnTo>
                    <a:pt x="3564" y="3200"/>
                  </a:lnTo>
                  <a:lnTo>
                    <a:pt x="3574" y="3202"/>
                  </a:lnTo>
                  <a:lnTo>
                    <a:pt x="3578" y="3202"/>
                  </a:lnTo>
                  <a:lnTo>
                    <a:pt x="3580" y="3198"/>
                  </a:lnTo>
                  <a:lnTo>
                    <a:pt x="3584" y="3186"/>
                  </a:lnTo>
                  <a:lnTo>
                    <a:pt x="3588" y="3178"/>
                  </a:lnTo>
                  <a:lnTo>
                    <a:pt x="3590" y="3172"/>
                  </a:lnTo>
                  <a:lnTo>
                    <a:pt x="3594" y="3166"/>
                  </a:lnTo>
                  <a:lnTo>
                    <a:pt x="3602" y="3164"/>
                  </a:lnTo>
                  <a:lnTo>
                    <a:pt x="3608" y="3162"/>
                  </a:lnTo>
                  <a:lnTo>
                    <a:pt x="3614" y="3164"/>
                  </a:lnTo>
                  <a:lnTo>
                    <a:pt x="3620" y="3170"/>
                  </a:lnTo>
                  <a:lnTo>
                    <a:pt x="3624" y="3172"/>
                  </a:lnTo>
                  <a:lnTo>
                    <a:pt x="3626" y="3172"/>
                  </a:lnTo>
                  <a:lnTo>
                    <a:pt x="3628" y="3170"/>
                  </a:lnTo>
                  <a:lnTo>
                    <a:pt x="3630" y="3166"/>
                  </a:lnTo>
                  <a:lnTo>
                    <a:pt x="3632" y="3160"/>
                  </a:lnTo>
                  <a:lnTo>
                    <a:pt x="3636" y="3156"/>
                  </a:lnTo>
                  <a:lnTo>
                    <a:pt x="3642" y="3150"/>
                  </a:lnTo>
                  <a:lnTo>
                    <a:pt x="3646" y="3148"/>
                  </a:lnTo>
                  <a:lnTo>
                    <a:pt x="3648" y="3144"/>
                  </a:lnTo>
                  <a:lnTo>
                    <a:pt x="3646" y="3140"/>
                  </a:lnTo>
                  <a:lnTo>
                    <a:pt x="3644" y="3132"/>
                  </a:lnTo>
                  <a:lnTo>
                    <a:pt x="3644" y="3128"/>
                  </a:lnTo>
                  <a:lnTo>
                    <a:pt x="3644" y="3126"/>
                  </a:lnTo>
                  <a:lnTo>
                    <a:pt x="3640" y="3122"/>
                  </a:lnTo>
                  <a:close/>
                  <a:moveTo>
                    <a:pt x="3450" y="4936"/>
                  </a:moveTo>
                  <a:lnTo>
                    <a:pt x="3450" y="4936"/>
                  </a:lnTo>
                  <a:lnTo>
                    <a:pt x="3456" y="4938"/>
                  </a:lnTo>
                  <a:lnTo>
                    <a:pt x="3462" y="4940"/>
                  </a:lnTo>
                  <a:lnTo>
                    <a:pt x="3468" y="4940"/>
                  </a:lnTo>
                  <a:lnTo>
                    <a:pt x="3470" y="4938"/>
                  </a:lnTo>
                  <a:lnTo>
                    <a:pt x="3472" y="4934"/>
                  </a:lnTo>
                  <a:lnTo>
                    <a:pt x="3474" y="4926"/>
                  </a:lnTo>
                  <a:lnTo>
                    <a:pt x="3472" y="4922"/>
                  </a:lnTo>
                  <a:lnTo>
                    <a:pt x="3466" y="4922"/>
                  </a:lnTo>
                  <a:lnTo>
                    <a:pt x="3458" y="4924"/>
                  </a:lnTo>
                  <a:lnTo>
                    <a:pt x="3448" y="4930"/>
                  </a:lnTo>
                  <a:lnTo>
                    <a:pt x="3448" y="4932"/>
                  </a:lnTo>
                  <a:lnTo>
                    <a:pt x="3450" y="4936"/>
                  </a:lnTo>
                  <a:close/>
                  <a:moveTo>
                    <a:pt x="3012" y="5270"/>
                  </a:moveTo>
                  <a:lnTo>
                    <a:pt x="3012" y="5270"/>
                  </a:lnTo>
                  <a:lnTo>
                    <a:pt x="3008" y="5266"/>
                  </a:lnTo>
                  <a:lnTo>
                    <a:pt x="3006" y="5264"/>
                  </a:lnTo>
                  <a:lnTo>
                    <a:pt x="3008" y="5262"/>
                  </a:lnTo>
                  <a:lnTo>
                    <a:pt x="3012" y="5264"/>
                  </a:lnTo>
                  <a:lnTo>
                    <a:pt x="3020" y="5266"/>
                  </a:lnTo>
                  <a:lnTo>
                    <a:pt x="3022" y="5266"/>
                  </a:lnTo>
                  <a:lnTo>
                    <a:pt x="3022" y="5264"/>
                  </a:lnTo>
                  <a:lnTo>
                    <a:pt x="3022" y="5258"/>
                  </a:lnTo>
                  <a:lnTo>
                    <a:pt x="3020" y="5250"/>
                  </a:lnTo>
                  <a:lnTo>
                    <a:pt x="3014" y="5244"/>
                  </a:lnTo>
                  <a:lnTo>
                    <a:pt x="3010" y="5242"/>
                  </a:lnTo>
                  <a:lnTo>
                    <a:pt x="3008" y="5244"/>
                  </a:lnTo>
                  <a:lnTo>
                    <a:pt x="3006" y="5246"/>
                  </a:lnTo>
                  <a:lnTo>
                    <a:pt x="3004" y="5246"/>
                  </a:lnTo>
                  <a:lnTo>
                    <a:pt x="3000" y="5242"/>
                  </a:lnTo>
                  <a:lnTo>
                    <a:pt x="2998" y="5240"/>
                  </a:lnTo>
                  <a:lnTo>
                    <a:pt x="2994" y="5240"/>
                  </a:lnTo>
                  <a:lnTo>
                    <a:pt x="2992" y="5242"/>
                  </a:lnTo>
                  <a:lnTo>
                    <a:pt x="2988" y="5244"/>
                  </a:lnTo>
                  <a:lnTo>
                    <a:pt x="2986" y="5244"/>
                  </a:lnTo>
                  <a:lnTo>
                    <a:pt x="2982" y="5240"/>
                  </a:lnTo>
                  <a:lnTo>
                    <a:pt x="2978" y="5236"/>
                  </a:lnTo>
                  <a:lnTo>
                    <a:pt x="2974" y="5234"/>
                  </a:lnTo>
                  <a:lnTo>
                    <a:pt x="2970" y="5234"/>
                  </a:lnTo>
                  <a:lnTo>
                    <a:pt x="2966" y="5236"/>
                  </a:lnTo>
                  <a:lnTo>
                    <a:pt x="2964" y="5238"/>
                  </a:lnTo>
                  <a:lnTo>
                    <a:pt x="2964" y="5240"/>
                  </a:lnTo>
                  <a:lnTo>
                    <a:pt x="2966" y="5244"/>
                  </a:lnTo>
                  <a:lnTo>
                    <a:pt x="2970" y="5250"/>
                  </a:lnTo>
                  <a:lnTo>
                    <a:pt x="2974" y="5252"/>
                  </a:lnTo>
                  <a:lnTo>
                    <a:pt x="2978" y="5252"/>
                  </a:lnTo>
                  <a:lnTo>
                    <a:pt x="2984" y="5256"/>
                  </a:lnTo>
                  <a:lnTo>
                    <a:pt x="2986" y="5260"/>
                  </a:lnTo>
                  <a:lnTo>
                    <a:pt x="2984" y="5260"/>
                  </a:lnTo>
                  <a:lnTo>
                    <a:pt x="2982" y="5260"/>
                  </a:lnTo>
                  <a:lnTo>
                    <a:pt x="2976" y="5262"/>
                  </a:lnTo>
                  <a:lnTo>
                    <a:pt x="2972" y="5264"/>
                  </a:lnTo>
                  <a:lnTo>
                    <a:pt x="2970" y="5264"/>
                  </a:lnTo>
                  <a:lnTo>
                    <a:pt x="2966" y="5260"/>
                  </a:lnTo>
                  <a:lnTo>
                    <a:pt x="2960" y="5252"/>
                  </a:lnTo>
                  <a:lnTo>
                    <a:pt x="2956" y="5252"/>
                  </a:lnTo>
                  <a:lnTo>
                    <a:pt x="2954" y="5252"/>
                  </a:lnTo>
                  <a:lnTo>
                    <a:pt x="2948" y="5250"/>
                  </a:lnTo>
                  <a:lnTo>
                    <a:pt x="2944" y="5248"/>
                  </a:lnTo>
                  <a:lnTo>
                    <a:pt x="2940" y="5246"/>
                  </a:lnTo>
                  <a:lnTo>
                    <a:pt x="2938" y="5248"/>
                  </a:lnTo>
                  <a:lnTo>
                    <a:pt x="2936" y="5250"/>
                  </a:lnTo>
                  <a:lnTo>
                    <a:pt x="2932" y="5254"/>
                  </a:lnTo>
                  <a:lnTo>
                    <a:pt x="2928" y="5256"/>
                  </a:lnTo>
                  <a:lnTo>
                    <a:pt x="2926" y="5258"/>
                  </a:lnTo>
                  <a:lnTo>
                    <a:pt x="2926" y="5266"/>
                  </a:lnTo>
                  <a:lnTo>
                    <a:pt x="2926" y="5270"/>
                  </a:lnTo>
                  <a:lnTo>
                    <a:pt x="2926" y="5276"/>
                  </a:lnTo>
                  <a:lnTo>
                    <a:pt x="2926" y="5278"/>
                  </a:lnTo>
                  <a:lnTo>
                    <a:pt x="2928" y="5280"/>
                  </a:lnTo>
                  <a:lnTo>
                    <a:pt x="2938" y="5282"/>
                  </a:lnTo>
                  <a:lnTo>
                    <a:pt x="2948" y="5282"/>
                  </a:lnTo>
                  <a:lnTo>
                    <a:pt x="2960" y="5278"/>
                  </a:lnTo>
                  <a:lnTo>
                    <a:pt x="2970" y="5274"/>
                  </a:lnTo>
                  <a:lnTo>
                    <a:pt x="2978" y="5272"/>
                  </a:lnTo>
                  <a:lnTo>
                    <a:pt x="2984" y="5272"/>
                  </a:lnTo>
                  <a:lnTo>
                    <a:pt x="2986" y="5268"/>
                  </a:lnTo>
                  <a:lnTo>
                    <a:pt x="2988" y="5268"/>
                  </a:lnTo>
                  <a:lnTo>
                    <a:pt x="2990" y="5270"/>
                  </a:lnTo>
                  <a:lnTo>
                    <a:pt x="2992" y="5272"/>
                  </a:lnTo>
                  <a:lnTo>
                    <a:pt x="2994" y="5270"/>
                  </a:lnTo>
                  <a:lnTo>
                    <a:pt x="2998" y="5270"/>
                  </a:lnTo>
                  <a:lnTo>
                    <a:pt x="3004" y="5270"/>
                  </a:lnTo>
                  <a:lnTo>
                    <a:pt x="3014" y="5272"/>
                  </a:lnTo>
                  <a:lnTo>
                    <a:pt x="3016" y="5272"/>
                  </a:lnTo>
                  <a:lnTo>
                    <a:pt x="3012" y="5270"/>
                  </a:lnTo>
                  <a:close/>
                  <a:moveTo>
                    <a:pt x="3240" y="4810"/>
                  </a:moveTo>
                  <a:lnTo>
                    <a:pt x="3240" y="4810"/>
                  </a:lnTo>
                  <a:lnTo>
                    <a:pt x="3258" y="4782"/>
                  </a:lnTo>
                  <a:lnTo>
                    <a:pt x="3262" y="4776"/>
                  </a:lnTo>
                  <a:lnTo>
                    <a:pt x="3264" y="4770"/>
                  </a:lnTo>
                  <a:lnTo>
                    <a:pt x="3264" y="4764"/>
                  </a:lnTo>
                  <a:lnTo>
                    <a:pt x="3262" y="4760"/>
                  </a:lnTo>
                  <a:lnTo>
                    <a:pt x="3258" y="4756"/>
                  </a:lnTo>
                  <a:lnTo>
                    <a:pt x="3254" y="4756"/>
                  </a:lnTo>
                  <a:lnTo>
                    <a:pt x="3250" y="4758"/>
                  </a:lnTo>
                  <a:lnTo>
                    <a:pt x="3246" y="4764"/>
                  </a:lnTo>
                  <a:lnTo>
                    <a:pt x="3236" y="4776"/>
                  </a:lnTo>
                  <a:lnTo>
                    <a:pt x="3228" y="4792"/>
                  </a:lnTo>
                  <a:lnTo>
                    <a:pt x="3222" y="4796"/>
                  </a:lnTo>
                  <a:lnTo>
                    <a:pt x="3216" y="4798"/>
                  </a:lnTo>
                  <a:lnTo>
                    <a:pt x="3208" y="4798"/>
                  </a:lnTo>
                  <a:lnTo>
                    <a:pt x="3198" y="4798"/>
                  </a:lnTo>
                  <a:lnTo>
                    <a:pt x="3182" y="4794"/>
                  </a:lnTo>
                  <a:lnTo>
                    <a:pt x="3176" y="4794"/>
                  </a:lnTo>
                  <a:lnTo>
                    <a:pt x="3174" y="4796"/>
                  </a:lnTo>
                  <a:lnTo>
                    <a:pt x="3170" y="4798"/>
                  </a:lnTo>
                  <a:lnTo>
                    <a:pt x="3168" y="4798"/>
                  </a:lnTo>
                  <a:lnTo>
                    <a:pt x="3158" y="4794"/>
                  </a:lnTo>
                  <a:lnTo>
                    <a:pt x="3146" y="4792"/>
                  </a:lnTo>
                  <a:lnTo>
                    <a:pt x="3138" y="4790"/>
                  </a:lnTo>
                  <a:lnTo>
                    <a:pt x="3130" y="4790"/>
                  </a:lnTo>
                  <a:lnTo>
                    <a:pt x="3122" y="4790"/>
                  </a:lnTo>
                  <a:lnTo>
                    <a:pt x="3118" y="4788"/>
                  </a:lnTo>
                  <a:lnTo>
                    <a:pt x="3116" y="4786"/>
                  </a:lnTo>
                  <a:lnTo>
                    <a:pt x="3114" y="4784"/>
                  </a:lnTo>
                  <a:lnTo>
                    <a:pt x="3114" y="4780"/>
                  </a:lnTo>
                  <a:lnTo>
                    <a:pt x="3114" y="4778"/>
                  </a:lnTo>
                  <a:lnTo>
                    <a:pt x="3112" y="4778"/>
                  </a:lnTo>
                  <a:lnTo>
                    <a:pt x="3104" y="4778"/>
                  </a:lnTo>
                  <a:lnTo>
                    <a:pt x="3098" y="4776"/>
                  </a:lnTo>
                  <a:lnTo>
                    <a:pt x="3092" y="4776"/>
                  </a:lnTo>
                  <a:lnTo>
                    <a:pt x="3090" y="4778"/>
                  </a:lnTo>
                  <a:lnTo>
                    <a:pt x="3088" y="4780"/>
                  </a:lnTo>
                  <a:lnTo>
                    <a:pt x="3084" y="4788"/>
                  </a:lnTo>
                  <a:lnTo>
                    <a:pt x="3080" y="4796"/>
                  </a:lnTo>
                  <a:lnTo>
                    <a:pt x="3078" y="4800"/>
                  </a:lnTo>
                  <a:lnTo>
                    <a:pt x="3074" y="4800"/>
                  </a:lnTo>
                  <a:lnTo>
                    <a:pt x="3072" y="4800"/>
                  </a:lnTo>
                  <a:lnTo>
                    <a:pt x="3068" y="4796"/>
                  </a:lnTo>
                  <a:lnTo>
                    <a:pt x="3066" y="4792"/>
                  </a:lnTo>
                  <a:lnTo>
                    <a:pt x="3064" y="4792"/>
                  </a:lnTo>
                  <a:lnTo>
                    <a:pt x="3060" y="4798"/>
                  </a:lnTo>
                  <a:lnTo>
                    <a:pt x="3056" y="4810"/>
                  </a:lnTo>
                  <a:lnTo>
                    <a:pt x="3052" y="4820"/>
                  </a:lnTo>
                  <a:lnTo>
                    <a:pt x="3048" y="4824"/>
                  </a:lnTo>
                  <a:lnTo>
                    <a:pt x="3048" y="4828"/>
                  </a:lnTo>
                  <a:lnTo>
                    <a:pt x="3048" y="4834"/>
                  </a:lnTo>
                  <a:lnTo>
                    <a:pt x="3048" y="4838"/>
                  </a:lnTo>
                  <a:lnTo>
                    <a:pt x="3046" y="4840"/>
                  </a:lnTo>
                  <a:lnTo>
                    <a:pt x="3044" y="4842"/>
                  </a:lnTo>
                  <a:lnTo>
                    <a:pt x="3040" y="4844"/>
                  </a:lnTo>
                  <a:lnTo>
                    <a:pt x="3040" y="4848"/>
                  </a:lnTo>
                  <a:lnTo>
                    <a:pt x="3042" y="4854"/>
                  </a:lnTo>
                  <a:lnTo>
                    <a:pt x="3044" y="4864"/>
                  </a:lnTo>
                  <a:lnTo>
                    <a:pt x="3040" y="4876"/>
                  </a:lnTo>
                  <a:lnTo>
                    <a:pt x="3034" y="4886"/>
                  </a:lnTo>
                  <a:lnTo>
                    <a:pt x="3030" y="4900"/>
                  </a:lnTo>
                  <a:lnTo>
                    <a:pt x="3030" y="4908"/>
                  </a:lnTo>
                  <a:lnTo>
                    <a:pt x="3030" y="4918"/>
                  </a:lnTo>
                  <a:lnTo>
                    <a:pt x="3030" y="4932"/>
                  </a:lnTo>
                  <a:lnTo>
                    <a:pt x="3028" y="4934"/>
                  </a:lnTo>
                  <a:lnTo>
                    <a:pt x="3026" y="4936"/>
                  </a:lnTo>
                  <a:lnTo>
                    <a:pt x="3024" y="4936"/>
                  </a:lnTo>
                  <a:lnTo>
                    <a:pt x="3024" y="4938"/>
                  </a:lnTo>
                  <a:lnTo>
                    <a:pt x="3022" y="4944"/>
                  </a:lnTo>
                  <a:lnTo>
                    <a:pt x="3020" y="4952"/>
                  </a:lnTo>
                  <a:lnTo>
                    <a:pt x="3020" y="4960"/>
                  </a:lnTo>
                  <a:lnTo>
                    <a:pt x="3016" y="4964"/>
                  </a:lnTo>
                  <a:lnTo>
                    <a:pt x="3014" y="4968"/>
                  </a:lnTo>
                  <a:lnTo>
                    <a:pt x="3010" y="4968"/>
                  </a:lnTo>
                  <a:lnTo>
                    <a:pt x="3006" y="4970"/>
                  </a:lnTo>
                  <a:lnTo>
                    <a:pt x="3006" y="4972"/>
                  </a:lnTo>
                  <a:lnTo>
                    <a:pt x="3008" y="4976"/>
                  </a:lnTo>
                  <a:lnTo>
                    <a:pt x="3010" y="4984"/>
                  </a:lnTo>
                  <a:lnTo>
                    <a:pt x="3008" y="4986"/>
                  </a:lnTo>
                  <a:lnTo>
                    <a:pt x="3006" y="4990"/>
                  </a:lnTo>
                  <a:lnTo>
                    <a:pt x="3008" y="5002"/>
                  </a:lnTo>
                  <a:lnTo>
                    <a:pt x="3012" y="5008"/>
                  </a:lnTo>
                  <a:lnTo>
                    <a:pt x="3014" y="5010"/>
                  </a:lnTo>
                  <a:lnTo>
                    <a:pt x="3018" y="5010"/>
                  </a:lnTo>
                  <a:lnTo>
                    <a:pt x="3020" y="5010"/>
                  </a:lnTo>
                  <a:lnTo>
                    <a:pt x="3024" y="5010"/>
                  </a:lnTo>
                  <a:lnTo>
                    <a:pt x="3028" y="5010"/>
                  </a:lnTo>
                  <a:lnTo>
                    <a:pt x="3032" y="5014"/>
                  </a:lnTo>
                  <a:lnTo>
                    <a:pt x="3036" y="5022"/>
                  </a:lnTo>
                  <a:lnTo>
                    <a:pt x="3040" y="5034"/>
                  </a:lnTo>
                  <a:lnTo>
                    <a:pt x="3040" y="5046"/>
                  </a:lnTo>
                  <a:lnTo>
                    <a:pt x="3038" y="5058"/>
                  </a:lnTo>
                  <a:lnTo>
                    <a:pt x="3036" y="5070"/>
                  </a:lnTo>
                  <a:lnTo>
                    <a:pt x="3032" y="5082"/>
                  </a:lnTo>
                  <a:lnTo>
                    <a:pt x="3030" y="5092"/>
                  </a:lnTo>
                  <a:lnTo>
                    <a:pt x="3030" y="5102"/>
                  </a:lnTo>
                  <a:lnTo>
                    <a:pt x="3034" y="5112"/>
                  </a:lnTo>
                  <a:lnTo>
                    <a:pt x="3038" y="5116"/>
                  </a:lnTo>
                  <a:lnTo>
                    <a:pt x="3042" y="5118"/>
                  </a:lnTo>
                  <a:lnTo>
                    <a:pt x="3046" y="5118"/>
                  </a:lnTo>
                  <a:lnTo>
                    <a:pt x="3050" y="5116"/>
                  </a:lnTo>
                  <a:lnTo>
                    <a:pt x="3058" y="5114"/>
                  </a:lnTo>
                  <a:lnTo>
                    <a:pt x="3068" y="5112"/>
                  </a:lnTo>
                  <a:lnTo>
                    <a:pt x="3072" y="5112"/>
                  </a:lnTo>
                  <a:lnTo>
                    <a:pt x="3072" y="5110"/>
                  </a:lnTo>
                  <a:lnTo>
                    <a:pt x="3070" y="5100"/>
                  </a:lnTo>
                  <a:lnTo>
                    <a:pt x="3068" y="5088"/>
                  </a:lnTo>
                  <a:lnTo>
                    <a:pt x="3068" y="5082"/>
                  </a:lnTo>
                  <a:lnTo>
                    <a:pt x="3070" y="5076"/>
                  </a:lnTo>
                  <a:lnTo>
                    <a:pt x="3072" y="5070"/>
                  </a:lnTo>
                  <a:lnTo>
                    <a:pt x="3074" y="5064"/>
                  </a:lnTo>
                  <a:lnTo>
                    <a:pt x="3072" y="5050"/>
                  </a:lnTo>
                  <a:lnTo>
                    <a:pt x="3072" y="5034"/>
                  </a:lnTo>
                  <a:lnTo>
                    <a:pt x="3072" y="5014"/>
                  </a:lnTo>
                  <a:lnTo>
                    <a:pt x="3074" y="5004"/>
                  </a:lnTo>
                  <a:lnTo>
                    <a:pt x="3072" y="4998"/>
                  </a:lnTo>
                  <a:lnTo>
                    <a:pt x="3068" y="4990"/>
                  </a:lnTo>
                  <a:lnTo>
                    <a:pt x="3068" y="4988"/>
                  </a:lnTo>
                  <a:lnTo>
                    <a:pt x="3068" y="4984"/>
                  </a:lnTo>
                  <a:lnTo>
                    <a:pt x="3076" y="4974"/>
                  </a:lnTo>
                  <a:lnTo>
                    <a:pt x="3084" y="4970"/>
                  </a:lnTo>
                  <a:lnTo>
                    <a:pt x="3090" y="4968"/>
                  </a:lnTo>
                  <a:lnTo>
                    <a:pt x="3094" y="4968"/>
                  </a:lnTo>
                  <a:lnTo>
                    <a:pt x="3098" y="4972"/>
                  </a:lnTo>
                  <a:lnTo>
                    <a:pt x="3100" y="4976"/>
                  </a:lnTo>
                  <a:lnTo>
                    <a:pt x="3100" y="4982"/>
                  </a:lnTo>
                  <a:lnTo>
                    <a:pt x="3098" y="4990"/>
                  </a:lnTo>
                  <a:lnTo>
                    <a:pt x="3094" y="4996"/>
                  </a:lnTo>
                  <a:lnTo>
                    <a:pt x="3092" y="5002"/>
                  </a:lnTo>
                  <a:lnTo>
                    <a:pt x="3090" y="5008"/>
                  </a:lnTo>
                  <a:lnTo>
                    <a:pt x="3092" y="5012"/>
                  </a:lnTo>
                  <a:lnTo>
                    <a:pt x="3094" y="5016"/>
                  </a:lnTo>
                  <a:lnTo>
                    <a:pt x="3102" y="5024"/>
                  </a:lnTo>
                  <a:lnTo>
                    <a:pt x="3112" y="5034"/>
                  </a:lnTo>
                  <a:lnTo>
                    <a:pt x="3116" y="5040"/>
                  </a:lnTo>
                  <a:lnTo>
                    <a:pt x="3116" y="5046"/>
                  </a:lnTo>
                  <a:lnTo>
                    <a:pt x="3114" y="5062"/>
                  </a:lnTo>
                  <a:lnTo>
                    <a:pt x="3114" y="5068"/>
                  </a:lnTo>
                  <a:lnTo>
                    <a:pt x="3116" y="5074"/>
                  </a:lnTo>
                  <a:lnTo>
                    <a:pt x="3120" y="5076"/>
                  </a:lnTo>
                  <a:lnTo>
                    <a:pt x="3130" y="5078"/>
                  </a:lnTo>
                  <a:lnTo>
                    <a:pt x="3136" y="5076"/>
                  </a:lnTo>
                  <a:lnTo>
                    <a:pt x="3138" y="5076"/>
                  </a:lnTo>
                  <a:lnTo>
                    <a:pt x="3140" y="5072"/>
                  </a:lnTo>
                  <a:lnTo>
                    <a:pt x="3140" y="5070"/>
                  </a:lnTo>
                  <a:lnTo>
                    <a:pt x="3140" y="5062"/>
                  </a:lnTo>
                  <a:lnTo>
                    <a:pt x="3142" y="5060"/>
                  </a:lnTo>
                  <a:lnTo>
                    <a:pt x="3148" y="5056"/>
                  </a:lnTo>
                  <a:lnTo>
                    <a:pt x="3152" y="5056"/>
                  </a:lnTo>
                  <a:lnTo>
                    <a:pt x="3156" y="5054"/>
                  </a:lnTo>
                  <a:lnTo>
                    <a:pt x="3164" y="5056"/>
                  </a:lnTo>
                  <a:lnTo>
                    <a:pt x="3166" y="5056"/>
                  </a:lnTo>
                  <a:lnTo>
                    <a:pt x="3168" y="5056"/>
                  </a:lnTo>
                  <a:lnTo>
                    <a:pt x="3172" y="5048"/>
                  </a:lnTo>
                  <a:lnTo>
                    <a:pt x="3172" y="5042"/>
                  </a:lnTo>
                  <a:lnTo>
                    <a:pt x="3170" y="5036"/>
                  </a:lnTo>
                  <a:lnTo>
                    <a:pt x="3164" y="5032"/>
                  </a:lnTo>
                  <a:lnTo>
                    <a:pt x="3158" y="5028"/>
                  </a:lnTo>
                  <a:lnTo>
                    <a:pt x="3152" y="5026"/>
                  </a:lnTo>
                  <a:lnTo>
                    <a:pt x="3148" y="5022"/>
                  </a:lnTo>
                  <a:lnTo>
                    <a:pt x="3146" y="5016"/>
                  </a:lnTo>
                  <a:lnTo>
                    <a:pt x="3148" y="5012"/>
                  </a:lnTo>
                  <a:lnTo>
                    <a:pt x="3152" y="5006"/>
                  </a:lnTo>
                  <a:lnTo>
                    <a:pt x="3152" y="4998"/>
                  </a:lnTo>
                  <a:lnTo>
                    <a:pt x="3150" y="4990"/>
                  </a:lnTo>
                  <a:lnTo>
                    <a:pt x="3148" y="4980"/>
                  </a:lnTo>
                  <a:lnTo>
                    <a:pt x="3136" y="4962"/>
                  </a:lnTo>
                  <a:lnTo>
                    <a:pt x="3122" y="4946"/>
                  </a:lnTo>
                  <a:lnTo>
                    <a:pt x="3118" y="4940"/>
                  </a:lnTo>
                  <a:lnTo>
                    <a:pt x="3118" y="4934"/>
                  </a:lnTo>
                  <a:lnTo>
                    <a:pt x="3122" y="4930"/>
                  </a:lnTo>
                  <a:lnTo>
                    <a:pt x="3128" y="4926"/>
                  </a:lnTo>
                  <a:lnTo>
                    <a:pt x="3146" y="4916"/>
                  </a:lnTo>
                  <a:lnTo>
                    <a:pt x="3154" y="4908"/>
                  </a:lnTo>
                  <a:lnTo>
                    <a:pt x="3162" y="4898"/>
                  </a:lnTo>
                  <a:lnTo>
                    <a:pt x="3168" y="4888"/>
                  </a:lnTo>
                  <a:lnTo>
                    <a:pt x="3172" y="4884"/>
                  </a:lnTo>
                  <a:lnTo>
                    <a:pt x="3176" y="4884"/>
                  </a:lnTo>
                  <a:lnTo>
                    <a:pt x="3180" y="4886"/>
                  </a:lnTo>
                  <a:lnTo>
                    <a:pt x="3186" y="4890"/>
                  </a:lnTo>
                  <a:lnTo>
                    <a:pt x="3190" y="4890"/>
                  </a:lnTo>
                  <a:lnTo>
                    <a:pt x="3192" y="4888"/>
                  </a:lnTo>
                  <a:lnTo>
                    <a:pt x="3196" y="4880"/>
                  </a:lnTo>
                  <a:lnTo>
                    <a:pt x="3196" y="4876"/>
                  </a:lnTo>
                  <a:lnTo>
                    <a:pt x="3194" y="4874"/>
                  </a:lnTo>
                  <a:lnTo>
                    <a:pt x="3192" y="4872"/>
                  </a:lnTo>
                  <a:lnTo>
                    <a:pt x="3188" y="4870"/>
                  </a:lnTo>
                  <a:lnTo>
                    <a:pt x="3170" y="4870"/>
                  </a:lnTo>
                  <a:lnTo>
                    <a:pt x="3160" y="4872"/>
                  </a:lnTo>
                  <a:lnTo>
                    <a:pt x="3152" y="4874"/>
                  </a:lnTo>
                  <a:lnTo>
                    <a:pt x="3144" y="4880"/>
                  </a:lnTo>
                  <a:lnTo>
                    <a:pt x="3136" y="4884"/>
                  </a:lnTo>
                  <a:lnTo>
                    <a:pt x="3130" y="4884"/>
                  </a:lnTo>
                  <a:lnTo>
                    <a:pt x="3124" y="4884"/>
                  </a:lnTo>
                  <a:lnTo>
                    <a:pt x="3116" y="4882"/>
                  </a:lnTo>
                  <a:lnTo>
                    <a:pt x="3112" y="4886"/>
                  </a:lnTo>
                  <a:lnTo>
                    <a:pt x="3108" y="4890"/>
                  </a:lnTo>
                  <a:lnTo>
                    <a:pt x="3106" y="4894"/>
                  </a:lnTo>
                  <a:lnTo>
                    <a:pt x="3104" y="4900"/>
                  </a:lnTo>
                  <a:lnTo>
                    <a:pt x="3100" y="4904"/>
                  </a:lnTo>
                  <a:lnTo>
                    <a:pt x="3096" y="4908"/>
                  </a:lnTo>
                  <a:lnTo>
                    <a:pt x="3088" y="4908"/>
                  </a:lnTo>
                  <a:lnTo>
                    <a:pt x="3082" y="4906"/>
                  </a:lnTo>
                  <a:lnTo>
                    <a:pt x="3078" y="4904"/>
                  </a:lnTo>
                  <a:lnTo>
                    <a:pt x="3078" y="4902"/>
                  </a:lnTo>
                  <a:lnTo>
                    <a:pt x="3078" y="4898"/>
                  </a:lnTo>
                  <a:lnTo>
                    <a:pt x="3076" y="4892"/>
                  </a:lnTo>
                  <a:lnTo>
                    <a:pt x="3074" y="4888"/>
                  </a:lnTo>
                  <a:lnTo>
                    <a:pt x="3068" y="4882"/>
                  </a:lnTo>
                  <a:lnTo>
                    <a:pt x="3064" y="4880"/>
                  </a:lnTo>
                  <a:lnTo>
                    <a:pt x="3062" y="4876"/>
                  </a:lnTo>
                  <a:lnTo>
                    <a:pt x="3058" y="4866"/>
                  </a:lnTo>
                  <a:lnTo>
                    <a:pt x="3058" y="4852"/>
                  </a:lnTo>
                  <a:lnTo>
                    <a:pt x="3060" y="4840"/>
                  </a:lnTo>
                  <a:lnTo>
                    <a:pt x="3066" y="4828"/>
                  </a:lnTo>
                  <a:lnTo>
                    <a:pt x="3072" y="4818"/>
                  </a:lnTo>
                  <a:lnTo>
                    <a:pt x="3074" y="4816"/>
                  </a:lnTo>
                  <a:lnTo>
                    <a:pt x="3078" y="4814"/>
                  </a:lnTo>
                  <a:lnTo>
                    <a:pt x="3082" y="4814"/>
                  </a:lnTo>
                  <a:lnTo>
                    <a:pt x="3086" y="4816"/>
                  </a:lnTo>
                  <a:lnTo>
                    <a:pt x="3092" y="4818"/>
                  </a:lnTo>
                  <a:lnTo>
                    <a:pt x="3096" y="4820"/>
                  </a:lnTo>
                  <a:lnTo>
                    <a:pt x="3106" y="4818"/>
                  </a:lnTo>
                  <a:lnTo>
                    <a:pt x="3116" y="4818"/>
                  </a:lnTo>
                  <a:lnTo>
                    <a:pt x="3122" y="4818"/>
                  </a:lnTo>
                  <a:lnTo>
                    <a:pt x="3126" y="4818"/>
                  </a:lnTo>
                  <a:lnTo>
                    <a:pt x="3132" y="4820"/>
                  </a:lnTo>
                  <a:lnTo>
                    <a:pt x="3140" y="4820"/>
                  </a:lnTo>
                  <a:lnTo>
                    <a:pt x="3156" y="4818"/>
                  </a:lnTo>
                  <a:lnTo>
                    <a:pt x="3172" y="4816"/>
                  </a:lnTo>
                  <a:lnTo>
                    <a:pt x="3178" y="4818"/>
                  </a:lnTo>
                  <a:lnTo>
                    <a:pt x="3182" y="4820"/>
                  </a:lnTo>
                  <a:lnTo>
                    <a:pt x="3186" y="4822"/>
                  </a:lnTo>
                  <a:lnTo>
                    <a:pt x="3192" y="4824"/>
                  </a:lnTo>
                  <a:lnTo>
                    <a:pt x="3200" y="4826"/>
                  </a:lnTo>
                  <a:lnTo>
                    <a:pt x="3208" y="4826"/>
                  </a:lnTo>
                  <a:lnTo>
                    <a:pt x="3218" y="4824"/>
                  </a:lnTo>
                  <a:lnTo>
                    <a:pt x="3226" y="4822"/>
                  </a:lnTo>
                  <a:lnTo>
                    <a:pt x="3234" y="4816"/>
                  </a:lnTo>
                  <a:lnTo>
                    <a:pt x="3240" y="4810"/>
                  </a:lnTo>
                  <a:close/>
                  <a:moveTo>
                    <a:pt x="2954" y="5244"/>
                  </a:moveTo>
                  <a:lnTo>
                    <a:pt x="2954" y="5244"/>
                  </a:lnTo>
                  <a:lnTo>
                    <a:pt x="2954" y="5248"/>
                  </a:lnTo>
                  <a:lnTo>
                    <a:pt x="2956" y="5246"/>
                  </a:lnTo>
                  <a:lnTo>
                    <a:pt x="2960" y="5240"/>
                  </a:lnTo>
                  <a:lnTo>
                    <a:pt x="2962" y="5238"/>
                  </a:lnTo>
                  <a:lnTo>
                    <a:pt x="2960" y="5236"/>
                  </a:lnTo>
                  <a:lnTo>
                    <a:pt x="2958" y="5236"/>
                  </a:lnTo>
                  <a:lnTo>
                    <a:pt x="2954" y="5240"/>
                  </a:lnTo>
                  <a:lnTo>
                    <a:pt x="2954" y="5244"/>
                  </a:lnTo>
                  <a:close/>
                  <a:moveTo>
                    <a:pt x="3346" y="4878"/>
                  </a:moveTo>
                  <a:lnTo>
                    <a:pt x="3346" y="4878"/>
                  </a:lnTo>
                  <a:lnTo>
                    <a:pt x="3350" y="4878"/>
                  </a:lnTo>
                  <a:lnTo>
                    <a:pt x="3352" y="4876"/>
                  </a:lnTo>
                  <a:lnTo>
                    <a:pt x="3350" y="4874"/>
                  </a:lnTo>
                  <a:lnTo>
                    <a:pt x="3348" y="4872"/>
                  </a:lnTo>
                  <a:lnTo>
                    <a:pt x="3346" y="4872"/>
                  </a:lnTo>
                  <a:lnTo>
                    <a:pt x="3344" y="4874"/>
                  </a:lnTo>
                  <a:lnTo>
                    <a:pt x="3344" y="4876"/>
                  </a:lnTo>
                  <a:lnTo>
                    <a:pt x="3346" y="4878"/>
                  </a:lnTo>
                  <a:close/>
                  <a:moveTo>
                    <a:pt x="3352" y="4858"/>
                  </a:moveTo>
                  <a:lnTo>
                    <a:pt x="3352" y="4858"/>
                  </a:lnTo>
                  <a:lnTo>
                    <a:pt x="3350" y="4862"/>
                  </a:lnTo>
                  <a:lnTo>
                    <a:pt x="3354" y="4868"/>
                  </a:lnTo>
                  <a:lnTo>
                    <a:pt x="3358" y="4874"/>
                  </a:lnTo>
                  <a:lnTo>
                    <a:pt x="3360" y="4876"/>
                  </a:lnTo>
                  <a:lnTo>
                    <a:pt x="3364" y="4874"/>
                  </a:lnTo>
                  <a:lnTo>
                    <a:pt x="3364" y="4866"/>
                  </a:lnTo>
                  <a:lnTo>
                    <a:pt x="3362" y="4858"/>
                  </a:lnTo>
                  <a:lnTo>
                    <a:pt x="3360" y="4854"/>
                  </a:lnTo>
                  <a:lnTo>
                    <a:pt x="3356" y="4854"/>
                  </a:lnTo>
                  <a:lnTo>
                    <a:pt x="3352" y="4858"/>
                  </a:lnTo>
                  <a:close/>
                  <a:moveTo>
                    <a:pt x="3452" y="4980"/>
                  </a:moveTo>
                  <a:lnTo>
                    <a:pt x="3452" y="4980"/>
                  </a:lnTo>
                  <a:lnTo>
                    <a:pt x="3440" y="4974"/>
                  </a:lnTo>
                  <a:lnTo>
                    <a:pt x="3438" y="4974"/>
                  </a:lnTo>
                  <a:lnTo>
                    <a:pt x="3436" y="4976"/>
                  </a:lnTo>
                  <a:lnTo>
                    <a:pt x="3428" y="4978"/>
                  </a:lnTo>
                  <a:lnTo>
                    <a:pt x="3422" y="4980"/>
                  </a:lnTo>
                  <a:lnTo>
                    <a:pt x="3414" y="4978"/>
                  </a:lnTo>
                  <a:lnTo>
                    <a:pt x="3404" y="4978"/>
                  </a:lnTo>
                  <a:lnTo>
                    <a:pt x="3396" y="4978"/>
                  </a:lnTo>
                  <a:lnTo>
                    <a:pt x="3390" y="4980"/>
                  </a:lnTo>
                  <a:lnTo>
                    <a:pt x="3384" y="4982"/>
                  </a:lnTo>
                  <a:lnTo>
                    <a:pt x="3378" y="4986"/>
                  </a:lnTo>
                  <a:lnTo>
                    <a:pt x="3376" y="4990"/>
                  </a:lnTo>
                  <a:lnTo>
                    <a:pt x="3374" y="4996"/>
                  </a:lnTo>
                  <a:lnTo>
                    <a:pt x="3374" y="5002"/>
                  </a:lnTo>
                  <a:lnTo>
                    <a:pt x="3376" y="5010"/>
                  </a:lnTo>
                  <a:lnTo>
                    <a:pt x="3378" y="5006"/>
                  </a:lnTo>
                  <a:lnTo>
                    <a:pt x="3380" y="4998"/>
                  </a:lnTo>
                  <a:lnTo>
                    <a:pt x="3382" y="4994"/>
                  </a:lnTo>
                  <a:lnTo>
                    <a:pt x="3384" y="4992"/>
                  </a:lnTo>
                  <a:lnTo>
                    <a:pt x="3386" y="4992"/>
                  </a:lnTo>
                  <a:lnTo>
                    <a:pt x="3388" y="4994"/>
                  </a:lnTo>
                  <a:lnTo>
                    <a:pt x="3392" y="5000"/>
                  </a:lnTo>
                  <a:lnTo>
                    <a:pt x="3396" y="5002"/>
                  </a:lnTo>
                  <a:lnTo>
                    <a:pt x="3400" y="5004"/>
                  </a:lnTo>
                  <a:lnTo>
                    <a:pt x="3404" y="5004"/>
                  </a:lnTo>
                  <a:lnTo>
                    <a:pt x="3408" y="5000"/>
                  </a:lnTo>
                  <a:lnTo>
                    <a:pt x="3414" y="4998"/>
                  </a:lnTo>
                  <a:lnTo>
                    <a:pt x="3418" y="4998"/>
                  </a:lnTo>
                  <a:lnTo>
                    <a:pt x="3428" y="5002"/>
                  </a:lnTo>
                  <a:lnTo>
                    <a:pt x="3436" y="5006"/>
                  </a:lnTo>
                  <a:lnTo>
                    <a:pt x="3438" y="5008"/>
                  </a:lnTo>
                  <a:lnTo>
                    <a:pt x="3440" y="5006"/>
                  </a:lnTo>
                  <a:lnTo>
                    <a:pt x="3442" y="5002"/>
                  </a:lnTo>
                  <a:lnTo>
                    <a:pt x="3446" y="5002"/>
                  </a:lnTo>
                  <a:lnTo>
                    <a:pt x="3456" y="5006"/>
                  </a:lnTo>
                  <a:lnTo>
                    <a:pt x="3468" y="5014"/>
                  </a:lnTo>
                  <a:lnTo>
                    <a:pt x="3482" y="5022"/>
                  </a:lnTo>
                  <a:lnTo>
                    <a:pt x="3488" y="5026"/>
                  </a:lnTo>
                  <a:lnTo>
                    <a:pt x="3492" y="5028"/>
                  </a:lnTo>
                  <a:lnTo>
                    <a:pt x="3494" y="5026"/>
                  </a:lnTo>
                  <a:lnTo>
                    <a:pt x="3496" y="5024"/>
                  </a:lnTo>
                  <a:lnTo>
                    <a:pt x="3494" y="5012"/>
                  </a:lnTo>
                  <a:lnTo>
                    <a:pt x="3484" y="4994"/>
                  </a:lnTo>
                  <a:lnTo>
                    <a:pt x="3478" y="4988"/>
                  </a:lnTo>
                  <a:lnTo>
                    <a:pt x="3476" y="4984"/>
                  </a:lnTo>
                  <a:lnTo>
                    <a:pt x="3472" y="4982"/>
                  </a:lnTo>
                  <a:lnTo>
                    <a:pt x="3470" y="4984"/>
                  </a:lnTo>
                  <a:lnTo>
                    <a:pt x="3464" y="4984"/>
                  </a:lnTo>
                  <a:lnTo>
                    <a:pt x="3458" y="4984"/>
                  </a:lnTo>
                  <a:lnTo>
                    <a:pt x="3452" y="4980"/>
                  </a:lnTo>
                  <a:close/>
                  <a:moveTo>
                    <a:pt x="3092" y="4546"/>
                  </a:moveTo>
                  <a:lnTo>
                    <a:pt x="3092" y="4546"/>
                  </a:lnTo>
                  <a:lnTo>
                    <a:pt x="3090" y="4552"/>
                  </a:lnTo>
                  <a:lnTo>
                    <a:pt x="3092" y="4552"/>
                  </a:lnTo>
                  <a:lnTo>
                    <a:pt x="3094" y="4552"/>
                  </a:lnTo>
                  <a:lnTo>
                    <a:pt x="3098" y="4552"/>
                  </a:lnTo>
                  <a:lnTo>
                    <a:pt x="3104" y="4552"/>
                  </a:lnTo>
                  <a:lnTo>
                    <a:pt x="3108" y="4554"/>
                  </a:lnTo>
                  <a:lnTo>
                    <a:pt x="3112" y="4552"/>
                  </a:lnTo>
                  <a:lnTo>
                    <a:pt x="3112" y="4548"/>
                  </a:lnTo>
                  <a:lnTo>
                    <a:pt x="3110" y="4548"/>
                  </a:lnTo>
                  <a:lnTo>
                    <a:pt x="3106" y="4546"/>
                  </a:lnTo>
                  <a:lnTo>
                    <a:pt x="3102" y="4542"/>
                  </a:lnTo>
                  <a:lnTo>
                    <a:pt x="3100" y="4540"/>
                  </a:lnTo>
                  <a:lnTo>
                    <a:pt x="3098" y="4540"/>
                  </a:lnTo>
                  <a:lnTo>
                    <a:pt x="3096" y="4542"/>
                  </a:lnTo>
                  <a:lnTo>
                    <a:pt x="3092" y="4546"/>
                  </a:lnTo>
                  <a:close/>
                  <a:moveTo>
                    <a:pt x="3058" y="4324"/>
                  </a:moveTo>
                  <a:lnTo>
                    <a:pt x="3058" y="4324"/>
                  </a:lnTo>
                  <a:lnTo>
                    <a:pt x="3056" y="4322"/>
                  </a:lnTo>
                  <a:lnTo>
                    <a:pt x="3052" y="4322"/>
                  </a:lnTo>
                  <a:lnTo>
                    <a:pt x="3048" y="4326"/>
                  </a:lnTo>
                  <a:lnTo>
                    <a:pt x="3048" y="4330"/>
                  </a:lnTo>
                  <a:lnTo>
                    <a:pt x="3050" y="4330"/>
                  </a:lnTo>
                  <a:lnTo>
                    <a:pt x="3058" y="4324"/>
                  </a:lnTo>
                  <a:close/>
                  <a:moveTo>
                    <a:pt x="3358" y="4790"/>
                  </a:moveTo>
                  <a:lnTo>
                    <a:pt x="3358" y="4790"/>
                  </a:lnTo>
                  <a:lnTo>
                    <a:pt x="3360" y="4800"/>
                  </a:lnTo>
                  <a:lnTo>
                    <a:pt x="3358" y="4806"/>
                  </a:lnTo>
                  <a:lnTo>
                    <a:pt x="3358" y="4812"/>
                  </a:lnTo>
                  <a:lnTo>
                    <a:pt x="3358" y="4816"/>
                  </a:lnTo>
                  <a:lnTo>
                    <a:pt x="3362" y="4820"/>
                  </a:lnTo>
                  <a:lnTo>
                    <a:pt x="3364" y="4826"/>
                  </a:lnTo>
                  <a:lnTo>
                    <a:pt x="3364" y="4830"/>
                  </a:lnTo>
                  <a:lnTo>
                    <a:pt x="3364" y="4838"/>
                  </a:lnTo>
                  <a:lnTo>
                    <a:pt x="3364" y="4846"/>
                  </a:lnTo>
                  <a:lnTo>
                    <a:pt x="3364" y="4850"/>
                  </a:lnTo>
                  <a:lnTo>
                    <a:pt x="3368" y="4856"/>
                  </a:lnTo>
                  <a:lnTo>
                    <a:pt x="3382" y="4876"/>
                  </a:lnTo>
                  <a:lnTo>
                    <a:pt x="3388" y="4882"/>
                  </a:lnTo>
                  <a:lnTo>
                    <a:pt x="3390" y="4884"/>
                  </a:lnTo>
                  <a:lnTo>
                    <a:pt x="3394" y="4884"/>
                  </a:lnTo>
                  <a:lnTo>
                    <a:pt x="3394" y="4882"/>
                  </a:lnTo>
                  <a:lnTo>
                    <a:pt x="3394" y="4880"/>
                  </a:lnTo>
                  <a:lnTo>
                    <a:pt x="3390" y="4876"/>
                  </a:lnTo>
                  <a:lnTo>
                    <a:pt x="3384" y="4868"/>
                  </a:lnTo>
                  <a:lnTo>
                    <a:pt x="3380" y="4860"/>
                  </a:lnTo>
                  <a:lnTo>
                    <a:pt x="3376" y="4848"/>
                  </a:lnTo>
                  <a:lnTo>
                    <a:pt x="3374" y="4836"/>
                  </a:lnTo>
                  <a:lnTo>
                    <a:pt x="3374" y="4826"/>
                  </a:lnTo>
                  <a:lnTo>
                    <a:pt x="3376" y="4820"/>
                  </a:lnTo>
                  <a:lnTo>
                    <a:pt x="3380" y="4818"/>
                  </a:lnTo>
                  <a:lnTo>
                    <a:pt x="3382" y="4818"/>
                  </a:lnTo>
                  <a:lnTo>
                    <a:pt x="3390" y="4820"/>
                  </a:lnTo>
                  <a:lnTo>
                    <a:pt x="3402" y="4824"/>
                  </a:lnTo>
                  <a:lnTo>
                    <a:pt x="3406" y="4826"/>
                  </a:lnTo>
                  <a:lnTo>
                    <a:pt x="3410" y="4826"/>
                  </a:lnTo>
                  <a:lnTo>
                    <a:pt x="3410" y="4822"/>
                  </a:lnTo>
                  <a:lnTo>
                    <a:pt x="3406" y="4816"/>
                  </a:lnTo>
                  <a:lnTo>
                    <a:pt x="3400" y="4812"/>
                  </a:lnTo>
                  <a:lnTo>
                    <a:pt x="3394" y="4810"/>
                  </a:lnTo>
                  <a:lnTo>
                    <a:pt x="3390" y="4806"/>
                  </a:lnTo>
                  <a:lnTo>
                    <a:pt x="3386" y="4804"/>
                  </a:lnTo>
                  <a:lnTo>
                    <a:pt x="3386" y="4802"/>
                  </a:lnTo>
                  <a:lnTo>
                    <a:pt x="3388" y="4800"/>
                  </a:lnTo>
                  <a:lnTo>
                    <a:pt x="3394" y="4796"/>
                  </a:lnTo>
                  <a:lnTo>
                    <a:pt x="3400" y="4792"/>
                  </a:lnTo>
                  <a:lnTo>
                    <a:pt x="3404" y="4788"/>
                  </a:lnTo>
                  <a:lnTo>
                    <a:pt x="3406" y="4784"/>
                  </a:lnTo>
                  <a:lnTo>
                    <a:pt x="3408" y="4774"/>
                  </a:lnTo>
                  <a:lnTo>
                    <a:pt x="3406" y="4770"/>
                  </a:lnTo>
                  <a:lnTo>
                    <a:pt x="3404" y="4766"/>
                  </a:lnTo>
                  <a:lnTo>
                    <a:pt x="3400" y="4766"/>
                  </a:lnTo>
                  <a:lnTo>
                    <a:pt x="3396" y="4766"/>
                  </a:lnTo>
                  <a:lnTo>
                    <a:pt x="3390" y="4770"/>
                  </a:lnTo>
                  <a:lnTo>
                    <a:pt x="3386" y="4774"/>
                  </a:lnTo>
                  <a:lnTo>
                    <a:pt x="3378" y="4788"/>
                  </a:lnTo>
                  <a:lnTo>
                    <a:pt x="3372" y="4800"/>
                  </a:lnTo>
                  <a:lnTo>
                    <a:pt x="3370" y="4800"/>
                  </a:lnTo>
                  <a:lnTo>
                    <a:pt x="3368" y="4798"/>
                  </a:lnTo>
                  <a:lnTo>
                    <a:pt x="3366" y="4792"/>
                  </a:lnTo>
                  <a:lnTo>
                    <a:pt x="3368" y="4788"/>
                  </a:lnTo>
                  <a:lnTo>
                    <a:pt x="3372" y="4782"/>
                  </a:lnTo>
                  <a:lnTo>
                    <a:pt x="3378" y="4772"/>
                  </a:lnTo>
                  <a:lnTo>
                    <a:pt x="3378" y="4766"/>
                  </a:lnTo>
                  <a:lnTo>
                    <a:pt x="3378" y="4762"/>
                  </a:lnTo>
                  <a:lnTo>
                    <a:pt x="3376" y="4754"/>
                  </a:lnTo>
                  <a:lnTo>
                    <a:pt x="3374" y="4750"/>
                  </a:lnTo>
                  <a:lnTo>
                    <a:pt x="3374" y="4748"/>
                  </a:lnTo>
                  <a:lnTo>
                    <a:pt x="3374" y="4744"/>
                  </a:lnTo>
                  <a:lnTo>
                    <a:pt x="3378" y="4734"/>
                  </a:lnTo>
                  <a:lnTo>
                    <a:pt x="3378" y="4732"/>
                  </a:lnTo>
                  <a:lnTo>
                    <a:pt x="3376" y="4732"/>
                  </a:lnTo>
                  <a:lnTo>
                    <a:pt x="3370" y="4736"/>
                  </a:lnTo>
                  <a:lnTo>
                    <a:pt x="3366" y="4740"/>
                  </a:lnTo>
                  <a:lnTo>
                    <a:pt x="3362" y="4746"/>
                  </a:lnTo>
                  <a:lnTo>
                    <a:pt x="3356" y="4760"/>
                  </a:lnTo>
                  <a:lnTo>
                    <a:pt x="3356" y="4776"/>
                  </a:lnTo>
                  <a:lnTo>
                    <a:pt x="3356" y="4784"/>
                  </a:lnTo>
                  <a:lnTo>
                    <a:pt x="3358" y="4790"/>
                  </a:lnTo>
                  <a:close/>
                  <a:moveTo>
                    <a:pt x="3086" y="4178"/>
                  </a:moveTo>
                  <a:lnTo>
                    <a:pt x="3086" y="4178"/>
                  </a:lnTo>
                  <a:lnTo>
                    <a:pt x="3076" y="4178"/>
                  </a:lnTo>
                  <a:lnTo>
                    <a:pt x="3070" y="4180"/>
                  </a:lnTo>
                  <a:lnTo>
                    <a:pt x="3068" y="4184"/>
                  </a:lnTo>
                  <a:lnTo>
                    <a:pt x="3072" y="4186"/>
                  </a:lnTo>
                  <a:lnTo>
                    <a:pt x="3076" y="4188"/>
                  </a:lnTo>
                  <a:lnTo>
                    <a:pt x="3076" y="4190"/>
                  </a:lnTo>
                  <a:lnTo>
                    <a:pt x="3078" y="4194"/>
                  </a:lnTo>
                  <a:lnTo>
                    <a:pt x="3080" y="4196"/>
                  </a:lnTo>
                  <a:lnTo>
                    <a:pt x="3084" y="4202"/>
                  </a:lnTo>
                  <a:lnTo>
                    <a:pt x="3088" y="4212"/>
                  </a:lnTo>
                  <a:lnTo>
                    <a:pt x="3092" y="4224"/>
                  </a:lnTo>
                  <a:lnTo>
                    <a:pt x="3098" y="4238"/>
                  </a:lnTo>
                  <a:lnTo>
                    <a:pt x="3102" y="4244"/>
                  </a:lnTo>
                  <a:lnTo>
                    <a:pt x="3104" y="4244"/>
                  </a:lnTo>
                  <a:lnTo>
                    <a:pt x="3106" y="4244"/>
                  </a:lnTo>
                  <a:lnTo>
                    <a:pt x="3112" y="4240"/>
                  </a:lnTo>
                  <a:lnTo>
                    <a:pt x="3116" y="4232"/>
                  </a:lnTo>
                  <a:lnTo>
                    <a:pt x="3118" y="4224"/>
                  </a:lnTo>
                  <a:lnTo>
                    <a:pt x="3118" y="4220"/>
                  </a:lnTo>
                  <a:lnTo>
                    <a:pt x="3116" y="4216"/>
                  </a:lnTo>
                  <a:lnTo>
                    <a:pt x="3116" y="4208"/>
                  </a:lnTo>
                  <a:lnTo>
                    <a:pt x="3118" y="4204"/>
                  </a:lnTo>
                  <a:lnTo>
                    <a:pt x="3116" y="4198"/>
                  </a:lnTo>
                  <a:lnTo>
                    <a:pt x="3114" y="4194"/>
                  </a:lnTo>
                  <a:lnTo>
                    <a:pt x="3110" y="4190"/>
                  </a:lnTo>
                  <a:lnTo>
                    <a:pt x="3100" y="4184"/>
                  </a:lnTo>
                  <a:lnTo>
                    <a:pt x="3086" y="4178"/>
                  </a:lnTo>
                  <a:close/>
                  <a:moveTo>
                    <a:pt x="3138" y="4192"/>
                  </a:moveTo>
                  <a:lnTo>
                    <a:pt x="3138" y="4192"/>
                  </a:lnTo>
                  <a:lnTo>
                    <a:pt x="3140" y="4190"/>
                  </a:lnTo>
                  <a:lnTo>
                    <a:pt x="3142" y="4186"/>
                  </a:lnTo>
                  <a:lnTo>
                    <a:pt x="3140" y="4180"/>
                  </a:lnTo>
                  <a:lnTo>
                    <a:pt x="3138" y="4178"/>
                  </a:lnTo>
                  <a:lnTo>
                    <a:pt x="3134" y="4178"/>
                  </a:lnTo>
                  <a:lnTo>
                    <a:pt x="3132" y="4178"/>
                  </a:lnTo>
                  <a:lnTo>
                    <a:pt x="3130" y="4178"/>
                  </a:lnTo>
                  <a:lnTo>
                    <a:pt x="3130" y="4184"/>
                  </a:lnTo>
                  <a:lnTo>
                    <a:pt x="3130" y="4188"/>
                  </a:lnTo>
                  <a:lnTo>
                    <a:pt x="3132" y="4192"/>
                  </a:lnTo>
                  <a:lnTo>
                    <a:pt x="3134" y="4194"/>
                  </a:lnTo>
                  <a:lnTo>
                    <a:pt x="3138" y="4192"/>
                  </a:lnTo>
                  <a:close/>
                  <a:moveTo>
                    <a:pt x="3386" y="4736"/>
                  </a:moveTo>
                  <a:lnTo>
                    <a:pt x="3386" y="4736"/>
                  </a:lnTo>
                  <a:lnTo>
                    <a:pt x="3388" y="4742"/>
                  </a:lnTo>
                  <a:lnTo>
                    <a:pt x="3392" y="4742"/>
                  </a:lnTo>
                  <a:lnTo>
                    <a:pt x="3396" y="4740"/>
                  </a:lnTo>
                  <a:lnTo>
                    <a:pt x="3398" y="4736"/>
                  </a:lnTo>
                  <a:lnTo>
                    <a:pt x="3402" y="4732"/>
                  </a:lnTo>
                  <a:lnTo>
                    <a:pt x="3404" y="4726"/>
                  </a:lnTo>
                  <a:lnTo>
                    <a:pt x="3404" y="4720"/>
                  </a:lnTo>
                  <a:lnTo>
                    <a:pt x="3404" y="4714"/>
                  </a:lnTo>
                  <a:lnTo>
                    <a:pt x="3400" y="4712"/>
                  </a:lnTo>
                  <a:lnTo>
                    <a:pt x="3398" y="4712"/>
                  </a:lnTo>
                  <a:lnTo>
                    <a:pt x="3394" y="4714"/>
                  </a:lnTo>
                  <a:lnTo>
                    <a:pt x="3392" y="4718"/>
                  </a:lnTo>
                  <a:lnTo>
                    <a:pt x="3388" y="4726"/>
                  </a:lnTo>
                  <a:lnTo>
                    <a:pt x="3386" y="4736"/>
                  </a:lnTo>
                  <a:close/>
                  <a:moveTo>
                    <a:pt x="3378" y="4912"/>
                  </a:moveTo>
                  <a:lnTo>
                    <a:pt x="3378" y="4912"/>
                  </a:lnTo>
                  <a:lnTo>
                    <a:pt x="3374" y="4908"/>
                  </a:lnTo>
                  <a:lnTo>
                    <a:pt x="3370" y="4906"/>
                  </a:lnTo>
                  <a:lnTo>
                    <a:pt x="3364" y="4904"/>
                  </a:lnTo>
                  <a:lnTo>
                    <a:pt x="3362" y="4904"/>
                  </a:lnTo>
                  <a:lnTo>
                    <a:pt x="3358" y="4906"/>
                  </a:lnTo>
                  <a:lnTo>
                    <a:pt x="3356" y="4908"/>
                  </a:lnTo>
                  <a:lnTo>
                    <a:pt x="3354" y="4912"/>
                  </a:lnTo>
                  <a:lnTo>
                    <a:pt x="3354" y="4916"/>
                  </a:lnTo>
                  <a:lnTo>
                    <a:pt x="3354" y="4922"/>
                  </a:lnTo>
                  <a:lnTo>
                    <a:pt x="3358" y="4924"/>
                  </a:lnTo>
                  <a:lnTo>
                    <a:pt x="3366" y="4922"/>
                  </a:lnTo>
                  <a:lnTo>
                    <a:pt x="3382" y="4922"/>
                  </a:lnTo>
                  <a:lnTo>
                    <a:pt x="3384" y="4922"/>
                  </a:lnTo>
                  <a:lnTo>
                    <a:pt x="3384" y="4920"/>
                  </a:lnTo>
                  <a:lnTo>
                    <a:pt x="3378" y="4912"/>
                  </a:lnTo>
                  <a:close/>
                  <a:moveTo>
                    <a:pt x="3378" y="5236"/>
                  </a:moveTo>
                  <a:lnTo>
                    <a:pt x="3378" y="5236"/>
                  </a:lnTo>
                  <a:lnTo>
                    <a:pt x="3374" y="5234"/>
                  </a:lnTo>
                  <a:lnTo>
                    <a:pt x="3370" y="5234"/>
                  </a:lnTo>
                  <a:lnTo>
                    <a:pt x="3368" y="5236"/>
                  </a:lnTo>
                  <a:lnTo>
                    <a:pt x="3372" y="5240"/>
                  </a:lnTo>
                  <a:lnTo>
                    <a:pt x="3376" y="5242"/>
                  </a:lnTo>
                  <a:lnTo>
                    <a:pt x="3380" y="5240"/>
                  </a:lnTo>
                  <a:lnTo>
                    <a:pt x="3380" y="5238"/>
                  </a:lnTo>
                  <a:lnTo>
                    <a:pt x="3378" y="5236"/>
                  </a:lnTo>
                  <a:close/>
                  <a:moveTo>
                    <a:pt x="3444" y="5230"/>
                  </a:moveTo>
                  <a:lnTo>
                    <a:pt x="3444" y="5230"/>
                  </a:lnTo>
                  <a:lnTo>
                    <a:pt x="3448" y="5232"/>
                  </a:lnTo>
                  <a:lnTo>
                    <a:pt x="3450" y="5230"/>
                  </a:lnTo>
                  <a:lnTo>
                    <a:pt x="3452" y="5228"/>
                  </a:lnTo>
                  <a:lnTo>
                    <a:pt x="3452" y="5224"/>
                  </a:lnTo>
                  <a:lnTo>
                    <a:pt x="3448" y="5220"/>
                  </a:lnTo>
                  <a:lnTo>
                    <a:pt x="3442" y="5218"/>
                  </a:lnTo>
                  <a:lnTo>
                    <a:pt x="3440" y="5220"/>
                  </a:lnTo>
                  <a:lnTo>
                    <a:pt x="3442" y="5224"/>
                  </a:lnTo>
                  <a:lnTo>
                    <a:pt x="3444" y="5230"/>
                  </a:lnTo>
                  <a:close/>
                  <a:moveTo>
                    <a:pt x="3364" y="4876"/>
                  </a:moveTo>
                  <a:lnTo>
                    <a:pt x="3364" y="4876"/>
                  </a:lnTo>
                  <a:lnTo>
                    <a:pt x="3364" y="4878"/>
                  </a:lnTo>
                  <a:lnTo>
                    <a:pt x="3366" y="4880"/>
                  </a:lnTo>
                  <a:lnTo>
                    <a:pt x="3370" y="4882"/>
                  </a:lnTo>
                  <a:lnTo>
                    <a:pt x="3372" y="4880"/>
                  </a:lnTo>
                  <a:lnTo>
                    <a:pt x="3374" y="4876"/>
                  </a:lnTo>
                  <a:lnTo>
                    <a:pt x="3372" y="4874"/>
                  </a:lnTo>
                  <a:lnTo>
                    <a:pt x="3368" y="4874"/>
                  </a:lnTo>
                  <a:lnTo>
                    <a:pt x="3364" y="4876"/>
                  </a:lnTo>
                  <a:close/>
                  <a:moveTo>
                    <a:pt x="3374" y="5022"/>
                  </a:moveTo>
                  <a:lnTo>
                    <a:pt x="3374" y="5022"/>
                  </a:lnTo>
                  <a:lnTo>
                    <a:pt x="3378" y="5024"/>
                  </a:lnTo>
                  <a:lnTo>
                    <a:pt x="3384" y="5022"/>
                  </a:lnTo>
                  <a:lnTo>
                    <a:pt x="3388" y="5018"/>
                  </a:lnTo>
                  <a:lnTo>
                    <a:pt x="3390" y="5012"/>
                  </a:lnTo>
                  <a:lnTo>
                    <a:pt x="3390" y="5010"/>
                  </a:lnTo>
                  <a:lnTo>
                    <a:pt x="3388" y="5010"/>
                  </a:lnTo>
                  <a:lnTo>
                    <a:pt x="3382" y="5012"/>
                  </a:lnTo>
                  <a:lnTo>
                    <a:pt x="3376" y="5018"/>
                  </a:lnTo>
                  <a:lnTo>
                    <a:pt x="3374" y="5020"/>
                  </a:lnTo>
                  <a:lnTo>
                    <a:pt x="3374" y="5022"/>
                  </a:lnTo>
                  <a:close/>
                  <a:moveTo>
                    <a:pt x="3412" y="3200"/>
                  </a:moveTo>
                  <a:lnTo>
                    <a:pt x="3412" y="3200"/>
                  </a:lnTo>
                  <a:lnTo>
                    <a:pt x="3408" y="3200"/>
                  </a:lnTo>
                  <a:lnTo>
                    <a:pt x="3406" y="3202"/>
                  </a:lnTo>
                  <a:lnTo>
                    <a:pt x="3404" y="3206"/>
                  </a:lnTo>
                  <a:lnTo>
                    <a:pt x="3406" y="3208"/>
                  </a:lnTo>
                  <a:lnTo>
                    <a:pt x="3408" y="3208"/>
                  </a:lnTo>
                  <a:lnTo>
                    <a:pt x="3414" y="3206"/>
                  </a:lnTo>
                  <a:lnTo>
                    <a:pt x="3416" y="3204"/>
                  </a:lnTo>
                  <a:lnTo>
                    <a:pt x="3416" y="3202"/>
                  </a:lnTo>
                  <a:lnTo>
                    <a:pt x="3412" y="3200"/>
                  </a:lnTo>
                  <a:close/>
                  <a:moveTo>
                    <a:pt x="3402" y="3084"/>
                  </a:moveTo>
                  <a:lnTo>
                    <a:pt x="3402" y="3084"/>
                  </a:lnTo>
                  <a:lnTo>
                    <a:pt x="3400" y="3088"/>
                  </a:lnTo>
                  <a:lnTo>
                    <a:pt x="3398" y="3092"/>
                  </a:lnTo>
                  <a:lnTo>
                    <a:pt x="3400" y="3096"/>
                  </a:lnTo>
                  <a:lnTo>
                    <a:pt x="3402" y="3098"/>
                  </a:lnTo>
                  <a:lnTo>
                    <a:pt x="3404" y="3096"/>
                  </a:lnTo>
                  <a:lnTo>
                    <a:pt x="3406" y="3092"/>
                  </a:lnTo>
                  <a:lnTo>
                    <a:pt x="3406" y="3088"/>
                  </a:lnTo>
                  <a:lnTo>
                    <a:pt x="3406" y="3084"/>
                  </a:lnTo>
                  <a:lnTo>
                    <a:pt x="3404" y="3084"/>
                  </a:lnTo>
                  <a:lnTo>
                    <a:pt x="3402" y="3084"/>
                  </a:lnTo>
                  <a:close/>
                  <a:moveTo>
                    <a:pt x="3416" y="3464"/>
                  </a:moveTo>
                  <a:lnTo>
                    <a:pt x="3416" y="3464"/>
                  </a:lnTo>
                  <a:lnTo>
                    <a:pt x="3420" y="3466"/>
                  </a:lnTo>
                  <a:lnTo>
                    <a:pt x="3422" y="3464"/>
                  </a:lnTo>
                  <a:lnTo>
                    <a:pt x="3422" y="3460"/>
                  </a:lnTo>
                  <a:lnTo>
                    <a:pt x="3420" y="3454"/>
                  </a:lnTo>
                  <a:lnTo>
                    <a:pt x="3418" y="3452"/>
                  </a:lnTo>
                  <a:lnTo>
                    <a:pt x="3416" y="3454"/>
                  </a:lnTo>
                  <a:lnTo>
                    <a:pt x="3414" y="3458"/>
                  </a:lnTo>
                  <a:lnTo>
                    <a:pt x="3416" y="3464"/>
                  </a:lnTo>
                  <a:close/>
                  <a:moveTo>
                    <a:pt x="2806" y="3776"/>
                  </a:moveTo>
                  <a:lnTo>
                    <a:pt x="2806" y="3776"/>
                  </a:lnTo>
                  <a:lnTo>
                    <a:pt x="2810" y="3778"/>
                  </a:lnTo>
                  <a:lnTo>
                    <a:pt x="2814" y="3778"/>
                  </a:lnTo>
                  <a:lnTo>
                    <a:pt x="2816" y="3776"/>
                  </a:lnTo>
                  <a:lnTo>
                    <a:pt x="2818" y="3774"/>
                  </a:lnTo>
                  <a:lnTo>
                    <a:pt x="2820" y="3768"/>
                  </a:lnTo>
                  <a:lnTo>
                    <a:pt x="2818" y="3762"/>
                  </a:lnTo>
                  <a:lnTo>
                    <a:pt x="2820" y="3758"/>
                  </a:lnTo>
                  <a:lnTo>
                    <a:pt x="2820" y="3754"/>
                  </a:lnTo>
                  <a:lnTo>
                    <a:pt x="2820" y="3752"/>
                  </a:lnTo>
                  <a:lnTo>
                    <a:pt x="2818" y="3752"/>
                  </a:lnTo>
                  <a:lnTo>
                    <a:pt x="2814" y="3752"/>
                  </a:lnTo>
                  <a:lnTo>
                    <a:pt x="2812" y="3752"/>
                  </a:lnTo>
                  <a:lnTo>
                    <a:pt x="2814" y="3752"/>
                  </a:lnTo>
                  <a:lnTo>
                    <a:pt x="2814" y="3750"/>
                  </a:lnTo>
                  <a:lnTo>
                    <a:pt x="2812" y="3748"/>
                  </a:lnTo>
                  <a:lnTo>
                    <a:pt x="2810" y="3750"/>
                  </a:lnTo>
                  <a:lnTo>
                    <a:pt x="2808" y="3752"/>
                  </a:lnTo>
                  <a:lnTo>
                    <a:pt x="2808" y="3756"/>
                  </a:lnTo>
                  <a:lnTo>
                    <a:pt x="2806" y="3758"/>
                  </a:lnTo>
                  <a:lnTo>
                    <a:pt x="2802" y="3760"/>
                  </a:lnTo>
                  <a:lnTo>
                    <a:pt x="2802" y="3766"/>
                  </a:lnTo>
                  <a:lnTo>
                    <a:pt x="2802" y="3774"/>
                  </a:lnTo>
                  <a:lnTo>
                    <a:pt x="2800" y="3774"/>
                  </a:lnTo>
                  <a:lnTo>
                    <a:pt x="2802" y="3774"/>
                  </a:lnTo>
                  <a:lnTo>
                    <a:pt x="2804" y="3774"/>
                  </a:lnTo>
                  <a:lnTo>
                    <a:pt x="2806" y="3776"/>
                  </a:lnTo>
                  <a:close/>
                  <a:moveTo>
                    <a:pt x="3380" y="3090"/>
                  </a:moveTo>
                  <a:lnTo>
                    <a:pt x="3380" y="3090"/>
                  </a:lnTo>
                  <a:lnTo>
                    <a:pt x="3378" y="3088"/>
                  </a:lnTo>
                  <a:lnTo>
                    <a:pt x="3376" y="3086"/>
                  </a:lnTo>
                  <a:lnTo>
                    <a:pt x="3372" y="3088"/>
                  </a:lnTo>
                  <a:lnTo>
                    <a:pt x="3370" y="3090"/>
                  </a:lnTo>
                  <a:lnTo>
                    <a:pt x="3370" y="3092"/>
                  </a:lnTo>
                  <a:lnTo>
                    <a:pt x="3376" y="3096"/>
                  </a:lnTo>
                  <a:lnTo>
                    <a:pt x="3378" y="3096"/>
                  </a:lnTo>
                  <a:lnTo>
                    <a:pt x="3380" y="3096"/>
                  </a:lnTo>
                  <a:lnTo>
                    <a:pt x="3380" y="3090"/>
                  </a:lnTo>
                  <a:close/>
                  <a:moveTo>
                    <a:pt x="3918" y="2740"/>
                  </a:moveTo>
                  <a:lnTo>
                    <a:pt x="3918" y="2740"/>
                  </a:lnTo>
                  <a:lnTo>
                    <a:pt x="3918" y="2736"/>
                  </a:lnTo>
                  <a:lnTo>
                    <a:pt x="3918" y="2734"/>
                  </a:lnTo>
                  <a:lnTo>
                    <a:pt x="3914" y="2732"/>
                  </a:lnTo>
                  <a:lnTo>
                    <a:pt x="3908" y="2730"/>
                  </a:lnTo>
                  <a:lnTo>
                    <a:pt x="3902" y="2728"/>
                  </a:lnTo>
                  <a:lnTo>
                    <a:pt x="3900" y="2726"/>
                  </a:lnTo>
                  <a:lnTo>
                    <a:pt x="3898" y="2728"/>
                  </a:lnTo>
                  <a:lnTo>
                    <a:pt x="3894" y="2736"/>
                  </a:lnTo>
                  <a:lnTo>
                    <a:pt x="3894" y="2740"/>
                  </a:lnTo>
                  <a:lnTo>
                    <a:pt x="3894" y="2744"/>
                  </a:lnTo>
                  <a:lnTo>
                    <a:pt x="3898" y="2746"/>
                  </a:lnTo>
                  <a:lnTo>
                    <a:pt x="3902" y="2744"/>
                  </a:lnTo>
                  <a:lnTo>
                    <a:pt x="3906" y="2744"/>
                  </a:lnTo>
                  <a:lnTo>
                    <a:pt x="3910" y="2746"/>
                  </a:lnTo>
                  <a:lnTo>
                    <a:pt x="3910" y="2748"/>
                  </a:lnTo>
                  <a:lnTo>
                    <a:pt x="3912" y="2752"/>
                  </a:lnTo>
                  <a:lnTo>
                    <a:pt x="3908" y="2760"/>
                  </a:lnTo>
                  <a:lnTo>
                    <a:pt x="3906" y="2762"/>
                  </a:lnTo>
                  <a:lnTo>
                    <a:pt x="3904" y="2760"/>
                  </a:lnTo>
                  <a:lnTo>
                    <a:pt x="3900" y="2758"/>
                  </a:lnTo>
                  <a:lnTo>
                    <a:pt x="3898" y="2760"/>
                  </a:lnTo>
                  <a:lnTo>
                    <a:pt x="3894" y="2762"/>
                  </a:lnTo>
                  <a:lnTo>
                    <a:pt x="3890" y="2764"/>
                  </a:lnTo>
                  <a:lnTo>
                    <a:pt x="3888" y="2762"/>
                  </a:lnTo>
                  <a:lnTo>
                    <a:pt x="3888" y="2756"/>
                  </a:lnTo>
                  <a:lnTo>
                    <a:pt x="3886" y="2746"/>
                  </a:lnTo>
                  <a:lnTo>
                    <a:pt x="3884" y="2742"/>
                  </a:lnTo>
                  <a:lnTo>
                    <a:pt x="3880" y="2740"/>
                  </a:lnTo>
                  <a:lnTo>
                    <a:pt x="3878" y="2742"/>
                  </a:lnTo>
                  <a:lnTo>
                    <a:pt x="3876" y="2744"/>
                  </a:lnTo>
                  <a:lnTo>
                    <a:pt x="3874" y="2750"/>
                  </a:lnTo>
                  <a:lnTo>
                    <a:pt x="3874" y="2758"/>
                  </a:lnTo>
                  <a:lnTo>
                    <a:pt x="3872" y="2764"/>
                  </a:lnTo>
                  <a:lnTo>
                    <a:pt x="3870" y="2768"/>
                  </a:lnTo>
                  <a:lnTo>
                    <a:pt x="3866" y="2768"/>
                  </a:lnTo>
                  <a:lnTo>
                    <a:pt x="3862" y="2770"/>
                  </a:lnTo>
                  <a:lnTo>
                    <a:pt x="3858" y="2770"/>
                  </a:lnTo>
                  <a:lnTo>
                    <a:pt x="3856" y="2772"/>
                  </a:lnTo>
                  <a:lnTo>
                    <a:pt x="3856" y="2776"/>
                  </a:lnTo>
                  <a:lnTo>
                    <a:pt x="3856" y="2786"/>
                  </a:lnTo>
                  <a:lnTo>
                    <a:pt x="3858" y="2796"/>
                  </a:lnTo>
                  <a:lnTo>
                    <a:pt x="3860" y="2802"/>
                  </a:lnTo>
                  <a:lnTo>
                    <a:pt x="3858" y="2806"/>
                  </a:lnTo>
                  <a:lnTo>
                    <a:pt x="3856" y="2808"/>
                  </a:lnTo>
                  <a:lnTo>
                    <a:pt x="3852" y="2810"/>
                  </a:lnTo>
                  <a:lnTo>
                    <a:pt x="3850" y="2812"/>
                  </a:lnTo>
                  <a:lnTo>
                    <a:pt x="3850" y="2814"/>
                  </a:lnTo>
                  <a:lnTo>
                    <a:pt x="3850" y="2816"/>
                  </a:lnTo>
                  <a:lnTo>
                    <a:pt x="3852" y="2818"/>
                  </a:lnTo>
                  <a:lnTo>
                    <a:pt x="3854" y="2818"/>
                  </a:lnTo>
                  <a:lnTo>
                    <a:pt x="3858" y="2820"/>
                  </a:lnTo>
                  <a:lnTo>
                    <a:pt x="3860" y="2824"/>
                  </a:lnTo>
                  <a:lnTo>
                    <a:pt x="3860" y="2832"/>
                  </a:lnTo>
                  <a:lnTo>
                    <a:pt x="3858" y="2846"/>
                  </a:lnTo>
                  <a:lnTo>
                    <a:pt x="3854" y="2866"/>
                  </a:lnTo>
                  <a:lnTo>
                    <a:pt x="3850" y="2884"/>
                  </a:lnTo>
                  <a:lnTo>
                    <a:pt x="3844" y="2896"/>
                  </a:lnTo>
                  <a:lnTo>
                    <a:pt x="3840" y="2904"/>
                  </a:lnTo>
                  <a:lnTo>
                    <a:pt x="3834" y="2912"/>
                  </a:lnTo>
                  <a:lnTo>
                    <a:pt x="3822" y="2926"/>
                  </a:lnTo>
                  <a:lnTo>
                    <a:pt x="3808" y="2942"/>
                  </a:lnTo>
                  <a:lnTo>
                    <a:pt x="3802" y="2952"/>
                  </a:lnTo>
                  <a:lnTo>
                    <a:pt x="3794" y="2960"/>
                  </a:lnTo>
                  <a:lnTo>
                    <a:pt x="3788" y="2964"/>
                  </a:lnTo>
                  <a:lnTo>
                    <a:pt x="3782" y="2968"/>
                  </a:lnTo>
                  <a:lnTo>
                    <a:pt x="3768" y="2974"/>
                  </a:lnTo>
                  <a:lnTo>
                    <a:pt x="3760" y="2978"/>
                  </a:lnTo>
                  <a:lnTo>
                    <a:pt x="3752" y="2984"/>
                  </a:lnTo>
                  <a:lnTo>
                    <a:pt x="3742" y="2990"/>
                  </a:lnTo>
                  <a:lnTo>
                    <a:pt x="3742" y="2988"/>
                  </a:lnTo>
                  <a:lnTo>
                    <a:pt x="3742" y="2986"/>
                  </a:lnTo>
                  <a:lnTo>
                    <a:pt x="3744" y="2978"/>
                  </a:lnTo>
                  <a:lnTo>
                    <a:pt x="3744" y="2974"/>
                  </a:lnTo>
                  <a:lnTo>
                    <a:pt x="3740" y="2970"/>
                  </a:lnTo>
                  <a:lnTo>
                    <a:pt x="3740" y="2968"/>
                  </a:lnTo>
                  <a:lnTo>
                    <a:pt x="3740" y="2966"/>
                  </a:lnTo>
                  <a:lnTo>
                    <a:pt x="3748" y="2960"/>
                  </a:lnTo>
                  <a:lnTo>
                    <a:pt x="3754" y="2952"/>
                  </a:lnTo>
                  <a:lnTo>
                    <a:pt x="3756" y="2948"/>
                  </a:lnTo>
                  <a:lnTo>
                    <a:pt x="3754" y="2944"/>
                  </a:lnTo>
                  <a:lnTo>
                    <a:pt x="3752" y="2944"/>
                  </a:lnTo>
                  <a:lnTo>
                    <a:pt x="3748" y="2944"/>
                  </a:lnTo>
                  <a:lnTo>
                    <a:pt x="3738" y="2948"/>
                  </a:lnTo>
                  <a:lnTo>
                    <a:pt x="3734" y="2952"/>
                  </a:lnTo>
                  <a:lnTo>
                    <a:pt x="3730" y="2956"/>
                  </a:lnTo>
                  <a:lnTo>
                    <a:pt x="3728" y="2962"/>
                  </a:lnTo>
                  <a:lnTo>
                    <a:pt x="3730" y="2966"/>
                  </a:lnTo>
                  <a:lnTo>
                    <a:pt x="3730" y="2976"/>
                  </a:lnTo>
                  <a:lnTo>
                    <a:pt x="3728" y="2986"/>
                  </a:lnTo>
                  <a:lnTo>
                    <a:pt x="3722" y="2996"/>
                  </a:lnTo>
                  <a:lnTo>
                    <a:pt x="3716" y="3006"/>
                  </a:lnTo>
                  <a:lnTo>
                    <a:pt x="3704" y="3022"/>
                  </a:lnTo>
                  <a:lnTo>
                    <a:pt x="3700" y="3026"/>
                  </a:lnTo>
                  <a:lnTo>
                    <a:pt x="3698" y="3030"/>
                  </a:lnTo>
                  <a:lnTo>
                    <a:pt x="3700" y="3036"/>
                  </a:lnTo>
                  <a:lnTo>
                    <a:pt x="3700" y="3044"/>
                  </a:lnTo>
                  <a:lnTo>
                    <a:pt x="3698" y="3046"/>
                  </a:lnTo>
                  <a:lnTo>
                    <a:pt x="3694" y="3050"/>
                  </a:lnTo>
                  <a:lnTo>
                    <a:pt x="3690" y="3052"/>
                  </a:lnTo>
                  <a:lnTo>
                    <a:pt x="3682" y="3054"/>
                  </a:lnTo>
                  <a:lnTo>
                    <a:pt x="3676" y="3054"/>
                  </a:lnTo>
                  <a:lnTo>
                    <a:pt x="3672" y="3052"/>
                  </a:lnTo>
                  <a:lnTo>
                    <a:pt x="3672" y="3048"/>
                  </a:lnTo>
                  <a:lnTo>
                    <a:pt x="3674" y="3044"/>
                  </a:lnTo>
                  <a:lnTo>
                    <a:pt x="3672" y="3042"/>
                  </a:lnTo>
                  <a:lnTo>
                    <a:pt x="3668" y="3040"/>
                  </a:lnTo>
                  <a:lnTo>
                    <a:pt x="3662" y="3042"/>
                  </a:lnTo>
                  <a:lnTo>
                    <a:pt x="3652" y="3044"/>
                  </a:lnTo>
                  <a:lnTo>
                    <a:pt x="3626" y="3052"/>
                  </a:lnTo>
                  <a:lnTo>
                    <a:pt x="3614" y="3056"/>
                  </a:lnTo>
                  <a:lnTo>
                    <a:pt x="3602" y="3058"/>
                  </a:lnTo>
                  <a:lnTo>
                    <a:pt x="3594" y="3058"/>
                  </a:lnTo>
                  <a:lnTo>
                    <a:pt x="3592" y="3056"/>
                  </a:lnTo>
                  <a:lnTo>
                    <a:pt x="3590" y="3054"/>
                  </a:lnTo>
                  <a:lnTo>
                    <a:pt x="3588" y="3050"/>
                  </a:lnTo>
                  <a:lnTo>
                    <a:pt x="3584" y="3050"/>
                  </a:lnTo>
                  <a:lnTo>
                    <a:pt x="3580" y="3050"/>
                  </a:lnTo>
                  <a:lnTo>
                    <a:pt x="3574" y="3052"/>
                  </a:lnTo>
                  <a:lnTo>
                    <a:pt x="3562" y="3062"/>
                  </a:lnTo>
                  <a:lnTo>
                    <a:pt x="3548" y="3080"/>
                  </a:lnTo>
                  <a:lnTo>
                    <a:pt x="3542" y="3088"/>
                  </a:lnTo>
                  <a:lnTo>
                    <a:pt x="3536" y="3092"/>
                  </a:lnTo>
                  <a:lnTo>
                    <a:pt x="3530" y="3096"/>
                  </a:lnTo>
                  <a:lnTo>
                    <a:pt x="3524" y="3098"/>
                  </a:lnTo>
                  <a:lnTo>
                    <a:pt x="3518" y="3106"/>
                  </a:lnTo>
                  <a:lnTo>
                    <a:pt x="3514" y="3112"/>
                  </a:lnTo>
                  <a:lnTo>
                    <a:pt x="3510" y="3114"/>
                  </a:lnTo>
                  <a:lnTo>
                    <a:pt x="3502" y="3114"/>
                  </a:lnTo>
                  <a:lnTo>
                    <a:pt x="3500" y="3116"/>
                  </a:lnTo>
                  <a:lnTo>
                    <a:pt x="3498" y="3116"/>
                  </a:lnTo>
                  <a:lnTo>
                    <a:pt x="3496" y="3120"/>
                  </a:lnTo>
                  <a:lnTo>
                    <a:pt x="3496" y="3126"/>
                  </a:lnTo>
                  <a:lnTo>
                    <a:pt x="3496" y="3132"/>
                  </a:lnTo>
                  <a:lnTo>
                    <a:pt x="3500" y="3136"/>
                  </a:lnTo>
                  <a:lnTo>
                    <a:pt x="3504" y="3136"/>
                  </a:lnTo>
                  <a:lnTo>
                    <a:pt x="3508" y="3136"/>
                  </a:lnTo>
                  <a:lnTo>
                    <a:pt x="3522" y="3134"/>
                  </a:lnTo>
                  <a:lnTo>
                    <a:pt x="3528" y="3134"/>
                  </a:lnTo>
                  <a:lnTo>
                    <a:pt x="3536" y="3138"/>
                  </a:lnTo>
                  <a:lnTo>
                    <a:pt x="3542" y="3140"/>
                  </a:lnTo>
                  <a:lnTo>
                    <a:pt x="3544" y="3140"/>
                  </a:lnTo>
                  <a:lnTo>
                    <a:pt x="3546" y="3138"/>
                  </a:lnTo>
                  <a:lnTo>
                    <a:pt x="3546" y="3134"/>
                  </a:lnTo>
                  <a:lnTo>
                    <a:pt x="3546" y="3124"/>
                  </a:lnTo>
                  <a:lnTo>
                    <a:pt x="3548" y="3120"/>
                  </a:lnTo>
                  <a:lnTo>
                    <a:pt x="3550" y="3118"/>
                  </a:lnTo>
                  <a:lnTo>
                    <a:pt x="3556" y="3116"/>
                  </a:lnTo>
                  <a:lnTo>
                    <a:pt x="3558" y="3118"/>
                  </a:lnTo>
                  <a:lnTo>
                    <a:pt x="3562" y="3120"/>
                  </a:lnTo>
                  <a:lnTo>
                    <a:pt x="3570" y="3120"/>
                  </a:lnTo>
                  <a:lnTo>
                    <a:pt x="3596" y="3116"/>
                  </a:lnTo>
                  <a:lnTo>
                    <a:pt x="3620" y="3108"/>
                  </a:lnTo>
                  <a:lnTo>
                    <a:pt x="3626" y="3104"/>
                  </a:lnTo>
                  <a:lnTo>
                    <a:pt x="3630" y="3102"/>
                  </a:lnTo>
                  <a:lnTo>
                    <a:pt x="3632" y="3098"/>
                  </a:lnTo>
                  <a:lnTo>
                    <a:pt x="3632" y="3096"/>
                  </a:lnTo>
                  <a:lnTo>
                    <a:pt x="3636" y="3096"/>
                  </a:lnTo>
                  <a:lnTo>
                    <a:pt x="3648" y="3098"/>
                  </a:lnTo>
                  <a:lnTo>
                    <a:pt x="3656" y="3100"/>
                  </a:lnTo>
                  <a:lnTo>
                    <a:pt x="3662" y="3100"/>
                  </a:lnTo>
                  <a:lnTo>
                    <a:pt x="3670" y="3098"/>
                  </a:lnTo>
                  <a:lnTo>
                    <a:pt x="3674" y="3098"/>
                  </a:lnTo>
                  <a:lnTo>
                    <a:pt x="3676" y="3102"/>
                  </a:lnTo>
                  <a:lnTo>
                    <a:pt x="3678" y="3106"/>
                  </a:lnTo>
                  <a:lnTo>
                    <a:pt x="3676" y="3110"/>
                  </a:lnTo>
                  <a:lnTo>
                    <a:pt x="3672" y="3114"/>
                  </a:lnTo>
                  <a:lnTo>
                    <a:pt x="3666" y="3118"/>
                  </a:lnTo>
                  <a:lnTo>
                    <a:pt x="3666" y="3120"/>
                  </a:lnTo>
                  <a:lnTo>
                    <a:pt x="3666" y="3124"/>
                  </a:lnTo>
                  <a:lnTo>
                    <a:pt x="3666" y="3130"/>
                  </a:lnTo>
                  <a:lnTo>
                    <a:pt x="3664" y="3136"/>
                  </a:lnTo>
                  <a:lnTo>
                    <a:pt x="3664" y="3142"/>
                  </a:lnTo>
                  <a:lnTo>
                    <a:pt x="3664" y="3144"/>
                  </a:lnTo>
                  <a:lnTo>
                    <a:pt x="3668" y="3146"/>
                  </a:lnTo>
                  <a:lnTo>
                    <a:pt x="3674" y="3150"/>
                  </a:lnTo>
                  <a:lnTo>
                    <a:pt x="3674" y="3152"/>
                  </a:lnTo>
                  <a:lnTo>
                    <a:pt x="3676" y="3156"/>
                  </a:lnTo>
                  <a:lnTo>
                    <a:pt x="3684" y="3162"/>
                  </a:lnTo>
                  <a:lnTo>
                    <a:pt x="3684" y="3164"/>
                  </a:lnTo>
                  <a:lnTo>
                    <a:pt x="3688" y="3166"/>
                  </a:lnTo>
                  <a:lnTo>
                    <a:pt x="3692" y="3164"/>
                  </a:lnTo>
                  <a:lnTo>
                    <a:pt x="3696" y="3160"/>
                  </a:lnTo>
                  <a:lnTo>
                    <a:pt x="3700" y="3156"/>
                  </a:lnTo>
                  <a:lnTo>
                    <a:pt x="3716" y="3130"/>
                  </a:lnTo>
                  <a:lnTo>
                    <a:pt x="3720" y="3124"/>
                  </a:lnTo>
                  <a:lnTo>
                    <a:pt x="3724" y="3122"/>
                  </a:lnTo>
                  <a:lnTo>
                    <a:pt x="3734" y="3118"/>
                  </a:lnTo>
                  <a:lnTo>
                    <a:pt x="3738" y="3116"/>
                  </a:lnTo>
                  <a:lnTo>
                    <a:pt x="3738" y="3114"/>
                  </a:lnTo>
                  <a:lnTo>
                    <a:pt x="3736" y="3112"/>
                  </a:lnTo>
                  <a:lnTo>
                    <a:pt x="3730" y="3108"/>
                  </a:lnTo>
                  <a:lnTo>
                    <a:pt x="3724" y="3104"/>
                  </a:lnTo>
                  <a:lnTo>
                    <a:pt x="3722" y="3098"/>
                  </a:lnTo>
                  <a:lnTo>
                    <a:pt x="3722" y="3090"/>
                  </a:lnTo>
                  <a:lnTo>
                    <a:pt x="3724" y="3086"/>
                  </a:lnTo>
                  <a:lnTo>
                    <a:pt x="3728" y="3082"/>
                  </a:lnTo>
                  <a:lnTo>
                    <a:pt x="3732" y="3080"/>
                  </a:lnTo>
                  <a:lnTo>
                    <a:pt x="3734" y="3082"/>
                  </a:lnTo>
                  <a:lnTo>
                    <a:pt x="3734" y="3086"/>
                  </a:lnTo>
                  <a:lnTo>
                    <a:pt x="3736" y="3092"/>
                  </a:lnTo>
                  <a:lnTo>
                    <a:pt x="3738" y="3094"/>
                  </a:lnTo>
                  <a:lnTo>
                    <a:pt x="3742" y="3096"/>
                  </a:lnTo>
                  <a:lnTo>
                    <a:pt x="3746" y="3096"/>
                  </a:lnTo>
                  <a:lnTo>
                    <a:pt x="3750" y="3096"/>
                  </a:lnTo>
                  <a:lnTo>
                    <a:pt x="3746" y="3100"/>
                  </a:lnTo>
                  <a:lnTo>
                    <a:pt x="3742" y="3104"/>
                  </a:lnTo>
                  <a:lnTo>
                    <a:pt x="3750" y="3104"/>
                  </a:lnTo>
                  <a:lnTo>
                    <a:pt x="3762" y="3102"/>
                  </a:lnTo>
                  <a:lnTo>
                    <a:pt x="3774" y="3102"/>
                  </a:lnTo>
                  <a:lnTo>
                    <a:pt x="3782" y="3104"/>
                  </a:lnTo>
                  <a:lnTo>
                    <a:pt x="3786" y="3104"/>
                  </a:lnTo>
                  <a:lnTo>
                    <a:pt x="3788" y="3100"/>
                  </a:lnTo>
                  <a:lnTo>
                    <a:pt x="3792" y="3092"/>
                  </a:lnTo>
                  <a:lnTo>
                    <a:pt x="3800" y="3082"/>
                  </a:lnTo>
                  <a:lnTo>
                    <a:pt x="3806" y="3076"/>
                  </a:lnTo>
                  <a:lnTo>
                    <a:pt x="3810" y="3076"/>
                  </a:lnTo>
                  <a:lnTo>
                    <a:pt x="3810" y="3078"/>
                  </a:lnTo>
                  <a:lnTo>
                    <a:pt x="3812" y="3082"/>
                  </a:lnTo>
                  <a:lnTo>
                    <a:pt x="3810" y="3090"/>
                  </a:lnTo>
                  <a:lnTo>
                    <a:pt x="3810" y="3096"/>
                  </a:lnTo>
                  <a:lnTo>
                    <a:pt x="3810" y="3102"/>
                  </a:lnTo>
                  <a:lnTo>
                    <a:pt x="3812" y="3104"/>
                  </a:lnTo>
                  <a:lnTo>
                    <a:pt x="3814" y="3104"/>
                  </a:lnTo>
                  <a:lnTo>
                    <a:pt x="3820" y="3098"/>
                  </a:lnTo>
                  <a:lnTo>
                    <a:pt x="3824" y="3086"/>
                  </a:lnTo>
                  <a:lnTo>
                    <a:pt x="3826" y="3076"/>
                  </a:lnTo>
                  <a:lnTo>
                    <a:pt x="3828" y="3068"/>
                  </a:lnTo>
                  <a:lnTo>
                    <a:pt x="3830" y="3066"/>
                  </a:lnTo>
                  <a:lnTo>
                    <a:pt x="3834" y="3066"/>
                  </a:lnTo>
                  <a:lnTo>
                    <a:pt x="3842" y="3070"/>
                  </a:lnTo>
                  <a:lnTo>
                    <a:pt x="3848" y="3074"/>
                  </a:lnTo>
                  <a:lnTo>
                    <a:pt x="3848" y="3072"/>
                  </a:lnTo>
                  <a:lnTo>
                    <a:pt x="3848" y="3064"/>
                  </a:lnTo>
                  <a:lnTo>
                    <a:pt x="3848" y="3060"/>
                  </a:lnTo>
                  <a:lnTo>
                    <a:pt x="3850" y="3054"/>
                  </a:lnTo>
                  <a:lnTo>
                    <a:pt x="3852" y="3050"/>
                  </a:lnTo>
                  <a:lnTo>
                    <a:pt x="3856" y="3048"/>
                  </a:lnTo>
                  <a:lnTo>
                    <a:pt x="3862" y="3046"/>
                  </a:lnTo>
                  <a:lnTo>
                    <a:pt x="3864" y="3048"/>
                  </a:lnTo>
                  <a:lnTo>
                    <a:pt x="3864" y="3050"/>
                  </a:lnTo>
                  <a:lnTo>
                    <a:pt x="3864" y="3052"/>
                  </a:lnTo>
                  <a:lnTo>
                    <a:pt x="3862" y="3056"/>
                  </a:lnTo>
                  <a:lnTo>
                    <a:pt x="3858" y="3066"/>
                  </a:lnTo>
                  <a:lnTo>
                    <a:pt x="3854" y="3080"/>
                  </a:lnTo>
                  <a:lnTo>
                    <a:pt x="3854" y="3090"/>
                  </a:lnTo>
                  <a:lnTo>
                    <a:pt x="3856" y="3090"/>
                  </a:lnTo>
                  <a:lnTo>
                    <a:pt x="3860" y="3086"/>
                  </a:lnTo>
                  <a:lnTo>
                    <a:pt x="3864" y="3080"/>
                  </a:lnTo>
                  <a:lnTo>
                    <a:pt x="3866" y="3078"/>
                  </a:lnTo>
                  <a:lnTo>
                    <a:pt x="3872" y="3076"/>
                  </a:lnTo>
                  <a:lnTo>
                    <a:pt x="3874" y="3076"/>
                  </a:lnTo>
                  <a:lnTo>
                    <a:pt x="3876" y="3072"/>
                  </a:lnTo>
                  <a:lnTo>
                    <a:pt x="3878" y="3060"/>
                  </a:lnTo>
                  <a:lnTo>
                    <a:pt x="3880" y="3052"/>
                  </a:lnTo>
                  <a:lnTo>
                    <a:pt x="3886" y="3048"/>
                  </a:lnTo>
                  <a:lnTo>
                    <a:pt x="3890" y="3048"/>
                  </a:lnTo>
                  <a:lnTo>
                    <a:pt x="3894" y="3048"/>
                  </a:lnTo>
                  <a:lnTo>
                    <a:pt x="3898" y="3048"/>
                  </a:lnTo>
                  <a:lnTo>
                    <a:pt x="3900" y="3046"/>
                  </a:lnTo>
                  <a:lnTo>
                    <a:pt x="3898" y="3042"/>
                  </a:lnTo>
                  <a:lnTo>
                    <a:pt x="3892" y="3034"/>
                  </a:lnTo>
                  <a:lnTo>
                    <a:pt x="3888" y="3028"/>
                  </a:lnTo>
                  <a:lnTo>
                    <a:pt x="3886" y="3022"/>
                  </a:lnTo>
                  <a:lnTo>
                    <a:pt x="3884" y="3010"/>
                  </a:lnTo>
                  <a:lnTo>
                    <a:pt x="3886" y="3000"/>
                  </a:lnTo>
                  <a:lnTo>
                    <a:pt x="3892" y="2988"/>
                  </a:lnTo>
                  <a:lnTo>
                    <a:pt x="3896" y="2978"/>
                  </a:lnTo>
                  <a:lnTo>
                    <a:pt x="3902" y="2966"/>
                  </a:lnTo>
                  <a:lnTo>
                    <a:pt x="3902" y="2952"/>
                  </a:lnTo>
                  <a:lnTo>
                    <a:pt x="3900" y="2938"/>
                  </a:lnTo>
                  <a:lnTo>
                    <a:pt x="3898" y="2928"/>
                  </a:lnTo>
                  <a:lnTo>
                    <a:pt x="3898" y="2920"/>
                  </a:lnTo>
                  <a:lnTo>
                    <a:pt x="3898" y="2912"/>
                  </a:lnTo>
                  <a:lnTo>
                    <a:pt x="3900" y="2906"/>
                  </a:lnTo>
                  <a:lnTo>
                    <a:pt x="3904" y="2902"/>
                  </a:lnTo>
                  <a:lnTo>
                    <a:pt x="3908" y="2900"/>
                  </a:lnTo>
                  <a:lnTo>
                    <a:pt x="3912" y="2900"/>
                  </a:lnTo>
                  <a:lnTo>
                    <a:pt x="3918" y="2902"/>
                  </a:lnTo>
                  <a:lnTo>
                    <a:pt x="3922" y="2906"/>
                  </a:lnTo>
                  <a:lnTo>
                    <a:pt x="3924" y="2906"/>
                  </a:lnTo>
                  <a:lnTo>
                    <a:pt x="3924" y="2898"/>
                  </a:lnTo>
                  <a:lnTo>
                    <a:pt x="3924" y="2884"/>
                  </a:lnTo>
                  <a:lnTo>
                    <a:pt x="3926" y="2876"/>
                  </a:lnTo>
                  <a:lnTo>
                    <a:pt x="3930" y="2868"/>
                  </a:lnTo>
                  <a:lnTo>
                    <a:pt x="3936" y="2860"/>
                  </a:lnTo>
                  <a:lnTo>
                    <a:pt x="3940" y="2850"/>
                  </a:lnTo>
                  <a:lnTo>
                    <a:pt x="3942" y="2840"/>
                  </a:lnTo>
                  <a:lnTo>
                    <a:pt x="3944" y="2830"/>
                  </a:lnTo>
                  <a:lnTo>
                    <a:pt x="3942" y="2820"/>
                  </a:lnTo>
                  <a:lnTo>
                    <a:pt x="3940" y="2810"/>
                  </a:lnTo>
                  <a:lnTo>
                    <a:pt x="3936" y="2802"/>
                  </a:lnTo>
                  <a:lnTo>
                    <a:pt x="3932" y="2794"/>
                  </a:lnTo>
                  <a:lnTo>
                    <a:pt x="3926" y="2788"/>
                  </a:lnTo>
                  <a:lnTo>
                    <a:pt x="3922" y="2780"/>
                  </a:lnTo>
                  <a:lnTo>
                    <a:pt x="3918" y="2766"/>
                  </a:lnTo>
                  <a:lnTo>
                    <a:pt x="3918" y="2752"/>
                  </a:lnTo>
                  <a:lnTo>
                    <a:pt x="3918" y="2740"/>
                  </a:lnTo>
                  <a:close/>
                  <a:moveTo>
                    <a:pt x="3276" y="3612"/>
                  </a:moveTo>
                  <a:lnTo>
                    <a:pt x="3276" y="3612"/>
                  </a:lnTo>
                  <a:lnTo>
                    <a:pt x="3274" y="3610"/>
                  </a:lnTo>
                  <a:lnTo>
                    <a:pt x="3270" y="3612"/>
                  </a:lnTo>
                  <a:lnTo>
                    <a:pt x="3268" y="3614"/>
                  </a:lnTo>
                  <a:lnTo>
                    <a:pt x="3268" y="3618"/>
                  </a:lnTo>
                  <a:lnTo>
                    <a:pt x="3272" y="3618"/>
                  </a:lnTo>
                  <a:lnTo>
                    <a:pt x="3274" y="3618"/>
                  </a:lnTo>
                  <a:lnTo>
                    <a:pt x="3276" y="3614"/>
                  </a:lnTo>
                  <a:lnTo>
                    <a:pt x="3276" y="3612"/>
                  </a:lnTo>
                  <a:close/>
                  <a:moveTo>
                    <a:pt x="3322" y="3130"/>
                  </a:moveTo>
                  <a:lnTo>
                    <a:pt x="3322" y="3130"/>
                  </a:lnTo>
                  <a:lnTo>
                    <a:pt x="3324" y="3128"/>
                  </a:lnTo>
                  <a:lnTo>
                    <a:pt x="3322" y="3126"/>
                  </a:lnTo>
                  <a:lnTo>
                    <a:pt x="3318" y="3126"/>
                  </a:lnTo>
                  <a:lnTo>
                    <a:pt x="3316" y="3128"/>
                  </a:lnTo>
                  <a:lnTo>
                    <a:pt x="3318" y="3130"/>
                  </a:lnTo>
                  <a:lnTo>
                    <a:pt x="3320" y="3130"/>
                  </a:lnTo>
                  <a:lnTo>
                    <a:pt x="3322" y="3130"/>
                  </a:lnTo>
                  <a:close/>
                  <a:moveTo>
                    <a:pt x="3302" y="3176"/>
                  </a:moveTo>
                  <a:lnTo>
                    <a:pt x="3302" y="3176"/>
                  </a:lnTo>
                  <a:lnTo>
                    <a:pt x="3304" y="3178"/>
                  </a:lnTo>
                  <a:lnTo>
                    <a:pt x="3310" y="3178"/>
                  </a:lnTo>
                  <a:lnTo>
                    <a:pt x="3320" y="3176"/>
                  </a:lnTo>
                  <a:lnTo>
                    <a:pt x="3330" y="3170"/>
                  </a:lnTo>
                  <a:lnTo>
                    <a:pt x="3334" y="3166"/>
                  </a:lnTo>
                  <a:lnTo>
                    <a:pt x="3334" y="3162"/>
                  </a:lnTo>
                  <a:lnTo>
                    <a:pt x="3332" y="3158"/>
                  </a:lnTo>
                  <a:lnTo>
                    <a:pt x="3326" y="3158"/>
                  </a:lnTo>
                  <a:lnTo>
                    <a:pt x="3322" y="3158"/>
                  </a:lnTo>
                  <a:lnTo>
                    <a:pt x="3314" y="3160"/>
                  </a:lnTo>
                  <a:lnTo>
                    <a:pt x="3310" y="3164"/>
                  </a:lnTo>
                  <a:lnTo>
                    <a:pt x="3304" y="3166"/>
                  </a:lnTo>
                  <a:lnTo>
                    <a:pt x="3302" y="3172"/>
                  </a:lnTo>
                  <a:lnTo>
                    <a:pt x="3302" y="3176"/>
                  </a:lnTo>
                  <a:close/>
                  <a:moveTo>
                    <a:pt x="3372" y="3542"/>
                  </a:moveTo>
                  <a:lnTo>
                    <a:pt x="3372" y="3542"/>
                  </a:lnTo>
                  <a:lnTo>
                    <a:pt x="3374" y="3538"/>
                  </a:lnTo>
                  <a:lnTo>
                    <a:pt x="3376" y="3534"/>
                  </a:lnTo>
                  <a:lnTo>
                    <a:pt x="3386" y="3520"/>
                  </a:lnTo>
                  <a:lnTo>
                    <a:pt x="3392" y="3512"/>
                  </a:lnTo>
                  <a:lnTo>
                    <a:pt x="3394" y="3508"/>
                  </a:lnTo>
                  <a:lnTo>
                    <a:pt x="3390" y="3508"/>
                  </a:lnTo>
                  <a:lnTo>
                    <a:pt x="3384" y="3512"/>
                  </a:lnTo>
                  <a:lnTo>
                    <a:pt x="3374" y="3522"/>
                  </a:lnTo>
                  <a:lnTo>
                    <a:pt x="3370" y="3528"/>
                  </a:lnTo>
                  <a:lnTo>
                    <a:pt x="3366" y="3538"/>
                  </a:lnTo>
                  <a:lnTo>
                    <a:pt x="3366" y="3544"/>
                  </a:lnTo>
                  <a:lnTo>
                    <a:pt x="3368" y="3546"/>
                  </a:lnTo>
                  <a:lnTo>
                    <a:pt x="3372" y="3544"/>
                  </a:lnTo>
                  <a:lnTo>
                    <a:pt x="3372" y="3542"/>
                  </a:lnTo>
                  <a:close/>
                  <a:moveTo>
                    <a:pt x="3932" y="2136"/>
                  </a:moveTo>
                  <a:lnTo>
                    <a:pt x="3932" y="2136"/>
                  </a:lnTo>
                  <a:lnTo>
                    <a:pt x="3930" y="2138"/>
                  </a:lnTo>
                  <a:lnTo>
                    <a:pt x="3932" y="2138"/>
                  </a:lnTo>
                  <a:lnTo>
                    <a:pt x="3936" y="2142"/>
                  </a:lnTo>
                  <a:lnTo>
                    <a:pt x="3942" y="2150"/>
                  </a:lnTo>
                  <a:lnTo>
                    <a:pt x="3950" y="2162"/>
                  </a:lnTo>
                  <a:lnTo>
                    <a:pt x="3952" y="2168"/>
                  </a:lnTo>
                  <a:lnTo>
                    <a:pt x="3952" y="2174"/>
                  </a:lnTo>
                  <a:lnTo>
                    <a:pt x="3948" y="2186"/>
                  </a:lnTo>
                  <a:lnTo>
                    <a:pt x="3944" y="2198"/>
                  </a:lnTo>
                  <a:lnTo>
                    <a:pt x="3944" y="2206"/>
                  </a:lnTo>
                  <a:lnTo>
                    <a:pt x="3946" y="2214"/>
                  </a:lnTo>
                  <a:lnTo>
                    <a:pt x="3948" y="2224"/>
                  </a:lnTo>
                  <a:lnTo>
                    <a:pt x="3948" y="2236"/>
                  </a:lnTo>
                  <a:lnTo>
                    <a:pt x="3948" y="2266"/>
                  </a:lnTo>
                  <a:lnTo>
                    <a:pt x="3944" y="2294"/>
                  </a:lnTo>
                  <a:lnTo>
                    <a:pt x="3940" y="2304"/>
                  </a:lnTo>
                  <a:lnTo>
                    <a:pt x="3938" y="2312"/>
                  </a:lnTo>
                  <a:lnTo>
                    <a:pt x="3936" y="2316"/>
                  </a:lnTo>
                  <a:lnTo>
                    <a:pt x="3938" y="2320"/>
                  </a:lnTo>
                  <a:lnTo>
                    <a:pt x="3944" y="2330"/>
                  </a:lnTo>
                  <a:lnTo>
                    <a:pt x="3946" y="2336"/>
                  </a:lnTo>
                  <a:lnTo>
                    <a:pt x="3948" y="2344"/>
                  </a:lnTo>
                  <a:lnTo>
                    <a:pt x="3946" y="2356"/>
                  </a:lnTo>
                  <a:lnTo>
                    <a:pt x="3942" y="2370"/>
                  </a:lnTo>
                  <a:lnTo>
                    <a:pt x="3940" y="2378"/>
                  </a:lnTo>
                  <a:lnTo>
                    <a:pt x="3940" y="2386"/>
                  </a:lnTo>
                  <a:lnTo>
                    <a:pt x="3942" y="2400"/>
                  </a:lnTo>
                  <a:lnTo>
                    <a:pt x="3944" y="2412"/>
                  </a:lnTo>
                  <a:lnTo>
                    <a:pt x="3944" y="2418"/>
                  </a:lnTo>
                  <a:lnTo>
                    <a:pt x="3940" y="2424"/>
                  </a:lnTo>
                  <a:lnTo>
                    <a:pt x="3936" y="2436"/>
                  </a:lnTo>
                  <a:lnTo>
                    <a:pt x="3934" y="2444"/>
                  </a:lnTo>
                  <a:lnTo>
                    <a:pt x="3936" y="2454"/>
                  </a:lnTo>
                  <a:lnTo>
                    <a:pt x="3938" y="2468"/>
                  </a:lnTo>
                  <a:lnTo>
                    <a:pt x="3942" y="2478"/>
                  </a:lnTo>
                  <a:lnTo>
                    <a:pt x="3944" y="2478"/>
                  </a:lnTo>
                  <a:lnTo>
                    <a:pt x="3946" y="2478"/>
                  </a:lnTo>
                  <a:lnTo>
                    <a:pt x="3950" y="2470"/>
                  </a:lnTo>
                  <a:lnTo>
                    <a:pt x="3954" y="2456"/>
                  </a:lnTo>
                  <a:lnTo>
                    <a:pt x="3958" y="2442"/>
                  </a:lnTo>
                  <a:lnTo>
                    <a:pt x="3962" y="2434"/>
                  </a:lnTo>
                  <a:lnTo>
                    <a:pt x="3966" y="2432"/>
                  </a:lnTo>
                  <a:lnTo>
                    <a:pt x="3968" y="2432"/>
                  </a:lnTo>
                  <a:lnTo>
                    <a:pt x="3972" y="2434"/>
                  </a:lnTo>
                  <a:lnTo>
                    <a:pt x="3976" y="2438"/>
                  </a:lnTo>
                  <a:lnTo>
                    <a:pt x="3980" y="2440"/>
                  </a:lnTo>
                  <a:lnTo>
                    <a:pt x="3984" y="2438"/>
                  </a:lnTo>
                  <a:lnTo>
                    <a:pt x="3990" y="2440"/>
                  </a:lnTo>
                  <a:lnTo>
                    <a:pt x="3994" y="2442"/>
                  </a:lnTo>
                  <a:lnTo>
                    <a:pt x="3996" y="2446"/>
                  </a:lnTo>
                  <a:lnTo>
                    <a:pt x="3998" y="2456"/>
                  </a:lnTo>
                  <a:lnTo>
                    <a:pt x="4000" y="2464"/>
                  </a:lnTo>
                  <a:lnTo>
                    <a:pt x="4000" y="2466"/>
                  </a:lnTo>
                  <a:lnTo>
                    <a:pt x="4002" y="2466"/>
                  </a:lnTo>
                  <a:lnTo>
                    <a:pt x="4006" y="2454"/>
                  </a:lnTo>
                  <a:lnTo>
                    <a:pt x="4006" y="2448"/>
                  </a:lnTo>
                  <a:lnTo>
                    <a:pt x="4004" y="2444"/>
                  </a:lnTo>
                  <a:lnTo>
                    <a:pt x="4002" y="2434"/>
                  </a:lnTo>
                  <a:lnTo>
                    <a:pt x="4002" y="2426"/>
                  </a:lnTo>
                  <a:lnTo>
                    <a:pt x="3998" y="2426"/>
                  </a:lnTo>
                  <a:lnTo>
                    <a:pt x="3992" y="2426"/>
                  </a:lnTo>
                  <a:lnTo>
                    <a:pt x="3990" y="2422"/>
                  </a:lnTo>
                  <a:lnTo>
                    <a:pt x="3986" y="2420"/>
                  </a:lnTo>
                  <a:lnTo>
                    <a:pt x="3984" y="2410"/>
                  </a:lnTo>
                  <a:lnTo>
                    <a:pt x="3980" y="2400"/>
                  </a:lnTo>
                  <a:lnTo>
                    <a:pt x="3976" y="2394"/>
                  </a:lnTo>
                  <a:lnTo>
                    <a:pt x="3972" y="2390"/>
                  </a:lnTo>
                  <a:lnTo>
                    <a:pt x="3966" y="2382"/>
                  </a:lnTo>
                  <a:lnTo>
                    <a:pt x="3964" y="2372"/>
                  </a:lnTo>
                  <a:lnTo>
                    <a:pt x="3964" y="2362"/>
                  </a:lnTo>
                  <a:lnTo>
                    <a:pt x="3964" y="2350"/>
                  </a:lnTo>
                  <a:lnTo>
                    <a:pt x="3970" y="2328"/>
                  </a:lnTo>
                  <a:lnTo>
                    <a:pt x="3978" y="2314"/>
                  </a:lnTo>
                  <a:lnTo>
                    <a:pt x="3980" y="2308"/>
                  </a:lnTo>
                  <a:lnTo>
                    <a:pt x="3982" y="2304"/>
                  </a:lnTo>
                  <a:lnTo>
                    <a:pt x="3982" y="2294"/>
                  </a:lnTo>
                  <a:lnTo>
                    <a:pt x="3984" y="2290"/>
                  </a:lnTo>
                  <a:lnTo>
                    <a:pt x="3984" y="2288"/>
                  </a:lnTo>
                  <a:lnTo>
                    <a:pt x="3988" y="2284"/>
                  </a:lnTo>
                  <a:lnTo>
                    <a:pt x="3994" y="2282"/>
                  </a:lnTo>
                  <a:lnTo>
                    <a:pt x="4004" y="2280"/>
                  </a:lnTo>
                  <a:lnTo>
                    <a:pt x="4014" y="2280"/>
                  </a:lnTo>
                  <a:lnTo>
                    <a:pt x="4026" y="2286"/>
                  </a:lnTo>
                  <a:lnTo>
                    <a:pt x="4036" y="2294"/>
                  </a:lnTo>
                  <a:lnTo>
                    <a:pt x="4048" y="2314"/>
                  </a:lnTo>
                  <a:lnTo>
                    <a:pt x="4052" y="2316"/>
                  </a:lnTo>
                  <a:lnTo>
                    <a:pt x="4052" y="2312"/>
                  </a:lnTo>
                  <a:lnTo>
                    <a:pt x="4048" y="2302"/>
                  </a:lnTo>
                  <a:lnTo>
                    <a:pt x="4040" y="2294"/>
                  </a:lnTo>
                  <a:lnTo>
                    <a:pt x="4034" y="2282"/>
                  </a:lnTo>
                  <a:lnTo>
                    <a:pt x="4032" y="2276"/>
                  </a:lnTo>
                  <a:lnTo>
                    <a:pt x="4030" y="2268"/>
                  </a:lnTo>
                  <a:lnTo>
                    <a:pt x="4026" y="2252"/>
                  </a:lnTo>
                  <a:lnTo>
                    <a:pt x="4020" y="2234"/>
                  </a:lnTo>
                  <a:lnTo>
                    <a:pt x="4012" y="2214"/>
                  </a:lnTo>
                  <a:lnTo>
                    <a:pt x="4010" y="2206"/>
                  </a:lnTo>
                  <a:lnTo>
                    <a:pt x="4010" y="2196"/>
                  </a:lnTo>
                  <a:lnTo>
                    <a:pt x="4008" y="2180"/>
                  </a:lnTo>
                  <a:lnTo>
                    <a:pt x="4004" y="2168"/>
                  </a:lnTo>
                  <a:lnTo>
                    <a:pt x="4002" y="2158"/>
                  </a:lnTo>
                  <a:lnTo>
                    <a:pt x="3998" y="2148"/>
                  </a:lnTo>
                  <a:lnTo>
                    <a:pt x="3998" y="2144"/>
                  </a:lnTo>
                  <a:lnTo>
                    <a:pt x="3994" y="2146"/>
                  </a:lnTo>
                  <a:lnTo>
                    <a:pt x="3992" y="2146"/>
                  </a:lnTo>
                  <a:lnTo>
                    <a:pt x="3992" y="2138"/>
                  </a:lnTo>
                  <a:lnTo>
                    <a:pt x="3994" y="2128"/>
                  </a:lnTo>
                  <a:lnTo>
                    <a:pt x="3992" y="2128"/>
                  </a:lnTo>
                  <a:lnTo>
                    <a:pt x="3990" y="2128"/>
                  </a:lnTo>
                  <a:lnTo>
                    <a:pt x="3988" y="2124"/>
                  </a:lnTo>
                  <a:lnTo>
                    <a:pt x="3988" y="2116"/>
                  </a:lnTo>
                  <a:lnTo>
                    <a:pt x="3988" y="2108"/>
                  </a:lnTo>
                  <a:lnTo>
                    <a:pt x="3992" y="2096"/>
                  </a:lnTo>
                  <a:lnTo>
                    <a:pt x="3994" y="2090"/>
                  </a:lnTo>
                  <a:lnTo>
                    <a:pt x="3996" y="2082"/>
                  </a:lnTo>
                  <a:lnTo>
                    <a:pt x="3996" y="2072"/>
                  </a:lnTo>
                  <a:lnTo>
                    <a:pt x="3994" y="2058"/>
                  </a:lnTo>
                  <a:lnTo>
                    <a:pt x="3990" y="2042"/>
                  </a:lnTo>
                  <a:lnTo>
                    <a:pt x="3988" y="2036"/>
                  </a:lnTo>
                  <a:lnTo>
                    <a:pt x="3986" y="2034"/>
                  </a:lnTo>
                  <a:lnTo>
                    <a:pt x="3988" y="2032"/>
                  </a:lnTo>
                  <a:lnTo>
                    <a:pt x="3988" y="2028"/>
                  </a:lnTo>
                  <a:lnTo>
                    <a:pt x="3986" y="2026"/>
                  </a:lnTo>
                  <a:lnTo>
                    <a:pt x="3984" y="2026"/>
                  </a:lnTo>
                  <a:lnTo>
                    <a:pt x="3982" y="2022"/>
                  </a:lnTo>
                  <a:lnTo>
                    <a:pt x="3982" y="2014"/>
                  </a:lnTo>
                  <a:lnTo>
                    <a:pt x="3978" y="2010"/>
                  </a:lnTo>
                  <a:lnTo>
                    <a:pt x="3978" y="2006"/>
                  </a:lnTo>
                  <a:lnTo>
                    <a:pt x="3980" y="2000"/>
                  </a:lnTo>
                  <a:lnTo>
                    <a:pt x="3984" y="1994"/>
                  </a:lnTo>
                  <a:lnTo>
                    <a:pt x="3982" y="1988"/>
                  </a:lnTo>
                  <a:lnTo>
                    <a:pt x="3978" y="1984"/>
                  </a:lnTo>
                  <a:lnTo>
                    <a:pt x="3974" y="1976"/>
                  </a:lnTo>
                  <a:lnTo>
                    <a:pt x="3970" y="1972"/>
                  </a:lnTo>
                  <a:lnTo>
                    <a:pt x="3970" y="1974"/>
                  </a:lnTo>
                  <a:lnTo>
                    <a:pt x="3966" y="1978"/>
                  </a:lnTo>
                  <a:lnTo>
                    <a:pt x="3962" y="1980"/>
                  </a:lnTo>
                  <a:lnTo>
                    <a:pt x="3958" y="1982"/>
                  </a:lnTo>
                  <a:lnTo>
                    <a:pt x="3954" y="1982"/>
                  </a:lnTo>
                  <a:lnTo>
                    <a:pt x="3954" y="1984"/>
                  </a:lnTo>
                  <a:lnTo>
                    <a:pt x="3960" y="1990"/>
                  </a:lnTo>
                  <a:lnTo>
                    <a:pt x="3966" y="1998"/>
                  </a:lnTo>
                  <a:lnTo>
                    <a:pt x="3968" y="2004"/>
                  </a:lnTo>
                  <a:lnTo>
                    <a:pt x="3970" y="2008"/>
                  </a:lnTo>
                  <a:lnTo>
                    <a:pt x="3966" y="2016"/>
                  </a:lnTo>
                  <a:lnTo>
                    <a:pt x="3964" y="2018"/>
                  </a:lnTo>
                  <a:lnTo>
                    <a:pt x="3962" y="2018"/>
                  </a:lnTo>
                  <a:lnTo>
                    <a:pt x="3960" y="2020"/>
                  </a:lnTo>
                  <a:lnTo>
                    <a:pt x="3960" y="2024"/>
                  </a:lnTo>
                  <a:lnTo>
                    <a:pt x="3962" y="2024"/>
                  </a:lnTo>
                  <a:lnTo>
                    <a:pt x="3964" y="2026"/>
                  </a:lnTo>
                  <a:lnTo>
                    <a:pt x="3966" y="2028"/>
                  </a:lnTo>
                  <a:lnTo>
                    <a:pt x="3966" y="2030"/>
                  </a:lnTo>
                  <a:lnTo>
                    <a:pt x="3962" y="2034"/>
                  </a:lnTo>
                  <a:lnTo>
                    <a:pt x="3958" y="2038"/>
                  </a:lnTo>
                  <a:lnTo>
                    <a:pt x="3954" y="2038"/>
                  </a:lnTo>
                  <a:lnTo>
                    <a:pt x="3954" y="2036"/>
                  </a:lnTo>
                  <a:lnTo>
                    <a:pt x="3952" y="2034"/>
                  </a:lnTo>
                  <a:lnTo>
                    <a:pt x="3952" y="2030"/>
                  </a:lnTo>
                  <a:lnTo>
                    <a:pt x="3950" y="2028"/>
                  </a:lnTo>
                  <a:lnTo>
                    <a:pt x="3946" y="2030"/>
                  </a:lnTo>
                  <a:lnTo>
                    <a:pt x="3940" y="2032"/>
                  </a:lnTo>
                  <a:lnTo>
                    <a:pt x="3936" y="2034"/>
                  </a:lnTo>
                  <a:lnTo>
                    <a:pt x="3932" y="2036"/>
                  </a:lnTo>
                  <a:lnTo>
                    <a:pt x="3934" y="2044"/>
                  </a:lnTo>
                  <a:lnTo>
                    <a:pt x="3936" y="2054"/>
                  </a:lnTo>
                  <a:lnTo>
                    <a:pt x="3938" y="2066"/>
                  </a:lnTo>
                  <a:lnTo>
                    <a:pt x="3936" y="2078"/>
                  </a:lnTo>
                  <a:lnTo>
                    <a:pt x="3930" y="2090"/>
                  </a:lnTo>
                  <a:lnTo>
                    <a:pt x="3928" y="2098"/>
                  </a:lnTo>
                  <a:lnTo>
                    <a:pt x="3928" y="2104"/>
                  </a:lnTo>
                  <a:lnTo>
                    <a:pt x="3930" y="2108"/>
                  </a:lnTo>
                  <a:lnTo>
                    <a:pt x="3928" y="2118"/>
                  </a:lnTo>
                  <a:lnTo>
                    <a:pt x="3926" y="2124"/>
                  </a:lnTo>
                  <a:lnTo>
                    <a:pt x="3928" y="2128"/>
                  </a:lnTo>
                  <a:lnTo>
                    <a:pt x="3930" y="2132"/>
                  </a:lnTo>
                  <a:lnTo>
                    <a:pt x="3934" y="2134"/>
                  </a:lnTo>
                  <a:lnTo>
                    <a:pt x="3934" y="2136"/>
                  </a:lnTo>
                  <a:lnTo>
                    <a:pt x="3932" y="2136"/>
                  </a:lnTo>
                  <a:close/>
                  <a:moveTo>
                    <a:pt x="4070" y="2610"/>
                  </a:moveTo>
                  <a:lnTo>
                    <a:pt x="4070" y="2610"/>
                  </a:lnTo>
                  <a:lnTo>
                    <a:pt x="4068" y="2602"/>
                  </a:lnTo>
                  <a:lnTo>
                    <a:pt x="4068" y="2594"/>
                  </a:lnTo>
                  <a:lnTo>
                    <a:pt x="4070" y="2586"/>
                  </a:lnTo>
                  <a:lnTo>
                    <a:pt x="4072" y="2580"/>
                  </a:lnTo>
                  <a:lnTo>
                    <a:pt x="4078" y="2572"/>
                  </a:lnTo>
                  <a:lnTo>
                    <a:pt x="4078" y="2570"/>
                  </a:lnTo>
                  <a:lnTo>
                    <a:pt x="4076" y="2568"/>
                  </a:lnTo>
                  <a:lnTo>
                    <a:pt x="4072" y="2570"/>
                  </a:lnTo>
                  <a:lnTo>
                    <a:pt x="4068" y="2572"/>
                  </a:lnTo>
                  <a:lnTo>
                    <a:pt x="4062" y="2582"/>
                  </a:lnTo>
                  <a:lnTo>
                    <a:pt x="4054" y="2590"/>
                  </a:lnTo>
                  <a:lnTo>
                    <a:pt x="4050" y="2592"/>
                  </a:lnTo>
                  <a:lnTo>
                    <a:pt x="4044" y="2592"/>
                  </a:lnTo>
                  <a:lnTo>
                    <a:pt x="4040" y="2592"/>
                  </a:lnTo>
                  <a:lnTo>
                    <a:pt x="4038" y="2590"/>
                  </a:lnTo>
                  <a:lnTo>
                    <a:pt x="4036" y="2586"/>
                  </a:lnTo>
                  <a:lnTo>
                    <a:pt x="4034" y="2582"/>
                  </a:lnTo>
                  <a:lnTo>
                    <a:pt x="4032" y="2580"/>
                  </a:lnTo>
                  <a:lnTo>
                    <a:pt x="4028" y="2578"/>
                  </a:lnTo>
                  <a:lnTo>
                    <a:pt x="4022" y="2578"/>
                  </a:lnTo>
                  <a:lnTo>
                    <a:pt x="4012" y="2576"/>
                  </a:lnTo>
                  <a:lnTo>
                    <a:pt x="4004" y="2570"/>
                  </a:lnTo>
                  <a:lnTo>
                    <a:pt x="3994" y="2562"/>
                  </a:lnTo>
                  <a:lnTo>
                    <a:pt x="3984" y="2554"/>
                  </a:lnTo>
                  <a:lnTo>
                    <a:pt x="3966" y="2534"/>
                  </a:lnTo>
                  <a:lnTo>
                    <a:pt x="3952" y="2516"/>
                  </a:lnTo>
                  <a:lnTo>
                    <a:pt x="3946" y="2510"/>
                  </a:lnTo>
                  <a:lnTo>
                    <a:pt x="3940" y="2506"/>
                  </a:lnTo>
                  <a:lnTo>
                    <a:pt x="3934" y="2504"/>
                  </a:lnTo>
                  <a:lnTo>
                    <a:pt x="3930" y="2504"/>
                  </a:lnTo>
                  <a:lnTo>
                    <a:pt x="3926" y="2508"/>
                  </a:lnTo>
                  <a:lnTo>
                    <a:pt x="3924" y="2512"/>
                  </a:lnTo>
                  <a:lnTo>
                    <a:pt x="3924" y="2520"/>
                  </a:lnTo>
                  <a:lnTo>
                    <a:pt x="3928" y="2530"/>
                  </a:lnTo>
                  <a:lnTo>
                    <a:pt x="3932" y="2540"/>
                  </a:lnTo>
                  <a:lnTo>
                    <a:pt x="3932" y="2546"/>
                  </a:lnTo>
                  <a:lnTo>
                    <a:pt x="3932" y="2552"/>
                  </a:lnTo>
                  <a:lnTo>
                    <a:pt x="3930" y="2556"/>
                  </a:lnTo>
                  <a:lnTo>
                    <a:pt x="3928" y="2564"/>
                  </a:lnTo>
                  <a:lnTo>
                    <a:pt x="3926" y="2568"/>
                  </a:lnTo>
                  <a:lnTo>
                    <a:pt x="3928" y="2574"/>
                  </a:lnTo>
                  <a:lnTo>
                    <a:pt x="3928" y="2580"/>
                  </a:lnTo>
                  <a:lnTo>
                    <a:pt x="3928" y="2584"/>
                  </a:lnTo>
                  <a:lnTo>
                    <a:pt x="3922" y="2594"/>
                  </a:lnTo>
                  <a:lnTo>
                    <a:pt x="3918" y="2602"/>
                  </a:lnTo>
                  <a:lnTo>
                    <a:pt x="3916" y="2606"/>
                  </a:lnTo>
                  <a:lnTo>
                    <a:pt x="3916" y="2610"/>
                  </a:lnTo>
                  <a:lnTo>
                    <a:pt x="3918" y="2620"/>
                  </a:lnTo>
                  <a:lnTo>
                    <a:pt x="3918" y="2630"/>
                  </a:lnTo>
                  <a:lnTo>
                    <a:pt x="3914" y="2634"/>
                  </a:lnTo>
                  <a:lnTo>
                    <a:pt x="3912" y="2636"/>
                  </a:lnTo>
                  <a:lnTo>
                    <a:pt x="3906" y="2636"/>
                  </a:lnTo>
                  <a:lnTo>
                    <a:pt x="3900" y="2632"/>
                  </a:lnTo>
                  <a:lnTo>
                    <a:pt x="3886" y="2626"/>
                  </a:lnTo>
                  <a:lnTo>
                    <a:pt x="3876" y="2624"/>
                  </a:lnTo>
                  <a:lnTo>
                    <a:pt x="3874" y="2624"/>
                  </a:lnTo>
                  <a:lnTo>
                    <a:pt x="3872" y="2628"/>
                  </a:lnTo>
                  <a:lnTo>
                    <a:pt x="3874" y="2630"/>
                  </a:lnTo>
                  <a:lnTo>
                    <a:pt x="3878" y="2636"/>
                  </a:lnTo>
                  <a:lnTo>
                    <a:pt x="3880" y="2640"/>
                  </a:lnTo>
                  <a:lnTo>
                    <a:pt x="3880" y="2642"/>
                  </a:lnTo>
                  <a:lnTo>
                    <a:pt x="3878" y="2648"/>
                  </a:lnTo>
                  <a:lnTo>
                    <a:pt x="3872" y="2656"/>
                  </a:lnTo>
                  <a:lnTo>
                    <a:pt x="3866" y="2662"/>
                  </a:lnTo>
                  <a:lnTo>
                    <a:pt x="3858" y="2670"/>
                  </a:lnTo>
                  <a:lnTo>
                    <a:pt x="3854" y="2676"/>
                  </a:lnTo>
                  <a:lnTo>
                    <a:pt x="3852" y="2680"/>
                  </a:lnTo>
                  <a:lnTo>
                    <a:pt x="3852" y="2682"/>
                  </a:lnTo>
                  <a:lnTo>
                    <a:pt x="3854" y="2686"/>
                  </a:lnTo>
                  <a:lnTo>
                    <a:pt x="3856" y="2690"/>
                  </a:lnTo>
                  <a:lnTo>
                    <a:pt x="3862" y="2694"/>
                  </a:lnTo>
                  <a:lnTo>
                    <a:pt x="3866" y="2700"/>
                  </a:lnTo>
                  <a:lnTo>
                    <a:pt x="3866" y="2706"/>
                  </a:lnTo>
                  <a:lnTo>
                    <a:pt x="3864" y="2710"/>
                  </a:lnTo>
                  <a:lnTo>
                    <a:pt x="3860" y="2722"/>
                  </a:lnTo>
                  <a:lnTo>
                    <a:pt x="3862" y="2726"/>
                  </a:lnTo>
                  <a:lnTo>
                    <a:pt x="3864" y="2732"/>
                  </a:lnTo>
                  <a:lnTo>
                    <a:pt x="3866" y="2734"/>
                  </a:lnTo>
                  <a:lnTo>
                    <a:pt x="3870" y="2736"/>
                  </a:lnTo>
                  <a:lnTo>
                    <a:pt x="3874" y="2732"/>
                  </a:lnTo>
                  <a:lnTo>
                    <a:pt x="3880" y="2720"/>
                  </a:lnTo>
                  <a:lnTo>
                    <a:pt x="3884" y="2712"/>
                  </a:lnTo>
                  <a:lnTo>
                    <a:pt x="3888" y="2710"/>
                  </a:lnTo>
                  <a:lnTo>
                    <a:pt x="3890" y="2712"/>
                  </a:lnTo>
                  <a:lnTo>
                    <a:pt x="3896" y="2714"/>
                  </a:lnTo>
                  <a:lnTo>
                    <a:pt x="3900" y="2714"/>
                  </a:lnTo>
                  <a:lnTo>
                    <a:pt x="3908" y="2712"/>
                  </a:lnTo>
                  <a:lnTo>
                    <a:pt x="3912" y="2710"/>
                  </a:lnTo>
                  <a:lnTo>
                    <a:pt x="3910" y="2706"/>
                  </a:lnTo>
                  <a:lnTo>
                    <a:pt x="3894" y="2698"/>
                  </a:lnTo>
                  <a:lnTo>
                    <a:pt x="3886" y="2692"/>
                  </a:lnTo>
                  <a:lnTo>
                    <a:pt x="3878" y="2686"/>
                  </a:lnTo>
                  <a:lnTo>
                    <a:pt x="3874" y="2680"/>
                  </a:lnTo>
                  <a:lnTo>
                    <a:pt x="3874" y="2676"/>
                  </a:lnTo>
                  <a:lnTo>
                    <a:pt x="3876" y="2672"/>
                  </a:lnTo>
                  <a:lnTo>
                    <a:pt x="3882" y="2666"/>
                  </a:lnTo>
                  <a:lnTo>
                    <a:pt x="3886" y="2666"/>
                  </a:lnTo>
                  <a:lnTo>
                    <a:pt x="3888" y="2668"/>
                  </a:lnTo>
                  <a:lnTo>
                    <a:pt x="3892" y="2670"/>
                  </a:lnTo>
                  <a:lnTo>
                    <a:pt x="3896" y="2674"/>
                  </a:lnTo>
                  <a:lnTo>
                    <a:pt x="3900" y="2676"/>
                  </a:lnTo>
                  <a:lnTo>
                    <a:pt x="3906" y="2676"/>
                  </a:lnTo>
                  <a:lnTo>
                    <a:pt x="3912" y="2674"/>
                  </a:lnTo>
                  <a:lnTo>
                    <a:pt x="3918" y="2670"/>
                  </a:lnTo>
                  <a:lnTo>
                    <a:pt x="3924" y="2668"/>
                  </a:lnTo>
                  <a:lnTo>
                    <a:pt x="3930" y="2666"/>
                  </a:lnTo>
                  <a:lnTo>
                    <a:pt x="3936" y="2668"/>
                  </a:lnTo>
                  <a:lnTo>
                    <a:pt x="3954" y="2678"/>
                  </a:lnTo>
                  <a:lnTo>
                    <a:pt x="3984" y="2698"/>
                  </a:lnTo>
                  <a:lnTo>
                    <a:pt x="3992" y="2700"/>
                  </a:lnTo>
                  <a:lnTo>
                    <a:pt x="3996" y="2698"/>
                  </a:lnTo>
                  <a:lnTo>
                    <a:pt x="4000" y="2692"/>
                  </a:lnTo>
                  <a:lnTo>
                    <a:pt x="4002" y="2684"/>
                  </a:lnTo>
                  <a:lnTo>
                    <a:pt x="4008" y="2664"/>
                  </a:lnTo>
                  <a:lnTo>
                    <a:pt x="4012" y="2656"/>
                  </a:lnTo>
                  <a:lnTo>
                    <a:pt x="4018" y="2652"/>
                  </a:lnTo>
                  <a:lnTo>
                    <a:pt x="4030" y="2648"/>
                  </a:lnTo>
                  <a:lnTo>
                    <a:pt x="4042" y="2646"/>
                  </a:lnTo>
                  <a:lnTo>
                    <a:pt x="4054" y="2644"/>
                  </a:lnTo>
                  <a:lnTo>
                    <a:pt x="4068" y="2640"/>
                  </a:lnTo>
                  <a:lnTo>
                    <a:pt x="4090" y="2630"/>
                  </a:lnTo>
                  <a:lnTo>
                    <a:pt x="4096" y="2626"/>
                  </a:lnTo>
                  <a:lnTo>
                    <a:pt x="4096" y="2624"/>
                  </a:lnTo>
                  <a:lnTo>
                    <a:pt x="4094" y="2622"/>
                  </a:lnTo>
                  <a:lnTo>
                    <a:pt x="4092" y="2620"/>
                  </a:lnTo>
                  <a:lnTo>
                    <a:pt x="4090" y="2620"/>
                  </a:lnTo>
                  <a:lnTo>
                    <a:pt x="4084" y="2622"/>
                  </a:lnTo>
                  <a:lnTo>
                    <a:pt x="4082" y="2622"/>
                  </a:lnTo>
                  <a:lnTo>
                    <a:pt x="4078" y="2622"/>
                  </a:lnTo>
                  <a:lnTo>
                    <a:pt x="4074" y="2618"/>
                  </a:lnTo>
                  <a:lnTo>
                    <a:pt x="4070" y="2610"/>
                  </a:lnTo>
                  <a:close/>
                  <a:moveTo>
                    <a:pt x="3802" y="2924"/>
                  </a:moveTo>
                  <a:lnTo>
                    <a:pt x="3802" y="2924"/>
                  </a:lnTo>
                  <a:lnTo>
                    <a:pt x="3806" y="2916"/>
                  </a:lnTo>
                  <a:lnTo>
                    <a:pt x="3806" y="2908"/>
                  </a:lnTo>
                  <a:lnTo>
                    <a:pt x="3804" y="2906"/>
                  </a:lnTo>
                  <a:lnTo>
                    <a:pt x="3802" y="2904"/>
                  </a:lnTo>
                  <a:lnTo>
                    <a:pt x="3800" y="2906"/>
                  </a:lnTo>
                  <a:lnTo>
                    <a:pt x="3796" y="2910"/>
                  </a:lnTo>
                  <a:lnTo>
                    <a:pt x="3792" y="2914"/>
                  </a:lnTo>
                  <a:lnTo>
                    <a:pt x="3792" y="2918"/>
                  </a:lnTo>
                  <a:lnTo>
                    <a:pt x="3792" y="2922"/>
                  </a:lnTo>
                  <a:lnTo>
                    <a:pt x="3792" y="2924"/>
                  </a:lnTo>
                  <a:lnTo>
                    <a:pt x="3794" y="2926"/>
                  </a:lnTo>
                  <a:lnTo>
                    <a:pt x="3798" y="2928"/>
                  </a:lnTo>
                  <a:lnTo>
                    <a:pt x="3800" y="2926"/>
                  </a:lnTo>
                  <a:lnTo>
                    <a:pt x="3802" y="2924"/>
                  </a:lnTo>
                  <a:close/>
                  <a:moveTo>
                    <a:pt x="3594" y="3018"/>
                  </a:moveTo>
                  <a:lnTo>
                    <a:pt x="3594" y="3018"/>
                  </a:lnTo>
                  <a:lnTo>
                    <a:pt x="3596" y="3016"/>
                  </a:lnTo>
                  <a:lnTo>
                    <a:pt x="3596" y="3014"/>
                  </a:lnTo>
                  <a:lnTo>
                    <a:pt x="3594" y="3010"/>
                  </a:lnTo>
                  <a:lnTo>
                    <a:pt x="3592" y="3010"/>
                  </a:lnTo>
                  <a:lnTo>
                    <a:pt x="3590" y="3012"/>
                  </a:lnTo>
                  <a:lnTo>
                    <a:pt x="3588" y="3014"/>
                  </a:lnTo>
                  <a:lnTo>
                    <a:pt x="3590" y="3018"/>
                  </a:lnTo>
                  <a:lnTo>
                    <a:pt x="3594" y="3018"/>
                  </a:lnTo>
                  <a:close/>
                  <a:moveTo>
                    <a:pt x="3048" y="4040"/>
                  </a:moveTo>
                  <a:lnTo>
                    <a:pt x="3048" y="4040"/>
                  </a:lnTo>
                  <a:lnTo>
                    <a:pt x="3046" y="4042"/>
                  </a:lnTo>
                  <a:lnTo>
                    <a:pt x="3044" y="4044"/>
                  </a:lnTo>
                  <a:lnTo>
                    <a:pt x="3042" y="4050"/>
                  </a:lnTo>
                  <a:lnTo>
                    <a:pt x="3044" y="4056"/>
                  </a:lnTo>
                  <a:lnTo>
                    <a:pt x="3046" y="4062"/>
                  </a:lnTo>
                  <a:lnTo>
                    <a:pt x="3048" y="4064"/>
                  </a:lnTo>
                  <a:lnTo>
                    <a:pt x="3050" y="4068"/>
                  </a:lnTo>
                  <a:lnTo>
                    <a:pt x="3052" y="4098"/>
                  </a:lnTo>
                  <a:lnTo>
                    <a:pt x="3054" y="4116"/>
                  </a:lnTo>
                  <a:lnTo>
                    <a:pt x="3056" y="4120"/>
                  </a:lnTo>
                  <a:lnTo>
                    <a:pt x="3058" y="4120"/>
                  </a:lnTo>
                  <a:lnTo>
                    <a:pt x="3062" y="4120"/>
                  </a:lnTo>
                  <a:lnTo>
                    <a:pt x="3064" y="4122"/>
                  </a:lnTo>
                  <a:lnTo>
                    <a:pt x="3066" y="4126"/>
                  </a:lnTo>
                  <a:lnTo>
                    <a:pt x="3070" y="4134"/>
                  </a:lnTo>
                  <a:lnTo>
                    <a:pt x="3074" y="4138"/>
                  </a:lnTo>
                  <a:lnTo>
                    <a:pt x="3076" y="4134"/>
                  </a:lnTo>
                  <a:lnTo>
                    <a:pt x="3076" y="4128"/>
                  </a:lnTo>
                  <a:lnTo>
                    <a:pt x="3078" y="4120"/>
                  </a:lnTo>
                  <a:lnTo>
                    <a:pt x="3078" y="4118"/>
                  </a:lnTo>
                  <a:lnTo>
                    <a:pt x="3082" y="4118"/>
                  </a:lnTo>
                  <a:lnTo>
                    <a:pt x="3086" y="4122"/>
                  </a:lnTo>
                  <a:lnTo>
                    <a:pt x="3090" y="4126"/>
                  </a:lnTo>
                  <a:lnTo>
                    <a:pt x="3092" y="4130"/>
                  </a:lnTo>
                  <a:lnTo>
                    <a:pt x="3090" y="4134"/>
                  </a:lnTo>
                  <a:lnTo>
                    <a:pt x="3086" y="4140"/>
                  </a:lnTo>
                  <a:lnTo>
                    <a:pt x="3080" y="4146"/>
                  </a:lnTo>
                  <a:lnTo>
                    <a:pt x="3076" y="4156"/>
                  </a:lnTo>
                  <a:lnTo>
                    <a:pt x="3078" y="4164"/>
                  </a:lnTo>
                  <a:lnTo>
                    <a:pt x="3078" y="4166"/>
                  </a:lnTo>
                  <a:lnTo>
                    <a:pt x="3082" y="4166"/>
                  </a:lnTo>
                  <a:lnTo>
                    <a:pt x="3084" y="4164"/>
                  </a:lnTo>
                  <a:lnTo>
                    <a:pt x="3088" y="4166"/>
                  </a:lnTo>
                  <a:lnTo>
                    <a:pt x="3092" y="4170"/>
                  </a:lnTo>
                  <a:lnTo>
                    <a:pt x="3096" y="4174"/>
                  </a:lnTo>
                  <a:lnTo>
                    <a:pt x="3100" y="4176"/>
                  </a:lnTo>
                  <a:lnTo>
                    <a:pt x="3104" y="4178"/>
                  </a:lnTo>
                  <a:lnTo>
                    <a:pt x="3112" y="4176"/>
                  </a:lnTo>
                  <a:lnTo>
                    <a:pt x="3112" y="4174"/>
                  </a:lnTo>
                  <a:lnTo>
                    <a:pt x="3112" y="4168"/>
                  </a:lnTo>
                  <a:lnTo>
                    <a:pt x="3112" y="4166"/>
                  </a:lnTo>
                  <a:lnTo>
                    <a:pt x="3116" y="4164"/>
                  </a:lnTo>
                  <a:lnTo>
                    <a:pt x="3120" y="4160"/>
                  </a:lnTo>
                  <a:lnTo>
                    <a:pt x="3124" y="4160"/>
                  </a:lnTo>
                  <a:lnTo>
                    <a:pt x="3138" y="4172"/>
                  </a:lnTo>
                  <a:lnTo>
                    <a:pt x="3144" y="4176"/>
                  </a:lnTo>
                  <a:lnTo>
                    <a:pt x="3148" y="4180"/>
                  </a:lnTo>
                  <a:lnTo>
                    <a:pt x="3152" y="4188"/>
                  </a:lnTo>
                  <a:lnTo>
                    <a:pt x="3154" y="4196"/>
                  </a:lnTo>
                  <a:lnTo>
                    <a:pt x="3156" y="4198"/>
                  </a:lnTo>
                  <a:lnTo>
                    <a:pt x="3158" y="4198"/>
                  </a:lnTo>
                  <a:lnTo>
                    <a:pt x="3162" y="4198"/>
                  </a:lnTo>
                  <a:lnTo>
                    <a:pt x="3162" y="4196"/>
                  </a:lnTo>
                  <a:lnTo>
                    <a:pt x="3162" y="4188"/>
                  </a:lnTo>
                  <a:lnTo>
                    <a:pt x="3154" y="4170"/>
                  </a:lnTo>
                  <a:lnTo>
                    <a:pt x="3154" y="4166"/>
                  </a:lnTo>
                  <a:lnTo>
                    <a:pt x="3154" y="4164"/>
                  </a:lnTo>
                  <a:lnTo>
                    <a:pt x="3160" y="4164"/>
                  </a:lnTo>
                  <a:lnTo>
                    <a:pt x="3164" y="4168"/>
                  </a:lnTo>
                  <a:lnTo>
                    <a:pt x="3168" y="4174"/>
                  </a:lnTo>
                  <a:lnTo>
                    <a:pt x="3172" y="4180"/>
                  </a:lnTo>
                  <a:lnTo>
                    <a:pt x="3176" y="4182"/>
                  </a:lnTo>
                  <a:lnTo>
                    <a:pt x="3180" y="4186"/>
                  </a:lnTo>
                  <a:lnTo>
                    <a:pt x="3184" y="4192"/>
                  </a:lnTo>
                  <a:lnTo>
                    <a:pt x="3186" y="4198"/>
                  </a:lnTo>
                  <a:lnTo>
                    <a:pt x="3186" y="4202"/>
                  </a:lnTo>
                  <a:lnTo>
                    <a:pt x="3188" y="4206"/>
                  </a:lnTo>
                  <a:lnTo>
                    <a:pt x="3196" y="4210"/>
                  </a:lnTo>
                  <a:lnTo>
                    <a:pt x="3206" y="4216"/>
                  </a:lnTo>
                  <a:lnTo>
                    <a:pt x="3210" y="4218"/>
                  </a:lnTo>
                  <a:lnTo>
                    <a:pt x="3212" y="4222"/>
                  </a:lnTo>
                  <a:lnTo>
                    <a:pt x="3212" y="4228"/>
                  </a:lnTo>
                  <a:lnTo>
                    <a:pt x="3216" y="4232"/>
                  </a:lnTo>
                  <a:lnTo>
                    <a:pt x="3218" y="4230"/>
                  </a:lnTo>
                  <a:lnTo>
                    <a:pt x="3220" y="4224"/>
                  </a:lnTo>
                  <a:lnTo>
                    <a:pt x="3222" y="4216"/>
                  </a:lnTo>
                  <a:lnTo>
                    <a:pt x="3222" y="4208"/>
                  </a:lnTo>
                  <a:lnTo>
                    <a:pt x="3220" y="4204"/>
                  </a:lnTo>
                  <a:lnTo>
                    <a:pt x="3218" y="4202"/>
                  </a:lnTo>
                  <a:lnTo>
                    <a:pt x="3210" y="4200"/>
                  </a:lnTo>
                  <a:lnTo>
                    <a:pt x="3206" y="4200"/>
                  </a:lnTo>
                  <a:lnTo>
                    <a:pt x="3206" y="4196"/>
                  </a:lnTo>
                  <a:lnTo>
                    <a:pt x="3206" y="4194"/>
                  </a:lnTo>
                  <a:lnTo>
                    <a:pt x="3206" y="4192"/>
                  </a:lnTo>
                  <a:lnTo>
                    <a:pt x="3204" y="4186"/>
                  </a:lnTo>
                  <a:lnTo>
                    <a:pt x="3198" y="4182"/>
                  </a:lnTo>
                  <a:lnTo>
                    <a:pt x="3196" y="4178"/>
                  </a:lnTo>
                  <a:lnTo>
                    <a:pt x="3194" y="4174"/>
                  </a:lnTo>
                  <a:lnTo>
                    <a:pt x="3196" y="4174"/>
                  </a:lnTo>
                  <a:lnTo>
                    <a:pt x="3198" y="4174"/>
                  </a:lnTo>
                  <a:lnTo>
                    <a:pt x="3206" y="4174"/>
                  </a:lnTo>
                  <a:lnTo>
                    <a:pt x="3210" y="4172"/>
                  </a:lnTo>
                  <a:lnTo>
                    <a:pt x="3212" y="4172"/>
                  </a:lnTo>
                  <a:lnTo>
                    <a:pt x="3214" y="4168"/>
                  </a:lnTo>
                  <a:lnTo>
                    <a:pt x="3210" y="4164"/>
                  </a:lnTo>
                  <a:lnTo>
                    <a:pt x="3194" y="4156"/>
                  </a:lnTo>
                  <a:lnTo>
                    <a:pt x="3190" y="4154"/>
                  </a:lnTo>
                  <a:lnTo>
                    <a:pt x="3186" y="4156"/>
                  </a:lnTo>
                  <a:lnTo>
                    <a:pt x="3186" y="4158"/>
                  </a:lnTo>
                  <a:lnTo>
                    <a:pt x="3184" y="4162"/>
                  </a:lnTo>
                  <a:lnTo>
                    <a:pt x="3184" y="4170"/>
                  </a:lnTo>
                  <a:lnTo>
                    <a:pt x="3182" y="4172"/>
                  </a:lnTo>
                  <a:lnTo>
                    <a:pt x="3180" y="4170"/>
                  </a:lnTo>
                  <a:lnTo>
                    <a:pt x="3178" y="4168"/>
                  </a:lnTo>
                  <a:lnTo>
                    <a:pt x="3176" y="4164"/>
                  </a:lnTo>
                  <a:lnTo>
                    <a:pt x="3176" y="4158"/>
                  </a:lnTo>
                  <a:lnTo>
                    <a:pt x="3176" y="4154"/>
                  </a:lnTo>
                  <a:lnTo>
                    <a:pt x="3174" y="4150"/>
                  </a:lnTo>
                  <a:lnTo>
                    <a:pt x="3170" y="4146"/>
                  </a:lnTo>
                  <a:lnTo>
                    <a:pt x="3164" y="4142"/>
                  </a:lnTo>
                  <a:lnTo>
                    <a:pt x="3158" y="4140"/>
                  </a:lnTo>
                  <a:lnTo>
                    <a:pt x="3154" y="4140"/>
                  </a:lnTo>
                  <a:lnTo>
                    <a:pt x="3152" y="4140"/>
                  </a:lnTo>
                  <a:lnTo>
                    <a:pt x="3150" y="4142"/>
                  </a:lnTo>
                  <a:lnTo>
                    <a:pt x="3148" y="4146"/>
                  </a:lnTo>
                  <a:lnTo>
                    <a:pt x="3144" y="4146"/>
                  </a:lnTo>
                  <a:lnTo>
                    <a:pt x="3142" y="4146"/>
                  </a:lnTo>
                  <a:lnTo>
                    <a:pt x="3140" y="4148"/>
                  </a:lnTo>
                  <a:lnTo>
                    <a:pt x="3140" y="4152"/>
                  </a:lnTo>
                  <a:lnTo>
                    <a:pt x="3140" y="4158"/>
                  </a:lnTo>
                  <a:lnTo>
                    <a:pt x="3138" y="4158"/>
                  </a:lnTo>
                  <a:lnTo>
                    <a:pt x="3136" y="4158"/>
                  </a:lnTo>
                  <a:lnTo>
                    <a:pt x="3130" y="4156"/>
                  </a:lnTo>
                  <a:lnTo>
                    <a:pt x="3126" y="4152"/>
                  </a:lnTo>
                  <a:lnTo>
                    <a:pt x="3122" y="4142"/>
                  </a:lnTo>
                  <a:lnTo>
                    <a:pt x="3120" y="4132"/>
                  </a:lnTo>
                  <a:lnTo>
                    <a:pt x="3120" y="4124"/>
                  </a:lnTo>
                  <a:lnTo>
                    <a:pt x="3120" y="4120"/>
                  </a:lnTo>
                  <a:lnTo>
                    <a:pt x="3120" y="4116"/>
                  </a:lnTo>
                  <a:lnTo>
                    <a:pt x="3116" y="4104"/>
                  </a:lnTo>
                  <a:lnTo>
                    <a:pt x="3112" y="4092"/>
                  </a:lnTo>
                  <a:lnTo>
                    <a:pt x="3112" y="4086"/>
                  </a:lnTo>
                  <a:lnTo>
                    <a:pt x="3116" y="4082"/>
                  </a:lnTo>
                  <a:lnTo>
                    <a:pt x="3120" y="4072"/>
                  </a:lnTo>
                  <a:lnTo>
                    <a:pt x="3120" y="4066"/>
                  </a:lnTo>
                  <a:lnTo>
                    <a:pt x="3120" y="4062"/>
                  </a:lnTo>
                  <a:lnTo>
                    <a:pt x="3124" y="4054"/>
                  </a:lnTo>
                  <a:lnTo>
                    <a:pt x="3128" y="4052"/>
                  </a:lnTo>
                  <a:lnTo>
                    <a:pt x="3130" y="4050"/>
                  </a:lnTo>
                  <a:lnTo>
                    <a:pt x="3132" y="4052"/>
                  </a:lnTo>
                  <a:lnTo>
                    <a:pt x="3134" y="4052"/>
                  </a:lnTo>
                  <a:lnTo>
                    <a:pt x="3136" y="4056"/>
                  </a:lnTo>
                  <a:lnTo>
                    <a:pt x="3138" y="4056"/>
                  </a:lnTo>
                  <a:lnTo>
                    <a:pt x="3144" y="4046"/>
                  </a:lnTo>
                  <a:lnTo>
                    <a:pt x="3148" y="4034"/>
                  </a:lnTo>
                  <a:lnTo>
                    <a:pt x="3154" y="4008"/>
                  </a:lnTo>
                  <a:lnTo>
                    <a:pt x="3154" y="4006"/>
                  </a:lnTo>
                  <a:lnTo>
                    <a:pt x="3152" y="4002"/>
                  </a:lnTo>
                  <a:lnTo>
                    <a:pt x="3146" y="3992"/>
                  </a:lnTo>
                  <a:lnTo>
                    <a:pt x="3144" y="3986"/>
                  </a:lnTo>
                  <a:lnTo>
                    <a:pt x="3142" y="3978"/>
                  </a:lnTo>
                  <a:lnTo>
                    <a:pt x="3142" y="3970"/>
                  </a:lnTo>
                  <a:lnTo>
                    <a:pt x="3144" y="3960"/>
                  </a:lnTo>
                  <a:lnTo>
                    <a:pt x="3148" y="3944"/>
                  </a:lnTo>
                  <a:lnTo>
                    <a:pt x="3146" y="3936"/>
                  </a:lnTo>
                  <a:lnTo>
                    <a:pt x="3146" y="3934"/>
                  </a:lnTo>
                  <a:lnTo>
                    <a:pt x="3142" y="3934"/>
                  </a:lnTo>
                  <a:lnTo>
                    <a:pt x="3140" y="3936"/>
                  </a:lnTo>
                  <a:lnTo>
                    <a:pt x="3136" y="3942"/>
                  </a:lnTo>
                  <a:lnTo>
                    <a:pt x="3132" y="3946"/>
                  </a:lnTo>
                  <a:lnTo>
                    <a:pt x="3126" y="3944"/>
                  </a:lnTo>
                  <a:lnTo>
                    <a:pt x="3122" y="3942"/>
                  </a:lnTo>
                  <a:lnTo>
                    <a:pt x="3114" y="3938"/>
                  </a:lnTo>
                  <a:lnTo>
                    <a:pt x="3100" y="3930"/>
                  </a:lnTo>
                  <a:lnTo>
                    <a:pt x="3094" y="3926"/>
                  </a:lnTo>
                  <a:lnTo>
                    <a:pt x="3086" y="3928"/>
                  </a:lnTo>
                  <a:lnTo>
                    <a:pt x="3076" y="3932"/>
                  </a:lnTo>
                  <a:lnTo>
                    <a:pt x="3076" y="3936"/>
                  </a:lnTo>
                  <a:lnTo>
                    <a:pt x="3074" y="3938"/>
                  </a:lnTo>
                  <a:lnTo>
                    <a:pt x="3074" y="3946"/>
                  </a:lnTo>
                  <a:lnTo>
                    <a:pt x="3074" y="3952"/>
                  </a:lnTo>
                  <a:lnTo>
                    <a:pt x="3072" y="3958"/>
                  </a:lnTo>
                  <a:lnTo>
                    <a:pt x="3068" y="3966"/>
                  </a:lnTo>
                  <a:lnTo>
                    <a:pt x="3068" y="3972"/>
                  </a:lnTo>
                  <a:lnTo>
                    <a:pt x="3068" y="3986"/>
                  </a:lnTo>
                  <a:lnTo>
                    <a:pt x="3070" y="4000"/>
                  </a:lnTo>
                  <a:lnTo>
                    <a:pt x="3068" y="4010"/>
                  </a:lnTo>
                  <a:lnTo>
                    <a:pt x="3066" y="4018"/>
                  </a:lnTo>
                  <a:lnTo>
                    <a:pt x="3064" y="4026"/>
                  </a:lnTo>
                  <a:lnTo>
                    <a:pt x="3062" y="4032"/>
                  </a:lnTo>
                  <a:lnTo>
                    <a:pt x="3064" y="4038"/>
                  </a:lnTo>
                  <a:lnTo>
                    <a:pt x="3066" y="4040"/>
                  </a:lnTo>
                  <a:lnTo>
                    <a:pt x="3068" y="4046"/>
                  </a:lnTo>
                  <a:lnTo>
                    <a:pt x="3070" y="4050"/>
                  </a:lnTo>
                  <a:lnTo>
                    <a:pt x="3068" y="4054"/>
                  </a:lnTo>
                  <a:lnTo>
                    <a:pt x="3066" y="4058"/>
                  </a:lnTo>
                  <a:lnTo>
                    <a:pt x="3062" y="4060"/>
                  </a:lnTo>
                  <a:lnTo>
                    <a:pt x="3060" y="4056"/>
                  </a:lnTo>
                  <a:lnTo>
                    <a:pt x="3058" y="4054"/>
                  </a:lnTo>
                  <a:lnTo>
                    <a:pt x="3052" y="4044"/>
                  </a:lnTo>
                  <a:lnTo>
                    <a:pt x="3050" y="4042"/>
                  </a:lnTo>
                  <a:lnTo>
                    <a:pt x="3048" y="4040"/>
                  </a:lnTo>
                  <a:close/>
                  <a:moveTo>
                    <a:pt x="3012" y="4336"/>
                  </a:moveTo>
                  <a:lnTo>
                    <a:pt x="3012" y="4336"/>
                  </a:lnTo>
                  <a:lnTo>
                    <a:pt x="2996" y="4362"/>
                  </a:lnTo>
                  <a:lnTo>
                    <a:pt x="2978" y="4384"/>
                  </a:lnTo>
                  <a:lnTo>
                    <a:pt x="2960" y="4400"/>
                  </a:lnTo>
                  <a:lnTo>
                    <a:pt x="2950" y="4412"/>
                  </a:lnTo>
                  <a:lnTo>
                    <a:pt x="2948" y="4420"/>
                  </a:lnTo>
                  <a:lnTo>
                    <a:pt x="2944" y="4428"/>
                  </a:lnTo>
                  <a:lnTo>
                    <a:pt x="2944" y="4432"/>
                  </a:lnTo>
                  <a:lnTo>
                    <a:pt x="2946" y="4434"/>
                  </a:lnTo>
                  <a:lnTo>
                    <a:pt x="2950" y="4432"/>
                  </a:lnTo>
                  <a:lnTo>
                    <a:pt x="2954" y="4426"/>
                  </a:lnTo>
                  <a:lnTo>
                    <a:pt x="2960" y="4422"/>
                  </a:lnTo>
                  <a:lnTo>
                    <a:pt x="2968" y="4410"/>
                  </a:lnTo>
                  <a:lnTo>
                    <a:pt x="2994" y="4388"/>
                  </a:lnTo>
                  <a:lnTo>
                    <a:pt x="3002" y="4380"/>
                  </a:lnTo>
                  <a:lnTo>
                    <a:pt x="3006" y="4372"/>
                  </a:lnTo>
                  <a:lnTo>
                    <a:pt x="3008" y="4368"/>
                  </a:lnTo>
                  <a:lnTo>
                    <a:pt x="3008" y="4364"/>
                  </a:lnTo>
                  <a:lnTo>
                    <a:pt x="3010" y="4358"/>
                  </a:lnTo>
                  <a:lnTo>
                    <a:pt x="3012" y="4356"/>
                  </a:lnTo>
                  <a:lnTo>
                    <a:pt x="3016" y="4354"/>
                  </a:lnTo>
                  <a:lnTo>
                    <a:pt x="3022" y="4352"/>
                  </a:lnTo>
                  <a:lnTo>
                    <a:pt x="3024" y="4350"/>
                  </a:lnTo>
                  <a:lnTo>
                    <a:pt x="3028" y="4344"/>
                  </a:lnTo>
                  <a:lnTo>
                    <a:pt x="3030" y="4338"/>
                  </a:lnTo>
                  <a:lnTo>
                    <a:pt x="3030" y="4336"/>
                  </a:lnTo>
                  <a:lnTo>
                    <a:pt x="3034" y="4336"/>
                  </a:lnTo>
                  <a:lnTo>
                    <a:pt x="3038" y="4334"/>
                  </a:lnTo>
                  <a:lnTo>
                    <a:pt x="3042" y="4330"/>
                  </a:lnTo>
                  <a:lnTo>
                    <a:pt x="3044" y="4324"/>
                  </a:lnTo>
                  <a:lnTo>
                    <a:pt x="3042" y="4316"/>
                  </a:lnTo>
                  <a:lnTo>
                    <a:pt x="3040" y="4312"/>
                  </a:lnTo>
                  <a:lnTo>
                    <a:pt x="3040" y="4306"/>
                  </a:lnTo>
                  <a:lnTo>
                    <a:pt x="3040" y="4296"/>
                  </a:lnTo>
                  <a:lnTo>
                    <a:pt x="3040" y="4288"/>
                  </a:lnTo>
                  <a:lnTo>
                    <a:pt x="3038" y="4286"/>
                  </a:lnTo>
                  <a:lnTo>
                    <a:pt x="3036" y="4284"/>
                  </a:lnTo>
                  <a:lnTo>
                    <a:pt x="3034" y="4284"/>
                  </a:lnTo>
                  <a:lnTo>
                    <a:pt x="3032" y="4286"/>
                  </a:lnTo>
                  <a:lnTo>
                    <a:pt x="3032" y="4294"/>
                  </a:lnTo>
                  <a:lnTo>
                    <a:pt x="3030" y="4302"/>
                  </a:lnTo>
                  <a:lnTo>
                    <a:pt x="3028" y="4304"/>
                  </a:lnTo>
                  <a:lnTo>
                    <a:pt x="3026" y="4306"/>
                  </a:lnTo>
                  <a:lnTo>
                    <a:pt x="3024" y="4306"/>
                  </a:lnTo>
                  <a:lnTo>
                    <a:pt x="3024" y="4308"/>
                  </a:lnTo>
                  <a:lnTo>
                    <a:pt x="3026" y="4312"/>
                  </a:lnTo>
                  <a:lnTo>
                    <a:pt x="3028" y="4318"/>
                  </a:lnTo>
                  <a:lnTo>
                    <a:pt x="3028" y="4322"/>
                  </a:lnTo>
                  <a:lnTo>
                    <a:pt x="3026" y="4326"/>
                  </a:lnTo>
                  <a:lnTo>
                    <a:pt x="3022" y="4330"/>
                  </a:lnTo>
                  <a:lnTo>
                    <a:pt x="3020" y="4328"/>
                  </a:lnTo>
                  <a:lnTo>
                    <a:pt x="3018" y="4328"/>
                  </a:lnTo>
                  <a:lnTo>
                    <a:pt x="3012" y="4336"/>
                  </a:lnTo>
                  <a:close/>
                  <a:moveTo>
                    <a:pt x="3126" y="3596"/>
                  </a:moveTo>
                  <a:lnTo>
                    <a:pt x="3126" y="3596"/>
                  </a:lnTo>
                  <a:lnTo>
                    <a:pt x="3122" y="3592"/>
                  </a:lnTo>
                  <a:lnTo>
                    <a:pt x="3118" y="3590"/>
                  </a:lnTo>
                  <a:lnTo>
                    <a:pt x="3116" y="3590"/>
                  </a:lnTo>
                  <a:lnTo>
                    <a:pt x="3114" y="3590"/>
                  </a:lnTo>
                  <a:lnTo>
                    <a:pt x="3110" y="3594"/>
                  </a:lnTo>
                  <a:lnTo>
                    <a:pt x="3104" y="3598"/>
                  </a:lnTo>
                  <a:lnTo>
                    <a:pt x="3098" y="3600"/>
                  </a:lnTo>
                  <a:lnTo>
                    <a:pt x="3092" y="3608"/>
                  </a:lnTo>
                  <a:lnTo>
                    <a:pt x="3072" y="3644"/>
                  </a:lnTo>
                  <a:lnTo>
                    <a:pt x="3062" y="3662"/>
                  </a:lnTo>
                  <a:lnTo>
                    <a:pt x="3060" y="3678"/>
                  </a:lnTo>
                  <a:lnTo>
                    <a:pt x="3060" y="3694"/>
                  </a:lnTo>
                  <a:lnTo>
                    <a:pt x="3062" y="3712"/>
                  </a:lnTo>
                  <a:lnTo>
                    <a:pt x="3066" y="3726"/>
                  </a:lnTo>
                  <a:lnTo>
                    <a:pt x="3070" y="3730"/>
                  </a:lnTo>
                  <a:lnTo>
                    <a:pt x="3074" y="3734"/>
                  </a:lnTo>
                  <a:lnTo>
                    <a:pt x="3078" y="3742"/>
                  </a:lnTo>
                  <a:lnTo>
                    <a:pt x="3082" y="3752"/>
                  </a:lnTo>
                  <a:lnTo>
                    <a:pt x="3086" y="3762"/>
                  </a:lnTo>
                  <a:lnTo>
                    <a:pt x="3088" y="3764"/>
                  </a:lnTo>
                  <a:lnTo>
                    <a:pt x="3090" y="3762"/>
                  </a:lnTo>
                  <a:lnTo>
                    <a:pt x="3090" y="3756"/>
                  </a:lnTo>
                  <a:lnTo>
                    <a:pt x="3090" y="3748"/>
                  </a:lnTo>
                  <a:lnTo>
                    <a:pt x="3092" y="3738"/>
                  </a:lnTo>
                  <a:lnTo>
                    <a:pt x="3094" y="3730"/>
                  </a:lnTo>
                  <a:lnTo>
                    <a:pt x="3096" y="3726"/>
                  </a:lnTo>
                  <a:lnTo>
                    <a:pt x="3098" y="3722"/>
                  </a:lnTo>
                  <a:lnTo>
                    <a:pt x="3102" y="3718"/>
                  </a:lnTo>
                  <a:lnTo>
                    <a:pt x="3106" y="3712"/>
                  </a:lnTo>
                  <a:lnTo>
                    <a:pt x="3110" y="3702"/>
                  </a:lnTo>
                  <a:lnTo>
                    <a:pt x="3114" y="3690"/>
                  </a:lnTo>
                  <a:lnTo>
                    <a:pt x="3120" y="3662"/>
                  </a:lnTo>
                  <a:lnTo>
                    <a:pt x="3126" y="3644"/>
                  </a:lnTo>
                  <a:lnTo>
                    <a:pt x="3130" y="3632"/>
                  </a:lnTo>
                  <a:lnTo>
                    <a:pt x="3130" y="3628"/>
                  </a:lnTo>
                  <a:lnTo>
                    <a:pt x="3128" y="3622"/>
                  </a:lnTo>
                  <a:lnTo>
                    <a:pt x="3128" y="3618"/>
                  </a:lnTo>
                  <a:lnTo>
                    <a:pt x="3128" y="3614"/>
                  </a:lnTo>
                  <a:lnTo>
                    <a:pt x="3130" y="3610"/>
                  </a:lnTo>
                  <a:lnTo>
                    <a:pt x="3132" y="3608"/>
                  </a:lnTo>
                  <a:lnTo>
                    <a:pt x="3132" y="3604"/>
                  </a:lnTo>
                  <a:lnTo>
                    <a:pt x="3130" y="3600"/>
                  </a:lnTo>
                  <a:lnTo>
                    <a:pt x="3126" y="3596"/>
                  </a:lnTo>
                  <a:close/>
                  <a:moveTo>
                    <a:pt x="4186" y="2510"/>
                  </a:moveTo>
                  <a:lnTo>
                    <a:pt x="4186" y="2510"/>
                  </a:lnTo>
                  <a:lnTo>
                    <a:pt x="4182" y="2506"/>
                  </a:lnTo>
                  <a:lnTo>
                    <a:pt x="4182" y="2510"/>
                  </a:lnTo>
                  <a:lnTo>
                    <a:pt x="4180" y="2516"/>
                  </a:lnTo>
                  <a:lnTo>
                    <a:pt x="4180" y="2518"/>
                  </a:lnTo>
                  <a:lnTo>
                    <a:pt x="4176" y="2522"/>
                  </a:lnTo>
                  <a:lnTo>
                    <a:pt x="4166" y="2526"/>
                  </a:lnTo>
                  <a:lnTo>
                    <a:pt x="4156" y="2534"/>
                  </a:lnTo>
                  <a:lnTo>
                    <a:pt x="4148" y="2544"/>
                  </a:lnTo>
                  <a:lnTo>
                    <a:pt x="4140" y="2558"/>
                  </a:lnTo>
                  <a:lnTo>
                    <a:pt x="4140" y="2560"/>
                  </a:lnTo>
                  <a:lnTo>
                    <a:pt x="4140" y="2562"/>
                  </a:lnTo>
                  <a:lnTo>
                    <a:pt x="4142" y="2564"/>
                  </a:lnTo>
                  <a:lnTo>
                    <a:pt x="4144" y="2562"/>
                  </a:lnTo>
                  <a:lnTo>
                    <a:pt x="4152" y="2556"/>
                  </a:lnTo>
                  <a:lnTo>
                    <a:pt x="4162" y="2546"/>
                  </a:lnTo>
                  <a:lnTo>
                    <a:pt x="4170" y="2536"/>
                  </a:lnTo>
                  <a:lnTo>
                    <a:pt x="4176" y="2532"/>
                  </a:lnTo>
                  <a:lnTo>
                    <a:pt x="4182" y="2528"/>
                  </a:lnTo>
                  <a:lnTo>
                    <a:pt x="4192" y="2522"/>
                  </a:lnTo>
                  <a:lnTo>
                    <a:pt x="4196" y="2518"/>
                  </a:lnTo>
                  <a:lnTo>
                    <a:pt x="4202" y="2516"/>
                  </a:lnTo>
                  <a:lnTo>
                    <a:pt x="4212" y="2512"/>
                  </a:lnTo>
                  <a:lnTo>
                    <a:pt x="4216" y="2510"/>
                  </a:lnTo>
                  <a:lnTo>
                    <a:pt x="4218" y="2508"/>
                  </a:lnTo>
                  <a:lnTo>
                    <a:pt x="4218" y="2506"/>
                  </a:lnTo>
                  <a:lnTo>
                    <a:pt x="4216" y="2502"/>
                  </a:lnTo>
                  <a:lnTo>
                    <a:pt x="4214" y="2500"/>
                  </a:lnTo>
                  <a:lnTo>
                    <a:pt x="4210" y="2500"/>
                  </a:lnTo>
                  <a:lnTo>
                    <a:pt x="4204" y="2504"/>
                  </a:lnTo>
                  <a:lnTo>
                    <a:pt x="4194" y="2510"/>
                  </a:lnTo>
                  <a:lnTo>
                    <a:pt x="4190" y="2510"/>
                  </a:lnTo>
                  <a:lnTo>
                    <a:pt x="4186" y="2510"/>
                  </a:lnTo>
                  <a:close/>
                  <a:moveTo>
                    <a:pt x="3264" y="4226"/>
                  </a:moveTo>
                  <a:lnTo>
                    <a:pt x="3264" y="4226"/>
                  </a:lnTo>
                  <a:lnTo>
                    <a:pt x="3258" y="4226"/>
                  </a:lnTo>
                  <a:lnTo>
                    <a:pt x="3250" y="4226"/>
                  </a:lnTo>
                  <a:lnTo>
                    <a:pt x="3242" y="4228"/>
                  </a:lnTo>
                  <a:lnTo>
                    <a:pt x="3234" y="4226"/>
                  </a:lnTo>
                  <a:lnTo>
                    <a:pt x="3230" y="4226"/>
                  </a:lnTo>
                  <a:lnTo>
                    <a:pt x="3228" y="4228"/>
                  </a:lnTo>
                  <a:lnTo>
                    <a:pt x="3228" y="4234"/>
                  </a:lnTo>
                  <a:lnTo>
                    <a:pt x="3234" y="4244"/>
                  </a:lnTo>
                  <a:lnTo>
                    <a:pt x="3242" y="4252"/>
                  </a:lnTo>
                  <a:lnTo>
                    <a:pt x="3246" y="4258"/>
                  </a:lnTo>
                  <a:lnTo>
                    <a:pt x="3248" y="4260"/>
                  </a:lnTo>
                  <a:lnTo>
                    <a:pt x="3250" y="4262"/>
                  </a:lnTo>
                  <a:lnTo>
                    <a:pt x="3254" y="4264"/>
                  </a:lnTo>
                  <a:lnTo>
                    <a:pt x="3258" y="4266"/>
                  </a:lnTo>
                  <a:lnTo>
                    <a:pt x="3258" y="4268"/>
                  </a:lnTo>
                  <a:lnTo>
                    <a:pt x="3256" y="4272"/>
                  </a:lnTo>
                  <a:lnTo>
                    <a:pt x="3254" y="4276"/>
                  </a:lnTo>
                  <a:lnTo>
                    <a:pt x="3252" y="4276"/>
                  </a:lnTo>
                  <a:lnTo>
                    <a:pt x="3252" y="4278"/>
                  </a:lnTo>
                  <a:lnTo>
                    <a:pt x="3256" y="4282"/>
                  </a:lnTo>
                  <a:lnTo>
                    <a:pt x="3260" y="4288"/>
                  </a:lnTo>
                  <a:lnTo>
                    <a:pt x="3264" y="4296"/>
                  </a:lnTo>
                  <a:lnTo>
                    <a:pt x="3266" y="4298"/>
                  </a:lnTo>
                  <a:lnTo>
                    <a:pt x="3268" y="4300"/>
                  </a:lnTo>
                  <a:lnTo>
                    <a:pt x="3272" y="4298"/>
                  </a:lnTo>
                  <a:lnTo>
                    <a:pt x="3276" y="4298"/>
                  </a:lnTo>
                  <a:lnTo>
                    <a:pt x="3280" y="4298"/>
                  </a:lnTo>
                  <a:lnTo>
                    <a:pt x="3282" y="4300"/>
                  </a:lnTo>
                  <a:lnTo>
                    <a:pt x="3286" y="4302"/>
                  </a:lnTo>
                  <a:lnTo>
                    <a:pt x="3288" y="4300"/>
                  </a:lnTo>
                  <a:lnTo>
                    <a:pt x="3286" y="4296"/>
                  </a:lnTo>
                  <a:lnTo>
                    <a:pt x="3282" y="4292"/>
                  </a:lnTo>
                  <a:lnTo>
                    <a:pt x="3282" y="4290"/>
                  </a:lnTo>
                  <a:lnTo>
                    <a:pt x="3282" y="4288"/>
                  </a:lnTo>
                  <a:lnTo>
                    <a:pt x="3282" y="4284"/>
                  </a:lnTo>
                  <a:lnTo>
                    <a:pt x="3278" y="4280"/>
                  </a:lnTo>
                  <a:lnTo>
                    <a:pt x="3276" y="4276"/>
                  </a:lnTo>
                  <a:lnTo>
                    <a:pt x="3276" y="4272"/>
                  </a:lnTo>
                  <a:lnTo>
                    <a:pt x="3276" y="4260"/>
                  </a:lnTo>
                  <a:lnTo>
                    <a:pt x="3276" y="4248"/>
                  </a:lnTo>
                  <a:lnTo>
                    <a:pt x="3276" y="4242"/>
                  </a:lnTo>
                  <a:lnTo>
                    <a:pt x="3274" y="4240"/>
                  </a:lnTo>
                  <a:lnTo>
                    <a:pt x="3270" y="4236"/>
                  </a:lnTo>
                  <a:lnTo>
                    <a:pt x="3270" y="4234"/>
                  </a:lnTo>
                  <a:lnTo>
                    <a:pt x="3268" y="4230"/>
                  </a:lnTo>
                  <a:lnTo>
                    <a:pt x="3264" y="4226"/>
                  </a:lnTo>
                  <a:close/>
                  <a:moveTo>
                    <a:pt x="2906" y="4970"/>
                  </a:moveTo>
                  <a:lnTo>
                    <a:pt x="2906" y="4970"/>
                  </a:lnTo>
                  <a:lnTo>
                    <a:pt x="2908" y="4964"/>
                  </a:lnTo>
                  <a:lnTo>
                    <a:pt x="2910" y="4962"/>
                  </a:lnTo>
                  <a:lnTo>
                    <a:pt x="2914" y="4960"/>
                  </a:lnTo>
                  <a:lnTo>
                    <a:pt x="2918" y="4958"/>
                  </a:lnTo>
                  <a:lnTo>
                    <a:pt x="2918" y="4956"/>
                  </a:lnTo>
                  <a:lnTo>
                    <a:pt x="2918" y="4950"/>
                  </a:lnTo>
                  <a:lnTo>
                    <a:pt x="2916" y="4942"/>
                  </a:lnTo>
                  <a:lnTo>
                    <a:pt x="2914" y="4932"/>
                  </a:lnTo>
                  <a:lnTo>
                    <a:pt x="2914" y="4924"/>
                  </a:lnTo>
                  <a:lnTo>
                    <a:pt x="2916" y="4918"/>
                  </a:lnTo>
                  <a:lnTo>
                    <a:pt x="2920" y="4912"/>
                  </a:lnTo>
                  <a:lnTo>
                    <a:pt x="2930" y="4902"/>
                  </a:lnTo>
                  <a:lnTo>
                    <a:pt x="2934" y="4898"/>
                  </a:lnTo>
                  <a:lnTo>
                    <a:pt x="2938" y="4892"/>
                  </a:lnTo>
                  <a:lnTo>
                    <a:pt x="2940" y="4888"/>
                  </a:lnTo>
                  <a:lnTo>
                    <a:pt x="2944" y="4886"/>
                  </a:lnTo>
                  <a:lnTo>
                    <a:pt x="2952" y="4882"/>
                  </a:lnTo>
                  <a:lnTo>
                    <a:pt x="2954" y="4882"/>
                  </a:lnTo>
                  <a:lnTo>
                    <a:pt x="2958" y="4878"/>
                  </a:lnTo>
                  <a:lnTo>
                    <a:pt x="2958" y="4872"/>
                  </a:lnTo>
                  <a:lnTo>
                    <a:pt x="2958" y="4862"/>
                  </a:lnTo>
                  <a:lnTo>
                    <a:pt x="2956" y="4840"/>
                  </a:lnTo>
                  <a:lnTo>
                    <a:pt x="2958" y="4822"/>
                  </a:lnTo>
                  <a:lnTo>
                    <a:pt x="2962" y="4808"/>
                  </a:lnTo>
                  <a:lnTo>
                    <a:pt x="2964" y="4804"/>
                  </a:lnTo>
                  <a:lnTo>
                    <a:pt x="2968" y="4800"/>
                  </a:lnTo>
                  <a:lnTo>
                    <a:pt x="2972" y="4796"/>
                  </a:lnTo>
                  <a:lnTo>
                    <a:pt x="2974" y="4792"/>
                  </a:lnTo>
                  <a:lnTo>
                    <a:pt x="2978" y="4792"/>
                  </a:lnTo>
                  <a:lnTo>
                    <a:pt x="2982" y="4796"/>
                  </a:lnTo>
                  <a:lnTo>
                    <a:pt x="2988" y="4800"/>
                  </a:lnTo>
                  <a:lnTo>
                    <a:pt x="2992" y="4802"/>
                  </a:lnTo>
                  <a:lnTo>
                    <a:pt x="3002" y="4802"/>
                  </a:lnTo>
                  <a:lnTo>
                    <a:pt x="3010" y="4800"/>
                  </a:lnTo>
                  <a:lnTo>
                    <a:pt x="3012" y="4798"/>
                  </a:lnTo>
                  <a:lnTo>
                    <a:pt x="3014" y="4796"/>
                  </a:lnTo>
                  <a:lnTo>
                    <a:pt x="3012" y="4792"/>
                  </a:lnTo>
                  <a:lnTo>
                    <a:pt x="3006" y="4786"/>
                  </a:lnTo>
                  <a:lnTo>
                    <a:pt x="2988" y="4770"/>
                  </a:lnTo>
                  <a:lnTo>
                    <a:pt x="2980" y="4760"/>
                  </a:lnTo>
                  <a:lnTo>
                    <a:pt x="2972" y="4752"/>
                  </a:lnTo>
                  <a:lnTo>
                    <a:pt x="2970" y="4744"/>
                  </a:lnTo>
                  <a:lnTo>
                    <a:pt x="2970" y="4742"/>
                  </a:lnTo>
                  <a:lnTo>
                    <a:pt x="2970" y="4738"/>
                  </a:lnTo>
                  <a:lnTo>
                    <a:pt x="2974" y="4734"/>
                  </a:lnTo>
                  <a:lnTo>
                    <a:pt x="2976" y="4730"/>
                  </a:lnTo>
                  <a:lnTo>
                    <a:pt x="2974" y="4726"/>
                  </a:lnTo>
                  <a:lnTo>
                    <a:pt x="2972" y="4722"/>
                  </a:lnTo>
                  <a:lnTo>
                    <a:pt x="2966" y="4714"/>
                  </a:lnTo>
                  <a:lnTo>
                    <a:pt x="2964" y="4708"/>
                  </a:lnTo>
                  <a:lnTo>
                    <a:pt x="2962" y="4702"/>
                  </a:lnTo>
                  <a:lnTo>
                    <a:pt x="2960" y="4696"/>
                  </a:lnTo>
                  <a:lnTo>
                    <a:pt x="2958" y="4692"/>
                  </a:lnTo>
                  <a:lnTo>
                    <a:pt x="2954" y="4690"/>
                  </a:lnTo>
                  <a:lnTo>
                    <a:pt x="2950" y="4686"/>
                  </a:lnTo>
                  <a:lnTo>
                    <a:pt x="2948" y="4684"/>
                  </a:lnTo>
                  <a:lnTo>
                    <a:pt x="2950" y="4678"/>
                  </a:lnTo>
                  <a:lnTo>
                    <a:pt x="2950" y="4672"/>
                  </a:lnTo>
                  <a:lnTo>
                    <a:pt x="2952" y="4668"/>
                  </a:lnTo>
                  <a:lnTo>
                    <a:pt x="2956" y="4666"/>
                  </a:lnTo>
                  <a:lnTo>
                    <a:pt x="2958" y="4666"/>
                  </a:lnTo>
                  <a:lnTo>
                    <a:pt x="2964" y="4666"/>
                  </a:lnTo>
                  <a:lnTo>
                    <a:pt x="2966" y="4666"/>
                  </a:lnTo>
                  <a:lnTo>
                    <a:pt x="2966" y="4662"/>
                  </a:lnTo>
                  <a:lnTo>
                    <a:pt x="2964" y="4658"/>
                  </a:lnTo>
                  <a:lnTo>
                    <a:pt x="2956" y="4648"/>
                  </a:lnTo>
                  <a:lnTo>
                    <a:pt x="2954" y="4644"/>
                  </a:lnTo>
                  <a:lnTo>
                    <a:pt x="2954" y="4642"/>
                  </a:lnTo>
                  <a:lnTo>
                    <a:pt x="2954" y="4640"/>
                  </a:lnTo>
                  <a:lnTo>
                    <a:pt x="2956" y="4638"/>
                  </a:lnTo>
                  <a:lnTo>
                    <a:pt x="2958" y="4638"/>
                  </a:lnTo>
                  <a:lnTo>
                    <a:pt x="2960" y="4636"/>
                  </a:lnTo>
                  <a:lnTo>
                    <a:pt x="2958" y="4630"/>
                  </a:lnTo>
                  <a:lnTo>
                    <a:pt x="2958" y="4628"/>
                  </a:lnTo>
                  <a:lnTo>
                    <a:pt x="2966" y="4632"/>
                  </a:lnTo>
                  <a:lnTo>
                    <a:pt x="2972" y="4636"/>
                  </a:lnTo>
                  <a:lnTo>
                    <a:pt x="2976" y="4636"/>
                  </a:lnTo>
                  <a:lnTo>
                    <a:pt x="2980" y="4632"/>
                  </a:lnTo>
                  <a:lnTo>
                    <a:pt x="2986" y="4632"/>
                  </a:lnTo>
                  <a:lnTo>
                    <a:pt x="2992" y="4630"/>
                  </a:lnTo>
                  <a:lnTo>
                    <a:pt x="2998" y="4628"/>
                  </a:lnTo>
                  <a:lnTo>
                    <a:pt x="2998" y="4626"/>
                  </a:lnTo>
                  <a:lnTo>
                    <a:pt x="2998" y="4624"/>
                  </a:lnTo>
                  <a:lnTo>
                    <a:pt x="2990" y="4618"/>
                  </a:lnTo>
                  <a:lnTo>
                    <a:pt x="2982" y="4610"/>
                  </a:lnTo>
                  <a:lnTo>
                    <a:pt x="2980" y="4606"/>
                  </a:lnTo>
                  <a:lnTo>
                    <a:pt x="2982" y="4602"/>
                  </a:lnTo>
                  <a:lnTo>
                    <a:pt x="2986" y="4598"/>
                  </a:lnTo>
                  <a:lnTo>
                    <a:pt x="2988" y="4598"/>
                  </a:lnTo>
                  <a:lnTo>
                    <a:pt x="2990" y="4598"/>
                  </a:lnTo>
                  <a:lnTo>
                    <a:pt x="2994" y="4600"/>
                  </a:lnTo>
                  <a:lnTo>
                    <a:pt x="3002" y="4600"/>
                  </a:lnTo>
                  <a:lnTo>
                    <a:pt x="3014" y="4596"/>
                  </a:lnTo>
                  <a:lnTo>
                    <a:pt x="3020" y="4592"/>
                  </a:lnTo>
                  <a:lnTo>
                    <a:pt x="3024" y="4586"/>
                  </a:lnTo>
                  <a:lnTo>
                    <a:pt x="3024" y="4580"/>
                  </a:lnTo>
                  <a:lnTo>
                    <a:pt x="3022" y="4578"/>
                  </a:lnTo>
                  <a:lnTo>
                    <a:pt x="3022" y="4576"/>
                  </a:lnTo>
                  <a:lnTo>
                    <a:pt x="3018" y="4576"/>
                  </a:lnTo>
                  <a:lnTo>
                    <a:pt x="3014" y="4578"/>
                  </a:lnTo>
                  <a:lnTo>
                    <a:pt x="3012" y="4578"/>
                  </a:lnTo>
                  <a:lnTo>
                    <a:pt x="3010" y="4576"/>
                  </a:lnTo>
                  <a:lnTo>
                    <a:pt x="3006" y="4572"/>
                  </a:lnTo>
                  <a:lnTo>
                    <a:pt x="3004" y="4572"/>
                  </a:lnTo>
                  <a:lnTo>
                    <a:pt x="3000" y="4570"/>
                  </a:lnTo>
                  <a:lnTo>
                    <a:pt x="2998" y="4566"/>
                  </a:lnTo>
                  <a:lnTo>
                    <a:pt x="2994" y="4562"/>
                  </a:lnTo>
                  <a:lnTo>
                    <a:pt x="2988" y="4560"/>
                  </a:lnTo>
                  <a:lnTo>
                    <a:pt x="2984" y="4560"/>
                  </a:lnTo>
                  <a:lnTo>
                    <a:pt x="2982" y="4560"/>
                  </a:lnTo>
                  <a:lnTo>
                    <a:pt x="2976" y="4564"/>
                  </a:lnTo>
                  <a:lnTo>
                    <a:pt x="2974" y="4564"/>
                  </a:lnTo>
                  <a:lnTo>
                    <a:pt x="2972" y="4562"/>
                  </a:lnTo>
                  <a:lnTo>
                    <a:pt x="2972" y="4560"/>
                  </a:lnTo>
                  <a:lnTo>
                    <a:pt x="2974" y="4558"/>
                  </a:lnTo>
                  <a:lnTo>
                    <a:pt x="2976" y="4556"/>
                  </a:lnTo>
                  <a:lnTo>
                    <a:pt x="2976" y="4550"/>
                  </a:lnTo>
                  <a:lnTo>
                    <a:pt x="2974" y="4548"/>
                  </a:lnTo>
                  <a:lnTo>
                    <a:pt x="2972" y="4548"/>
                  </a:lnTo>
                  <a:lnTo>
                    <a:pt x="2968" y="4548"/>
                  </a:lnTo>
                  <a:lnTo>
                    <a:pt x="2964" y="4550"/>
                  </a:lnTo>
                  <a:lnTo>
                    <a:pt x="2962" y="4550"/>
                  </a:lnTo>
                  <a:lnTo>
                    <a:pt x="2960" y="4548"/>
                  </a:lnTo>
                  <a:lnTo>
                    <a:pt x="2960" y="4542"/>
                  </a:lnTo>
                  <a:lnTo>
                    <a:pt x="2960" y="4536"/>
                  </a:lnTo>
                  <a:lnTo>
                    <a:pt x="2962" y="4530"/>
                  </a:lnTo>
                  <a:lnTo>
                    <a:pt x="2958" y="4522"/>
                  </a:lnTo>
                  <a:lnTo>
                    <a:pt x="2954" y="4518"/>
                  </a:lnTo>
                  <a:lnTo>
                    <a:pt x="2952" y="4520"/>
                  </a:lnTo>
                  <a:lnTo>
                    <a:pt x="2948" y="4520"/>
                  </a:lnTo>
                  <a:lnTo>
                    <a:pt x="2946" y="4518"/>
                  </a:lnTo>
                  <a:lnTo>
                    <a:pt x="2944" y="4510"/>
                  </a:lnTo>
                  <a:lnTo>
                    <a:pt x="2942" y="4504"/>
                  </a:lnTo>
                  <a:lnTo>
                    <a:pt x="2940" y="4502"/>
                  </a:lnTo>
                  <a:lnTo>
                    <a:pt x="2938" y="4502"/>
                  </a:lnTo>
                  <a:lnTo>
                    <a:pt x="2936" y="4504"/>
                  </a:lnTo>
                  <a:lnTo>
                    <a:pt x="2934" y="4508"/>
                  </a:lnTo>
                  <a:lnTo>
                    <a:pt x="2932" y="4514"/>
                  </a:lnTo>
                  <a:lnTo>
                    <a:pt x="2928" y="4520"/>
                  </a:lnTo>
                  <a:lnTo>
                    <a:pt x="2926" y="4522"/>
                  </a:lnTo>
                  <a:lnTo>
                    <a:pt x="2924" y="4520"/>
                  </a:lnTo>
                  <a:lnTo>
                    <a:pt x="2926" y="4512"/>
                  </a:lnTo>
                  <a:lnTo>
                    <a:pt x="2928" y="4504"/>
                  </a:lnTo>
                  <a:lnTo>
                    <a:pt x="2926" y="4500"/>
                  </a:lnTo>
                  <a:lnTo>
                    <a:pt x="2924" y="4500"/>
                  </a:lnTo>
                  <a:lnTo>
                    <a:pt x="2920" y="4502"/>
                  </a:lnTo>
                  <a:lnTo>
                    <a:pt x="2918" y="4506"/>
                  </a:lnTo>
                  <a:lnTo>
                    <a:pt x="2916" y="4514"/>
                  </a:lnTo>
                  <a:lnTo>
                    <a:pt x="2910" y="4528"/>
                  </a:lnTo>
                  <a:lnTo>
                    <a:pt x="2904" y="4538"/>
                  </a:lnTo>
                  <a:lnTo>
                    <a:pt x="2900" y="4542"/>
                  </a:lnTo>
                  <a:lnTo>
                    <a:pt x="2896" y="4544"/>
                  </a:lnTo>
                  <a:lnTo>
                    <a:pt x="2896" y="4548"/>
                  </a:lnTo>
                  <a:lnTo>
                    <a:pt x="2894" y="4556"/>
                  </a:lnTo>
                  <a:lnTo>
                    <a:pt x="2892" y="4558"/>
                  </a:lnTo>
                  <a:lnTo>
                    <a:pt x="2890" y="4560"/>
                  </a:lnTo>
                  <a:lnTo>
                    <a:pt x="2890" y="4562"/>
                  </a:lnTo>
                  <a:lnTo>
                    <a:pt x="2888" y="4570"/>
                  </a:lnTo>
                  <a:lnTo>
                    <a:pt x="2884" y="4572"/>
                  </a:lnTo>
                  <a:lnTo>
                    <a:pt x="2882" y="4574"/>
                  </a:lnTo>
                  <a:lnTo>
                    <a:pt x="2880" y="4572"/>
                  </a:lnTo>
                  <a:lnTo>
                    <a:pt x="2876" y="4570"/>
                  </a:lnTo>
                  <a:lnTo>
                    <a:pt x="2874" y="4572"/>
                  </a:lnTo>
                  <a:lnTo>
                    <a:pt x="2868" y="4580"/>
                  </a:lnTo>
                  <a:lnTo>
                    <a:pt x="2868" y="4582"/>
                  </a:lnTo>
                  <a:lnTo>
                    <a:pt x="2868" y="4584"/>
                  </a:lnTo>
                  <a:lnTo>
                    <a:pt x="2872" y="4586"/>
                  </a:lnTo>
                  <a:lnTo>
                    <a:pt x="2876" y="4592"/>
                  </a:lnTo>
                  <a:lnTo>
                    <a:pt x="2874" y="4594"/>
                  </a:lnTo>
                  <a:lnTo>
                    <a:pt x="2872" y="4598"/>
                  </a:lnTo>
                  <a:lnTo>
                    <a:pt x="2868" y="4602"/>
                  </a:lnTo>
                  <a:lnTo>
                    <a:pt x="2864" y="4600"/>
                  </a:lnTo>
                  <a:lnTo>
                    <a:pt x="2862" y="4600"/>
                  </a:lnTo>
                  <a:lnTo>
                    <a:pt x="2858" y="4604"/>
                  </a:lnTo>
                  <a:lnTo>
                    <a:pt x="2854" y="4608"/>
                  </a:lnTo>
                  <a:lnTo>
                    <a:pt x="2854" y="4604"/>
                  </a:lnTo>
                  <a:lnTo>
                    <a:pt x="2856" y="4598"/>
                  </a:lnTo>
                  <a:lnTo>
                    <a:pt x="2856" y="4596"/>
                  </a:lnTo>
                  <a:lnTo>
                    <a:pt x="2854" y="4596"/>
                  </a:lnTo>
                  <a:lnTo>
                    <a:pt x="2850" y="4598"/>
                  </a:lnTo>
                  <a:lnTo>
                    <a:pt x="2844" y="4602"/>
                  </a:lnTo>
                  <a:lnTo>
                    <a:pt x="2836" y="4610"/>
                  </a:lnTo>
                  <a:lnTo>
                    <a:pt x="2828" y="4616"/>
                  </a:lnTo>
                  <a:lnTo>
                    <a:pt x="2822" y="4618"/>
                  </a:lnTo>
                  <a:lnTo>
                    <a:pt x="2816" y="4618"/>
                  </a:lnTo>
                  <a:lnTo>
                    <a:pt x="2814" y="4618"/>
                  </a:lnTo>
                  <a:lnTo>
                    <a:pt x="2812" y="4618"/>
                  </a:lnTo>
                  <a:lnTo>
                    <a:pt x="2812" y="4630"/>
                  </a:lnTo>
                  <a:lnTo>
                    <a:pt x="2810" y="4634"/>
                  </a:lnTo>
                  <a:lnTo>
                    <a:pt x="2806" y="4640"/>
                  </a:lnTo>
                  <a:lnTo>
                    <a:pt x="2798" y="4652"/>
                  </a:lnTo>
                  <a:lnTo>
                    <a:pt x="2786" y="4666"/>
                  </a:lnTo>
                  <a:lnTo>
                    <a:pt x="2780" y="4674"/>
                  </a:lnTo>
                  <a:lnTo>
                    <a:pt x="2778" y="4684"/>
                  </a:lnTo>
                  <a:lnTo>
                    <a:pt x="2774" y="4688"/>
                  </a:lnTo>
                  <a:lnTo>
                    <a:pt x="2766" y="4692"/>
                  </a:lnTo>
                  <a:lnTo>
                    <a:pt x="2746" y="4696"/>
                  </a:lnTo>
                  <a:lnTo>
                    <a:pt x="2724" y="4700"/>
                  </a:lnTo>
                  <a:lnTo>
                    <a:pt x="2716" y="4704"/>
                  </a:lnTo>
                  <a:lnTo>
                    <a:pt x="2712" y="4706"/>
                  </a:lnTo>
                  <a:lnTo>
                    <a:pt x="2710" y="4710"/>
                  </a:lnTo>
                  <a:lnTo>
                    <a:pt x="2708" y="4716"/>
                  </a:lnTo>
                  <a:lnTo>
                    <a:pt x="2710" y="4724"/>
                  </a:lnTo>
                  <a:lnTo>
                    <a:pt x="2708" y="4728"/>
                  </a:lnTo>
                  <a:lnTo>
                    <a:pt x="2704" y="4726"/>
                  </a:lnTo>
                  <a:lnTo>
                    <a:pt x="2702" y="4724"/>
                  </a:lnTo>
                  <a:lnTo>
                    <a:pt x="2700" y="4724"/>
                  </a:lnTo>
                  <a:lnTo>
                    <a:pt x="2698" y="4728"/>
                  </a:lnTo>
                  <a:lnTo>
                    <a:pt x="2698" y="4734"/>
                  </a:lnTo>
                  <a:lnTo>
                    <a:pt x="2700" y="4738"/>
                  </a:lnTo>
                  <a:lnTo>
                    <a:pt x="2702" y="4738"/>
                  </a:lnTo>
                  <a:lnTo>
                    <a:pt x="2702" y="4740"/>
                  </a:lnTo>
                  <a:lnTo>
                    <a:pt x="2700" y="4742"/>
                  </a:lnTo>
                  <a:lnTo>
                    <a:pt x="2698" y="4750"/>
                  </a:lnTo>
                  <a:lnTo>
                    <a:pt x="2696" y="4756"/>
                  </a:lnTo>
                  <a:lnTo>
                    <a:pt x="2692" y="4760"/>
                  </a:lnTo>
                  <a:lnTo>
                    <a:pt x="2692" y="4764"/>
                  </a:lnTo>
                  <a:lnTo>
                    <a:pt x="2696" y="4768"/>
                  </a:lnTo>
                  <a:lnTo>
                    <a:pt x="2698" y="4772"/>
                  </a:lnTo>
                  <a:lnTo>
                    <a:pt x="2698" y="4774"/>
                  </a:lnTo>
                  <a:lnTo>
                    <a:pt x="2690" y="4768"/>
                  </a:lnTo>
                  <a:lnTo>
                    <a:pt x="2684" y="4766"/>
                  </a:lnTo>
                  <a:lnTo>
                    <a:pt x="2678" y="4766"/>
                  </a:lnTo>
                  <a:lnTo>
                    <a:pt x="2672" y="4764"/>
                  </a:lnTo>
                  <a:lnTo>
                    <a:pt x="2672" y="4762"/>
                  </a:lnTo>
                  <a:lnTo>
                    <a:pt x="2672" y="4760"/>
                  </a:lnTo>
                  <a:lnTo>
                    <a:pt x="2674" y="4756"/>
                  </a:lnTo>
                  <a:lnTo>
                    <a:pt x="2672" y="4756"/>
                  </a:lnTo>
                  <a:lnTo>
                    <a:pt x="2670" y="4756"/>
                  </a:lnTo>
                  <a:lnTo>
                    <a:pt x="2666" y="4754"/>
                  </a:lnTo>
                  <a:lnTo>
                    <a:pt x="2664" y="4752"/>
                  </a:lnTo>
                  <a:lnTo>
                    <a:pt x="2664" y="4754"/>
                  </a:lnTo>
                  <a:lnTo>
                    <a:pt x="2662" y="4756"/>
                  </a:lnTo>
                  <a:lnTo>
                    <a:pt x="2656" y="4758"/>
                  </a:lnTo>
                  <a:lnTo>
                    <a:pt x="2650" y="4758"/>
                  </a:lnTo>
                  <a:lnTo>
                    <a:pt x="2644" y="4756"/>
                  </a:lnTo>
                  <a:lnTo>
                    <a:pt x="2640" y="4750"/>
                  </a:lnTo>
                  <a:lnTo>
                    <a:pt x="2638" y="4742"/>
                  </a:lnTo>
                  <a:lnTo>
                    <a:pt x="2632" y="4744"/>
                  </a:lnTo>
                  <a:lnTo>
                    <a:pt x="2628" y="4746"/>
                  </a:lnTo>
                  <a:lnTo>
                    <a:pt x="2622" y="4750"/>
                  </a:lnTo>
                  <a:lnTo>
                    <a:pt x="2620" y="4758"/>
                  </a:lnTo>
                  <a:lnTo>
                    <a:pt x="2618" y="4764"/>
                  </a:lnTo>
                  <a:lnTo>
                    <a:pt x="2614" y="4772"/>
                  </a:lnTo>
                  <a:lnTo>
                    <a:pt x="2610" y="4780"/>
                  </a:lnTo>
                  <a:lnTo>
                    <a:pt x="2606" y="4802"/>
                  </a:lnTo>
                  <a:lnTo>
                    <a:pt x="2606" y="4812"/>
                  </a:lnTo>
                  <a:lnTo>
                    <a:pt x="2608" y="4820"/>
                  </a:lnTo>
                  <a:lnTo>
                    <a:pt x="2610" y="4826"/>
                  </a:lnTo>
                  <a:lnTo>
                    <a:pt x="2616" y="4830"/>
                  </a:lnTo>
                  <a:lnTo>
                    <a:pt x="2620" y="4834"/>
                  </a:lnTo>
                  <a:lnTo>
                    <a:pt x="2620" y="4836"/>
                  </a:lnTo>
                  <a:lnTo>
                    <a:pt x="2616" y="4844"/>
                  </a:lnTo>
                  <a:lnTo>
                    <a:pt x="2614" y="4848"/>
                  </a:lnTo>
                  <a:lnTo>
                    <a:pt x="2614" y="4854"/>
                  </a:lnTo>
                  <a:lnTo>
                    <a:pt x="2614" y="4858"/>
                  </a:lnTo>
                  <a:lnTo>
                    <a:pt x="2618" y="4864"/>
                  </a:lnTo>
                  <a:lnTo>
                    <a:pt x="2622" y="4870"/>
                  </a:lnTo>
                  <a:lnTo>
                    <a:pt x="2624" y="4874"/>
                  </a:lnTo>
                  <a:lnTo>
                    <a:pt x="2624" y="4876"/>
                  </a:lnTo>
                  <a:lnTo>
                    <a:pt x="2622" y="4878"/>
                  </a:lnTo>
                  <a:lnTo>
                    <a:pt x="2620" y="4880"/>
                  </a:lnTo>
                  <a:lnTo>
                    <a:pt x="2626" y="4882"/>
                  </a:lnTo>
                  <a:lnTo>
                    <a:pt x="2630" y="4886"/>
                  </a:lnTo>
                  <a:lnTo>
                    <a:pt x="2632" y="4888"/>
                  </a:lnTo>
                  <a:lnTo>
                    <a:pt x="2632" y="4890"/>
                  </a:lnTo>
                  <a:lnTo>
                    <a:pt x="2630" y="4892"/>
                  </a:lnTo>
                  <a:lnTo>
                    <a:pt x="2628" y="4898"/>
                  </a:lnTo>
                  <a:lnTo>
                    <a:pt x="2626" y="4900"/>
                  </a:lnTo>
                  <a:lnTo>
                    <a:pt x="2628" y="4902"/>
                  </a:lnTo>
                  <a:lnTo>
                    <a:pt x="2632" y="4904"/>
                  </a:lnTo>
                  <a:lnTo>
                    <a:pt x="2634" y="4904"/>
                  </a:lnTo>
                  <a:lnTo>
                    <a:pt x="2640" y="4900"/>
                  </a:lnTo>
                  <a:lnTo>
                    <a:pt x="2646" y="4898"/>
                  </a:lnTo>
                  <a:lnTo>
                    <a:pt x="2650" y="4898"/>
                  </a:lnTo>
                  <a:lnTo>
                    <a:pt x="2652" y="4902"/>
                  </a:lnTo>
                  <a:lnTo>
                    <a:pt x="2652" y="4908"/>
                  </a:lnTo>
                  <a:lnTo>
                    <a:pt x="2652" y="4910"/>
                  </a:lnTo>
                  <a:lnTo>
                    <a:pt x="2650" y="4918"/>
                  </a:lnTo>
                  <a:lnTo>
                    <a:pt x="2648" y="4926"/>
                  </a:lnTo>
                  <a:lnTo>
                    <a:pt x="2648" y="4934"/>
                  </a:lnTo>
                  <a:lnTo>
                    <a:pt x="2652" y="4942"/>
                  </a:lnTo>
                  <a:lnTo>
                    <a:pt x="2658" y="4960"/>
                  </a:lnTo>
                  <a:lnTo>
                    <a:pt x="2660" y="4972"/>
                  </a:lnTo>
                  <a:lnTo>
                    <a:pt x="2660" y="4980"/>
                  </a:lnTo>
                  <a:lnTo>
                    <a:pt x="2660" y="4984"/>
                  </a:lnTo>
                  <a:lnTo>
                    <a:pt x="2660" y="4986"/>
                  </a:lnTo>
                  <a:lnTo>
                    <a:pt x="2666" y="4986"/>
                  </a:lnTo>
                  <a:lnTo>
                    <a:pt x="2678" y="4988"/>
                  </a:lnTo>
                  <a:lnTo>
                    <a:pt x="2684" y="4992"/>
                  </a:lnTo>
                  <a:lnTo>
                    <a:pt x="2692" y="4992"/>
                  </a:lnTo>
                  <a:lnTo>
                    <a:pt x="2698" y="4986"/>
                  </a:lnTo>
                  <a:lnTo>
                    <a:pt x="2702" y="4982"/>
                  </a:lnTo>
                  <a:lnTo>
                    <a:pt x="2706" y="4982"/>
                  </a:lnTo>
                  <a:lnTo>
                    <a:pt x="2712" y="4982"/>
                  </a:lnTo>
                  <a:lnTo>
                    <a:pt x="2716" y="4984"/>
                  </a:lnTo>
                  <a:lnTo>
                    <a:pt x="2720" y="4986"/>
                  </a:lnTo>
                  <a:lnTo>
                    <a:pt x="2722" y="4992"/>
                  </a:lnTo>
                  <a:lnTo>
                    <a:pt x="2724" y="4996"/>
                  </a:lnTo>
                  <a:lnTo>
                    <a:pt x="2724" y="5002"/>
                  </a:lnTo>
                  <a:lnTo>
                    <a:pt x="2724" y="5010"/>
                  </a:lnTo>
                  <a:lnTo>
                    <a:pt x="2726" y="5012"/>
                  </a:lnTo>
                  <a:lnTo>
                    <a:pt x="2728" y="5012"/>
                  </a:lnTo>
                  <a:lnTo>
                    <a:pt x="2734" y="5010"/>
                  </a:lnTo>
                  <a:lnTo>
                    <a:pt x="2740" y="5004"/>
                  </a:lnTo>
                  <a:lnTo>
                    <a:pt x="2742" y="5002"/>
                  </a:lnTo>
                  <a:lnTo>
                    <a:pt x="2746" y="5002"/>
                  </a:lnTo>
                  <a:lnTo>
                    <a:pt x="2754" y="5004"/>
                  </a:lnTo>
                  <a:lnTo>
                    <a:pt x="2756" y="5004"/>
                  </a:lnTo>
                  <a:lnTo>
                    <a:pt x="2760" y="5004"/>
                  </a:lnTo>
                  <a:lnTo>
                    <a:pt x="2764" y="5002"/>
                  </a:lnTo>
                  <a:lnTo>
                    <a:pt x="2768" y="4998"/>
                  </a:lnTo>
                  <a:lnTo>
                    <a:pt x="2770" y="4992"/>
                  </a:lnTo>
                  <a:lnTo>
                    <a:pt x="2774" y="4990"/>
                  </a:lnTo>
                  <a:lnTo>
                    <a:pt x="2776" y="4990"/>
                  </a:lnTo>
                  <a:lnTo>
                    <a:pt x="2778" y="4992"/>
                  </a:lnTo>
                  <a:lnTo>
                    <a:pt x="2784" y="4996"/>
                  </a:lnTo>
                  <a:lnTo>
                    <a:pt x="2788" y="4998"/>
                  </a:lnTo>
                  <a:lnTo>
                    <a:pt x="2792" y="4998"/>
                  </a:lnTo>
                  <a:lnTo>
                    <a:pt x="2794" y="4998"/>
                  </a:lnTo>
                  <a:lnTo>
                    <a:pt x="2796" y="5000"/>
                  </a:lnTo>
                  <a:lnTo>
                    <a:pt x="2796" y="5004"/>
                  </a:lnTo>
                  <a:lnTo>
                    <a:pt x="2796" y="5006"/>
                  </a:lnTo>
                  <a:lnTo>
                    <a:pt x="2798" y="5008"/>
                  </a:lnTo>
                  <a:lnTo>
                    <a:pt x="2800" y="5008"/>
                  </a:lnTo>
                  <a:lnTo>
                    <a:pt x="2806" y="5006"/>
                  </a:lnTo>
                  <a:lnTo>
                    <a:pt x="2814" y="5004"/>
                  </a:lnTo>
                  <a:lnTo>
                    <a:pt x="2820" y="5004"/>
                  </a:lnTo>
                  <a:lnTo>
                    <a:pt x="2826" y="5008"/>
                  </a:lnTo>
                  <a:lnTo>
                    <a:pt x="2830" y="5012"/>
                  </a:lnTo>
                  <a:lnTo>
                    <a:pt x="2834" y="5016"/>
                  </a:lnTo>
                  <a:lnTo>
                    <a:pt x="2836" y="5022"/>
                  </a:lnTo>
                  <a:lnTo>
                    <a:pt x="2836" y="5030"/>
                  </a:lnTo>
                  <a:lnTo>
                    <a:pt x="2836" y="5036"/>
                  </a:lnTo>
                  <a:lnTo>
                    <a:pt x="2836" y="5040"/>
                  </a:lnTo>
                  <a:lnTo>
                    <a:pt x="2840" y="5042"/>
                  </a:lnTo>
                  <a:lnTo>
                    <a:pt x="2846" y="5040"/>
                  </a:lnTo>
                  <a:lnTo>
                    <a:pt x="2852" y="5036"/>
                  </a:lnTo>
                  <a:lnTo>
                    <a:pt x="2868" y="5026"/>
                  </a:lnTo>
                  <a:lnTo>
                    <a:pt x="2876" y="5024"/>
                  </a:lnTo>
                  <a:lnTo>
                    <a:pt x="2882" y="5022"/>
                  </a:lnTo>
                  <a:lnTo>
                    <a:pt x="2886" y="5020"/>
                  </a:lnTo>
                  <a:lnTo>
                    <a:pt x="2890" y="5018"/>
                  </a:lnTo>
                  <a:lnTo>
                    <a:pt x="2894" y="5008"/>
                  </a:lnTo>
                  <a:lnTo>
                    <a:pt x="2896" y="4996"/>
                  </a:lnTo>
                  <a:lnTo>
                    <a:pt x="2898" y="4986"/>
                  </a:lnTo>
                  <a:lnTo>
                    <a:pt x="2898" y="4982"/>
                  </a:lnTo>
                  <a:lnTo>
                    <a:pt x="2902" y="4980"/>
                  </a:lnTo>
                  <a:lnTo>
                    <a:pt x="2904" y="4978"/>
                  </a:lnTo>
                  <a:lnTo>
                    <a:pt x="2906" y="4970"/>
                  </a:lnTo>
                  <a:close/>
                  <a:moveTo>
                    <a:pt x="2606" y="3938"/>
                  </a:moveTo>
                  <a:lnTo>
                    <a:pt x="2606" y="3938"/>
                  </a:lnTo>
                  <a:lnTo>
                    <a:pt x="2616" y="3942"/>
                  </a:lnTo>
                  <a:lnTo>
                    <a:pt x="2622" y="3944"/>
                  </a:lnTo>
                  <a:lnTo>
                    <a:pt x="2624" y="3944"/>
                  </a:lnTo>
                  <a:lnTo>
                    <a:pt x="2626" y="3944"/>
                  </a:lnTo>
                  <a:lnTo>
                    <a:pt x="2630" y="3948"/>
                  </a:lnTo>
                  <a:lnTo>
                    <a:pt x="2634" y="3950"/>
                  </a:lnTo>
                  <a:lnTo>
                    <a:pt x="2638" y="3948"/>
                  </a:lnTo>
                  <a:lnTo>
                    <a:pt x="2640" y="3942"/>
                  </a:lnTo>
                  <a:lnTo>
                    <a:pt x="2640" y="3940"/>
                  </a:lnTo>
                  <a:lnTo>
                    <a:pt x="2642" y="3940"/>
                  </a:lnTo>
                  <a:lnTo>
                    <a:pt x="2646" y="3940"/>
                  </a:lnTo>
                  <a:lnTo>
                    <a:pt x="2652" y="3938"/>
                  </a:lnTo>
                  <a:lnTo>
                    <a:pt x="2654" y="3938"/>
                  </a:lnTo>
                  <a:lnTo>
                    <a:pt x="2654" y="3934"/>
                  </a:lnTo>
                  <a:lnTo>
                    <a:pt x="2656" y="3930"/>
                  </a:lnTo>
                  <a:lnTo>
                    <a:pt x="2658" y="3928"/>
                  </a:lnTo>
                  <a:lnTo>
                    <a:pt x="2664" y="3926"/>
                  </a:lnTo>
                  <a:lnTo>
                    <a:pt x="2666" y="3924"/>
                  </a:lnTo>
                  <a:lnTo>
                    <a:pt x="2670" y="3922"/>
                  </a:lnTo>
                  <a:lnTo>
                    <a:pt x="2670" y="3918"/>
                  </a:lnTo>
                  <a:lnTo>
                    <a:pt x="2672" y="3912"/>
                  </a:lnTo>
                  <a:lnTo>
                    <a:pt x="2674" y="3902"/>
                  </a:lnTo>
                  <a:lnTo>
                    <a:pt x="2678" y="3892"/>
                  </a:lnTo>
                  <a:lnTo>
                    <a:pt x="2684" y="3884"/>
                  </a:lnTo>
                  <a:lnTo>
                    <a:pt x="2690" y="3878"/>
                  </a:lnTo>
                  <a:lnTo>
                    <a:pt x="2692" y="3874"/>
                  </a:lnTo>
                  <a:lnTo>
                    <a:pt x="2692" y="3868"/>
                  </a:lnTo>
                  <a:lnTo>
                    <a:pt x="2690" y="3862"/>
                  </a:lnTo>
                  <a:lnTo>
                    <a:pt x="2686" y="3858"/>
                  </a:lnTo>
                  <a:lnTo>
                    <a:pt x="2682" y="3856"/>
                  </a:lnTo>
                  <a:lnTo>
                    <a:pt x="2680" y="3854"/>
                  </a:lnTo>
                  <a:lnTo>
                    <a:pt x="2676" y="3852"/>
                  </a:lnTo>
                  <a:lnTo>
                    <a:pt x="2674" y="3854"/>
                  </a:lnTo>
                  <a:lnTo>
                    <a:pt x="2670" y="3856"/>
                  </a:lnTo>
                  <a:lnTo>
                    <a:pt x="2666" y="3856"/>
                  </a:lnTo>
                  <a:lnTo>
                    <a:pt x="2660" y="3856"/>
                  </a:lnTo>
                  <a:lnTo>
                    <a:pt x="2654" y="3858"/>
                  </a:lnTo>
                  <a:lnTo>
                    <a:pt x="2652" y="3860"/>
                  </a:lnTo>
                  <a:lnTo>
                    <a:pt x="2648" y="3860"/>
                  </a:lnTo>
                  <a:lnTo>
                    <a:pt x="2642" y="3858"/>
                  </a:lnTo>
                  <a:lnTo>
                    <a:pt x="2636" y="3858"/>
                  </a:lnTo>
                  <a:lnTo>
                    <a:pt x="2634" y="3858"/>
                  </a:lnTo>
                  <a:lnTo>
                    <a:pt x="2632" y="3862"/>
                  </a:lnTo>
                  <a:lnTo>
                    <a:pt x="2630" y="3864"/>
                  </a:lnTo>
                  <a:lnTo>
                    <a:pt x="2626" y="3864"/>
                  </a:lnTo>
                  <a:lnTo>
                    <a:pt x="2622" y="3862"/>
                  </a:lnTo>
                  <a:lnTo>
                    <a:pt x="2620" y="3864"/>
                  </a:lnTo>
                  <a:lnTo>
                    <a:pt x="2618" y="3866"/>
                  </a:lnTo>
                  <a:lnTo>
                    <a:pt x="2616" y="3870"/>
                  </a:lnTo>
                  <a:lnTo>
                    <a:pt x="2616" y="3872"/>
                  </a:lnTo>
                  <a:lnTo>
                    <a:pt x="2614" y="3874"/>
                  </a:lnTo>
                  <a:lnTo>
                    <a:pt x="2608" y="3882"/>
                  </a:lnTo>
                  <a:lnTo>
                    <a:pt x="2604" y="3886"/>
                  </a:lnTo>
                  <a:lnTo>
                    <a:pt x="2598" y="3890"/>
                  </a:lnTo>
                  <a:lnTo>
                    <a:pt x="2596" y="3896"/>
                  </a:lnTo>
                  <a:lnTo>
                    <a:pt x="2596" y="3908"/>
                  </a:lnTo>
                  <a:lnTo>
                    <a:pt x="2596" y="3920"/>
                  </a:lnTo>
                  <a:lnTo>
                    <a:pt x="2596" y="3926"/>
                  </a:lnTo>
                  <a:lnTo>
                    <a:pt x="2600" y="3932"/>
                  </a:lnTo>
                  <a:lnTo>
                    <a:pt x="2606" y="3938"/>
                  </a:lnTo>
                  <a:close/>
                  <a:moveTo>
                    <a:pt x="3234" y="3626"/>
                  </a:moveTo>
                  <a:lnTo>
                    <a:pt x="3234" y="3626"/>
                  </a:lnTo>
                  <a:lnTo>
                    <a:pt x="3234" y="3624"/>
                  </a:lnTo>
                  <a:lnTo>
                    <a:pt x="3232" y="3624"/>
                  </a:lnTo>
                  <a:lnTo>
                    <a:pt x="3226" y="3626"/>
                  </a:lnTo>
                  <a:lnTo>
                    <a:pt x="3222" y="3632"/>
                  </a:lnTo>
                  <a:lnTo>
                    <a:pt x="3222" y="3634"/>
                  </a:lnTo>
                  <a:lnTo>
                    <a:pt x="3224" y="3636"/>
                  </a:lnTo>
                  <a:lnTo>
                    <a:pt x="3226" y="3636"/>
                  </a:lnTo>
                  <a:lnTo>
                    <a:pt x="3230" y="3634"/>
                  </a:lnTo>
                  <a:lnTo>
                    <a:pt x="3234" y="3626"/>
                  </a:lnTo>
                  <a:close/>
                  <a:moveTo>
                    <a:pt x="3140" y="4236"/>
                  </a:moveTo>
                  <a:lnTo>
                    <a:pt x="3140" y="4236"/>
                  </a:lnTo>
                  <a:lnTo>
                    <a:pt x="3142" y="4224"/>
                  </a:lnTo>
                  <a:lnTo>
                    <a:pt x="3142" y="4222"/>
                  </a:lnTo>
                  <a:lnTo>
                    <a:pt x="3138" y="4224"/>
                  </a:lnTo>
                  <a:lnTo>
                    <a:pt x="3136" y="4226"/>
                  </a:lnTo>
                  <a:lnTo>
                    <a:pt x="3136" y="4230"/>
                  </a:lnTo>
                  <a:lnTo>
                    <a:pt x="3134" y="4236"/>
                  </a:lnTo>
                  <a:lnTo>
                    <a:pt x="3134" y="4240"/>
                  </a:lnTo>
                  <a:lnTo>
                    <a:pt x="3136" y="4242"/>
                  </a:lnTo>
                  <a:lnTo>
                    <a:pt x="3138" y="4242"/>
                  </a:lnTo>
                  <a:lnTo>
                    <a:pt x="3140" y="4236"/>
                  </a:lnTo>
                  <a:close/>
                  <a:moveTo>
                    <a:pt x="3216" y="3638"/>
                  </a:moveTo>
                  <a:lnTo>
                    <a:pt x="3216" y="3638"/>
                  </a:lnTo>
                  <a:lnTo>
                    <a:pt x="3216" y="3634"/>
                  </a:lnTo>
                  <a:lnTo>
                    <a:pt x="3212" y="3632"/>
                  </a:lnTo>
                  <a:lnTo>
                    <a:pt x="3208" y="3632"/>
                  </a:lnTo>
                  <a:lnTo>
                    <a:pt x="3206" y="3636"/>
                  </a:lnTo>
                  <a:lnTo>
                    <a:pt x="3208" y="3638"/>
                  </a:lnTo>
                  <a:lnTo>
                    <a:pt x="3210" y="3640"/>
                  </a:lnTo>
                  <a:lnTo>
                    <a:pt x="3214" y="3640"/>
                  </a:lnTo>
                  <a:lnTo>
                    <a:pt x="3216" y="3638"/>
                  </a:lnTo>
                  <a:close/>
                  <a:moveTo>
                    <a:pt x="3130" y="4102"/>
                  </a:moveTo>
                  <a:lnTo>
                    <a:pt x="3130" y="4102"/>
                  </a:lnTo>
                  <a:lnTo>
                    <a:pt x="3128" y="4106"/>
                  </a:lnTo>
                  <a:lnTo>
                    <a:pt x="3128" y="4108"/>
                  </a:lnTo>
                  <a:lnTo>
                    <a:pt x="3132" y="4120"/>
                  </a:lnTo>
                  <a:lnTo>
                    <a:pt x="3134" y="4124"/>
                  </a:lnTo>
                  <a:lnTo>
                    <a:pt x="3136" y="4124"/>
                  </a:lnTo>
                  <a:lnTo>
                    <a:pt x="3136" y="4120"/>
                  </a:lnTo>
                  <a:lnTo>
                    <a:pt x="3136" y="4116"/>
                  </a:lnTo>
                  <a:lnTo>
                    <a:pt x="3134" y="4104"/>
                  </a:lnTo>
                  <a:lnTo>
                    <a:pt x="3132" y="4102"/>
                  </a:lnTo>
                  <a:lnTo>
                    <a:pt x="3130" y="4102"/>
                  </a:lnTo>
                  <a:close/>
                  <a:moveTo>
                    <a:pt x="3462" y="5402"/>
                  </a:moveTo>
                  <a:lnTo>
                    <a:pt x="3462" y="5402"/>
                  </a:lnTo>
                  <a:lnTo>
                    <a:pt x="3462" y="5410"/>
                  </a:lnTo>
                  <a:lnTo>
                    <a:pt x="3462" y="5414"/>
                  </a:lnTo>
                  <a:lnTo>
                    <a:pt x="3466" y="5416"/>
                  </a:lnTo>
                  <a:lnTo>
                    <a:pt x="3472" y="5418"/>
                  </a:lnTo>
                  <a:lnTo>
                    <a:pt x="3476" y="5418"/>
                  </a:lnTo>
                  <a:lnTo>
                    <a:pt x="3478" y="5416"/>
                  </a:lnTo>
                  <a:lnTo>
                    <a:pt x="3478" y="5412"/>
                  </a:lnTo>
                  <a:lnTo>
                    <a:pt x="3474" y="5404"/>
                  </a:lnTo>
                  <a:lnTo>
                    <a:pt x="3468" y="5398"/>
                  </a:lnTo>
                  <a:lnTo>
                    <a:pt x="3464" y="5394"/>
                  </a:lnTo>
                  <a:lnTo>
                    <a:pt x="3462" y="5396"/>
                  </a:lnTo>
                  <a:lnTo>
                    <a:pt x="3462" y="5402"/>
                  </a:lnTo>
                  <a:close/>
                  <a:moveTo>
                    <a:pt x="4244" y="2492"/>
                  </a:moveTo>
                  <a:lnTo>
                    <a:pt x="4244" y="2492"/>
                  </a:lnTo>
                  <a:lnTo>
                    <a:pt x="4244" y="2496"/>
                  </a:lnTo>
                  <a:lnTo>
                    <a:pt x="4248" y="2496"/>
                  </a:lnTo>
                  <a:lnTo>
                    <a:pt x="4256" y="2492"/>
                  </a:lnTo>
                  <a:lnTo>
                    <a:pt x="4264" y="2486"/>
                  </a:lnTo>
                  <a:lnTo>
                    <a:pt x="4280" y="2470"/>
                  </a:lnTo>
                  <a:lnTo>
                    <a:pt x="4284" y="2464"/>
                  </a:lnTo>
                  <a:lnTo>
                    <a:pt x="4284" y="2460"/>
                  </a:lnTo>
                  <a:lnTo>
                    <a:pt x="4282" y="2460"/>
                  </a:lnTo>
                  <a:lnTo>
                    <a:pt x="4276" y="2460"/>
                  </a:lnTo>
                  <a:lnTo>
                    <a:pt x="4266" y="2466"/>
                  </a:lnTo>
                  <a:lnTo>
                    <a:pt x="4254" y="2476"/>
                  </a:lnTo>
                  <a:lnTo>
                    <a:pt x="4248" y="2484"/>
                  </a:lnTo>
                  <a:lnTo>
                    <a:pt x="4244" y="2492"/>
                  </a:lnTo>
                  <a:close/>
                  <a:moveTo>
                    <a:pt x="4364" y="2396"/>
                  </a:moveTo>
                  <a:lnTo>
                    <a:pt x="4364" y="2396"/>
                  </a:lnTo>
                  <a:lnTo>
                    <a:pt x="4368" y="2398"/>
                  </a:lnTo>
                  <a:lnTo>
                    <a:pt x="4370" y="2396"/>
                  </a:lnTo>
                  <a:lnTo>
                    <a:pt x="4370" y="2394"/>
                  </a:lnTo>
                  <a:lnTo>
                    <a:pt x="4368" y="2392"/>
                  </a:lnTo>
                  <a:lnTo>
                    <a:pt x="4366" y="2390"/>
                  </a:lnTo>
                  <a:lnTo>
                    <a:pt x="4364" y="2392"/>
                  </a:lnTo>
                  <a:lnTo>
                    <a:pt x="4364" y="2394"/>
                  </a:lnTo>
                  <a:lnTo>
                    <a:pt x="4364" y="2396"/>
                  </a:lnTo>
                  <a:close/>
                  <a:moveTo>
                    <a:pt x="4388" y="2374"/>
                  </a:moveTo>
                  <a:lnTo>
                    <a:pt x="4388" y="2374"/>
                  </a:lnTo>
                  <a:lnTo>
                    <a:pt x="4392" y="2376"/>
                  </a:lnTo>
                  <a:lnTo>
                    <a:pt x="4392" y="2374"/>
                  </a:lnTo>
                  <a:lnTo>
                    <a:pt x="4394" y="2370"/>
                  </a:lnTo>
                  <a:lnTo>
                    <a:pt x="4392" y="2368"/>
                  </a:lnTo>
                  <a:lnTo>
                    <a:pt x="4390" y="2366"/>
                  </a:lnTo>
                  <a:lnTo>
                    <a:pt x="4388" y="2368"/>
                  </a:lnTo>
                  <a:lnTo>
                    <a:pt x="4388" y="2372"/>
                  </a:lnTo>
                  <a:lnTo>
                    <a:pt x="4388" y="2374"/>
                  </a:lnTo>
                  <a:close/>
                  <a:moveTo>
                    <a:pt x="264" y="3518"/>
                  </a:moveTo>
                  <a:lnTo>
                    <a:pt x="264" y="3518"/>
                  </a:lnTo>
                  <a:lnTo>
                    <a:pt x="266" y="3518"/>
                  </a:lnTo>
                  <a:lnTo>
                    <a:pt x="264" y="3518"/>
                  </a:lnTo>
                  <a:close/>
                  <a:moveTo>
                    <a:pt x="5798" y="1166"/>
                  </a:moveTo>
                  <a:lnTo>
                    <a:pt x="5798" y="1166"/>
                  </a:lnTo>
                  <a:lnTo>
                    <a:pt x="5790" y="1156"/>
                  </a:lnTo>
                  <a:lnTo>
                    <a:pt x="5782" y="1148"/>
                  </a:lnTo>
                  <a:lnTo>
                    <a:pt x="5772" y="1144"/>
                  </a:lnTo>
                  <a:lnTo>
                    <a:pt x="5760" y="1140"/>
                  </a:lnTo>
                  <a:lnTo>
                    <a:pt x="5732" y="1138"/>
                  </a:lnTo>
                  <a:lnTo>
                    <a:pt x="5698" y="1136"/>
                  </a:lnTo>
                  <a:lnTo>
                    <a:pt x="5692" y="1138"/>
                  </a:lnTo>
                  <a:lnTo>
                    <a:pt x="5688" y="1140"/>
                  </a:lnTo>
                  <a:lnTo>
                    <a:pt x="5686" y="1144"/>
                  </a:lnTo>
                  <a:lnTo>
                    <a:pt x="5686" y="1148"/>
                  </a:lnTo>
                  <a:lnTo>
                    <a:pt x="5690" y="1160"/>
                  </a:lnTo>
                  <a:lnTo>
                    <a:pt x="5696" y="1172"/>
                  </a:lnTo>
                  <a:lnTo>
                    <a:pt x="5702" y="1184"/>
                  </a:lnTo>
                  <a:lnTo>
                    <a:pt x="5704" y="1190"/>
                  </a:lnTo>
                  <a:lnTo>
                    <a:pt x="5704" y="1192"/>
                  </a:lnTo>
                  <a:lnTo>
                    <a:pt x="5700" y="1192"/>
                  </a:lnTo>
                  <a:lnTo>
                    <a:pt x="5684" y="1186"/>
                  </a:lnTo>
                  <a:lnTo>
                    <a:pt x="5676" y="1180"/>
                  </a:lnTo>
                  <a:lnTo>
                    <a:pt x="5670" y="1174"/>
                  </a:lnTo>
                  <a:lnTo>
                    <a:pt x="5666" y="1168"/>
                  </a:lnTo>
                  <a:lnTo>
                    <a:pt x="5664" y="1162"/>
                  </a:lnTo>
                  <a:lnTo>
                    <a:pt x="5664" y="1150"/>
                  </a:lnTo>
                  <a:lnTo>
                    <a:pt x="5666" y="1138"/>
                  </a:lnTo>
                  <a:lnTo>
                    <a:pt x="5666" y="1126"/>
                  </a:lnTo>
                  <a:lnTo>
                    <a:pt x="5664" y="1120"/>
                  </a:lnTo>
                  <a:lnTo>
                    <a:pt x="5660" y="1114"/>
                  </a:lnTo>
                  <a:lnTo>
                    <a:pt x="5654" y="1106"/>
                  </a:lnTo>
                  <a:lnTo>
                    <a:pt x="5646" y="1100"/>
                  </a:lnTo>
                  <a:lnTo>
                    <a:pt x="5634" y="1092"/>
                  </a:lnTo>
                  <a:lnTo>
                    <a:pt x="5618" y="1084"/>
                  </a:lnTo>
                  <a:lnTo>
                    <a:pt x="5580" y="1068"/>
                  </a:lnTo>
                  <a:lnTo>
                    <a:pt x="5546" y="1050"/>
                  </a:lnTo>
                  <a:lnTo>
                    <a:pt x="5478" y="1014"/>
                  </a:lnTo>
                  <a:lnTo>
                    <a:pt x="5478" y="1008"/>
                  </a:lnTo>
                  <a:lnTo>
                    <a:pt x="5448" y="994"/>
                  </a:lnTo>
                  <a:lnTo>
                    <a:pt x="5418" y="982"/>
                  </a:lnTo>
                  <a:lnTo>
                    <a:pt x="5386" y="970"/>
                  </a:lnTo>
                  <a:lnTo>
                    <a:pt x="5356" y="962"/>
                  </a:lnTo>
                  <a:lnTo>
                    <a:pt x="5310" y="952"/>
                  </a:lnTo>
                  <a:lnTo>
                    <a:pt x="5294" y="946"/>
                  </a:lnTo>
                  <a:lnTo>
                    <a:pt x="5270" y="944"/>
                  </a:lnTo>
                  <a:lnTo>
                    <a:pt x="5210" y="940"/>
                  </a:lnTo>
                  <a:lnTo>
                    <a:pt x="5170" y="936"/>
                  </a:lnTo>
                  <a:lnTo>
                    <a:pt x="5144" y="930"/>
                  </a:lnTo>
                  <a:lnTo>
                    <a:pt x="5126" y="924"/>
                  </a:lnTo>
                  <a:lnTo>
                    <a:pt x="5116" y="918"/>
                  </a:lnTo>
                  <a:lnTo>
                    <a:pt x="5108" y="916"/>
                  </a:lnTo>
                  <a:lnTo>
                    <a:pt x="5102" y="918"/>
                  </a:lnTo>
                  <a:lnTo>
                    <a:pt x="5096" y="926"/>
                  </a:lnTo>
                  <a:lnTo>
                    <a:pt x="5086" y="942"/>
                  </a:lnTo>
                  <a:lnTo>
                    <a:pt x="5080" y="950"/>
                  </a:lnTo>
                  <a:lnTo>
                    <a:pt x="5078" y="958"/>
                  </a:lnTo>
                  <a:lnTo>
                    <a:pt x="5078" y="964"/>
                  </a:lnTo>
                  <a:lnTo>
                    <a:pt x="5080" y="968"/>
                  </a:lnTo>
                  <a:lnTo>
                    <a:pt x="5084" y="972"/>
                  </a:lnTo>
                  <a:lnTo>
                    <a:pt x="5088" y="974"/>
                  </a:lnTo>
                  <a:lnTo>
                    <a:pt x="5100" y="978"/>
                  </a:lnTo>
                  <a:lnTo>
                    <a:pt x="5110" y="982"/>
                  </a:lnTo>
                  <a:lnTo>
                    <a:pt x="5114" y="986"/>
                  </a:lnTo>
                  <a:lnTo>
                    <a:pt x="5116" y="988"/>
                  </a:lnTo>
                  <a:lnTo>
                    <a:pt x="5116" y="992"/>
                  </a:lnTo>
                  <a:lnTo>
                    <a:pt x="5114" y="998"/>
                  </a:lnTo>
                  <a:lnTo>
                    <a:pt x="5108" y="1004"/>
                  </a:lnTo>
                  <a:lnTo>
                    <a:pt x="5100" y="1012"/>
                  </a:lnTo>
                  <a:lnTo>
                    <a:pt x="5084" y="1024"/>
                  </a:lnTo>
                  <a:lnTo>
                    <a:pt x="5076" y="1028"/>
                  </a:lnTo>
                  <a:lnTo>
                    <a:pt x="5072" y="1030"/>
                  </a:lnTo>
                  <a:lnTo>
                    <a:pt x="5068" y="1028"/>
                  </a:lnTo>
                  <a:lnTo>
                    <a:pt x="5064" y="1026"/>
                  </a:lnTo>
                  <a:lnTo>
                    <a:pt x="5058" y="1020"/>
                  </a:lnTo>
                  <a:lnTo>
                    <a:pt x="5052" y="1012"/>
                  </a:lnTo>
                  <a:lnTo>
                    <a:pt x="5044" y="1004"/>
                  </a:lnTo>
                  <a:lnTo>
                    <a:pt x="5040" y="1000"/>
                  </a:lnTo>
                  <a:lnTo>
                    <a:pt x="5034" y="996"/>
                  </a:lnTo>
                  <a:lnTo>
                    <a:pt x="5028" y="996"/>
                  </a:lnTo>
                  <a:lnTo>
                    <a:pt x="5020" y="994"/>
                  </a:lnTo>
                  <a:lnTo>
                    <a:pt x="5012" y="994"/>
                  </a:lnTo>
                  <a:lnTo>
                    <a:pt x="5006" y="992"/>
                  </a:lnTo>
                  <a:lnTo>
                    <a:pt x="5004" y="990"/>
                  </a:lnTo>
                  <a:lnTo>
                    <a:pt x="5002" y="988"/>
                  </a:lnTo>
                  <a:lnTo>
                    <a:pt x="5000" y="978"/>
                  </a:lnTo>
                  <a:lnTo>
                    <a:pt x="5000" y="970"/>
                  </a:lnTo>
                  <a:lnTo>
                    <a:pt x="5000" y="962"/>
                  </a:lnTo>
                  <a:lnTo>
                    <a:pt x="4998" y="960"/>
                  </a:lnTo>
                  <a:lnTo>
                    <a:pt x="4994" y="958"/>
                  </a:lnTo>
                  <a:lnTo>
                    <a:pt x="4988" y="956"/>
                  </a:lnTo>
                  <a:lnTo>
                    <a:pt x="4980" y="958"/>
                  </a:lnTo>
                  <a:lnTo>
                    <a:pt x="4958" y="964"/>
                  </a:lnTo>
                  <a:lnTo>
                    <a:pt x="4944" y="968"/>
                  </a:lnTo>
                  <a:lnTo>
                    <a:pt x="4930" y="970"/>
                  </a:lnTo>
                  <a:lnTo>
                    <a:pt x="4920" y="972"/>
                  </a:lnTo>
                  <a:lnTo>
                    <a:pt x="4908" y="972"/>
                  </a:lnTo>
                  <a:lnTo>
                    <a:pt x="4890" y="968"/>
                  </a:lnTo>
                  <a:lnTo>
                    <a:pt x="4870" y="964"/>
                  </a:lnTo>
                  <a:lnTo>
                    <a:pt x="4850" y="958"/>
                  </a:lnTo>
                  <a:lnTo>
                    <a:pt x="4828" y="954"/>
                  </a:lnTo>
                  <a:lnTo>
                    <a:pt x="4814" y="954"/>
                  </a:lnTo>
                  <a:lnTo>
                    <a:pt x="4800" y="954"/>
                  </a:lnTo>
                  <a:lnTo>
                    <a:pt x="4784" y="956"/>
                  </a:lnTo>
                  <a:lnTo>
                    <a:pt x="4766" y="958"/>
                  </a:lnTo>
                  <a:lnTo>
                    <a:pt x="4732" y="966"/>
                  </a:lnTo>
                  <a:lnTo>
                    <a:pt x="4706" y="966"/>
                  </a:lnTo>
                  <a:lnTo>
                    <a:pt x="4686" y="964"/>
                  </a:lnTo>
                  <a:lnTo>
                    <a:pt x="4674" y="960"/>
                  </a:lnTo>
                  <a:lnTo>
                    <a:pt x="4668" y="956"/>
                  </a:lnTo>
                  <a:lnTo>
                    <a:pt x="4666" y="952"/>
                  </a:lnTo>
                  <a:lnTo>
                    <a:pt x="4662" y="944"/>
                  </a:lnTo>
                  <a:lnTo>
                    <a:pt x="4664" y="934"/>
                  </a:lnTo>
                  <a:lnTo>
                    <a:pt x="4668" y="924"/>
                  </a:lnTo>
                  <a:lnTo>
                    <a:pt x="4670" y="918"/>
                  </a:lnTo>
                  <a:lnTo>
                    <a:pt x="4670" y="912"/>
                  </a:lnTo>
                  <a:lnTo>
                    <a:pt x="4668" y="906"/>
                  </a:lnTo>
                  <a:lnTo>
                    <a:pt x="4662" y="898"/>
                  </a:lnTo>
                  <a:lnTo>
                    <a:pt x="4656" y="892"/>
                  </a:lnTo>
                  <a:lnTo>
                    <a:pt x="4648" y="884"/>
                  </a:lnTo>
                  <a:lnTo>
                    <a:pt x="4636" y="878"/>
                  </a:lnTo>
                  <a:lnTo>
                    <a:pt x="4624" y="872"/>
                  </a:lnTo>
                  <a:lnTo>
                    <a:pt x="4608" y="868"/>
                  </a:lnTo>
                  <a:lnTo>
                    <a:pt x="4592" y="862"/>
                  </a:lnTo>
                  <a:lnTo>
                    <a:pt x="4572" y="860"/>
                  </a:lnTo>
                  <a:lnTo>
                    <a:pt x="4552" y="856"/>
                  </a:lnTo>
                  <a:lnTo>
                    <a:pt x="4528" y="856"/>
                  </a:lnTo>
                  <a:lnTo>
                    <a:pt x="4504" y="856"/>
                  </a:lnTo>
                  <a:lnTo>
                    <a:pt x="4476" y="860"/>
                  </a:lnTo>
                  <a:lnTo>
                    <a:pt x="4448" y="864"/>
                  </a:lnTo>
                  <a:lnTo>
                    <a:pt x="4420" y="868"/>
                  </a:lnTo>
                  <a:lnTo>
                    <a:pt x="4396" y="870"/>
                  </a:lnTo>
                  <a:lnTo>
                    <a:pt x="4374" y="868"/>
                  </a:lnTo>
                  <a:lnTo>
                    <a:pt x="4358" y="866"/>
                  </a:lnTo>
                  <a:lnTo>
                    <a:pt x="4342" y="860"/>
                  </a:lnTo>
                  <a:lnTo>
                    <a:pt x="4328" y="854"/>
                  </a:lnTo>
                  <a:lnTo>
                    <a:pt x="4318" y="848"/>
                  </a:lnTo>
                  <a:lnTo>
                    <a:pt x="4308" y="840"/>
                  </a:lnTo>
                  <a:lnTo>
                    <a:pt x="4292" y="822"/>
                  </a:lnTo>
                  <a:lnTo>
                    <a:pt x="4278" y="804"/>
                  </a:lnTo>
                  <a:lnTo>
                    <a:pt x="4264" y="788"/>
                  </a:lnTo>
                  <a:lnTo>
                    <a:pt x="4256" y="782"/>
                  </a:lnTo>
                  <a:lnTo>
                    <a:pt x="4246" y="778"/>
                  </a:lnTo>
                  <a:lnTo>
                    <a:pt x="4228" y="772"/>
                  </a:lnTo>
                  <a:lnTo>
                    <a:pt x="4214" y="768"/>
                  </a:lnTo>
                  <a:lnTo>
                    <a:pt x="4186" y="768"/>
                  </a:lnTo>
                  <a:lnTo>
                    <a:pt x="4154" y="764"/>
                  </a:lnTo>
                  <a:lnTo>
                    <a:pt x="4130" y="762"/>
                  </a:lnTo>
                  <a:lnTo>
                    <a:pt x="4100" y="754"/>
                  </a:lnTo>
                  <a:lnTo>
                    <a:pt x="4068" y="748"/>
                  </a:lnTo>
                  <a:lnTo>
                    <a:pt x="4044" y="744"/>
                  </a:lnTo>
                  <a:lnTo>
                    <a:pt x="4002" y="740"/>
                  </a:lnTo>
                  <a:lnTo>
                    <a:pt x="3964" y="738"/>
                  </a:lnTo>
                  <a:lnTo>
                    <a:pt x="3944" y="734"/>
                  </a:lnTo>
                  <a:lnTo>
                    <a:pt x="3922" y="730"/>
                  </a:lnTo>
                  <a:lnTo>
                    <a:pt x="3902" y="724"/>
                  </a:lnTo>
                  <a:lnTo>
                    <a:pt x="3892" y="724"/>
                  </a:lnTo>
                  <a:lnTo>
                    <a:pt x="3892" y="726"/>
                  </a:lnTo>
                  <a:lnTo>
                    <a:pt x="3890" y="728"/>
                  </a:lnTo>
                  <a:lnTo>
                    <a:pt x="3890" y="734"/>
                  </a:lnTo>
                  <a:lnTo>
                    <a:pt x="3892" y="740"/>
                  </a:lnTo>
                  <a:lnTo>
                    <a:pt x="3890" y="744"/>
                  </a:lnTo>
                  <a:lnTo>
                    <a:pt x="3888" y="746"/>
                  </a:lnTo>
                  <a:lnTo>
                    <a:pt x="3882" y="750"/>
                  </a:lnTo>
                  <a:lnTo>
                    <a:pt x="3876" y="752"/>
                  </a:lnTo>
                  <a:lnTo>
                    <a:pt x="3854" y="754"/>
                  </a:lnTo>
                  <a:lnTo>
                    <a:pt x="3842" y="756"/>
                  </a:lnTo>
                  <a:lnTo>
                    <a:pt x="3834" y="758"/>
                  </a:lnTo>
                  <a:lnTo>
                    <a:pt x="3830" y="764"/>
                  </a:lnTo>
                  <a:lnTo>
                    <a:pt x="3830" y="768"/>
                  </a:lnTo>
                  <a:lnTo>
                    <a:pt x="3832" y="776"/>
                  </a:lnTo>
                  <a:lnTo>
                    <a:pt x="3836" y="782"/>
                  </a:lnTo>
                  <a:lnTo>
                    <a:pt x="3846" y="798"/>
                  </a:lnTo>
                  <a:lnTo>
                    <a:pt x="3856" y="812"/>
                  </a:lnTo>
                  <a:lnTo>
                    <a:pt x="3860" y="818"/>
                  </a:lnTo>
                  <a:lnTo>
                    <a:pt x="3862" y="822"/>
                  </a:lnTo>
                  <a:lnTo>
                    <a:pt x="3860" y="826"/>
                  </a:lnTo>
                  <a:lnTo>
                    <a:pt x="3856" y="828"/>
                  </a:lnTo>
                  <a:lnTo>
                    <a:pt x="3848" y="826"/>
                  </a:lnTo>
                  <a:lnTo>
                    <a:pt x="3836" y="824"/>
                  </a:lnTo>
                  <a:lnTo>
                    <a:pt x="3810" y="818"/>
                  </a:lnTo>
                  <a:lnTo>
                    <a:pt x="3792" y="818"/>
                  </a:lnTo>
                  <a:lnTo>
                    <a:pt x="3778" y="818"/>
                  </a:lnTo>
                  <a:lnTo>
                    <a:pt x="3770" y="820"/>
                  </a:lnTo>
                  <a:lnTo>
                    <a:pt x="3760" y="824"/>
                  </a:lnTo>
                  <a:lnTo>
                    <a:pt x="3750" y="824"/>
                  </a:lnTo>
                  <a:lnTo>
                    <a:pt x="3736" y="824"/>
                  </a:lnTo>
                  <a:lnTo>
                    <a:pt x="3716" y="820"/>
                  </a:lnTo>
                  <a:lnTo>
                    <a:pt x="3704" y="818"/>
                  </a:lnTo>
                  <a:lnTo>
                    <a:pt x="3694" y="818"/>
                  </a:lnTo>
                  <a:lnTo>
                    <a:pt x="3686" y="818"/>
                  </a:lnTo>
                  <a:lnTo>
                    <a:pt x="3676" y="820"/>
                  </a:lnTo>
                  <a:lnTo>
                    <a:pt x="3662" y="826"/>
                  </a:lnTo>
                  <a:lnTo>
                    <a:pt x="3650" y="832"/>
                  </a:lnTo>
                  <a:lnTo>
                    <a:pt x="3638" y="836"/>
                  </a:lnTo>
                  <a:lnTo>
                    <a:pt x="3632" y="838"/>
                  </a:lnTo>
                  <a:lnTo>
                    <a:pt x="3624" y="836"/>
                  </a:lnTo>
                  <a:lnTo>
                    <a:pt x="3616" y="836"/>
                  </a:lnTo>
                  <a:lnTo>
                    <a:pt x="3608" y="832"/>
                  </a:lnTo>
                  <a:lnTo>
                    <a:pt x="3598" y="826"/>
                  </a:lnTo>
                  <a:lnTo>
                    <a:pt x="3586" y="818"/>
                  </a:lnTo>
                  <a:lnTo>
                    <a:pt x="3576" y="812"/>
                  </a:lnTo>
                  <a:lnTo>
                    <a:pt x="3566" y="810"/>
                  </a:lnTo>
                  <a:lnTo>
                    <a:pt x="3558" y="810"/>
                  </a:lnTo>
                  <a:lnTo>
                    <a:pt x="3552" y="814"/>
                  </a:lnTo>
                  <a:lnTo>
                    <a:pt x="3546" y="820"/>
                  </a:lnTo>
                  <a:lnTo>
                    <a:pt x="3540" y="828"/>
                  </a:lnTo>
                  <a:lnTo>
                    <a:pt x="3530" y="848"/>
                  </a:lnTo>
                  <a:lnTo>
                    <a:pt x="3520" y="864"/>
                  </a:lnTo>
                  <a:lnTo>
                    <a:pt x="3514" y="872"/>
                  </a:lnTo>
                  <a:lnTo>
                    <a:pt x="3508" y="876"/>
                  </a:lnTo>
                  <a:lnTo>
                    <a:pt x="3500" y="878"/>
                  </a:lnTo>
                  <a:lnTo>
                    <a:pt x="3492" y="878"/>
                  </a:lnTo>
                  <a:lnTo>
                    <a:pt x="3482" y="872"/>
                  </a:lnTo>
                  <a:lnTo>
                    <a:pt x="3470" y="864"/>
                  </a:lnTo>
                  <a:lnTo>
                    <a:pt x="3428" y="824"/>
                  </a:lnTo>
                  <a:lnTo>
                    <a:pt x="3402" y="796"/>
                  </a:lnTo>
                  <a:lnTo>
                    <a:pt x="3390" y="784"/>
                  </a:lnTo>
                  <a:lnTo>
                    <a:pt x="3380" y="776"/>
                  </a:lnTo>
                  <a:lnTo>
                    <a:pt x="3368" y="768"/>
                  </a:lnTo>
                  <a:lnTo>
                    <a:pt x="3352" y="762"/>
                  </a:lnTo>
                  <a:lnTo>
                    <a:pt x="3346" y="760"/>
                  </a:lnTo>
                  <a:lnTo>
                    <a:pt x="3342" y="760"/>
                  </a:lnTo>
                  <a:lnTo>
                    <a:pt x="3338" y="762"/>
                  </a:lnTo>
                  <a:lnTo>
                    <a:pt x="3338" y="764"/>
                  </a:lnTo>
                  <a:lnTo>
                    <a:pt x="3340" y="772"/>
                  </a:lnTo>
                  <a:lnTo>
                    <a:pt x="3344" y="782"/>
                  </a:lnTo>
                  <a:lnTo>
                    <a:pt x="3348" y="792"/>
                  </a:lnTo>
                  <a:lnTo>
                    <a:pt x="3350" y="798"/>
                  </a:lnTo>
                  <a:lnTo>
                    <a:pt x="3348" y="798"/>
                  </a:lnTo>
                  <a:lnTo>
                    <a:pt x="3346" y="798"/>
                  </a:lnTo>
                  <a:lnTo>
                    <a:pt x="3336" y="790"/>
                  </a:lnTo>
                  <a:lnTo>
                    <a:pt x="3318" y="778"/>
                  </a:lnTo>
                  <a:lnTo>
                    <a:pt x="3296" y="766"/>
                  </a:lnTo>
                  <a:lnTo>
                    <a:pt x="3270" y="754"/>
                  </a:lnTo>
                  <a:lnTo>
                    <a:pt x="3242" y="744"/>
                  </a:lnTo>
                  <a:lnTo>
                    <a:pt x="3208" y="734"/>
                  </a:lnTo>
                  <a:lnTo>
                    <a:pt x="3170" y="728"/>
                  </a:lnTo>
                  <a:lnTo>
                    <a:pt x="3128" y="722"/>
                  </a:lnTo>
                  <a:lnTo>
                    <a:pt x="3082" y="716"/>
                  </a:lnTo>
                  <a:lnTo>
                    <a:pt x="3030" y="712"/>
                  </a:lnTo>
                  <a:lnTo>
                    <a:pt x="3012" y="708"/>
                  </a:lnTo>
                  <a:lnTo>
                    <a:pt x="3000" y="704"/>
                  </a:lnTo>
                  <a:lnTo>
                    <a:pt x="2994" y="702"/>
                  </a:lnTo>
                  <a:lnTo>
                    <a:pt x="2992" y="698"/>
                  </a:lnTo>
                  <a:lnTo>
                    <a:pt x="2992" y="694"/>
                  </a:lnTo>
                  <a:lnTo>
                    <a:pt x="2994" y="690"/>
                  </a:lnTo>
                  <a:lnTo>
                    <a:pt x="3002" y="684"/>
                  </a:lnTo>
                  <a:lnTo>
                    <a:pt x="3008" y="678"/>
                  </a:lnTo>
                  <a:lnTo>
                    <a:pt x="3008" y="676"/>
                  </a:lnTo>
                  <a:lnTo>
                    <a:pt x="3006" y="674"/>
                  </a:lnTo>
                  <a:lnTo>
                    <a:pt x="3002" y="672"/>
                  </a:lnTo>
                  <a:lnTo>
                    <a:pt x="2992" y="670"/>
                  </a:lnTo>
                  <a:lnTo>
                    <a:pt x="2946" y="666"/>
                  </a:lnTo>
                  <a:lnTo>
                    <a:pt x="2904" y="664"/>
                  </a:lnTo>
                  <a:lnTo>
                    <a:pt x="2864" y="664"/>
                  </a:lnTo>
                  <a:lnTo>
                    <a:pt x="2844" y="666"/>
                  </a:lnTo>
                  <a:lnTo>
                    <a:pt x="2822" y="670"/>
                  </a:lnTo>
                  <a:lnTo>
                    <a:pt x="2814" y="670"/>
                  </a:lnTo>
                  <a:lnTo>
                    <a:pt x="2806" y="670"/>
                  </a:lnTo>
                  <a:lnTo>
                    <a:pt x="2800" y="670"/>
                  </a:lnTo>
                  <a:lnTo>
                    <a:pt x="2794" y="668"/>
                  </a:lnTo>
                  <a:lnTo>
                    <a:pt x="2790" y="662"/>
                  </a:lnTo>
                  <a:lnTo>
                    <a:pt x="2786" y="654"/>
                  </a:lnTo>
                  <a:lnTo>
                    <a:pt x="2784" y="648"/>
                  </a:lnTo>
                  <a:lnTo>
                    <a:pt x="2780" y="644"/>
                  </a:lnTo>
                  <a:lnTo>
                    <a:pt x="2778" y="642"/>
                  </a:lnTo>
                  <a:lnTo>
                    <a:pt x="2774" y="642"/>
                  </a:lnTo>
                  <a:lnTo>
                    <a:pt x="2762" y="648"/>
                  </a:lnTo>
                  <a:lnTo>
                    <a:pt x="2748" y="654"/>
                  </a:lnTo>
                  <a:lnTo>
                    <a:pt x="2738" y="654"/>
                  </a:lnTo>
                  <a:lnTo>
                    <a:pt x="2730" y="652"/>
                  </a:lnTo>
                  <a:lnTo>
                    <a:pt x="2722" y="648"/>
                  </a:lnTo>
                  <a:lnTo>
                    <a:pt x="2714" y="644"/>
                  </a:lnTo>
                  <a:lnTo>
                    <a:pt x="2704" y="640"/>
                  </a:lnTo>
                  <a:lnTo>
                    <a:pt x="2692" y="638"/>
                  </a:lnTo>
                  <a:lnTo>
                    <a:pt x="2676" y="640"/>
                  </a:lnTo>
                  <a:lnTo>
                    <a:pt x="2660" y="644"/>
                  </a:lnTo>
                  <a:lnTo>
                    <a:pt x="2652" y="650"/>
                  </a:lnTo>
                  <a:lnTo>
                    <a:pt x="2650" y="658"/>
                  </a:lnTo>
                  <a:lnTo>
                    <a:pt x="2648" y="664"/>
                  </a:lnTo>
                  <a:lnTo>
                    <a:pt x="2642" y="672"/>
                  </a:lnTo>
                  <a:lnTo>
                    <a:pt x="2634" y="680"/>
                  </a:lnTo>
                  <a:lnTo>
                    <a:pt x="2614" y="686"/>
                  </a:lnTo>
                  <a:lnTo>
                    <a:pt x="2586" y="692"/>
                  </a:lnTo>
                  <a:lnTo>
                    <a:pt x="2554" y="696"/>
                  </a:lnTo>
                  <a:lnTo>
                    <a:pt x="2530" y="698"/>
                  </a:lnTo>
                  <a:lnTo>
                    <a:pt x="2516" y="696"/>
                  </a:lnTo>
                  <a:lnTo>
                    <a:pt x="2512" y="694"/>
                  </a:lnTo>
                  <a:lnTo>
                    <a:pt x="2512" y="692"/>
                  </a:lnTo>
                  <a:lnTo>
                    <a:pt x="2512" y="690"/>
                  </a:lnTo>
                  <a:lnTo>
                    <a:pt x="2516" y="686"/>
                  </a:lnTo>
                  <a:lnTo>
                    <a:pt x="2528" y="676"/>
                  </a:lnTo>
                  <a:lnTo>
                    <a:pt x="2550" y="666"/>
                  </a:lnTo>
                  <a:lnTo>
                    <a:pt x="2580" y="652"/>
                  </a:lnTo>
                  <a:lnTo>
                    <a:pt x="2610" y="640"/>
                  </a:lnTo>
                  <a:lnTo>
                    <a:pt x="2632" y="628"/>
                  </a:lnTo>
                  <a:lnTo>
                    <a:pt x="2660" y="610"/>
                  </a:lnTo>
                  <a:lnTo>
                    <a:pt x="2672" y="602"/>
                  </a:lnTo>
                  <a:lnTo>
                    <a:pt x="2688" y="594"/>
                  </a:lnTo>
                  <a:lnTo>
                    <a:pt x="2706" y="586"/>
                  </a:lnTo>
                  <a:lnTo>
                    <a:pt x="2734" y="576"/>
                  </a:lnTo>
                  <a:lnTo>
                    <a:pt x="2762" y="566"/>
                  </a:lnTo>
                  <a:lnTo>
                    <a:pt x="2782" y="554"/>
                  </a:lnTo>
                  <a:lnTo>
                    <a:pt x="2788" y="548"/>
                  </a:lnTo>
                  <a:lnTo>
                    <a:pt x="2794" y="542"/>
                  </a:lnTo>
                  <a:lnTo>
                    <a:pt x="2802" y="528"/>
                  </a:lnTo>
                  <a:lnTo>
                    <a:pt x="2806" y="514"/>
                  </a:lnTo>
                  <a:lnTo>
                    <a:pt x="2806" y="502"/>
                  </a:lnTo>
                  <a:lnTo>
                    <a:pt x="2802" y="490"/>
                  </a:lnTo>
                  <a:lnTo>
                    <a:pt x="2798" y="478"/>
                  </a:lnTo>
                  <a:lnTo>
                    <a:pt x="2792" y="470"/>
                  </a:lnTo>
                  <a:lnTo>
                    <a:pt x="2784" y="464"/>
                  </a:lnTo>
                  <a:lnTo>
                    <a:pt x="2776" y="462"/>
                  </a:lnTo>
                  <a:lnTo>
                    <a:pt x="2768" y="460"/>
                  </a:lnTo>
                  <a:lnTo>
                    <a:pt x="2748" y="454"/>
                  </a:lnTo>
                  <a:lnTo>
                    <a:pt x="2738" y="448"/>
                  </a:lnTo>
                  <a:lnTo>
                    <a:pt x="2724" y="438"/>
                  </a:lnTo>
                  <a:lnTo>
                    <a:pt x="2712" y="430"/>
                  </a:lnTo>
                  <a:lnTo>
                    <a:pt x="2700" y="426"/>
                  </a:lnTo>
                  <a:lnTo>
                    <a:pt x="2686" y="424"/>
                  </a:lnTo>
                  <a:lnTo>
                    <a:pt x="2672" y="424"/>
                  </a:lnTo>
                  <a:lnTo>
                    <a:pt x="2644" y="428"/>
                  </a:lnTo>
                  <a:lnTo>
                    <a:pt x="2628" y="428"/>
                  </a:lnTo>
                  <a:lnTo>
                    <a:pt x="2612" y="426"/>
                  </a:lnTo>
                  <a:lnTo>
                    <a:pt x="2598" y="424"/>
                  </a:lnTo>
                  <a:lnTo>
                    <a:pt x="2590" y="424"/>
                  </a:lnTo>
                  <a:lnTo>
                    <a:pt x="2582" y="426"/>
                  </a:lnTo>
                  <a:lnTo>
                    <a:pt x="2578" y="428"/>
                  </a:lnTo>
                  <a:lnTo>
                    <a:pt x="2574" y="432"/>
                  </a:lnTo>
                  <a:lnTo>
                    <a:pt x="2566" y="436"/>
                  </a:lnTo>
                  <a:lnTo>
                    <a:pt x="2554" y="440"/>
                  </a:lnTo>
                  <a:lnTo>
                    <a:pt x="2538" y="444"/>
                  </a:lnTo>
                  <a:lnTo>
                    <a:pt x="2516" y="444"/>
                  </a:lnTo>
                  <a:lnTo>
                    <a:pt x="2512" y="444"/>
                  </a:lnTo>
                  <a:lnTo>
                    <a:pt x="2512" y="442"/>
                  </a:lnTo>
                  <a:lnTo>
                    <a:pt x="2516" y="436"/>
                  </a:lnTo>
                  <a:lnTo>
                    <a:pt x="2528" y="428"/>
                  </a:lnTo>
                  <a:lnTo>
                    <a:pt x="2538" y="420"/>
                  </a:lnTo>
                  <a:lnTo>
                    <a:pt x="2540" y="416"/>
                  </a:lnTo>
                  <a:lnTo>
                    <a:pt x="2542" y="412"/>
                  </a:lnTo>
                  <a:lnTo>
                    <a:pt x="2540" y="410"/>
                  </a:lnTo>
                  <a:lnTo>
                    <a:pt x="2534" y="406"/>
                  </a:lnTo>
                  <a:lnTo>
                    <a:pt x="2524" y="404"/>
                  </a:lnTo>
                  <a:lnTo>
                    <a:pt x="2508" y="402"/>
                  </a:lnTo>
                  <a:lnTo>
                    <a:pt x="2478" y="400"/>
                  </a:lnTo>
                  <a:lnTo>
                    <a:pt x="2458" y="398"/>
                  </a:lnTo>
                  <a:lnTo>
                    <a:pt x="2448" y="394"/>
                  </a:lnTo>
                  <a:lnTo>
                    <a:pt x="2446" y="394"/>
                  </a:lnTo>
                  <a:lnTo>
                    <a:pt x="2446" y="392"/>
                  </a:lnTo>
                  <a:lnTo>
                    <a:pt x="2450" y="388"/>
                  </a:lnTo>
                  <a:lnTo>
                    <a:pt x="2458" y="386"/>
                  </a:lnTo>
                  <a:lnTo>
                    <a:pt x="2486" y="378"/>
                  </a:lnTo>
                  <a:lnTo>
                    <a:pt x="2492" y="376"/>
                  </a:lnTo>
                  <a:lnTo>
                    <a:pt x="2496" y="374"/>
                  </a:lnTo>
                  <a:lnTo>
                    <a:pt x="2496" y="370"/>
                  </a:lnTo>
                  <a:lnTo>
                    <a:pt x="2496" y="366"/>
                  </a:lnTo>
                  <a:lnTo>
                    <a:pt x="2492" y="364"/>
                  </a:lnTo>
                  <a:lnTo>
                    <a:pt x="2486" y="360"/>
                  </a:lnTo>
                  <a:lnTo>
                    <a:pt x="2470" y="352"/>
                  </a:lnTo>
                  <a:lnTo>
                    <a:pt x="2448" y="348"/>
                  </a:lnTo>
                  <a:lnTo>
                    <a:pt x="2422" y="348"/>
                  </a:lnTo>
                  <a:lnTo>
                    <a:pt x="2408" y="348"/>
                  </a:lnTo>
                  <a:lnTo>
                    <a:pt x="2392" y="352"/>
                  </a:lnTo>
                  <a:lnTo>
                    <a:pt x="2378" y="356"/>
                  </a:lnTo>
                  <a:lnTo>
                    <a:pt x="2362" y="362"/>
                  </a:lnTo>
                  <a:lnTo>
                    <a:pt x="2342" y="370"/>
                  </a:lnTo>
                  <a:lnTo>
                    <a:pt x="2326" y="380"/>
                  </a:lnTo>
                  <a:lnTo>
                    <a:pt x="2314" y="388"/>
                  </a:lnTo>
                  <a:lnTo>
                    <a:pt x="2304" y="396"/>
                  </a:lnTo>
                  <a:lnTo>
                    <a:pt x="2296" y="402"/>
                  </a:lnTo>
                  <a:lnTo>
                    <a:pt x="2292" y="408"/>
                  </a:lnTo>
                  <a:lnTo>
                    <a:pt x="2286" y="420"/>
                  </a:lnTo>
                  <a:lnTo>
                    <a:pt x="2284" y="428"/>
                  </a:lnTo>
                  <a:lnTo>
                    <a:pt x="2280" y="434"/>
                  </a:lnTo>
                  <a:lnTo>
                    <a:pt x="2276" y="436"/>
                  </a:lnTo>
                  <a:lnTo>
                    <a:pt x="2272" y="438"/>
                  </a:lnTo>
                  <a:lnTo>
                    <a:pt x="2256" y="440"/>
                  </a:lnTo>
                  <a:lnTo>
                    <a:pt x="2224" y="442"/>
                  </a:lnTo>
                  <a:lnTo>
                    <a:pt x="2208" y="444"/>
                  </a:lnTo>
                  <a:lnTo>
                    <a:pt x="2206" y="444"/>
                  </a:lnTo>
                  <a:lnTo>
                    <a:pt x="2206" y="446"/>
                  </a:lnTo>
                  <a:lnTo>
                    <a:pt x="2206" y="448"/>
                  </a:lnTo>
                  <a:lnTo>
                    <a:pt x="2210" y="452"/>
                  </a:lnTo>
                  <a:lnTo>
                    <a:pt x="2208" y="456"/>
                  </a:lnTo>
                  <a:lnTo>
                    <a:pt x="2206" y="458"/>
                  </a:lnTo>
                  <a:lnTo>
                    <a:pt x="2192" y="464"/>
                  </a:lnTo>
                  <a:lnTo>
                    <a:pt x="2162" y="472"/>
                  </a:lnTo>
                  <a:lnTo>
                    <a:pt x="2132" y="478"/>
                  </a:lnTo>
                  <a:lnTo>
                    <a:pt x="2118" y="478"/>
                  </a:lnTo>
                  <a:lnTo>
                    <a:pt x="2114" y="476"/>
                  </a:lnTo>
                  <a:lnTo>
                    <a:pt x="2112" y="474"/>
                  </a:lnTo>
                  <a:lnTo>
                    <a:pt x="2112" y="470"/>
                  </a:lnTo>
                  <a:lnTo>
                    <a:pt x="2110" y="468"/>
                  </a:lnTo>
                  <a:lnTo>
                    <a:pt x="2108" y="464"/>
                  </a:lnTo>
                  <a:lnTo>
                    <a:pt x="2106" y="462"/>
                  </a:lnTo>
                  <a:lnTo>
                    <a:pt x="2098" y="462"/>
                  </a:lnTo>
                  <a:lnTo>
                    <a:pt x="2076" y="460"/>
                  </a:lnTo>
                  <a:lnTo>
                    <a:pt x="2034" y="464"/>
                  </a:lnTo>
                  <a:lnTo>
                    <a:pt x="1994" y="472"/>
                  </a:lnTo>
                  <a:lnTo>
                    <a:pt x="1982" y="474"/>
                  </a:lnTo>
                  <a:lnTo>
                    <a:pt x="1974" y="478"/>
                  </a:lnTo>
                  <a:lnTo>
                    <a:pt x="1970" y="482"/>
                  </a:lnTo>
                  <a:lnTo>
                    <a:pt x="1968" y="484"/>
                  </a:lnTo>
                  <a:lnTo>
                    <a:pt x="1970" y="490"/>
                  </a:lnTo>
                  <a:lnTo>
                    <a:pt x="1970" y="494"/>
                  </a:lnTo>
                  <a:lnTo>
                    <a:pt x="1970" y="496"/>
                  </a:lnTo>
                  <a:lnTo>
                    <a:pt x="1968" y="500"/>
                  </a:lnTo>
                  <a:lnTo>
                    <a:pt x="1964" y="502"/>
                  </a:lnTo>
                  <a:lnTo>
                    <a:pt x="1954" y="504"/>
                  </a:lnTo>
                  <a:lnTo>
                    <a:pt x="1942" y="506"/>
                  </a:lnTo>
                  <a:lnTo>
                    <a:pt x="1898" y="512"/>
                  </a:lnTo>
                  <a:lnTo>
                    <a:pt x="1850" y="516"/>
                  </a:lnTo>
                  <a:lnTo>
                    <a:pt x="1818" y="522"/>
                  </a:lnTo>
                  <a:lnTo>
                    <a:pt x="1800" y="526"/>
                  </a:lnTo>
                  <a:lnTo>
                    <a:pt x="1790" y="532"/>
                  </a:lnTo>
                  <a:lnTo>
                    <a:pt x="1784" y="538"/>
                  </a:lnTo>
                  <a:lnTo>
                    <a:pt x="1776" y="542"/>
                  </a:lnTo>
                  <a:lnTo>
                    <a:pt x="1764" y="546"/>
                  </a:lnTo>
                  <a:lnTo>
                    <a:pt x="1742" y="550"/>
                  </a:lnTo>
                  <a:lnTo>
                    <a:pt x="1728" y="550"/>
                  </a:lnTo>
                  <a:lnTo>
                    <a:pt x="1718" y="554"/>
                  </a:lnTo>
                  <a:lnTo>
                    <a:pt x="1708" y="558"/>
                  </a:lnTo>
                  <a:lnTo>
                    <a:pt x="1698" y="562"/>
                  </a:lnTo>
                  <a:lnTo>
                    <a:pt x="1692" y="566"/>
                  </a:lnTo>
                  <a:lnTo>
                    <a:pt x="1686" y="572"/>
                  </a:lnTo>
                  <a:lnTo>
                    <a:pt x="1682" y="578"/>
                  </a:lnTo>
                  <a:lnTo>
                    <a:pt x="1680" y="584"/>
                  </a:lnTo>
                  <a:lnTo>
                    <a:pt x="1678" y="590"/>
                  </a:lnTo>
                  <a:lnTo>
                    <a:pt x="1678" y="596"/>
                  </a:lnTo>
                  <a:lnTo>
                    <a:pt x="1680" y="602"/>
                  </a:lnTo>
                  <a:lnTo>
                    <a:pt x="1682" y="608"/>
                  </a:lnTo>
                  <a:lnTo>
                    <a:pt x="1686" y="612"/>
                  </a:lnTo>
                  <a:lnTo>
                    <a:pt x="1690" y="616"/>
                  </a:lnTo>
                  <a:lnTo>
                    <a:pt x="1696" y="618"/>
                  </a:lnTo>
                  <a:lnTo>
                    <a:pt x="1704" y="620"/>
                  </a:lnTo>
                  <a:lnTo>
                    <a:pt x="1716" y="622"/>
                  </a:lnTo>
                  <a:lnTo>
                    <a:pt x="1724" y="624"/>
                  </a:lnTo>
                  <a:lnTo>
                    <a:pt x="1726" y="628"/>
                  </a:lnTo>
                  <a:lnTo>
                    <a:pt x="1724" y="634"/>
                  </a:lnTo>
                  <a:lnTo>
                    <a:pt x="1716" y="638"/>
                  </a:lnTo>
                  <a:lnTo>
                    <a:pt x="1704" y="644"/>
                  </a:lnTo>
                  <a:lnTo>
                    <a:pt x="1690" y="648"/>
                  </a:lnTo>
                  <a:lnTo>
                    <a:pt x="1672" y="652"/>
                  </a:lnTo>
                  <a:lnTo>
                    <a:pt x="1638" y="658"/>
                  </a:lnTo>
                  <a:lnTo>
                    <a:pt x="1604" y="662"/>
                  </a:lnTo>
                  <a:lnTo>
                    <a:pt x="1542" y="662"/>
                  </a:lnTo>
                  <a:lnTo>
                    <a:pt x="1514" y="662"/>
                  </a:lnTo>
                  <a:lnTo>
                    <a:pt x="1490" y="666"/>
                  </a:lnTo>
                  <a:lnTo>
                    <a:pt x="1480" y="668"/>
                  </a:lnTo>
                  <a:lnTo>
                    <a:pt x="1470" y="672"/>
                  </a:lnTo>
                  <a:lnTo>
                    <a:pt x="1462" y="676"/>
                  </a:lnTo>
                  <a:lnTo>
                    <a:pt x="1458" y="682"/>
                  </a:lnTo>
                  <a:lnTo>
                    <a:pt x="1450" y="692"/>
                  </a:lnTo>
                  <a:lnTo>
                    <a:pt x="1450" y="696"/>
                  </a:lnTo>
                  <a:lnTo>
                    <a:pt x="1452" y="698"/>
                  </a:lnTo>
                  <a:lnTo>
                    <a:pt x="1456" y="702"/>
                  </a:lnTo>
                  <a:lnTo>
                    <a:pt x="1462" y="704"/>
                  </a:lnTo>
                  <a:lnTo>
                    <a:pt x="1470" y="706"/>
                  </a:lnTo>
                  <a:lnTo>
                    <a:pt x="1476" y="710"/>
                  </a:lnTo>
                  <a:lnTo>
                    <a:pt x="1476" y="714"/>
                  </a:lnTo>
                  <a:lnTo>
                    <a:pt x="1476" y="718"/>
                  </a:lnTo>
                  <a:lnTo>
                    <a:pt x="1476" y="724"/>
                  </a:lnTo>
                  <a:lnTo>
                    <a:pt x="1472" y="732"/>
                  </a:lnTo>
                  <a:lnTo>
                    <a:pt x="1468" y="738"/>
                  </a:lnTo>
                  <a:lnTo>
                    <a:pt x="1468" y="744"/>
                  </a:lnTo>
                  <a:lnTo>
                    <a:pt x="1468" y="748"/>
                  </a:lnTo>
                  <a:lnTo>
                    <a:pt x="1472" y="752"/>
                  </a:lnTo>
                  <a:lnTo>
                    <a:pt x="1480" y="756"/>
                  </a:lnTo>
                  <a:lnTo>
                    <a:pt x="1492" y="758"/>
                  </a:lnTo>
                  <a:lnTo>
                    <a:pt x="1506" y="760"/>
                  </a:lnTo>
                  <a:lnTo>
                    <a:pt x="1520" y="764"/>
                  </a:lnTo>
                  <a:lnTo>
                    <a:pt x="1524" y="766"/>
                  </a:lnTo>
                  <a:lnTo>
                    <a:pt x="1528" y="770"/>
                  </a:lnTo>
                  <a:lnTo>
                    <a:pt x="1532" y="774"/>
                  </a:lnTo>
                  <a:lnTo>
                    <a:pt x="1532" y="780"/>
                  </a:lnTo>
                  <a:lnTo>
                    <a:pt x="1534" y="786"/>
                  </a:lnTo>
                  <a:lnTo>
                    <a:pt x="1536" y="790"/>
                  </a:lnTo>
                  <a:lnTo>
                    <a:pt x="1540" y="792"/>
                  </a:lnTo>
                  <a:lnTo>
                    <a:pt x="1546" y="794"/>
                  </a:lnTo>
                  <a:lnTo>
                    <a:pt x="1556" y="796"/>
                  </a:lnTo>
                  <a:lnTo>
                    <a:pt x="1568" y="796"/>
                  </a:lnTo>
                  <a:lnTo>
                    <a:pt x="1580" y="798"/>
                  </a:lnTo>
                  <a:lnTo>
                    <a:pt x="1584" y="800"/>
                  </a:lnTo>
                  <a:lnTo>
                    <a:pt x="1586" y="804"/>
                  </a:lnTo>
                  <a:lnTo>
                    <a:pt x="1588" y="806"/>
                  </a:lnTo>
                  <a:lnTo>
                    <a:pt x="1588" y="812"/>
                  </a:lnTo>
                  <a:lnTo>
                    <a:pt x="1586" y="818"/>
                  </a:lnTo>
                  <a:lnTo>
                    <a:pt x="1582" y="828"/>
                  </a:lnTo>
                  <a:lnTo>
                    <a:pt x="1578" y="836"/>
                  </a:lnTo>
                  <a:lnTo>
                    <a:pt x="1576" y="844"/>
                  </a:lnTo>
                  <a:lnTo>
                    <a:pt x="1576" y="852"/>
                  </a:lnTo>
                  <a:lnTo>
                    <a:pt x="1578" y="858"/>
                  </a:lnTo>
                  <a:lnTo>
                    <a:pt x="1582" y="868"/>
                  </a:lnTo>
                  <a:lnTo>
                    <a:pt x="1590" y="876"/>
                  </a:lnTo>
                  <a:lnTo>
                    <a:pt x="1596" y="882"/>
                  </a:lnTo>
                  <a:lnTo>
                    <a:pt x="1598" y="886"/>
                  </a:lnTo>
                  <a:lnTo>
                    <a:pt x="1598" y="890"/>
                  </a:lnTo>
                  <a:lnTo>
                    <a:pt x="1598" y="896"/>
                  </a:lnTo>
                  <a:lnTo>
                    <a:pt x="1596" y="900"/>
                  </a:lnTo>
                  <a:lnTo>
                    <a:pt x="1590" y="906"/>
                  </a:lnTo>
                  <a:lnTo>
                    <a:pt x="1584" y="912"/>
                  </a:lnTo>
                  <a:lnTo>
                    <a:pt x="1570" y="922"/>
                  </a:lnTo>
                  <a:lnTo>
                    <a:pt x="1566" y="924"/>
                  </a:lnTo>
                  <a:lnTo>
                    <a:pt x="1564" y="922"/>
                  </a:lnTo>
                  <a:lnTo>
                    <a:pt x="1566" y="912"/>
                  </a:lnTo>
                  <a:lnTo>
                    <a:pt x="1568" y="898"/>
                  </a:lnTo>
                  <a:lnTo>
                    <a:pt x="1572" y="884"/>
                  </a:lnTo>
                  <a:lnTo>
                    <a:pt x="1572" y="878"/>
                  </a:lnTo>
                  <a:lnTo>
                    <a:pt x="1572" y="872"/>
                  </a:lnTo>
                  <a:lnTo>
                    <a:pt x="1570" y="866"/>
                  </a:lnTo>
                  <a:lnTo>
                    <a:pt x="1566" y="864"/>
                  </a:lnTo>
                  <a:lnTo>
                    <a:pt x="1560" y="864"/>
                  </a:lnTo>
                  <a:lnTo>
                    <a:pt x="1552" y="866"/>
                  </a:lnTo>
                  <a:lnTo>
                    <a:pt x="1542" y="868"/>
                  </a:lnTo>
                  <a:lnTo>
                    <a:pt x="1538" y="868"/>
                  </a:lnTo>
                  <a:lnTo>
                    <a:pt x="1536" y="866"/>
                  </a:lnTo>
                  <a:lnTo>
                    <a:pt x="1536" y="864"/>
                  </a:lnTo>
                  <a:lnTo>
                    <a:pt x="1542" y="856"/>
                  </a:lnTo>
                  <a:lnTo>
                    <a:pt x="1550" y="844"/>
                  </a:lnTo>
                  <a:lnTo>
                    <a:pt x="1560" y="832"/>
                  </a:lnTo>
                  <a:lnTo>
                    <a:pt x="1562" y="826"/>
                  </a:lnTo>
                  <a:lnTo>
                    <a:pt x="1564" y="820"/>
                  </a:lnTo>
                  <a:lnTo>
                    <a:pt x="1562" y="816"/>
                  </a:lnTo>
                  <a:lnTo>
                    <a:pt x="1558" y="812"/>
                  </a:lnTo>
                  <a:lnTo>
                    <a:pt x="1552" y="810"/>
                  </a:lnTo>
                  <a:lnTo>
                    <a:pt x="1540" y="810"/>
                  </a:lnTo>
                  <a:lnTo>
                    <a:pt x="1518" y="810"/>
                  </a:lnTo>
                  <a:lnTo>
                    <a:pt x="1504" y="806"/>
                  </a:lnTo>
                  <a:lnTo>
                    <a:pt x="1492" y="798"/>
                  </a:lnTo>
                  <a:lnTo>
                    <a:pt x="1482" y="792"/>
                  </a:lnTo>
                  <a:lnTo>
                    <a:pt x="1472" y="782"/>
                  </a:lnTo>
                  <a:lnTo>
                    <a:pt x="1460" y="774"/>
                  </a:lnTo>
                  <a:lnTo>
                    <a:pt x="1442" y="768"/>
                  </a:lnTo>
                  <a:lnTo>
                    <a:pt x="1416" y="762"/>
                  </a:lnTo>
                  <a:lnTo>
                    <a:pt x="1400" y="760"/>
                  </a:lnTo>
                  <a:lnTo>
                    <a:pt x="1386" y="760"/>
                  </a:lnTo>
                  <a:lnTo>
                    <a:pt x="1374" y="760"/>
                  </a:lnTo>
                  <a:lnTo>
                    <a:pt x="1364" y="762"/>
                  </a:lnTo>
                  <a:lnTo>
                    <a:pt x="1358" y="764"/>
                  </a:lnTo>
                  <a:lnTo>
                    <a:pt x="1352" y="768"/>
                  </a:lnTo>
                  <a:lnTo>
                    <a:pt x="1346" y="776"/>
                  </a:lnTo>
                  <a:lnTo>
                    <a:pt x="1342" y="784"/>
                  </a:lnTo>
                  <a:lnTo>
                    <a:pt x="1340" y="790"/>
                  </a:lnTo>
                  <a:lnTo>
                    <a:pt x="1336" y="794"/>
                  </a:lnTo>
                  <a:lnTo>
                    <a:pt x="1334" y="794"/>
                  </a:lnTo>
                  <a:lnTo>
                    <a:pt x="1330" y="792"/>
                  </a:lnTo>
                  <a:lnTo>
                    <a:pt x="1316" y="788"/>
                  </a:lnTo>
                  <a:lnTo>
                    <a:pt x="1302" y="788"/>
                  </a:lnTo>
                  <a:lnTo>
                    <a:pt x="1292" y="792"/>
                  </a:lnTo>
                  <a:lnTo>
                    <a:pt x="1284" y="796"/>
                  </a:lnTo>
                  <a:lnTo>
                    <a:pt x="1282" y="800"/>
                  </a:lnTo>
                  <a:lnTo>
                    <a:pt x="1282" y="804"/>
                  </a:lnTo>
                  <a:lnTo>
                    <a:pt x="1282" y="808"/>
                  </a:lnTo>
                  <a:lnTo>
                    <a:pt x="1284" y="812"/>
                  </a:lnTo>
                  <a:lnTo>
                    <a:pt x="1288" y="816"/>
                  </a:lnTo>
                  <a:lnTo>
                    <a:pt x="1294" y="820"/>
                  </a:lnTo>
                  <a:lnTo>
                    <a:pt x="1314" y="828"/>
                  </a:lnTo>
                  <a:lnTo>
                    <a:pt x="1332" y="834"/>
                  </a:lnTo>
                  <a:lnTo>
                    <a:pt x="1342" y="840"/>
                  </a:lnTo>
                  <a:lnTo>
                    <a:pt x="1344" y="842"/>
                  </a:lnTo>
                  <a:lnTo>
                    <a:pt x="1344" y="844"/>
                  </a:lnTo>
                  <a:lnTo>
                    <a:pt x="1340" y="846"/>
                  </a:lnTo>
                  <a:lnTo>
                    <a:pt x="1332" y="848"/>
                  </a:lnTo>
                  <a:lnTo>
                    <a:pt x="1318" y="848"/>
                  </a:lnTo>
                  <a:lnTo>
                    <a:pt x="1280" y="844"/>
                  </a:lnTo>
                  <a:lnTo>
                    <a:pt x="1270" y="842"/>
                  </a:lnTo>
                  <a:lnTo>
                    <a:pt x="1264" y="840"/>
                  </a:lnTo>
                  <a:lnTo>
                    <a:pt x="1260" y="836"/>
                  </a:lnTo>
                  <a:lnTo>
                    <a:pt x="1256" y="830"/>
                  </a:lnTo>
                  <a:lnTo>
                    <a:pt x="1256" y="824"/>
                  </a:lnTo>
                  <a:lnTo>
                    <a:pt x="1256" y="818"/>
                  </a:lnTo>
                  <a:lnTo>
                    <a:pt x="1260" y="804"/>
                  </a:lnTo>
                  <a:lnTo>
                    <a:pt x="1264" y="788"/>
                  </a:lnTo>
                  <a:lnTo>
                    <a:pt x="1268" y="772"/>
                  </a:lnTo>
                  <a:lnTo>
                    <a:pt x="1270" y="758"/>
                  </a:lnTo>
                  <a:lnTo>
                    <a:pt x="1268" y="750"/>
                  </a:lnTo>
                  <a:lnTo>
                    <a:pt x="1266" y="744"/>
                  </a:lnTo>
                  <a:lnTo>
                    <a:pt x="1258" y="734"/>
                  </a:lnTo>
                  <a:lnTo>
                    <a:pt x="1250" y="726"/>
                  </a:lnTo>
                  <a:lnTo>
                    <a:pt x="1244" y="722"/>
                  </a:lnTo>
                  <a:lnTo>
                    <a:pt x="1240" y="722"/>
                  </a:lnTo>
                  <a:lnTo>
                    <a:pt x="1236" y="724"/>
                  </a:lnTo>
                  <a:lnTo>
                    <a:pt x="1234" y="730"/>
                  </a:lnTo>
                  <a:lnTo>
                    <a:pt x="1234" y="738"/>
                  </a:lnTo>
                  <a:lnTo>
                    <a:pt x="1238" y="752"/>
                  </a:lnTo>
                  <a:lnTo>
                    <a:pt x="1240" y="762"/>
                  </a:lnTo>
                  <a:lnTo>
                    <a:pt x="1238" y="772"/>
                  </a:lnTo>
                  <a:lnTo>
                    <a:pt x="1236" y="778"/>
                  </a:lnTo>
                  <a:lnTo>
                    <a:pt x="1230" y="784"/>
                  </a:lnTo>
                  <a:lnTo>
                    <a:pt x="1224" y="788"/>
                  </a:lnTo>
                  <a:lnTo>
                    <a:pt x="1216" y="792"/>
                  </a:lnTo>
                  <a:lnTo>
                    <a:pt x="1198" y="798"/>
                  </a:lnTo>
                  <a:lnTo>
                    <a:pt x="1182" y="804"/>
                  </a:lnTo>
                  <a:lnTo>
                    <a:pt x="1176" y="808"/>
                  </a:lnTo>
                  <a:lnTo>
                    <a:pt x="1170" y="812"/>
                  </a:lnTo>
                  <a:lnTo>
                    <a:pt x="1168" y="818"/>
                  </a:lnTo>
                  <a:lnTo>
                    <a:pt x="1168" y="824"/>
                  </a:lnTo>
                  <a:lnTo>
                    <a:pt x="1172" y="832"/>
                  </a:lnTo>
                  <a:lnTo>
                    <a:pt x="1178" y="842"/>
                  </a:lnTo>
                  <a:lnTo>
                    <a:pt x="1200" y="870"/>
                  </a:lnTo>
                  <a:lnTo>
                    <a:pt x="1208" y="878"/>
                  </a:lnTo>
                  <a:lnTo>
                    <a:pt x="1212" y="886"/>
                  </a:lnTo>
                  <a:lnTo>
                    <a:pt x="1212" y="894"/>
                  </a:lnTo>
                  <a:lnTo>
                    <a:pt x="1210" y="902"/>
                  </a:lnTo>
                  <a:lnTo>
                    <a:pt x="1204" y="912"/>
                  </a:lnTo>
                  <a:lnTo>
                    <a:pt x="1194" y="926"/>
                  </a:lnTo>
                  <a:lnTo>
                    <a:pt x="1184" y="940"/>
                  </a:lnTo>
                  <a:lnTo>
                    <a:pt x="1180" y="950"/>
                  </a:lnTo>
                  <a:lnTo>
                    <a:pt x="1180" y="956"/>
                  </a:lnTo>
                  <a:lnTo>
                    <a:pt x="1182" y="962"/>
                  </a:lnTo>
                  <a:lnTo>
                    <a:pt x="1190" y="974"/>
                  </a:lnTo>
                  <a:lnTo>
                    <a:pt x="1192" y="982"/>
                  </a:lnTo>
                  <a:lnTo>
                    <a:pt x="1194" y="992"/>
                  </a:lnTo>
                  <a:lnTo>
                    <a:pt x="1194" y="996"/>
                  </a:lnTo>
                  <a:lnTo>
                    <a:pt x="1196" y="1000"/>
                  </a:lnTo>
                  <a:lnTo>
                    <a:pt x="1200" y="1002"/>
                  </a:lnTo>
                  <a:lnTo>
                    <a:pt x="1204" y="1002"/>
                  </a:lnTo>
                  <a:lnTo>
                    <a:pt x="1218" y="1000"/>
                  </a:lnTo>
                  <a:lnTo>
                    <a:pt x="1234" y="996"/>
                  </a:lnTo>
                  <a:lnTo>
                    <a:pt x="1254" y="992"/>
                  </a:lnTo>
                  <a:lnTo>
                    <a:pt x="1276" y="992"/>
                  </a:lnTo>
                  <a:lnTo>
                    <a:pt x="1288" y="992"/>
                  </a:lnTo>
                  <a:lnTo>
                    <a:pt x="1298" y="994"/>
                  </a:lnTo>
                  <a:lnTo>
                    <a:pt x="1310" y="998"/>
                  </a:lnTo>
                  <a:lnTo>
                    <a:pt x="1322" y="1004"/>
                  </a:lnTo>
                  <a:lnTo>
                    <a:pt x="1340" y="1016"/>
                  </a:lnTo>
                  <a:lnTo>
                    <a:pt x="1352" y="1028"/>
                  </a:lnTo>
                  <a:lnTo>
                    <a:pt x="1358" y="1036"/>
                  </a:lnTo>
                  <a:lnTo>
                    <a:pt x="1360" y="1044"/>
                  </a:lnTo>
                  <a:lnTo>
                    <a:pt x="1360" y="1050"/>
                  </a:lnTo>
                  <a:lnTo>
                    <a:pt x="1356" y="1054"/>
                  </a:lnTo>
                  <a:lnTo>
                    <a:pt x="1350" y="1066"/>
                  </a:lnTo>
                  <a:lnTo>
                    <a:pt x="1342" y="1078"/>
                  </a:lnTo>
                  <a:lnTo>
                    <a:pt x="1334" y="1092"/>
                  </a:lnTo>
                  <a:lnTo>
                    <a:pt x="1332" y="1096"/>
                  </a:lnTo>
                  <a:lnTo>
                    <a:pt x="1330" y="1098"/>
                  </a:lnTo>
                  <a:lnTo>
                    <a:pt x="1330" y="1092"/>
                  </a:lnTo>
                  <a:lnTo>
                    <a:pt x="1332" y="1082"/>
                  </a:lnTo>
                  <a:lnTo>
                    <a:pt x="1334" y="1066"/>
                  </a:lnTo>
                  <a:lnTo>
                    <a:pt x="1334" y="1052"/>
                  </a:lnTo>
                  <a:lnTo>
                    <a:pt x="1330" y="1038"/>
                  </a:lnTo>
                  <a:lnTo>
                    <a:pt x="1322" y="1026"/>
                  </a:lnTo>
                  <a:lnTo>
                    <a:pt x="1318" y="1020"/>
                  </a:lnTo>
                  <a:lnTo>
                    <a:pt x="1312" y="1016"/>
                  </a:lnTo>
                  <a:lnTo>
                    <a:pt x="1304" y="1014"/>
                  </a:lnTo>
                  <a:lnTo>
                    <a:pt x="1298" y="1012"/>
                  </a:lnTo>
                  <a:lnTo>
                    <a:pt x="1288" y="1010"/>
                  </a:lnTo>
                  <a:lnTo>
                    <a:pt x="1278" y="1010"/>
                  </a:lnTo>
                  <a:lnTo>
                    <a:pt x="1266" y="1012"/>
                  </a:lnTo>
                  <a:lnTo>
                    <a:pt x="1254" y="1016"/>
                  </a:lnTo>
                  <a:lnTo>
                    <a:pt x="1242" y="1020"/>
                  </a:lnTo>
                  <a:lnTo>
                    <a:pt x="1234" y="1026"/>
                  </a:lnTo>
                  <a:lnTo>
                    <a:pt x="1228" y="1032"/>
                  </a:lnTo>
                  <a:lnTo>
                    <a:pt x="1224" y="1036"/>
                  </a:lnTo>
                  <a:lnTo>
                    <a:pt x="1222" y="1044"/>
                  </a:lnTo>
                  <a:lnTo>
                    <a:pt x="1222" y="1050"/>
                  </a:lnTo>
                  <a:lnTo>
                    <a:pt x="1226" y="1062"/>
                  </a:lnTo>
                  <a:lnTo>
                    <a:pt x="1230" y="1076"/>
                  </a:lnTo>
                  <a:lnTo>
                    <a:pt x="1234" y="1088"/>
                  </a:lnTo>
                  <a:lnTo>
                    <a:pt x="1234" y="1092"/>
                  </a:lnTo>
                  <a:lnTo>
                    <a:pt x="1232" y="1098"/>
                  </a:lnTo>
                  <a:lnTo>
                    <a:pt x="1228" y="1102"/>
                  </a:lnTo>
                  <a:lnTo>
                    <a:pt x="1222" y="1106"/>
                  </a:lnTo>
                  <a:lnTo>
                    <a:pt x="1210" y="1112"/>
                  </a:lnTo>
                  <a:lnTo>
                    <a:pt x="1202" y="1120"/>
                  </a:lnTo>
                  <a:lnTo>
                    <a:pt x="1198" y="1128"/>
                  </a:lnTo>
                  <a:lnTo>
                    <a:pt x="1196" y="1136"/>
                  </a:lnTo>
                  <a:lnTo>
                    <a:pt x="1194" y="1144"/>
                  </a:lnTo>
                  <a:lnTo>
                    <a:pt x="1188" y="1152"/>
                  </a:lnTo>
                  <a:lnTo>
                    <a:pt x="1180" y="1160"/>
                  </a:lnTo>
                  <a:lnTo>
                    <a:pt x="1166" y="1168"/>
                  </a:lnTo>
                  <a:lnTo>
                    <a:pt x="1152" y="1176"/>
                  </a:lnTo>
                  <a:lnTo>
                    <a:pt x="1144" y="1184"/>
                  </a:lnTo>
                  <a:lnTo>
                    <a:pt x="1136" y="1196"/>
                  </a:lnTo>
                  <a:lnTo>
                    <a:pt x="1130" y="1200"/>
                  </a:lnTo>
                  <a:lnTo>
                    <a:pt x="1118" y="1202"/>
                  </a:lnTo>
                  <a:lnTo>
                    <a:pt x="1100" y="1200"/>
                  </a:lnTo>
                  <a:lnTo>
                    <a:pt x="1070" y="1196"/>
                  </a:lnTo>
                  <a:lnTo>
                    <a:pt x="1044" y="1190"/>
                  </a:lnTo>
                  <a:lnTo>
                    <a:pt x="1036" y="1186"/>
                  </a:lnTo>
                  <a:lnTo>
                    <a:pt x="1040" y="1184"/>
                  </a:lnTo>
                  <a:lnTo>
                    <a:pt x="1052" y="1180"/>
                  </a:lnTo>
                  <a:lnTo>
                    <a:pt x="1072" y="1176"/>
                  </a:lnTo>
                  <a:lnTo>
                    <a:pt x="1094" y="1168"/>
                  </a:lnTo>
                  <a:lnTo>
                    <a:pt x="1104" y="1162"/>
                  </a:lnTo>
                  <a:lnTo>
                    <a:pt x="1114" y="1156"/>
                  </a:lnTo>
                  <a:lnTo>
                    <a:pt x="1122" y="1148"/>
                  </a:lnTo>
                  <a:lnTo>
                    <a:pt x="1128" y="1138"/>
                  </a:lnTo>
                  <a:lnTo>
                    <a:pt x="1138" y="1122"/>
                  </a:lnTo>
                  <a:lnTo>
                    <a:pt x="1146" y="1112"/>
                  </a:lnTo>
                  <a:lnTo>
                    <a:pt x="1154" y="1106"/>
                  </a:lnTo>
                  <a:lnTo>
                    <a:pt x="1160" y="1104"/>
                  </a:lnTo>
                  <a:lnTo>
                    <a:pt x="1166" y="1100"/>
                  </a:lnTo>
                  <a:lnTo>
                    <a:pt x="1170" y="1096"/>
                  </a:lnTo>
                  <a:lnTo>
                    <a:pt x="1174" y="1088"/>
                  </a:lnTo>
                  <a:lnTo>
                    <a:pt x="1176" y="1072"/>
                  </a:lnTo>
                  <a:lnTo>
                    <a:pt x="1176" y="1058"/>
                  </a:lnTo>
                  <a:lnTo>
                    <a:pt x="1174" y="1044"/>
                  </a:lnTo>
                  <a:lnTo>
                    <a:pt x="1166" y="1034"/>
                  </a:lnTo>
                  <a:lnTo>
                    <a:pt x="1160" y="1026"/>
                  </a:lnTo>
                  <a:lnTo>
                    <a:pt x="1152" y="1016"/>
                  </a:lnTo>
                  <a:lnTo>
                    <a:pt x="1146" y="1004"/>
                  </a:lnTo>
                  <a:lnTo>
                    <a:pt x="1142" y="988"/>
                  </a:lnTo>
                  <a:lnTo>
                    <a:pt x="1142" y="968"/>
                  </a:lnTo>
                  <a:lnTo>
                    <a:pt x="1150" y="928"/>
                  </a:lnTo>
                  <a:lnTo>
                    <a:pt x="1152" y="910"/>
                  </a:lnTo>
                  <a:lnTo>
                    <a:pt x="1154" y="896"/>
                  </a:lnTo>
                  <a:lnTo>
                    <a:pt x="1152" y="882"/>
                  </a:lnTo>
                  <a:lnTo>
                    <a:pt x="1148" y="868"/>
                  </a:lnTo>
                  <a:lnTo>
                    <a:pt x="1140" y="856"/>
                  </a:lnTo>
                  <a:lnTo>
                    <a:pt x="1126" y="844"/>
                  </a:lnTo>
                  <a:lnTo>
                    <a:pt x="1116" y="832"/>
                  </a:lnTo>
                  <a:lnTo>
                    <a:pt x="1114" y="828"/>
                  </a:lnTo>
                  <a:lnTo>
                    <a:pt x="1112" y="824"/>
                  </a:lnTo>
                  <a:lnTo>
                    <a:pt x="1114" y="822"/>
                  </a:lnTo>
                  <a:lnTo>
                    <a:pt x="1118" y="818"/>
                  </a:lnTo>
                  <a:lnTo>
                    <a:pt x="1126" y="812"/>
                  </a:lnTo>
                  <a:lnTo>
                    <a:pt x="1136" y="804"/>
                  </a:lnTo>
                  <a:lnTo>
                    <a:pt x="1146" y="796"/>
                  </a:lnTo>
                  <a:lnTo>
                    <a:pt x="1150" y="790"/>
                  </a:lnTo>
                  <a:lnTo>
                    <a:pt x="1154" y="782"/>
                  </a:lnTo>
                  <a:lnTo>
                    <a:pt x="1156" y="774"/>
                  </a:lnTo>
                  <a:lnTo>
                    <a:pt x="1156" y="764"/>
                  </a:lnTo>
                  <a:lnTo>
                    <a:pt x="1156" y="754"/>
                  </a:lnTo>
                  <a:lnTo>
                    <a:pt x="1152" y="744"/>
                  </a:lnTo>
                  <a:lnTo>
                    <a:pt x="1148" y="738"/>
                  </a:lnTo>
                  <a:lnTo>
                    <a:pt x="1142" y="732"/>
                  </a:lnTo>
                  <a:lnTo>
                    <a:pt x="1134" y="728"/>
                  </a:lnTo>
                  <a:lnTo>
                    <a:pt x="1126" y="724"/>
                  </a:lnTo>
                  <a:lnTo>
                    <a:pt x="1106" y="722"/>
                  </a:lnTo>
                  <a:lnTo>
                    <a:pt x="1086" y="722"/>
                  </a:lnTo>
                  <a:lnTo>
                    <a:pt x="1064" y="724"/>
                  </a:lnTo>
                  <a:lnTo>
                    <a:pt x="1044" y="724"/>
                  </a:lnTo>
                  <a:lnTo>
                    <a:pt x="1028" y="722"/>
                  </a:lnTo>
                  <a:lnTo>
                    <a:pt x="1020" y="722"/>
                  </a:lnTo>
                  <a:lnTo>
                    <a:pt x="1012" y="722"/>
                  </a:lnTo>
                  <a:lnTo>
                    <a:pt x="1006" y="726"/>
                  </a:lnTo>
                  <a:lnTo>
                    <a:pt x="1002" y="732"/>
                  </a:lnTo>
                  <a:lnTo>
                    <a:pt x="994" y="748"/>
                  </a:lnTo>
                  <a:lnTo>
                    <a:pt x="988" y="766"/>
                  </a:lnTo>
                  <a:lnTo>
                    <a:pt x="980" y="788"/>
                  </a:lnTo>
                  <a:lnTo>
                    <a:pt x="970" y="808"/>
                  </a:lnTo>
                  <a:lnTo>
                    <a:pt x="964" y="816"/>
                  </a:lnTo>
                  <a:lnTo>
                    <a:pt x="958" y="824"/>
                  </a:lnTo>
                  <a:lnTo>
                    <a:pt x="948" y="832"/>
                  </a:lnTo>
                  <a:lnTo>
                    <a:pt x="938" y="838"/>
                  </a:lnTo>
                  <a:lnTo>
                    <a:pt x="916" y="848"/>
                  </a:lnTo>
                  <a:lnTo>
                    <a:pt x="908" y="854"/>
                  </a:lnTo>
                  <a:lnTo>
                    <a:pt x="906" y="858"/>
                  </a:lnTo>
                  <a:lnTo>
                    <a:pt x="904" y="862"/>
                  </a:lnTo>
                  <a:lnTo>
                    <a:pt x="906" y="866"/>
                  </a:lnTo>
                  <a:lnTo>
                    <a:pt x="912" y="874"/>
                  </a:lnTo>
                  <a:lnTo>
                    <a:pt x="920" y="884"/>
                  </a:lnTo>
                  <a:lnTo>
                    <a:pt x="922" y="888"/>
                  </a:lnTo>
                  <a:lnTo>
                    <a:pt x="926" y="894"/>
                  </a:lnTo>
                  <a:lnTo>
                    <a:pt x="926" y="902"/>
                  </a:lnTo>
                  <a:lnTo>
                    <a:pt x="926" y="910"/>
                  </a:lnTo>
                  <a:lnTo>
                    <a:pt x="922" y="918"/>
                  </a:lnTo>
                  <a:lnTo>
                    <a:pt x="916" y="928"/>
                  </a:lnTo>
                  <a:lnTo>
                    <a:pt x="912" y="938"/>
                  </a:lnTo>
                  <a:lnTo>
                    <a:pt x="910" y="948"/>
                  </a:lnTo>
                  <a:lnTo>
                    <a:pt x="912" y="954"/>
                  </a:lnTo>
                  <a:lnTo>
                    <a:pt x="916" y="962"/>
                  </a:lnTo>
                  <a:lnTo>
                    <a:pt x="924" y="968"/>
                  </a:lnTo>
                  <a:lnTo>
                    <a:pt x="932" y="974"/>
                  </a:lnTo>
                  <a:lnTo>
                    <a:pt x="952" y="986"/>
                  </a:lnTo>
                  <a:lnTo>
                    <a:pt x="974" y="996"/>
                  </a:lnTo>
                  <a:lnTo>
                    <a:pt x="982" y="1002"/>
                  </a:lnTo>
                  <a:lnTo>
                    <a:pt x="990" y="1008"/>
                  </a:lnTo>
                  <a:lnTo>
                    <a:pt x="996" y="1014"/>
                  </a:lnTo>
                  <a:lnTo>
                    <a:pt x="998" y="1022"/>
                  </a:lnTo>
                  <a:lnTo>
                    <a:pt x="998" y="1030"/>
                  </a:lnTo>
                  <a:lnTo>
                    <a:pt x="992" y="1040"/>
                  </a:lnTo>
                  <a:lnTo>
                    <a:pt x="982" y="1054"/>
                  </a:lnTo>
                  <a:lnTo>
                    <a:pt x="978" y="1058"/>
                  </a:lnTo>
                  <a:lnTo>
                    <a:pt x="974" y="1060"/>
                  </a:lnTo>
                  <a:lnTo>
                    <a:pt x="970" y="1060"/>
                  </a:lnTo>
                  <a:lnTo>
                    <a:pt x="966" y="1060"/>
                  </a:lnTo>
                  <a:lnTo>
                    <a:pt x="956" y="1052"/>
                  </a:lnTo>
                  <a:lnTo>
                    <a:pt x="942" y="1040"/>
                  </a:lnTo>
                  <a:lnTo>
                    <a:pt x="918" y="1024"/>
                  </a:lnTo>
                  <a:lnTo>
                    <a:pt x="884" y="1004"/>
                  </a:lnTo>
                  <a:lnTo>
                    <a:pt x="862" y="994"/>
                  </a:lnTo>
                  <a:lnTo>
                    <a:pt x="838" y="984"/>
                  </a:lnTo>
                  <a:lnTo>
                    <a:pt x="810" y="974"/>
                  </a:lnTo>
                  <a:lnTo>
                    <a:pt x="786" y="966"/>
                  </a:lnTo>
                  <a:lnTo>
                    <a:pt x="762" y="960"/>
                  </a:lnTo>
                  <a:lnTo>
                    <a:pt x="742" y="956"/>
                  </a:lnTo>
                  <a:lnTo>
                    <a:pt x="724" y="954"/>
                  </a:lnTo>
                  <a:lnTo>
                    <a:pt x="706" y="952"/>
                  </a:lnTo>
                  <a:lnTo>
                    <a:pt x="692" y="952"/>
                  </a:lnTo>
                  <a:lnTo>
                    <a:pt x="678" y="954"/>
                  </a:lnTo>
                  <a:lnTo>
                    <a:pt x="668" y="956"/>
                  </a:lnTo>
                  <a:lnTo>
                    <a:pt x="660" y="960"/>
                  </a:lnTo>
                  <a:lnTo>
                    <a:pt x="654" y="964"/>
                  </a:lnTo>
                  <a:lnTo>
                    <a:pt x="650" y="968"/>
                  </a:lnTo>
                  <a:lnTo>
                    <a:pt x="650" y="974"/>
                  </a:lnTo>
                  <a:lnTo>
                    <a:pt x="650" y="980"/>
                  </a:lnTo>
                  <a:lnTo>
                    <a:pt x="654" y="986"/>
                  </a:lnTo>
                  <a:lnTo>
                    <a:pt x="660" y="994"/>
                  </a:lnTo>
                  <a:lnTo>
                    <a:pt x="664" y="998"/>
                  </a:lnTo>
                  <a:lnTo>
                    <a:pt x="664" y="1004"/>
                  </a:lnTo>
                  <a:lnTo>
                    <a:pt x="664" y="1010"/>
                  </a:lnTo>
                  <a:lnTo>
                    <a:pt x="662" y="1016"/>
                  </a:lnTo>
                  <a:lnTo>
                    <a:pt x="654" y="1028"/>
                  </a:lnTo>
                  <a:lnTo>
                    <a:pt x="642" y="1038"/>
                  </a:lnTo>
                  <a:lnTo>
                    <a:pt x="628" y="1044"/>
                  </a:lnTo>
                  <a:lnTo>
                    <a:pt x="622" y="1046"/>
                  </a:lnTo>
                  <a:lnTo>
                    <a:pt x="618" y="1046"/>
                  </a:lnTo>
                  <a:lnTo>
                    <a:pt x="612" y="1046"/>
                  </a:lnTo>
                  <a:lnTo>
                    <a:pt x="608" y="1042"/>
                  </a:lnTo>
                  <a:lnTo>
                    <a:pt x="606" y="1038"/>
                  </a:lnTo>
                  <a:lnTo>
                    <a:pt x="606" y="1030"/>
                  </a:lnTo>
                  <a:lnTo>
                    <a:pt x="604" y="1018"/>
                  </a:lnTo>
                  <a:lnTo>
                    <a:pt x="602" y="1010"/>
                  </a:lnTo>
                  <a:lnTo>
                    <a:pt x="596" y="1006"/>
                  </a:lnTo>
                  <a:lnTo>
                    <a:pt x="590" y="1006"/>
                  </a:lnTo>
                  <a:lnTo>
                    <a:pt x="582" y="1010"/>
                  </a:lnTo>
                  <a:lnTo>
                    <a:pt x="570" y="1016"/>
                  </a:lnTo>
                  <a:lnTo>
                    <a:pt x="542" y="1034"/>
                  </a:lnTo>
                  <a:lnTo>
                    <a:pt x="526" y="1042"/>
                  </a:lnTo>
                  <a:lnTo>
                    <a:pt x="520" y="1042"/>
                  </a:lnTo>
                  <a:lnTo>
                    <a:pt x="516" y="1042"/>
                  </a:lnTo>
                  <a:lnTo>
                    <a:pt x="506" y="1040"/>
                  </a:lnTo>
                  <a:lnTo>
                    <a:pt x="498" y="1036"/>
                  </a:lnTo>
                  <a:lnTo>
                    <a:pt x="488" y="1032"/>
                  </a:lnTo>
                  <a:lnTo>
                    <a:pt x="478" y="1032"/>
                  </a:lnTo>
                  <a:lnTo>
                    <a:pt x="470" y="1032"/>
                  </a:lnTo>
                  <a:lnTo>
                    <a:pt x="462" y="1034"/>
                  </a:lnTo>
                  <a:lnTo>
                    <a:pt x="440" y="1046"/>
                  </a:lnTo>
                  <a:lnTo>
                    <a:pt x="420" y="1056"/>
                  </a:lnTo>
                  <a:lnTo>
                    <a:pt x="412" y="1060"/>
                  </a:lnTo>
                  <a:lnTo>
                    <a:pt x="406" y="1060"/>
                  </a:lnTo>
                  <a:lnTo>
                    <a:pt x="400" y="1060"/>
                  </a:lnTo>
                  <a:lnTo>
                    <a:pt x="396" y="1058"/>
                  </a:lnTo>
                  <a:lnTo>
                    <a:pt x="392" y="1054"/>
                  </a:lnTo>
                  <a:lnTo>
                    <a:pt x="390" y="1052"/>
                  </a:lnTo>
                  <a:lnTo>
                    <a:pt x="388" y="1042"/>
                  </a:lnTo>
                  <a:lnTo>
                    <a:pt x="392" y="1030"/>
                  </a:lnTo>
                  <a:lnTo>
                    <a:pt x="396" y="1020"/>
                  </a:lnTo>
                  <a:lnTo>
                    <a:pt x="406" y="1012"/>
                  </a:lnTo>
                  <a:lnTo>
                    <a:pt x="410" y="1006"/>
                  </a:lnTo>
                  <a:lnTo>
                    <a:pt x="412" y="1004"/>
                  </a:lnTo>
                  <a:lnTo>
                    <a:pt x="410" y="1004"/>
                  </a:lnTo>
                  <a:lnTo>
                    <a:pt x="402" y="1004"/>
                  </a:lnTo>
                  <a:lnTo>
                    <a:pt x="388" y="1008"/>
                  </a:lnTo>
                  <a:lnTo>
                    <a:pt x="368" y="1014"/>
                  </a:lnTo>
                  <a:lnTo>
                    <a:pt x="342" y="1024"/>
                  </a:lnTo>
                  <a:lnTo>
                    <a:pt x="312" y="1038"/>
                  </a:lnTo>
                  <a:lnTo>
                    <a:pt x="276" y="1054"/>
                  </a:lnTo>
                  <a:lnTo>
                    <a:pt x="242" y="1070"/>
                  </a:lnTo>
                  <a:lnTo>
                    <a:pt x="216" y="1078"/>
                  </a:lnTo>
                  <a:lnTo>
                    <a:pt x="196" y="1084"/>
                  </a:lnTo>
                  <a:lnTo>
                    <a:pt x="180" y="1086"/>
                  </a:lnTo>
                  <a:lnTo>
                    <a:pt x="168" y="1088"/>
                  </a:lnTo>
                  <a:lnTo>
                    <a:pt x="158" y="1094"/>
                  </a:lnTo>
                  <a:lnTo>
                    <a:pt x="152" y="1106"/>
                  </a:lnTo>
                  <a:lnTo>
                    <a:pt x="144" y="1124"/>
                  </a:lnTo>
                  <a:lnTo>
                    <a:pt x="138" y="1142"/>
                  </a:lnTo>
                  <a:lnTo>
                    <a:pt x="132" y="1152"/>
                  </a:lnTo>
                  <a:lnTo>
                    <a:pt x="126" y="1158"/>
                  </a:lnTo>
                  <a:lnTo>
                    <a:pt x="120" y="1158"/>
                  </a:lnTo>
                  <a:lnTo>
                    <a:pt x="106" y="1156"/>
                  </a:lnTo>
                  <a:lnTo>
                    <a:pt x="98" y="1156"/>
                  </a:lnTo>
                  <a:lnTo>
                    <a:pt x="86" y="1160"/>
                  </a:lnTo>
                  <a:lnTo>
                    <a:pt x="78" y="1164"/>
                  </a:lnTo>
                  <a:lnTo>
                    <a:pt x="54" y="1230"/>
                  </a:lnTo>
                  <a:lnTo>
                    <a:pt x="44" y="1256"/>
                  </a:lnTo>
                  <a:lnTo>
                    <a:pt x="36" y="1274"/>
                  </a:lnTo>
                  <a:lnTo>
                    <a:pt x="28" y="1292"/>
                  </a:lnTo>
                  <a:lnTo>
                    <a:pt x="20" y="1312"/>
                  </a:lnTo>
                  <a:lnTo>
                    <a:pt x="8" y="1346"/>
                  </a:lnTo>
                  <a:lnTo>
                    <a:pt x="0" y="1382"/>
                  </a:lnTo>
                  <a:lnTo>
                    <a:pt x="0" y="1562"/>
                  </a:lnTo>
                  <a:lnTo>
                    <a:pt x="60" y="1706"/>
                  </a:lnTo>
                  <a:lnTo>
                    <a:pt x="180" y="1898"/>
                  </a:lnTo>
                  <a:lnTo>
                    <a:pt x="236" y="2142"/>
                  </a:lnTo>
                  <a:lnTo>
                    <a:pt x="172" y="2176"/>
                  </a:lnTo>
                  <a:lnTo>
                    <a:pt x="166" y="2200"/>
                  </a:lnTo>
                  <a:lnTo>
                    <a:pt x="124" y="2214"/>
                  </a:lnTo>
                  <a:lnTo>
                    <a:pt x="104" y="2206"/>
                  </a:lnTo>
                  <a:lnTo>
                    <a:pt x="92" y="2204"/>
                  </a:lnTo>
                  <a:lnTo>
                    <a:pt x="86" y="2204"/>
                  </a:lnTo>
                  <a:lnTo>
                    <a:pt x="84" y="2208"/>
                  </a:lnTo>
                  <a:lnTo>
                    <a:pt x="70" y="2258"/>
                  </a:lnTo>
                  <a:lnTo>
                    <a:pt x="60" y="2304"/>
                  </a:lnTo>
                  <a:lnTo>
                    <a:pt x="76" y="2364"/>
                  </a:lnTo>
                  <a:lnTo>
                    <a:pt x="114" y="2388"/>
                  </a:lnTo>
                  <a:lnTo>
                    <a:pt x="142" y="2422"/>
                  </a:lnTo>
                  <a:lnTo>
                    <a:pt x="148" y="2454"/>
                  </a:lnTo>
                  <a:lnTo>
                    <a:pt x="130" y="2486"/>
                  </a:lnTo>
                  <a:lnTo>
                    <a:pt x="98" y="2508"/>
                  </a:lnTo>
                  <a:lnTo>
                    <a:pt x="70" y="2552"/>
                  </a:lnTo>
                  <a:lnTo>
                    <a:pt x="80" y="2588"/>
                  </a:lnTo>
                  <a:lnTo>
                    <a:pt x="132" y="2652"/>
                  </a:lnTo>
                  <a:lnTo>
                    <a:pt x="156" y="2704"/>
                  </a:lnTo>
                  <a:lnTo>
                    <a:pt x="182" y="2744"/>
                  </a:lnTo>
                  <a:lnTo>
                    <a:pt x="180" y="2776"/>
                  </a:lnTo>
                  <a:lnTo>
                    <a:pt x="182" y="2792"/>
                  </a:lnTo>
                  <a:lnTo>
                    <a:pt x="186" y="2844"/>
                  </a:lnTo>
                  <a:lnTo>
                    <a:pt x="190" y="2864"/>
                  </a:lnTo>
                  <a:lnTo>
                    <a:pt x="186" y="2882"/>
                  </a:lnTo>
                  <a:lnTo>
                    <a:pt x="188" y="2896"/>
                  </a:lnTo>
                  <a:lnTo>
                    <a:pt x="182" y="2898"/>
                  </a:lnTo>
                  <a:lnTo>
                    <a:pt x="178" y="2898"/>
                  </a:lnTo>
                  <a:lnTo>
                    <a:pt x="176" y="2896"/>
                  </a:lnTo>
                  <a:lnTo>
                    <a:pt x="176" y="2894"/>
                  </a:lnTo>
                  <a:lnTo>
                    <a:pt x="174" y="2888"/>
                  </a:lnTo>
                  <a:lnTo>
                    <a:pt x="172" y="2886"/>
                  </a:lnTo>
                  <a:lnTo>
                    <a:pt x="170" y="2886"/>
                  </a:lnTo>
                  <a:lnTo>
                    <a:pt x="172" y="2886"/>
                  </a:lnTo>
                  <a:lnTo>
                    <a:pt x="174" y="2888"/>
                  </a:lnTo>
                  <a:lnTo>
                    <a:pt x="176" y="2894"/>
                  </a:lnTo>
                  <a:lnTo>
                    <a:pt x="176" y="2896"/>
                  </a:lnTo>
                  <a:lnTo>
                    <a:pt x="178" y="2898"/>
                  </a:lnTo>
                  <a:lnTo>
                    <a:pt x="182" y="2898"/>
                  </a:lnTo>
                  <a:lnTo>
                    <a:pt x="188" y="2896"/>
                  </a:lnTo>
                  <a:lnTo>
                    <a:pt x="174" y="2986"/>
                  </a:lnTo>
                  <a:lnTo>
                    <a:pt x="174" y="3028"/>
                  </a:lnTo>
                  <a:lnTo>
                    <a:pt x="168" y="3124"/>
                  </a:lnTo>
                  <a:lnTo>
                    <a:pt x="174" y="3168"/>
                  </a:lnTo>
                  <a:lnTo>
                    <a:pt x="210" y="3264"/>
                  </a:lnTo>
                  <a:lnTo>
                    <a:pt x="248" y="3338"/>
                  </a:lnTo>
                  <a:lnTo>
                    <a:pt x="248" y="3362"/>
                  </a:lnTo>
                  <a:lnTo>
                    <a:pt x="254" y="3368"/>
                  </a:lnTo>
                  <a:lnTo>
                    <a:pt x="258" y="3372"/>
                  </a:lnTo>
                  <a:lnTo>
                    <a:pt x="262" y="3384"/>
                  </a:lnTo>
                  <a:lnTo>
                    <a:pt x="264" y="3394"/>
                  </a:lnTo>
                  <a:lnTo>
                    <a:pt x="268" y="3400"/>
                  </a:lnTo>
                  <a:lnTo>
                    <a:pt x="272" y="3406"/>
                  </a:lnTo>
                  <a:lnTo>
                    <a:pt x="276" y="3412"/>
                  </a:lnTo>
                  <a:lnTo>
                    <a:pt x="278" y="3416"/>
                  </a:lnTo>
                  <a:lnTo>
                    <a:pt x="278" y="3424"/>
                  </a:lnTo>
                  <a:lnTo>
                    <a:pt x="280" y="3432"/>
                  </a:lnTo>
                  <a:lnTo>
                    <a:pt x="282" y="3438"/>
                  </a:lnTo>
                  <a:lnTo>
                    <a:pt x="286" y="3444"/>
                  </a:lnTo>
                  <a:lnTo>
                    <a:pt x="294" y="3452"/>
                  </a:lnTo>
                  <a:lnTo>
                    <a:pt x="302" y="3456"/>
                  </a:lnTo>
                  <a:lnTo>
                    <a:pt x="320" y="3464"/>
                  </a:lnTo>
                  <a:lnTo>
                    <a:pt x="334" y="3470"/>
                  </a:lnTo>
                  <a:lnTo>
                    <a:pt x="338" y="3474"/>
                  </a:lnTo>
                  <a:lnTo>
                    <a:pt x="338" y="3478"/>
                  </a:lnTo>
                  <a:lnTo>
                    <a:pt x="338" y="3480"/>
                  </a:lnTo>
                  <a:lnTo>
                    <a:pt x="340" y="3484"/>
                  </a:lnTo>
                  <a:lnTo>
                    <a:pt x="350" y="3490"/>
                  </a:lnTo>
                  <a:lnTo>
                    <a:pt x="360" y="3496"/>
                  </a:lnTo>
                  <a:lnTo>
                    <a:pt x="366" y="3500"/>
                  </a:lnTo>
                  <a:lnTo>
                    <a:pt x="374" y="3508"/>
                  </a:lnTo>
                  <a:lnTo>
                    <a:pt x="382" y="3512"/>
                  </a:lnTo>
                  <a:lnTo>
                    <a:pt x="388" y="3514"/>
                  </a:lnTo>
                  <a:lnTo>
                    <a:pt x="394" y="3514"/>
                  </a:lnTo>
                  <a:lnTo>
                    <a:pt x="404" y="3516"/>
                  </a:lnTo>
                  <a:lnTo>
                    <a:pt x="410" y="3516"/>
                  </a:lnTo>
                  <a:lnTo>
                    <a:pt x="414" y="3522"/>
                  </a:lnTo>
                  <a:lnTo>
                    <a:pt x="420" y="3524"/>
                  </a:lnTo>
                  <a:lnTo>
                    <a:pt x="424" y="3526"/>
                  </a:lnTo>
                  <a:lnTo>
                    <a:pt x="428" y="3524"/>
                  </a:lnTo>
                  <a:lnTo>
                    <a:pt x="432" y="3522"/>
                  </a:lnTo>
                  <a:lnTo>
                    <a:pt x="442" y="3514"/>
                  </a:lnTo>
                  <a:lnTo>
                    <a:pt x="446" y="3512"/>
                  </a:lnTo>
                  <a:lnTo>
                    <a:pt x="450" y="3512"/>
                  </a:lnTo>
                  <a:lnTo>
                    <a:pt x="456" y="3510"/>
                  </a:lnTo>
                  <a:lnTo>
                    <a:pt x="458" y="3508"/>
                  </a:lnTo>
                  <a:lnTo>
                    <a:pt x="462" y="3504"/>
                  </a:lnTo>
                  <a:lnTo>
                    <a:pt x="464" y="3502"/>
                  </a:lnTo>
                  <a:lnTo>
                    <a:pt x="468" y="3502"/>
                  </a:lnTo>
                  <a:lnTo>
                    <a:pt x="472" y="3500"/>
                  </a:lnTo>
                  <a:lnTo>
                    <a:pt x="476" y="3498"/>
                  </a:lnTo>
                  <a:lnTo>
                    <a:pt x="480" y="3494"/>
                  </a:lnTo>
                  <a:lnTo>
                    <a:pt x="482" y="3492"/>
                  </a:lnTo>
                  <a:lnTo>
                    <a:pt x="488" y="3490"/>
                  </a:lnTo>
                  <a:lnTo>
                    <a:pt x="492" y="3490"/>
                  </a:lnTo>
                  <a:lnTo>
                    <a:pt x="500" y="3492"/>
                  </a:lnTo>
                  <a:lnTo>
                    <a:pt x="508" y="3496"/>
                  </a:lnTo>
                  <a:lnTo>
                    <a:pt x="514" y="3502"/>
                  </a:lnTo>
                  <a:lnTo>
                    <a:pt x="518" y="3512"/>
                  </a:lnTo>
                  <a:lnTo>
                    <a:pt x="520" y="3522"/>
                  </a:lnTo>
                  <a:lnTo>
                    <a:pt x="524" y="3542"/>
                  </a:lnTo>
                  <a:lnTo>
                    <a:pt x="526" y="3558"/>
                  </a:lnTo>
                  <a:lnTo>
                    <a:pt x="528" y="3562"/>
                  </a:lnTo>
                  <a:lnTo>
                    <a:pt x="532" y="3564"/>
                  </a:lnTo>
                  <a:lnTo>
                    <a:pt x="542" y="3566"/>
                  </a:lnTo>
                  <a:lnTo>
                    <a:pt x="550" y="3568"/>
                  </a:lnTo>
                  <a:lnTo>
                    <a:pt x="554" y="3570"/>
                  </a:lnTo>
                  <a:lnTo>
                    <a:pt x="558" y="3572"/>
                  </a:lnTo>
                  <a:lnTo>
                    <a:pt x="562" y="3576"/>
                  </a:lnTo>
                  <a:lnTo>
                    <a:pt x="566" y="3574"/>
                  </a:lnTo>
                  <a:lnTo>
                    <a:pt x="570" y="3574"/>
                  </a:lnTo>
                  <a:lnTo>
                    <a:pt x="580" y="3574"/>
                  </a:lnTo>
                  <a:lnTo>
                    <a:pt x="586" y="3574"/>
                  </a:lnTo>
                  <a:lnTo>
                    <a:pt x="590" y="3576"/>
                  </a:lnTo>
                  <a:lnTo>
                    <a:pt x="596" y="3580"/>
                  </a:lnTo>
                  <a:lnTo>
                    <a:pt x="600" y="3584"/>
                  </a:lnTo>
                  <a:lnTo>
                    <a:pt x="604" y="3584"/>
                  </a:lnTo>
                  <a:lnTo>
                    <a:pt x="608" y="3582"/>
                  </a:lnTo>
                  <a:lnTo>
                    <a:pt x="614" y="3580"/>
                  </a:lnTo>
                  <a:lnTo>
                    <a:pt x="620" y="3582"/>
                  </a:lnTo>
                  <a:lnTo>
                    <a:pt x="636" y="3584"/>
                  </a:lnTo>
                  <a:lnTo>
                    <a:pt x="650" y="3588"/>
                  </a:lnTo>
                  <a:lnTo>
                    <a:pt x="652" y="3588"/>
                  </a:lnTo>
                  <a:lnTo>
                    <a:pt x="654" y="3586"/>
                  </a:lnTo>
                  <a:lnTo>
                    <a:pt x="654" y="3582"/>
                  </a:lnTo>
                  <a:lnTo>
                    <a:pt x="656" y="3580"/>
                  </a:lnTo>
                  <a:lnTo>
                    <a:pt x="658" y="3582"/>
                  </a:lnTo>
                  <a:lnTo>
                    <a:pt x="662" y="3586"/>
                  </a:lnTo>
                  <a:lnTo>
                    <a:pt x="664" y="3590"/>
                  </a:lnTo>
                  <a:lnTo>
                    <a:pt x="670" y="3592"/>
                  </a:lnTo>
                  <a:lnTo>
                    <a:pt x="678" y="3594"/>
                  </a:lnTo>
                  <a:lnTo>
                    <a:pt x="688" y="3598"/>
                  </a:lnTo>
                  <a:lnTo>
                    <a:pt x="692" y="3600"/>
                  </a:lnTo>
                  <a:lnTo>
                    <a:pt x="696" y="3600"/>
                  </a:lnTo>
                  <a:lnTo>
                    <a:pt x="696" y="3596"/>
                  </a:lnTo>
                  <a:lnTo>
                    <a:pt x="698" y="3592"/>
                  </a:lnTo>
                  <a:lnTo>
                    <a:pt x="700" y="3592"/>
                  </a:lnTo>
                  <a:lnTo>
                    <a:pt x="702" y="3592"/>
                  </a:lnTo>
                  <a:lnTo>
                    <a:pt x="706" y="3598"/>
                  </a:lnTo>
                  <a:lnTo>
                    <a:pt x="710" y="3600"/>
                  </a:lnTo>
                  <a:lnTo>
                    <a:pt x="712" y="3600"/>
                  </a:lnTo>
                  <a:lnTo>
                    <a:pt x="716" y="3598"/>
                  </a:lnTo>
                  <a:lnTo>
                    <a:pt x="724" y="3594"/>
                  </a:lnTo>
                  <a:lnTo>
                    <a:pt x="726" y="3592"/>
                  </a:lnTo>
                  <a:lnTo>
                    <a:pt x="730" y="3594"/>
                  </a:lnTo>
                  <a:lnTo>
                    <a:pt x="732" y="3594"/>
                  </a:lnTo>
                  <a:lnTo>
                    <a:pt x="734" y="3594"/>
                  </a:lnTo>
                  <a:lnTo>
                    <a:pt x="738" y="3590"/>
                  </a:lnTo>
                  <a:lnTo>
                    <a:pt x="740" y="3588"/>
                  </a:lnTo>
                  <a:lnTo>
                    <a:pt x="746" y="3588"/>
                  </a:lnTo>
                  <a:lnTo>
                    <a:pt x="752" y="3588"/>
                  </a:lnTo>
                  <a:lnTo>
                    <a:pt x="762" y="3590"/>
                  </a:lnTo>
                  <a:lnTo>
                    <a:pt x="770" y="3594"/>
                  </a:lnTo>
                  <a:lnTo>
                    <a:pt x="774" y="3594"/>
                  </a:lnTo>
                  <a:lnTo>
                    <a:pt x="776" y="3592"/>
                  </a:lnTo>
                  <a:lnTo>
                    <a:pt x="778" y="3590"/>
                  </a:lnTo>
                  <a:lnTo>
                    <a:pt x="780" y="3588"/>
                  </a:lnTo>
                  <a:lnTo>
                    <a:pt x="782" y="3586"/>
                  </a:lnTo>
                  <a:lnTo>
                    <a:pt x="786" y="3586"/>
                  </a:lnTo>
                  <a:lnTo>
                    <a:pt x="794" y="3586"/>
                  </a:lnTo>
                  <a:lnTo>
                    <a:pt x="810" y="3590"/>
                  </a:lnTo>
                  <a:lnTo>
                    <a:pt x="820" y="3594"/>
                  </a:lnTo>
                  <a:lnTo>
                    <a:pt x="824" y="3594"/>
                  </a:lnTo>
                  <a:lnTo>
                    <a:pt x="828" y="3590"/>
                  </a:lnTo>
                  <a:lnTo>
                    <a:pt x="832" y="3588"/>
                  </a:lnTo>
                  <a:lnTo>
                    <a:pt x="840" y="3586"/>
                  </a:lnTo>
                  <a:lnTo>
                    <a:pt x="866" y="3582"/>
                  </a:lnTo>
                  <a:lnTo>
                    <a:pt x="892" y="3582"/>
                  </a:lnTo>
                  <a:lnTo>
                    <a:pt x="900" y="3584"/>
                  </a:lnTo>
                  <a:lnTo>
                    <a:pt x="904" y="3586"/>
                  </a:lnTo>
                  <a:lnTo>
                    <a:pt x="904" y="3588"/>
                  </a:lnTo>
                  <a:lnTo>
                    <a:pt x="904" y="3598"/>
                  </a:lnTo>
                  <a:lnTo>
                    <a:pt x="904" y="3606"/>
                  </a:lnTo>
                  <a:lnTo>
                    <a:pt x="904" y="3608"/>
                  </a:lnTo>
                  <a:lnTo>
                    <a:pt x="906" y="3610"/>
                  </a:lnTo>
                  <a:lnTo>
                    <a:pt x="916" y="3612"/>
                  </a:lnTo>
                  <a:lnTo>
                    <a:pt x="920" y="3612"/>
                  </a:lnTo>
                  <a:lnTo>
                    <a:pt x="924" y="3614"/>
                  </a:lnTo>
                  <a:lnTo>
                    <a:pt x="926" y="3616"/>
                  </a:lnTo>
                  <a:lnTo>
                    <a:pt x="926" y="3620"/>
                  </a:lnTo>
                  <a:lnTo>
                    <a:pt x="926" y="3626"/>
                  </a:lnTo>
                  <a:lnTo>
                    <a:pt x="926" y="3630"/>
                  </a:lnTo>
                  <a:lnTo>
                    <a:pt x="928" y="3634"/>
                  </a:lnTo>
                  <a:lnTo>
                    <a:pt x="932" y="3638"/>
                  </a:lnTo>
                  <a:lnTo>
                    <a:pt x="932" y="3642"/>
                  </a:lnTo>
                  <a:lnTo>
                    <a:pt x="932" y="3646"/>
                  </a:lnTo>
                  <a:lnTo>
                    <a:pt x="934" y="3652"/>
                  </a:lnTo>
                  <a:lnTo>
                    <a:pt x="938" y="3654"/>
                  </a:lnTo>
                  <a:lnTo>
                    <a:pt x="936" y="3656"/>
                  </a:lnTo>
                  <a:lnTo>
                    <a:pt x="936" y="3658"/>
                  </a:lnTo>
                  <a:lnTo>
                    <a:pt x="940" y="3662"/>
                  </a:lnTo>
                  <a:lnTo>
                    <a:pt x="944" y="3664"/>
                  </a:lnTo>
                  <a:lnTo>
                    <a:pt x="946" y="3664"/>
                  </a:lnTo>
                  <a:lnTo>
                    <a:pt x="950" y="3664"/>
                  </a:lnTo>
                  <a:lnTo>
                    <a:pt x="952" y="3662"/>
                  </a:lnTo>
                  <a:lnTo>
                    <a:pt x="956" y="3664"/>
                  </a:lnTo>
                  <a:lnTo>
                    <a:pt x="958" y="3666"/>
                  </a:lnTo>
                  <a:lnTo>
                    <a:pt x="962" y="3670"/>
                  </a:lnTo>
                  <a:lnTo>
                    <a:pt x="966" y="3674"/>
                  </a:lnTo>
                  <a:lnTo>
                    <a:pt x="972" y="3676"/>
                  </a:lnTo>
                  <a:lnTo>
                    <a:pt x="976" y="3680"/>
                  </a:lnTo>
                  <a:lnTo>
                    <a:pt x="982" y="3690"/>
                  </a:lnTo>
                  <a:lnTo>
                    <a:pt x="986" y="3696"/>
                  </a:lnTo>
                  <a:lnTo>
                    <a:pt x="992" y="3702"/>
                  </a:lnTo>
                  <a:lnTo>
                    <a:pt x="1000" y="3708"/>
                  </a:lnTo>
                  <a:lnTo>
                    <a:pt x="1008" y="3712"/>
                  </a:lnTo>
                  <a:lnTo>
                    <a:pt x="1016" y="3716"/>
                  </a:lnTo>
                  <a:lnTo>
                    <a:pt x="1024" y="3716"/>
                  </a:lnTo>
                  <a:lnTo>
                    <a:pt x="1032" y="3716"/>
                  </a:lnTo>
                  <a:lnTo>
                    <a:pt x="1038" y="3712"/>
                  </a:lnTo>
                  <a:lnTo>
                    <a:pt x="1044" y="3708"/>
                  </a:lnTo>
                  <a:lnTo>
                    <a:pt x="1048" y="3708"/>
                  </a:lnTo>
                  <a:lnTo>
                    <a:pt x="1052" y="3710"/>
                  </a:lnTo>
                  <a:lnTo>
                    <a:pt x="1052" y="3714"/>
                  </a:lnTo>
                  <a:lnTo>
                    <a:pt x="1050" y="3720"/>
                  </a:lnTo>
                  <a:lnTo>
                    <a:pt x="1046" y="3726"/>
                  </a:lnTo>
                  <a:lnTo>
                    <a:pt x="1040" y="3730"/>
                  </a:lnTo>
                  <a:lnTo>
                    <a:pt x="1028" y="3734"/>
                  </a:lnTo>
                  <a:lnTo>
                    <a:pt x="1016" y="3736"/>
                  </a:lnTo>
                  <a:lnTo>
                    <a:pt x="1006" y="3734"/>
                  </a:lnTo>
                  <a:lnTo>
                    <a:pt x="992" y="3732"/>
                  </a:lnTo>
                  <a:lnTo>
                    <a:pt x="992" y="3734"/>
                  </a:lnTo>
                  <a:lnTo>
                    <a:pt x="994" y="3740"/>
                  </a:lnTo>
                  <a:lnTo>
                    <a:pt x="1018" y="3770"/>
                  </a:lnTo>
                  <a:lnTo>
                    <a:pt x="1048" y="3804"/>
                  </a:lnTo>
                  <a:lnTo>
                    <a:pt x="1060" y="3814"/>
                  </a:lnTo>
                  <a:lnTo>
                    <a:pt x="1070" y="3820"/>
                  </a:lnTo>
                  <a:lnTo>
                    <a:pt x="1078" y="3822"/>
                  </a:lnTo>
                  <a:lnTo>
                    <a:pt x="1090" y="3818"/>
                  </a:lnTo>
                  <a:lnTo>
                    <a:pt x="1102" y="3810"/>
                  </a:lnTo>
                  <a:lnTo>
                    <a:pt x="1116" y="3798"/>
                  </a:lnTo>
                  <a:lnTo>
                    <a:pt x="1124" y="3790"/>
                  </a:lnTo>
                  <a:lnTo>
                    <a:pt x="1128" y="3782"/>
                  </a:lnTo>
                  <a:lnTo>
                    <a:pt x="1128" y="3772"/>
                  </a:lnTo>
                  <a:lnTo>
                    <a:pt x="1128" y="3764"/>
                  </a:lnTo>
                  <a:lnTo>
                    <a:pt x="1128" y="3756"/>
                  </a:lnTo>
                  <a:lnTo>
                    <a:pt x="1128" y="3750"/>
                  </a:lnTo>
                  <a:lnTo>
                    <a:pt x="1132" y="3744"/>
                  </a:lnTo>
                  <a:lnTo>
                    <a:pt x="1138" y="3742"/>
                  </a:lnTo>
                  <a:lnTo>
                    <a:pt x="1144" y="3740"/>
                  </a:lnTo>
                  <a:lnTo>
                    <a:pt x="1148" y="3740"/>
                  </a:lnTo>
                  <a:lnTo>
                    <a:pt x="1148" y="3742"/>
                  </a:lnTo>
                  <a:lnTo>
                    <a:pt x="1146" y="3746"/>
                  </a:lnTo>
                  <a:lnTo>
                    <a:pt x="1142" y="3754"/>
                  </a:lnTo>
                  <a:lnTo>
                    <a:pt x="1142" y="3760"/>
                  </a:lnTo>
                  <a:lnTo>
                    <a:pt x="1144" y="3764"/>
                  </a:lnTo>
                  <a:lnTo>
                    <a:pt x="1146" y="3770"/>
                  </a:lnTo>
                  <a:lnTo>
                    <a:pt x="1146" y="3774"/>
                  </a:lnTo>
                  <a:lnTo>
                    <a:pt x="1144" y="3778"/>
                  </a:lnTo>
                  <a:lnTo>
                    <a:pt x="1144" y="3782"/>
                  </a:lnTo>
                  <a:lnTo>
                    <a:pt x="1144" y="3788"/>
                  </a:lnTo>
                  <a:lnTo>
                    <a:pt x="1146" y="3794"/>
                  </a:lnTo>
                  <a:lnTo>
                    <a:pt x="1150" y="3804"/>
                  </a:lnTo>
                  <a:lnTo>
                    <a:pt x="1154" y="3814"/>
                  </a:lnTo>
                  <a:lnTo>
                    <a:pt x="1154" y="3822"/>
                  </a:lnTo>
                  <a:lnTo>
                    <a:pt x="1150" y="3838"/>
                  </a:lnTo>
                  <a:lnTo>
                    <a:pt x="1148" y="3848"/>
                  </a:lnTo>
                  <a:lnTo>
                    <a:pt x="1148" y="3864"/>
                  </a:lnTo>
                  <a:lnTo>
                    <a:pt x="1148" y="3884"/>
                  </a:lnTo>
                  <a:lnTo>
                    <a:pt x="1152" y="3912"/>
                  </a:lnTo>
                  <a:lnTo>
                    <a:pt x="1170" y="4010"/>
                  </a:lnTo>
                  <a:lnTo>
                    <a:pt x="1176" y="4042"/>
                  </a:lnTo>
                  <a:lnTo>
                    <a:pt x="1184" y="4060"/>
                  </a:lnTo>
                  <a:lnTo>
                    <a:pt x="1194" y="4084"/>
                  </a:lnTo>
                  <a:lnTo>
                    <a:pt x="1210" y="4122"/>
                  </a:lnTo>
                  <a:lnTo>
                    <a:pt x="1224" y="4164"/>
                  </a:lnTo>
                  <a:lnTo>
                    <a:pt x="1230" y="4184"/>
                  </a:lnTo>
                  <a:lnTo>
                    <a:pt x="1232" y="4204"/>
                  </a:lnTo>
                  <a:lnTo>
                    <a:pt x="1236" y="4220"/>
                  </a:lnTo>
                  <a:lnTo>
                    <a:pt x="1240" y="4232"/>
                  </a:lnTo>
                  <a:lnTo>
                    <a:pt x="1254" y="4256"/>
                  </a:lnTo>
                  <a:lnTo>
                    <a:pt x="1262" y="4268"/>
                  </a:lnTo>
                  <a:lnTo>
                    <a:pt x="1268" y="4284"/>
                  </a:lnTo>
                  <a:lnTo>
                    <a:pt x="1276" y="4304"/>
                  </a:lnTo>
                  <a:lnTo>
                    <a:pt x="1282" y="4330"/>
                  </a:lnTo>
                  <a:lnTo>
                    <a:pt x="1290" y="4358"/>
                  </a:lnTo>
                  <a:lnTo>
                    <a:pt x="1296" y="4384"/>
                  </a:lnTo>
                  <a:lnTo>
                    <a:pt x="1306" y="4406"/>
                  </a:lnTo>
                  <a:lnTo>
                    <a:pt x="1314" y="4424"/>
                  </a:lnTo>
                  <a:lnTo>
                    <a:pt x="1324" y="4436"/>
                  </a:lnTo>
                  <a:lnTo>
                    <a:pt x="1328" y="4442"/>
                  </a:lnTo>
                  <a:lnTo>
                    <a:pt x="1334" y="4444"/>
                  </a:lnTo>
                  <a:lnTo>
                    <a:pt x="1338" y="4446"/>
                  </a:lnTo>
                  <a:lnTo>
                    <a:pt x="1344" y="4446"/>
                  </a:lnTo>
                  <a:lnTo>
                    <a:pt x="1348" y="4444"/>
                  </a:lnTo>
                  <a:lnTo>
                    <a:pt x="1354" y="4440"/>
                  </a:lnTo>
                  <a:lnTo>
                    <a:pt x="1362" y="4432"/>
                  </a:lnTo>
                  <a:lnTo>
                    <a:pt x="1366" y="4424"/>
                  </a:lnTo>
                  <a:lnTo>
                    <a:pt x="1368" y="4416"/>
                  </a:lnTo>
                  <a:lnTo>
                    <a:pt x="1368" y="4410"/>
                  </a:lnTo>
                  <a:lnTo>
                    <a:pt x="1368" y="4406"/>
                  </a:lnTo>
                  <a:lnTo>
                    <a:pt x="1372" y="4400"/>
                  </a:lnTo>
                  <a:lnTo>
                    <a:pt x="1376" y="4396"/>
                  </a:lnTo>
                  <a:lnTo>
                    <a:pt x="1384" y="4394"/>
                  </a:lnTo>
                  <a:lnTo>
                    <a:pt x="1402" y="4390"/>
                  </a:lnTo>
                  <a:lnTo>
                    <a:pt x="1412" y="4390"/>
                  </a:lnTo>
                  <a:lnTo>
                    <a:pt x="1418" y="4390"/>
                  </a:lnTo>
                  <a:lnTo>
                    <a:pt x="1420" y="4390"/>
                  </a:lnTo>
                  <a:lnTo>
                    <a:pt x="1420" y="4388"/>
                  </a:lnTo>
                  <a:lnTo>
                    <a:pt x="1420" y="4386"/>
                  </a:lnTo>
                  <a:lnTo>
                    <a:pt x="1416" y="4384"/>
                  </a:lnTo>
                  <a:lnTo>
                    <a:pt x="1408" y="4382"/>
                  </a:lnTo>
                  <a:lnTo>
                    <a:pt x="1404" y="4380"/>
                  </a:lnTo>
                  <a:lnTo>
                    <a:pt x="1400" y="4376"/>
                  </a:lnTo>
                  <a:lnTo>
                    <a:pt x="1402" y="4370"/>
                  </a:lnTo>
                  <a:lnTo>
                    <a:pt x="1406" y="4362"/>
                  </a:lnTo>
                  <a:lnTo>
                    <a:pt x="1410" y="4354"/>
                  </a:lnTo>
                  <a:lnTo>
                    <a:pt x="1412" y="4348"/>
                  </a:lnTo>
                  <a:lnTo>
                    <a:pt x="1412" y="4342"/>
                  </a:lnTo>
                  <a:lnTo>
                    <a:pt x="1414" y="4340"/>
                  </a:lnTo>
                  <a:lnTo>
                    <a:pt x="1428" y="4338"/>
                  </a:lnTo>
                  <a:lnTo>
                    <a:pt x="1434" y="4336"/>
                  </a:lnTo>
                  <a:lnTo>
                    <a:pt x="1436" y="4334"/>
                  </a:lnTo>
                  <a:lnTo>
                    <a:pt x="1438" y="4332"/>
                  </a:lnTo>
                  <a:lnTo>
                    <a:pt x="1438" y="4322"/>
                  </a:lnTo>
                  <a:lnTo>
                    <a:pt x="1436" y="4312"/>
                  </a:lnTo>
                  <a:lnTo>
                    <a:pt x="1434" y="4298"/>
                  </a:lnTo>
                  <a:lnTo>
                    <a:pt x="1432" y="4284"/>
                  </a:lnTo>
                  <a:lnTo>
                    <a:pt x="1434" y="4266"/>
                  </a:lnTo>
                  <a:lnTo>
                    <a:pt x="1440" y="4246"/>
                  </a:lnTo>
                  <a:lnTo>
                    <a:pt x="1448" y="4226"/>
                  </a:lnTo>
                  <a:lnTo>
                    <a:pt x="1454" y="4206"/>
                  </a:lnTo>
                  <a:lnTo>
                    <a:pt x="1456" y="4196"/>
                  </a:lnTo>
                  <a:lnTo>
                    <a:pt x="1454" y="4186"/>
                  </a:lnTo>
                  <a:lnTo>
                    <a:pt x="1452" y="4172"/>
                  </a:lnTo>
                  <a:lnTo>
                    <a:pt x="1448" y="4154"/>
                  </a:lnTo>
                  <a:lnTo>
                    <a:pt x="1448" y="4144"/>
                  </a:lnTo>
                  <a:lnTo>
                    <a:pt x="1450" y="4138"/>
                  </a:lnTo>
                  <a:lnTo>
                    <a:pt x="1450" y="4128"/>
                  </a:lnTo>
                  <a:lnTo>
                    <a:pt x="1446" y="4108"/>
                  </a:lnTo>
                  <a:lnTo>
                    <a:pt x="1444" y="4098"/>
                  </a:lnTo>
                  <a:lnTo>
                    <a:pt x="1442" y="4088"/>
                  </a:lnTo>
                  <a:lnTo>
                    <a:pt x="1444" y="4082"/>
                  </a:lnTo>
                  <a:lnTo>
                    <a:pt x="1444" y="4076"/>
                  </a:lnTo>
                  <a:lnTo>
                    <a:pt x="1448" y="4074"/>
                  </a:lnTo>
                  <a:lnTo>
                    <a:pt x="1452" y="4070"/>
                  </a:lnTo>
                  <a:lnTo>
                    <a:pt x="1460" y="4068"/>
                  </a:lnTo>
                  <a:lnTo>
                    <a:pt x="1470" y="4066"/>
                  </a:lnTo>
                  <a:lnTo>
                    <a:pt x="1480" y="4064"/>
                  </a:lnTo>
                  <a:lnTo>
                    <a:pt x="1488" y="4058"/>
                  </a:lnTo>
                  <a:lnTo>
                    <a:pt x="1490" y="4054"/>
                  </a:lnTo>
                  <a:lnTo>
                    <a:pt x="1492" y="4050"/>
                  </a:lnTo>
                  <a:lnTo>
                    <a:pt x="1494" y="4040"/>
                  </a:lnTo>
                  <a:lnTo>
                    <a:pt x="1496" y="4038"/>
                  </a:lnTo>
                  <a:lnTo>
                    <a:pt x="1498" y="4038"/>
                  </a:lnTo>
                  <a:lnTo>
                    <a:pt x="1502" y="4040"/>
                  </a:lnTo>
                  <a:lnTo>
                    <a:pt x="1506" y="4042"/>
                  </a:lnTo>
                  <a:lnTo>
                    <a:pt x="1512" y="4042"/>
                  </a:lnTo>
                  <a:lnTo>
                    <a:pt x="1520" y="4040"/>
                  </a:lnTo>
                  <a:lnTo>
                    <a:pt x="1530" y="4032"/>
                  </a:lnTo>
                  <a:lnTo>
                    <a:pt x="1536" y="4024"/>
                  </a:lnTo>
                  <a:lnTo>
                    <a:pt x="1538" y="4020"/>
                  </a:lnTo>
                  <a:lnTo>
                    <a:pt x="1538" y="4016"/>
                  </a:lnTo>
                  <a:lnTo>
                    <a:pt x="1538" y="4014"/>
                  </a:lnTo>
                  <a:lnTo>
                    <a:pt x="1538" y="4010"/>
                  </a:lnTo>
                  <a:lnTo>
                    <a:pt x="1542" y="4004"/>
                  </a:lnTo>
                  <a:lnTo>
                    <a:pt x="1550" y="3996"/>
                  </a:lnTo>
                  <a:lnTo>
                    <a:pt x="1566" y="3982"/>
                  </a:lnTo>
                  <a:lnTo>
                    <a:pt x="1584" y="3966"/>
                  </a:lnTo>
                  <a:lnTo>
                    <a:pt x="1600" y="3950"/>
                  </a:lnTo>
                  <a:lnTo>
                    <a:pt x="1624" y="3918"/>
                  </a:lnTo>
                  <a:lnTo>
                    <a:pt x="1644" y="3892"/>
                  </a:lnTo>
                  <a:lnTo>
                    <a:pt x="1654" y="3880"/>
                  </a:lnTo>
                  <a:lnTo>
                    <a:pt x="1666" y="3870"/>
                  </a:lnTo>
                  <a:lnTo>
                    <a:pt x="1674" y="3866"/>
                  </a:lnTo>
                  <a:lnTo>
                    <a:pt x="1680" y="3864"/>
                  </a:lnTo>
                  <a:lnTo>
                    <a:pt x="1688" y="3864"/>
                  </a:lnTo>
                  <a:lnTo>
                    <a:pt x="1692" y="3864"/>
                  </a:lnTo>
                  <a:lnTo>
                    <a:pt x="1696" y="3860"/>
                  </a:lnTo>
                  <a:lnTo>
                    <a:pt x="1704" y="3852"/>
                  </a:lnTo>
                  <a:lnTo>
                    <a:pt x="1714" y="3840"/>
                  </a:lnTo>
                  <a:lnTo>
                    <a:pt x="1722" y="3828"/>
                  </a:lnTo>
                  <a:lnTo>
                    <a:pt x="1724" y="3816"/>
                  </a:lnTo>
                  <a:lnTo>
                    <a:pt x="1724" y="3808"/>
                  </a:lnTo>
                  <a:lnTo>
                    <a:pt x="1722" y="3802"/>
                  </a:lnTo>
                  <a:lnTo>
                    <a:pt x="1720" y="3796"/>
                  </a:lnTo>
                  <a:lnTo>
                    <a:pt x="1720" y="3790"/>
                  </a:lnTo>
                  <a:lnTo>
                    <a:pt x="1724" y="3784"/>
                  </a:lnTo>
                  <a:lnTo>
                    <a:pt x="1736" y="3778"/>
                  </a:lnTo>
                  <a:lnTo>
                    <a:pt x="1748" y="3772"/>
                  </a:lnTo>
                  <a:lnTo>
                    <a:pt x="1756" y="3766"/>
                  </a:lnTo>
                  <a:lnTo>
                    <a:pt x="1768" y="3758"/>
                  </a:lnTo>
                  <a:lnTo>
                    <a:pt x="1770" y="3756"/>
                  </a:lnTo>
                  <a:lnTo>
                    <a:pt x="1772" y="3756"/>
                  </a:lnTo>
                  <a:lnTo>
                    <a:pt x="1774" y="3766"/>
                  </a:lnTo>
                  <a:lnTo>
                    <a:pt x="1774" y="3772"/>
                  </a:lnTo>
                  <a:lnTo>
                    <a:pt x="1778" y="3776"/>
                  </a:lnTo>
                  <a:lnTo>
                    <a:pt x="1780" y="3778"/>
                  </a:lnTo>
                  <a:lnTo>
                    <a:pt x="1784" y="3778"/>
                  </a:lnTo>
                  <a:lnTo>
                    <a:pt x="1790" y="3774"/>
                  </a:lnTo>
                  <a:lnTo>
                    <a:pt x="1794" y="3774"/>
                  </a:lnTo>
                  <a:lnTo>
                    <a:pt x="1798" y="3774"/>
                  </a:lnTo>
                  <a:lnTo>
                    <a:pt x="1804" y="3776"/>
                  </a:lnTo>
                  <a:lnTo>
                    <a:pt x="1808" y="3776"/>
                  </a:lnTo>
                  <a:lnTo>
                    <a:pt x="1810" y="3774"/>
                  </a:lnTo>
                  <a:lnTo>
                    <a:pt x="1808" y="3768"/>
                  </a:lnTo>
                  <a:lnTo>
                    <a:pt x="1806" y="3760"/>
                  </a:lnTo>
                  <a:lnTo>
                    <a:pt x="1806" y="3758"/>
                  </a:lnTo>
                  <a:lnTo>
                    <a:pt x="1810" y="3756"/>
                  </a:lnTo>
                  <a:lnTo>
                    <a:pt x="1812" y="3762"/>
                  </a:lnTo>
                  <a:lnTo>
                    <a:pt x="1816" y="3766"/>
                  </a:lnTo>
                  <a:lnTo>
                    <a:pt x="1818" y="3766"/>
                  </a:lnTo>
                  <a:lnTo>
                    <a:pt x="1820" y="3766"/>
                  </a:lnTo>
                  <a:lnTo>
                    <a:pt x="1824" y="3766"/>
                  </a:lnTo>
                  <a:lnTo>
                    <a:pt x="1826" y="3766"/>
                  </a:lnTo>
                  <a:lnTo>
                    <a:pt x="1828" y="3768"/>
                  </a:lnTo>
                  <a:lnTo>
                    <a:pt x="1830" y="3770"/>
                  </a:lnTo>
                  <a:lnTo>
                    <a:pt x="1832" y="3770"/>
                  </a:lnTo>
                  <a:lnTo>
                    <a:pt x="1836" y="3764"/>
                  </a:lnTo>
                  <a:lnTo>
                    <a:pt x="1842" y="3760"/>
                  </a:lnTo>
                  <a:lnTo>
                    <a:pt x="1844" y="3760"/>
                  </a:lnTo>
                  <a:lnTo>
                    <a:pt x="1848" y="3762"/>
                  </a:lnTo>
                  <a:lnTo>
                    <a:pt x="1852" y="3766"/>
                  </a:lnTo>
                  <a:lnTo>
                    <a:pt x="1856" y="3764"/>
                  </a:lnTo>
                  <a:lnTo>
                    <a:pt x="1860" y="3762"/>
                  </a:lnTo>
                  <a:lnTo>
                    <a:pt x="1864" y="3756"/>
                  </a:lnTo>
                  <a:lnTo>
                    <a:pt x="1866" y="3748"/>
                  </a:lnTo>
                  <a:lnTo>
                    <a:pt x="1868" y="3740"/>
                  </a:lnTo>
                  <a:lnTo>
                    <a:pt x="1868" y="3734"/>
                  </a:lnTo>
                  <a:lnTo>
                    <a:pt x="1866" y="3726"/>
                  </a:lnTo>
                  <a:lnTo>
                    <a:pt x="1864" y="3716"/>
                  </a:lnTo>
                  <a:lnTo>
                    <a:pt x="1866" y="3706"/>
                  </a:lnTo>
                  <a:lnTo>
                    <a:pt x="1866" y="3698"/>
                  </a:lnTo>
                  <a:lnTo>
                    <a:pt x="1866" y="3690"/>
                  </a:lnTo>
                  <a:lnTo>
                    <a:pt x="1864" y="3686"/>
                  </a:lnTo>
                  <a:lnTo>
                    <a:pt x="1866" y="3684"/>
                  </a:lnTo>
                  <a:lnTo>
                    <a:pt x="1868" y="3680"/>
                  </a:lnTo>
                  <a:lnTo>
                    <a:pt x="1870" y="3676"/>
                  </a:lnTo>
                  <a:lnTo>
                    <a:pt x="1872" y="3678"/>
                  </a:lnTo>
                  <a:lnTo>
                    <a:pt x="1872" y="3684"/>
                  </a:lnTo>
                  <a:lnTo>
                    <a:pt x="1876" y="3710"/>
                  </a:lnTo>
                  <a:lnTo>
                    <a:pt x="1880" y="3720"/>
                  </a:lnTo>
                  <a:lnTo>
                    <a:pt x="1882" y="3724"/>
                  </a:lnTo>
                  <a:lnTo>
                    <a:pt x="1884" y="3726"/>
                  </a:lnTo>
                  <a:lnTo>
                    <a:pt x="1888" y="3726"/>
                  </a:lnTo>
                  <a:lnTo>
                    <a:pt x="1890" y="3726"/>
                  </a:lnTo>
                  <a:lnTo>
                    <a:pt x="1898" y="3722"/>
                  </a:lnTo>
                  <a:lnTo>
                    <a:pt x="1900" y="3720"/>
                  </a:lnTo>
                  <a:lnTo>
                    <a:pt x="1904" y="3720"/>
                  </a:lnTo>
                  <a:lnTo>
                    <a:pt x="1906" y="3722"/>
                  </a:lnTo>
                  <a:lnTo>
                    <a:pt x="1910" y="3726"/>
                  </a:lnTo>
                  <a:lnTo>
                    <a:pt x="1916" y="3738"/>
                  </a:lnTo>
                  <a:lnTo>
                    <a:pt x="1922" y="3760"/>
                  </a:lnTo>
                  <a:lnTo>
                    <a:pt x="1926" y="3768"/>
                  </a:lnTo>
                  <a:lnTo>
                    <a:pt x="1928" y="3772"/>
                  </a:lnTo>
                  <a:lnTo>
                    <a:pt x="1928" y="3774"/>
                  </a:lnTo>
                  <a:lnTo>
                    <a:pt x="1928" y="3780"/>
                  </a:lnTo>
                  <a:lnTo>
                    <a:pt x="1926" y="3786"/>
                  </a:lnTo>
                  <a:lnTo>
                    <a:pt x="1926" y="3792"/>
                  </a:lnTo>
                  <a:lnTo>
                    <a:pt x="1930" y="3804"/>
                  </a:lnTo>
                  <a:lnTo>
                    <a:pt x="1934" y="3814"/>
                  </a:lnTo>
                  <a:lnTo>
                    <a:pt x="1936" y="3810"/>
                  </a:lnTo>
                  <a:lnTo>
                    <a:pt x="1936" y="3800"/>
                  </a:lnTo>
                  <a:lnTo>
                    <a:pt x="1938" y="3806"/>
                  </a:lnTo>
                  <a:lnTo>
                    <a:pt x="1942" y="3816"/>
                  </a:lnTo>
                  <a:lnTo>
                    <a:pt x="1946" y="3828"/>
                  </a:lnTo>
                  <a:lnTo>
                    <a:pt x="1952" y="3838"/>
                  </a:lnTo>
                  <a:lnTo>
                    <a:pt x="1968" y="3862"/>
                  </a:lnTo>
                  <a:lnTo>
                    <a:pt x="1972" y="3864"/>
                  </a:lnTo>
                  <a:lnTo>
                    <a:pt x="1974" y="3860"/>
                  </a:lnTo>
                  <a:lnTo>
                    <a:pt x="1976" y="3856"/>
                  </a:lnTo>
                  <a:lnTo>
                    <a:pt x="1978" y="3854"/>
                  </a:lnTo>
                  <a:lnTo>
                    <a:pt x="1980" y="3854"/>
                  </a:lnTo>
                  <a:lnTo>
                    <a:pt x="1982" y="3854"/>
                  </a:lnTo>
                  <a:lnTo>
                    <a:pt x="1990" y="3862"/>
                  </a:lnTo>
                  <a:lnTo>
                    <a:pt x="1994" y="3870"/>
                  </a:lnTo>
                  <a:lnTo>
                    <a:pt x="1998" y="3876"/>
                  </a:lnTo>
                  <a:lnTo>
                    <a:pt x="2004" y="3882"/>
                  </a:lnTo>
                  <a:lnTo>
                    <a:pt x="2008" y="3886"/>
                  </a:lnTo>
                  <a:lnTo>
                    <a:pt x="2008" y="3888"/>
                  </a:lnTo>
                  <a:lnTo>
                    <a:pt x="2006" y="3890"/>
                  </a:lnTo>
                  <a:lnTo>
                    <a:pt x="2002" y="3892"/>
                  </a:lnTo>
                  <a:lnTo>
                    <a:pt x="2000" y="3892"/>
                  </a:lnTo>
                  <a:lnTo>
                    <a:pt x="1996" y="3890"/>
                  </a:lnTo>
                  <a:lnTo>
                    <a:pt x="1992" y="3886"/>
                  </a:lnTo>
                  <a:lnTo>
                    <a:pt x="1990" y="3886"/>
                  </a:lnTo>
                  <a:lnTo>
                    <a:pt x="1988" y="3888"/>
                  </a:lnTo>
                  <a:lnTo>
                    <a:pt x="1986" y="3890"/>
                  </a:lnTo>
                  <a:lnTo>
                    <a:pt x="1986" y="3894"/>
                  </a:lnTo>
                  <a:lnTo>
                    <a:pt x="1992" y="3904"/>
                  </a:lnTo>
                  <a:lnTo>
                    <a:pt x="1998" y="3910"/>
                  </a:lnTo>
                  <a:lnTo>
                    <a:pt x="2000" y="3912"/>
                  </a:lnTo>
                  <a:lnTo>
                    <a:pt x="2000" y="3910"/>
                  </a:lnTo>
                  <a:lnTo>
                    <a:pt x="2002" y="3904"/>
                  </a:lnTo>
                  <a:lnTo>
                    <a:pt x="2004" y="3900"/>
                  </a:lnTo>
                  <a:lnTo>
                    <a:pt x="2006" y="3900"/>
                  </a:lnTo>
                  <a:lnTo>
                    <a:pt x="2010" y="3912"/>
                  </a:lnTo>
                  <a:lnTo>
                    <a:pt x="2016" y="3930"/>
                  </a:lnTo>
                  <a:lnTo>
                    <a:pt x="2024" y="3950"/>
                  </a:lnTo>
                  <a:lnTo>
                    <a:pt x="2028" y="3960"/>
                  </a:lnTo>
                  <a:lnTo>
                    <a:pt x="2032" y="3972"/>
                  </a:lnTo>
                  <a:lnTo>
                    <a:pt x="2032" y="3982"/>
                  </a:lnTo>
                  <a:lnTo>
                    <a:pt x="2030" y="3992"/>
                  </a:lnTo>
                  <a:lnTo>
                    <a:pt x="2016" y="4034"/>
                  </a:lnTo>
                  <a:lnTo>
                    <a:pt x="2014" y="4050"/>
                  </a:lnTo>
                  <a:lnTo>
                    <a:pt x="2014" y="4056"/>
                  </a:lnTo>
                  <a:lnTo>
                    <a:pt x="2016" y="4058"/>
                  </a:lnTo>
                  <a:lnTo>
                    <a:pt x="2020" y="4058"/>
                  </a:lnTo>
                  <a:lnTo>
                    <a:pt x="2022" y="4056"/>
                  </a:lnTo>
                  <a:lnTo>
                    <a:pt x="2026" y="4050"/>
                  </a:lnTo>
                  <a:lnTo>
                    <a:pt x="2028" y="4044"/>
                  </a:lnTo>
                  <a:lnTo>
                    <a:pt x="2030" y="4042"/>
                  </a:lnTo>
                  <a:lnTo>
                    <a:pt x="2034" y="4042"/>
                  </a:lnTo>
                  <a:lnTo>
                    <a:pt x="2036" y="4042"/>
                  </a:lnTo>
                  <a:lnTo>
                    <a:pt x="2036" y="4044"/>
                  </a:lnTo>
                  <a:lnTo>
                    <a:pt x="2032" y="4048"/>
                  </a:lnTo>
                  <a:lnTo>
                    <a:pt x="2032" y="4054"/>
                  </a:lnTo>
                  <a:lnTo>
                    <a:pt x="2032" y="4056"/>
                  </a:lnTo>
                  <a:lnTo>
                    <a:pt x="2036" y="4060"/>
                  </a:lnTo>
                  <a:lnTo>
                    <a:pt x="2040" y="4064"/>
                  </a:lnTo>
                  <a:lnTo>
                    <a:pt x="2042" y="4064"/>
                  </a:lnTo>
                  <a:lnTo>
                    <a:pt x="2046" y="4062"/>
                  </a:lnTo>
                  <a:lnTo>
                    <a:pt x="2048" y="4060"/>
                  </a:lnTo>
                  <a:lnTo>
                    <a:pt x="2050" y="4060"/>
                  </a:lnTo>
                  <a:lnTo>
                    <a:pt x="2052" y="4062"/>
                  </a:lnTo>
                  <a:lnTo>
                    <a:pt x="2056" y="4066"/>
                  </a:lnTo>
                  <a:lnTo>
                    <a:pt x="2062" y="4070"/>
                  </a:lnTo>
                  <a:lnTo>
                    <a:pt x="2066" y="4068"/>
                  </a:lnTo>
                  <a:lnTo>
                    <a:pt x="2068" y="4066"/>
                  </a:lnTo>
                  <a:lnTo>
                    <a:pt x="2072" y="4060"/>
                  </a:lnTo>
                  <a:lnTo>
                    <a:pt x="2080" y="4048"/>
                  </a:lnTo>
                  <a:lnTo>
                    <a:pt x="2086" y="4042"/>
                  </a:lnTo>
                  <a:lnTo>
                    <a:pt x="2092" y="4038"/>
                  </a:lnTo>
                  <a:lnTo>
                    <a:pt x="2106" y="4032"/>
                  </a:lnTo>
                  <a:lnTo>
                    <a:pt x="2112" y="4028"/>
                  </a:lnTo>
                  <a:lnTo>
                    <a:pt x="2118" y="4024"/>
                  </a:lnTo>
                  <a:lnTo>
                    <a:pt x="2122" y="4016"/>
                  </a:lnTo>
                  <a:lnTo>
                    <a:pt x="2124" y="4008"/>
                  </a:lnTo>
                  <a:lnTo>
                    <a:pt x="2126" y="3998"/>
                  </a:lnTo>
                  <a:lnTo>
                    <a:pt x="2122" y="3986"/>
                  </a:lnTo>
                  <a:lnTo>
                    <a:pt x="2128" y="3990"/>
                  </a:lnTo>
                  <a:lnTo>
                    <a:pt x="2130" y="3992"/>
                  </a:lnTo>
                  <a:lnTo>
                    <a:pt x="2132" y="3998"/>
                  </a:lnTo>
                  <a:lnTo>
                    <a:pt x="2132" y="4002"/>
                  </a:lnTo>
                  <a:lnTo>
                    <a:pt x="2136" y="4004"/>
                  </a:lnTo>
                  <a:lnTo>
                    <a:pt x="2138" y="4008"/>
                  </a:lnTo>
                  <a:lnTo>
                    <a:pt x="2140" y="4020"/>
                  </a:lnTo>
                  <a:lnTo>
                    <a:pt x="2144" y="4028"/>
                  </a:lnTo>
                  <a:lnTo>
                    <a:pt x="2146" y="4030"/>
                  </a:lnTo>
                  <a:lnTo>
                    <a:pt x="2148" y="4032"/>
                  </a:lnTo>
                  <a:lnTo>
                    <a:pt x="2152" y="4030"/>
                  </a:lnTo>
                  <a:lnTo>
                    <a:pt x="2156" y="4028"/>
                  </a:lnTo>
                  <a:lnTo>
                    <a:pt x="2158" y="4028"/>
                  </a:lnTo>
                  <a:lnTo>
                    <a:pt x="2156" y="4032"/>
                  </a:lnTo>
                  <a:lnTo>
                    <a:pt x="2152" y="4040"/>
                  </a:lnTo>
                  <a:lnTo>
                    <a:pt x="2150" y="4046"/>
                  </a:lnTo>
                  <a:lnTo>
                    <a:pt x="2150" y="4052"/>
                  </a:lnTo>
                  <a:lnTo>
                    <a:pt x="2154" y="4060"/>
                  </a:lnTo>
                  <a:lnTo>
                    <a:pt x="2156" y="4070"/>
                  </a:lnTo>
                  <a:lnTo>
                    <a:pt x="2158" y="4092"/>
                  </a:lnTo>
                  <a:lnTo>
                    <a:pt x="2160" y="4114"/>
                  </a:lnTo>
                  <a:lnTo>
                    <a:pt x="2164" y="4128"/>
                  </a:lnTo>
                  <a:lnTo>
                    <a:pt x="2168" y="4140"/>
                  </a:lnTo>
                  <a:lnTo>
                    <a:pt x="2172" y="4154"/>
                  </a:lnTo>
                  <a:lnTo>
                    <a:pt x="2172" y="4172"/>
                  </a:lnTo>
                  <a:lnTo>
                    <a:pt x="2174" y="4172"/>
                  </a:lnTo>
                  <a:lnTo>
                    <a:pt x="2176" y="4166"/>
                  </a:lnTo>
                  <a:lnTo>
                    <a:pt x="2178" y="4168"/>
                  </a:lnTo>
                  <a:lnTo>
                    <a:pt x="2180" y="4172"/>
                  </a:lnTo>
                  <a:lnTo>
                    <a:pt x="2184" y="4186"/>
                  </a:lnTo>
                  <a:lnTo>
                    <a:pt x="2188" y="4198"/>
                  </a:lnTo>
                  <a:lnTo>
                    <a:pt x="2190" y="4208"/>
                  </a:lnTo>
                  <a:lnTo>
                    <a:pt x="2192" y="4216"/>
                  </a:lnTo>
                  <a:lnTo>
                    <a:pt x="2194" y="4224"/>
                  </a:lnTo>
                  <a:lnTo>
                    <a:pt x="2192" y="4232"/>
                  </a:lnTo>
                  <a:lnTo>
                    <a:pt x="2192" y="4240"/>
                  </a:lnTo>
                  <a:lnTo>
                    <a:pt x="2192" y="4242"/>
                  </a:lnTo>
                  <a:lnTo>
                    <a:pt x="2194" y="4246"/>
                  </a:lnTo>
                  <a:lnTo>
                    <a:pt x="2194" y="4248"/>
                  </a:lnTo>
                  <a:lnTo>
                    <a:pt x="2194" y="4250"/>
                  </a:lnTo>
                  <a:lnTo>
                    <a:pt x="2192" y="4258"/>
                  </a:lnTo>
                  <a:lnTo>
                    <a:pt x="2190" y="4266"/>
                  </a:lnTo>
                  <a:lnTo>
                    <a:pt x="2192" y="4268"/>
                  </a:lnTo>
                  <a:lnTo>
                    <a:pt x="2196" y="4268"/>
                  </a:lnTo>
                  <a:lnTo>
                    <a:pt x="2198" y="4268"/>
                  </a:lnTo>
                  <a:lnTo>
                    <a:pt x="2200" y="4270"/>
                  </a:lnTo>
                  <a:lnTo>
                    <a:pt x="2200" y="4276"/>
                  </a:lnTo>
                  <a:lnTo>
                    <a:pt x="2196" y="4286"/>
                  </a:lnTo>
                  <a:lnTo>
                    <a:pt x="2196" y="4298"/>
                  </a:lnTo>
                  <a:lnTo>
                    <a:pt x="2194" y="4306"/>
                  </a:lnTo>
                  <a:lnTo>
                    <a:pt x="2192" y="4310"/>
                  </a:lnTo>
                  <a:lnTo>
                    <a:pt x="2190" y="4320"/>
                  </a:lnTo>
                  <a:lnTo>
                    <a:pt x="2188" y="4344"/>
                  </a:lnTo>
                  <a:lnTo>
                    <a:pt x="2188" y="4352"/>
                  </a:lnTo>
                  <a:lnTo>
                    <a:pt x="2190" y="4352"/>
                  </a:lnTo>
                  <a:lnTo>
                    <a:pt x="2198" y="4336"/>
                  </a:lnTo>
                  <a:lnTo>
                    <a:pt x="2198" y="4340"/>
                  </a:lnTo>
                  <a:lnTo>
                    <a:pt x="2198" y="4346"/>
                  </a:lnTo>
                  <a:lnTo>
                    <a:pt x="2190" y="4360"/>
                  </a:lnTo>
                  <a:lnTo>
                    <a:pt x="2186" y="4368"/>
                  </a:lnTo>
                  <a:lnTo>
                    <a:pt x="2188" y="4372"/>
                  </a:lnTo>
                  <a:lnTo>
                    <a:pt x="2188" y="4374"/>
                  </a:lnTo>
                  <a:lnTo>
                    <a:pt x="2186" y="4380"/>
                  </a:lnTo>
                  <a:lnTo>
                    <a:pt x="2182" y="4390"/>
                  </a:lnTo>
                  <a:lnTo>
                    <a:pt x="2182" y="4396"/>
                  </a:lnTo>
                  <a:lnTo>
                    <a:pt x="2182" y="4400"/>
                  </a:lnTo>
                  <a:lnTo>
                    <a:pt x="2180" y="4406"/>
                  </a:lnTo>
                  <a:lnTo>
                    <a:pt x="2178" y="4416"/>
                  </a:lnTo>
                  <a:lnTo>
                    <a:pt x="2176" y="4426"/>
                  </a:lnTo>
                  <a:lnTo>
                    <a:pt x="2178" y="4434"/>
                  </a:lnTo>
                  <a:lnTo>
                    <a:pt x="2180" y="4440"/>
                  </a:lnTo>
                  <a:lnTo>
                    <a:pt x="2182" y="4442"/>
                  </a:lnTo>
                  <a:lnTo>
                    <a:pt x="2184" y="4442"/>
                  </a:lnTo>
                  <a:lnTo>
                    <a:pt x="2186" y="4438"/>
                  </a:lnTo>
                  <a:lnTo>
                    <a:pt x="2190" y="4432"/>
                  </a:lnTo>
                  <a:lnTo>
                    <a:pt x="2190" y="4430"/>
                  </a:lnTo>
                  <a:lnTo>
                    <a:pt x="2192" y="4430"/>
                  </a:lnTo>
                  <a:lnTo>
                    <a:pt x="2198" y="4438"/>
                  </a:lnTo>
                  <a:lnTo>
                    <a:pt x="2204" y="4450"/>
                  </a:lnTo>
                  <a:lnTo>
                    <a:pt x="2210" y="4464"/>
                  </a:lnTo>
                  <a:lnTo>
                    <a:pt x="2220" y="4480"/>
                  </a:lnTo>
                  <a:lnTo>
                    <a:pt x="2224" y="4484"/>
                  </a:lnTo>
                  <a:lnTo>
                    <a:pt x="2228" y="4484"/>
                  </a:lnTo>
                  <a:lnTo>
                    <a:pt x="2232" y="4486"/>
                  </a:lnTo>
                  <a:lnTo>
                    <a:pt x="2234" y="4488"/>
                  </a:lnTo>
                  <a:lnTo>
                    <a:pt x="2234" y="4494"/>
                  </a:lnTo>
                  <a:lnTo>
                    <a:pt x="2234" y="4498"/>
                  </a:lnTo>
                  <a:lnTo>
                    <a:pt x="2236" y="4502"/>
                  </a:lnTo>
                  <a:lnTo>
                    <a:pt x="2238" y="4508"/>
                  </a:lnTo>
                  <a:lnTo>
                    <a:pt x="2248" y="4516"/>
                  </a:lnTo>
                  <a:lnTo>
                    <a:pt x="2254" y="4526"/>
                  </a:lnTo>
                  <a:lnTo>
                    <a:pt x="2258" y="4536"/>
                  </a:lnTo>
                  <a:lnTo>
                    <a:pt x="2262" y="4544"/>
                  </a:lnTo>
                  <a:lnTo>
                    <a:pt x="2266" y="4562"/>
                  </a:lnTo>
                  <a:lnTo>
                    <a:pt x="2266" y="4578"/>
                  </a:lnTo>
                  <a:lnTo>
                    <a:pt x="2266" y="4588"/>
                  </a:lnTo>
                  <a:lnTo>
                    <a:pt x="2264" y="4592"/>
                  </a:lnTo>
                  <a:lnTo>
                    <a:pt x="2264" y="4596"/>
                  </a:lnTo>
                  <a:lnTo>
                    <a:pt x="2268" y="4600"/>
                  </a:lnTo>
                  <a:lnTo>
                    <a:pt x="2270" y="4602"/>
                  </a:lnTo>
                  <a:lnTo>
                    <a:pt x="2272" y="4606"/>
                  </a:lnTo>
                  <a:lnTo>
                    <a:pt x="2274" y="4612"/>
                  </a:lnTo>
                  <a:lnTo>
                    <a:pt x="2272" y="4622"/>
                  </a:lnTo>
                  <a:lnTo>
                    <a:pt x="2272" y="4634"/>
                  </a:lnTo>
                  <a:lnTo>
                    <a:pt x="2276" y="4638"/>
                  </a:lnTo>
                  <a:lnTo>
                    <a:pt x="2278" y="4640"/>
                  </a:lnTo>
                  <a:lnTo>
                    <a:pt x="2278" y="4644"/>
                  </a:lnTo>
                  <a:lnTo>
                    <a:pt x="2278" y="4648"/>
                  </a:lnTo>
                  <a:lnTo>
                    <a:pt x="2282" y="4654"/>
                  </a:lnTo>
                  <a:lnTo>
                    <a:pt x="2292" y="4666"/>
                  </a:lnTo>
                  <a:lnTo>
                    <a:pt x="2296" y="4672"/>
                  </a:lnTo>
                  <a:lnTo>
                    <a:pt x="2300" y="4680"/>
                  </a:lnTo>
                  <a:lnTo>
                    <a:pt x="2302" y="4688"/>
                  </a:lnTo>
                  <a:lnTo>
                    <a:pt x="2302" y="4696"/>
                  </a:lnTo>
                  <a:lnTo>
                    <a:pt x="2302" y="4700"/>
                  </a:lnTo>
                  <a:lnTo>
                    <a:pt x="2302" y="4702"/>
                  </a:lnTo>
                  <a:lnTo>
                    <a:pt x="2308" y="4708"/>
                  </a:lnTo>
                  <a:lnTo>
                    <a:pt x="2320" y="4716"/>
                  </a:lnTo>
                  <a:lnTo>
                    <a:pt x="2330" y="4724"/>
                  </a:lnTo>
                  <a:lnTo>
                    <a:pt x="2344" y="4736"/>
                  </a:lnTo>
                  <a:lnTo>
                    <a:pt x="2354" y="4746"/>
                  </a:lnTo>
                  <a:lnTo>
                    <a:pt x="2364" y="4754"/>
                  </a:lnTo>
                  <a:lnTo>
                    <a:pt x="2376" y="4760"/>
                  </a:lnTo>
                  <a:lnTo>
                    <a:pt x="2382" y="4764"/>
                  </a:lnTo>
                  <a:lnTo>
                    <a:pt x="2384" y="4766"/>
                  </a:lnTo>
                  <a:lnTo>
                    <a:pt x="2386" y="4770"/>
                  </a:lnTo>
                  <a:lnTo>
                    <a:pt x="2390" y="4776"/>
                  </a:lnTo>
                  <a:lnTo>
                    <a:pt x="2392" y="4774"/>
                  </a:lnTo>
                  <a:lnTo>
                    <a:pt x="2396" y="4770"/>
                  </a:lnTo>
                  <a:lnTo>
                    <a:pt x="2400" y="4770"/>
                  </a:lnTo>
                  <a:lnTo>
                    <a:pt x="2404" y="4770"/>
                  </a:lnTo>
                  <a:lnTo>
                    <a:pt x="2408" y="4770"/>
                  </a:lnTo>
                  <a:lnTo>
                    <a:pt x="2410" y="4768"/>
                  </a:lnTo>
                  <a:lnTo>
                    <a:pt x="2410" y="4764"/>
                  </a:lnTo>
                  <a:lnTo>
                    <a:pt x="2414" y="4764"/>
                  </a:lnTo>
                  <a:lnTo>
                    <a:pt x="2416" y="4766"/>
                  </a:lnTo>
                  <a:lnTo>
                    <a:pt x="2414" y="4770"/>
                  </a:lnTo>
                  <a:lnTo>
                    <a:pt x="2414" y="4772"/>
                  </a:lnTo>
                  <a:lnTo>
                    <a:pt x="2418" y="4774"/>
                  </a:lnTo>
                  <a:lnTo>
                    <a:pt x="2420" y="4774"/>
                  </a:lnTo>
                  <a:lnTo>
                    <a:pt x="2422" y="4772"/>
                  </a:lnTo>
                  <a:lnTo>
                    <a:pt x="2422" y="4766"/>
                  </a:lnTo>
                  <a:lnTo>
                    <a:pt x="2420" y="4756"/>
                  </a:lnTo>
                  <a:lnTo>
                    <a:pt x="2416" y="4750"/>
                  </a:lnTo>
                  <a:lnTo>
                    <a:pt x="2414" y="4744"/>
                  </a:lnTo>
                  <a:lnTo>
                    <a:pt x="2412" y="4740"/>
                  </a:lnTo>
                  <a:lnTo>
                    <a:pt x="2410" y="4730"/>
                  </a:lnTo>
                  <a:lnTo>
                    <a:pt x="2406" y="4718"/>
                  </a:lnTo>
                  <a:lnTo>
                    <a:pt x="2402" y="4714"/>
                  </a:lnTo>
                  <a:lnTo>
                    <a:pt x="2398" y="4708"/>
                  </a:lnTo>
                  <a:lnTo>
                    <a:pt x="2392" y="4704"/>
                  </a:lnTo>
                  <a:lnTo>
                    <a:pt x="2388" y="4698"/>
                  </a:lnTo>
                  <a:lnTo>
                    <a:pt x="2388" y="4690"/>
                  </a:lnTo>
                  <a:lnTo>
                    <a:pt x="2388" y="4684"/>
                  </a:lnTo>
                  <a:lnTo>
                    <a:pt x="2390" y="4672"/>
                  </a:lnTo>
                  <a:lnTo>
                    <a:pt x="2390" y="4668"/>
                  </a:lnTo>
                  <a:lnTo>
                    <a:pt x="2386" y="4664"/>
                  </a:lnTo>
                  <a:lnTo>
                    <a:pt x="2384" y="4658"/>
                  </a:lnTo>
                  <a:lnTo>
                    <a:pt x="2386" y="4654"/>
                  </a:lnTo>
                  <a:lnTo>
                    <a:pt x="2386" y="4648"/>
                  </a:lnTo>
                  <a:lnTo>
                    <a:pt x="2388" y="4642"/>
                  </a:lnTo>
                  <a:lnTo>
                    <a:pt x="2388" y="4636"/>
                  </a:lnTo>
                  <a:lnTo>
                    <a:pt x="2388" y="4628"/>
                  </a:lnTo>
                  <a:lnTo>
                    <a:pt x="2390" y="4616"/>
                  </a:lnTo>
                  <a:lnTo>
                    <a:pt x="2386" y="4600"/>
                  </a:lnTo>
                  <a:lnTo>
                    <a:pt x="2384" y="4592"/>
                  </a:lnTo>
                  <a:lnTo>
                    <a:pt x="2378" y="4584"/>
                  </a:lnTo>
                  <a:lnTo>
                    <a:pt x="2366" y="4570"/>
                  </a:lnTo>
                  <a:lnTo>
                    <a:pt x="2354" y="4558"/>
                  </a:lnTo>
                  <a:lnTo>
                    <a:pt x="2350" y="4552"/>
                  </a:lnTo>
                  <a:lnTo>
                    <a:pt x="2348" y="4546"/>
                  </a:lnTo>
                  <a:lnTo>
                    <a:pt x="2344" y="4540"/>
                  </a:lnTo>
                  <a:lnTo>
                    <a:pt x="2342" y="4538"/>
                  </a:lnTo>
                  <a:lnTo>
                    <a:pt x="2334" y="4536"/>
                  </a:lnTo>
                  <a:lnTo>
                    <a:pt x="2324" y="4526"/>
                  </a:lnTo>
                  <a:lnTo>
                    <a:pt x="2310" y="4508"/>
                  </a:lnTo>
                  <a:lnTo>
                    <a:pt x="2306" y="4502"/>
                  </a:lnTo>
                  <a:lnTo>
                    <a:pt x="2304" y="4502"/>
                  </a:lnTo>
                  <a:lnTo>
                    <a:pt x="2300" y="4504"/>
                  </a:lnTo>
                  <a:lnTo>
                    <a:pt x="2296" y="4504"/>
                  </a:lnTo>
                  <a:lnTo>
                    <a:pt x="2292" y="4504"/>
                  </a:lnTo>
                  <a:lnTo>
                    <a:pt x="2286" y="4500"/>
                  </a:lnTo>
                  <a:lnTo>
                    <a:pt x="2276" y="4494"/>
                  </a:lnTo>
                  <a:lnTo>
                    <a:pt x="2272" y="4486"/>
                  </a:lnTo>
                  <a:lnTo>
                    <a:pt x="2270" y="4476"/>
                  </a:lnTo>
                  <a:lnTo>
                    <a:pt x="2264" y="4454"/>
                  </a:lnTo>
                  <a:lnTo>
                    <a:pt x="2262" y="4434"/>
                  </a:lnTo>
                  <a:lnTo>
                    <a:pt x="2260" y="4428"/>
                  </a:lnTo>
                  <a:lnTo>
                    <a:pt x="2258" y="4426"/>
                  </a:lnTo>
                  <a:lnTo>
                    <a:pt x="2254" y="4426"/>
                  </a:lnTo>
                  <a:lnTo>
                    <a:pt x="2252" y="4424"/>
                  </a:lnTo>
                  <a:lnTo>
                    <a:pt x="2248" y="4416"/>
                  </a:lnTo>
                  <a:lnTo>
                    <a:pt x="2244" y="4402"/>
                  </a:lnTo>
                  <a:lnTo>
                    <a:pt x="2244" y="4388"/>
                  </a:lnTo>
                  <a:lnTo>
                    <a:pt x="2242" y="4386"/>
                  </a:lnTo>
                  <a:lnTo>
                    <a:pt x="2240" y="4384"/>
                  </a:lnTo>
                  <a:lnTo>
                    <a:pt x="2230" y="4388"/>
                  </a:lnTo>
                  <a:lnTo>
                    <a:pt x="2226" y="4390"/>
                  </a:lnTo>
                  <a:lnTo>
                    <a:pt x="2222" y="4390"/>
                  </a:lnTo>
                  <a:lnTo>
                    <a:pt x="2220" y="4388"/>
                  </a:lnTo>
                  <a:lnTo>
                    <a:pt x="2220" y="4382"/>
                  </a:lnTo>
                  <a:lnTo>
                    <a:pt x="2218" y="4352"/>
                  </a:lnTo>
                  <a:lnTo>
                    <a:pt x="2218" y="4330"/>
                  </a:lnTo>
                  <a:lnTo>
                    <a:pt x="2220" y="4320"/>
                  </a:lnTo>
                  <a:lnTo>
                    <a:pt x="2224" y="4316"/>
                  </a:lnTo>
                  <a:lnTo>
                    <a:pt x="2226" y="4310"/>
                  </a:lnTo>
                  <a:lnTo>
                    <a:pt x="2228" y="4306"/>
                  </a:lnTo>
                  <a:lnTo>
                    <a:pt x="2232" y="4296"/>
                  </a:lnTo>
                  <a:lnTo>
                    <a:pt x="2234" y="4284"/>
                  </a:lnTo>
                  <a:lnTo>
                    <a:pt x="2236" y="4274"/>
                  </a:lnTo>
                  <a:lnTo>
                    <a:pt x="2242" y="4258"/>
                  </a:lnTo>
                  <a:lnTo>
                    <a:pt x="2248" y="4232"/>
                  </a:lnTo>
                  <a:lnTo>
                    <a:pt x="2252" y="4208"/>
                  </a:lnTo>
                  <a:lnTo>
                    <a:pt x="2252" y="4200"/>
                  </a:lnTo>
                  <a:lnTo>
                    <a:pt x="2252" y="4196"/>
                  </a:lnTo>
                  <a:lnTo>
                    <a:pt x="2248" y="4192"/>
                  </a:lnTo>
                  <a:lnTo>
                    <a:pt x="2248" y="4190"/>
                  </a:lnTo>
                  <a:lnTo>
                    <a:pt x="2248" y="4186"/>
                  </a:lnTo>
                  <a:lnTo>
                    <a:pt x="2250" y="4184"/>
                  </a:lnTo>
                  <a:lnTo>
                    <a:pt x="2252" y="4180"/>
                  </a:lnTo>
                  <a:lnTo>
                    <a:pt x="2256" y="4178"/>
                  </a:lnTo>
                  <a:lnTo>
                    <a:pt x="2272" y="4176"/>
                  </a:lnTo>
                  <a:lnTo>
                    <a:pt x="2278" y="4178"/>
                  </a:lnTo>
                  <a:lnTo>
                    <a:pt x="2282" y="4180"/>
                  </a:lnTo>
                  <a:lnTo>
                    <a:pt x="2286" y="4182"/>
                  </a:lnTo>
                  <a:lnTo>
                    <a:pt x="2286" y="4184"/>
                  </a:lnTo>
                  <a:lnTo>
                    <a:pt x="2284" y="4194"/>
                  </a:lnTo>
                  <a:lnTo>
                    <a:pt x="2282" y="4210"/>
                  </a:lnTo>
                  <a:lnTo>
                    <a:pt x="2282" y="4220"/>
                  </a:lnTo>
                  <a:lnTo>
                    <a:pt x="2284" y="4222"/>
                  </a:lnTo>
                  <a:lnTo>
                    <a:pt x="2286" y="4222"/>
                  </a:lnTo>
                  <a:lnTo>
                    <a:pt x="2292" y="4222"/>
                  </a:lnTo>
                  <a:lnTo>
                    <a:pt x="2296" y="4222"/>
                  </a:lnTo>
                  <a:lnTo>
                    <a:pt x="2300" y="4222"/>
                  </a:lnTo>
                  <a:lnTo>
                    <a:pt x="2304" y="4224"/>
                  </a:lnTo>
                  <a:lnTo>
                    <a:pt x="2306" y="4224"/>
                  </a:lnTo>
                  <a:lnTo>
                    <a:pt x="2310" y="4220"/>
                  </a:lnTo>
                  <a:lnTo>
                    <a:pt x="2316" y="4218"/>
                  </a:lnTo>
                  <a:lnTo>
                    <a:pt x="2318" y="4218"/>
                  </a:lnTo>
                  <a:lnTo>
                    <a:pt x="2322" y="4220"/>
                  </a:lnTo>
                  <a:lnTo>
                    <a:pt x="2330" y="4228"/>
                  </a:lnTo>
                  <a:lnTo>
                    <a:pt x="2336" y="4236"/>
                  </a:lnTo>
                  <a:lnTo>
                    <a:pt x="2342" y="4244"/>
                  </a:lnTo>
                  <a:lnTo>
                    <a:pt x="2346" y="4246"/>
                  </a:lnTo>
                  <a:lnTo>
                    <a:pt x="2350" y="4248"/>
                  </a:lnTo>
                  <a:lnTo>
                    <a:pt x="2354" y="4250"/>
                  </a:lnTo>
                  <a:lnTo>
                    <a:pt x="2356" y="4252"/>
                  </a:lnTo>
                  <a:lnTo>
                    <a:pt x="2360" y="4258"/>
                  </a:lnTo>
                  <a:lnTo>
                    <a:pt x="2362" y="4266"/>
                  </a:lnTo>
                  <a:lnTo>
                    <a:pt x="2364" y="4268"/>
                  </a:lnTo>
                  <a:lnTo>
                    <a:pt x="2368" y="4268"/>
                  </a:lnTo>
                  <a:lnTo>
                    <a:pt x="2362" y="4256"/>
                  </a:lnTo>
                  <a:lnTo>
                    <a:pt x="2362" y="4246"/>
                  </a:lnTo>
                  <a:lnTo>
                    <a:pt x="2362" y="4256"/>
                  </a:lnTo>
                  <a:lnTo>
                    <a:pt x="2368" y="4268"/>
                  </a:lnTo>
                  <a:lnTo>
                    <a:pt x="2374" y="4280"/>
                  </a:lnTo>
                  <a:lnTo>
                    <a:pt x="2376" y="4286"/>
                  </a:lnTo>
                  <a:lnTo>
                    <a:pt x="2374" y="4292"/>
                  </a:lnTo>
                  <a:lnTo>
                    <a:pt x="2374" y="4300"/>
                  </a:lnTo>
                  <a:lnTo>
                    <a:pt x="2376" y="4310"/>
                  </a:lnTo>
                  <a:lnTo>
                    <a:pt x="2378" y="4310"/>
                  </a:lnTo>
                  <a:lnTo>
                    <a:pt x="2380" y="4308"/>
                  </a:lnTo>
                  <a:lnTo>
                    <a:pt x="2386" y="4308"/>
                  </a:lnTo>
                  <a:lnTo>
                    <a:pt x="2388" y="4308"/>
                  </a:lnTo>
                  <a:lnTo>
                    <a:pt x="2388" y="4304"/>
                  </a:lnTo>
                  <a:lnTo>
                    <a:pt x="2388" y="4298"/>
                  </a:lnTo>
                  <a:lnTo>
                    <a:pt x="2388" y="4296"/>
                  </a:lnTo>
                  <a:lnTo>
                    <a:pt x="2390" y="4294"/>
                  </a:lnTo>
                  <a:lnTo>
                    <a:pt x="2392" y="4296"/>
                  </a:lnTo>
                  <a:lnTo>
                    <a:pt x="2396" y="4300"/>
                  </a:lnTo>
                  <a:lnTo>
                    <a:pt x="2398" y="4304"/>
                  </a:lnTo>
                  <a:lnTo>
                    <a:pt x="2398" y="4308"/>
                  </a:lnTo>
                  <a:lnTo>
                    <a:pt x="2394" y="4314"/>
                  </a:lnTo>
                  <a:lnTo>
                    <a:pt x="2390" y="4320"/>
                  </a:lnTo>
                  <a:lnTo>
                    <a:pt x="2390" y="4322"/>
                  </a:lnTo>
                  <a:lnTo>
                    <a:pt x="2392" y="4324"/>
                  </a:lnTo>
                  <a:lnTo>
                    <a:pt x="2396" y="4326"/>
                  </a:lnTo>
                  <a:lnTo>
                    <a:pt x="2398" y="4326"/>
                  </a:lnTo>
                  <a:lnTo>
                    <a:pt x="2402" y="4324"/>
                  </a:lnTo>
                  <a:lnTo>
                    <a:pt x="2404" y="4322"/>
                  </a:lnTo>
                  <a:lnTo>
                    <a:pt x="2406" y="4320"/>
                  </a:lnTo>
                  <a:lnTo>
                    <a:pt x="2406" y="4322"/>
                  </a:lnTo>
                  <a:lnTo>
                    <a:pt x="2412" y="4324"/>
                  </a:lnTo>
                  <a:lnTo>
                    <a:pt x="2416" y="4324"/>
                  </a:lnTo>
                  <a:lnTo>
                    <a:pt x="2422" y="4326"/>
                  </a:lnTo>
                  <a:lnTo>
                    <a:pt x="2424" y="4328"/>
                  </a:lnTo>
                  <a:lnTo>
                    <a:pt x="2428" y="4334"/>
                  </a:lnTo>
                  <a:lnTo>
                    <a:pt x="2430" y="4340"/>
                  </a:lnTo>
                  <a:lnTo>
                    <a:pt x="2434" y="4344"/>
                  </a:lnTo>
                  <a:lnTo>
                    <a:pt x="2436" y="4344"/>
                  </a:lnTo>
                  <a:lnTo>
                    <a:pt x="2438" y="4344"/>
                  </a:lnTo>
                  <a:lnTo>
                    <a:pt x="2444" y="4342"/>
                  </a:lnTo>
                  <a:lnTo>
                    <a:pt x="2446" y="4342"/>
                  </a:lnTo>
                  <a:lnTo>
                    <a:pt x="2450" y="4346"/>
                  </a:lnTo>
                  <a:lnTo>
                    <a:pt x="2452" y="4350"/>
                  </a:lnTo>
                  <a:lnTo>
                    <a:pt x="2452" y="4352"/>
                  </a:lnTo>
                  <a:lnTo>
                    <a:pt x="2448" y="4360"/>
                  </a:lnTo>
                  <a:lnTo>
                    <a:pt x="2444" y="4370"/>
                  </a:lnTo>
                  <a:lnTo>
                    <a:pt x="2442" y="4378"/>
                  </a:lnTo>
                  <a:lnTo>
                    <a:pt x="2440" y="4388"/>
                  </a:lnTo>
                  <a:lnTo>
                    <a:pt x="2440" y="4410"/>
                  </a:lnTo>
                  <a:lnTo>
                    <a:pt x="2442" y="4422"/>
                  </a:lnTo>
                  <a:lnTo>
                    <a:pt x="2444" y="4424"/>
                  </a:lnTo>
                  <a:lnTo>
                    <a:pt x="2446" y="4424"/>
                  </a:lnTo>
                  <a:lnTo>
                    <a:pt x="2450" y="4422"/>
                  </a:lnTo>
                  <a:lnTo>
                    <a:pt x="2456" y="4416"/>
                  </a:lnTo>
                  <a:lnTo>
                    <a:pt x="2478" y="4396"/>
                  </a:lnTo>
                  <a:lnTo>
                    <a:pt x="2488" y="4388"/>
                  </a:lnTo>
                  <a:lnTo>
                    <a:pt x="2496" y="4384"/>
                  </a:lnTo>
                  <a:lnTo>
                    <a:pt x="2500" y="4382"/>
                  </a:lnTo>
                  <a:lnTo>
                    <a:pt x="2502" y="4380"/>
                  </a:lnTo>
                  <a:lnTo>
                    <a:pt x="2502" y="4376"/>
                  </a:lnTo>
                  <a:lnTo>
                    <a:pt x="2502" y="4374"/>
                  </a:lnTo>
                  <a:lnTo>
                    <a:pt x="2508" y="4372"/>
                  </a:lnTo>
                  <a:lnTo>
                    <a:pt x="2512" y="4370"/>
                  </a:lnTo>
                  <a:lnTo>
                    <a:pt x="2516" y="4364"/>
                  </a:lnTo>
                  <a:lnTo>
                    <a:pt x="2520" y="4346"/>
                  </a:lnTo>
                  <a:lnTo>
                    <a:pt x="2524" y="4328"/>
                  </a:lnTo>
                  <a:lnTo>
                    <a:pt x="2526" y="4324"/>
                  </a:lnTo>
                  <a:lnTo>
                    <a:pt x="2526" y="4322"/>
                  </a:lnTo>
                  <a:lnTo>
                    <a:pt x="2528" y="4324"/>
                  </a:lnTo>
                  <a:lnTo>
                    <a:pt x="2534" y="4328"/>
                  </a:lnTo>
                  <a:lnTo>
                    <a:pt x="2536" y="4330"/>
                  </a:lnTo>
                  <a:lnTo>
                    <a:pt x="2538" y="4332"/>
                  </a:lnTo>
                  <a:lnTo>
                    <a:pt x="2544" y="4332"/>
                  </a:lnTo>
                  <a:lnTo>
                    <a:pt x="2548" y="4330"/>
                  </a:lnTo>
                  <a:lnTo>
                    <a:pt x="2556" y="4326"/>
                  </a:lnTo>
                  <a:lnTo>
                    <a:pt x="2566" y="4318"/>
                  </a:lnTo>
                  <a:lnTo>
                    <a:pt x="2576" y="4310"/>
                  </a:lnTo>
                  <a:lnTo>
                    <a:pt x="2584" y="4304"/>
                  </a:lnTo>
                  <a:lnTo>
                    <a:pt x="2598" y="4296"/>
                  </a:lnTo>
                  <a:lnTo>
                    <a:pt x="2604" y="4292"/>
                  </a:lnTo>
                  <a:lnTo>
                    <a:pt x="2610" y="4286"/>
                  </a:lnTo>
                  <a:lnTo>
                    <a:pt x="2614" y="4280"/>
                  </a:lnTo>
                  <a:lnTo>
                    <a:pt x="2618" y="4272"/>
                  </a:lnTo>
                  <a:lnTo>
                    <a:pt x="2622" y="4252"/>
                  </a:lnTo>
                  <a:lnTo>
                    <a:pt x="2622" y="4238"/>
                  </a:lnTo>
                  <a:lnTo>
                    <a:pt x="2624" y="4228"/>
                  </a:lnTo>
                  <a:lnTo>
                    <a:pt x="2624" y="4224"/>
                  </a:lnTo>
                  <a:lnTo>
                    <a:pt x="2626" y="4222"/>
                  </a:lnTo>
                  <a:lnTo>
                    <a:pt x="2628" y="4222"/>
                  </a:lnTo>
                  <a:lnTo>
                    <a:pt x="2630" y="4220"/>
                  </a:lnTo>
                  <a:lnTo>
                    <a:pt x="2630" y="4214"/>
                  </a:lnTo>
                  <a:lnTo>
                    <a:pt x="2628" y="4206"/>
                  </a:lnTo>
                  <a:lnTo>
                    <a:pt x="2624" y="4198"/>
                  </a:lnTo>
                  <a:lnTo>
                    <a:pt x="2622" y="4194"/>
                  </a:lnTo>
                  <a:lnTo>
                    <a:pt x="2622" y="4190"/>
                  </a:lnTo>
                  <a:lnTo>
                    <a:pt x="2624" y="4174"/>
                  </a:lnTo>
                  <a:lnTo>
                    <a:pt x="2624" y="4152"/>
                  </a:lnTo>
                  <a:lnTo>
                    <a:pt x="2622" y="4138"/>
                  </a:lnTo>
                  <a:lnTo>
                    <a:pt x="2616" y="4122"/>
                  </a:lnTo>
                  <a:lnTo>
                    <a:pt x="2606" y="4096"/>
                  </a:lnTo>
                  <a:lnTo>
                    <a:pt x="2598" y="4080"/>
                  </a:lnTo>
                  <a:lnTo>
                    <a:pt x="2590" y="4068"/>
                  </a:lnTo>
                  <a:lnTo>
                    <a:pt x="2584" y="4056"/>
                  </a:lnTo>
                  <a:lnTo>
                    <a:pt x="2580" y="4046"/>
                  </a:lnTo>
                  <a:lnTo>
                    <a:pt x="2572" y="4042"/>
                  </a:lnTo>
                  <a:lnTo>
                    <a:pt x="2562" y="4034"/>
                  </a:lnTo>
                  <a:lnTo>
                    <a:pt x="2548" y="4020"/>
                  </a:lnTo>
                  <a:lnTo>
                    <a:pt x="2534" y="4002"/>
                  </a:lnTo>
                  <a:lnTo>
                    <a:pt x="2522" y="3986"/>
                  </a:lnTo>
                  <a:lnTo>
                    <a:pt x="2514" y="3972"/>
                  </a:lnTo>
                  <a:lnTo>
                    <a:pt x="2510" y="3966"/>
                  </a:lnTo>
                  <a:lnTo>
                    <a:pt x="2510" y="3960"/>
                  </a:lnTo>
                  <a:lnTo>
                    <a:pt x="2508" y="3954"/>
                  </a:lnTo>
                  <a:lnTo>
                    <a:pt x="2506" y="3950"/>
                  </a:lnTo>
                  <a:lnTo>
                    <a:pt x="2500" y="3946"/>
                  </a:lnTo>
                  <a:lnTo>
                    <a:pt x="2492" y="3940"/>
                  </a:lnTo>
                  <a:lnTo>
                    <a:pt x="2486" y="3934"/>
                  </a:lnTo>
                  <a:lnTo>
                    <a:pt x="2482" y="3926"/>
                  </a:lnTo>
                  <a:lnTo>
                    <a:pt x="2478" y="3916"/>
                  </a:lnTo>
                  <a:lnTo>
                    <a:pt x="2478" y="3904"/>
                  </a:lnTo>
                  <a:lnTo>
                    <a:pt x="2480" y="3894"/>
                  </a:lnTo>
                  <a:lnTo>
                    <a:pt x="2482" y="3884"/>
                  </a:lnTo>
                  <a:lnTo>
                    <a:pt x="2486" y="3874"/>
                  </a:lnTo>
                  <a:lnTo>
                    <a:pt x="2492" y="3864"/>
                  </a:lnTo>
                  <a:lnTo>
                    <a:pt x="2498" y="3856"/>
                  </a:lnTo>
                  <a:lnTo>
                    <a:pt x="2506" y="3848"/>
                  </a:lnTo>
                  <a:lnTo>
                    <a:pt x="2512" y="3842"/>
                  </a:lnTo>
                  <a:lnTo>
                    <a:pt x="2516" y="3836"/>
                  </a:lnTo>
                  <a:lnTo>
                    <a:pt x="2518" y="3826"/>
                  </a:lnTo>
                  <a:lnTo>
                    <a:pt x="2520" y="3816"/>
                  </a:lnTo>
                  <a:lnTo>
                    <a:pt x="2522" y="3812"/>
                  </a:lnTo>
                  <a:lnTo>
                    <a:pt x="2526" y="3808"/>
                  </a:lnTo>
                  <a:lnTo>
                    <a:pt x="2532" y="3806"/>
                  </a:lnTo>
                  <a:lnTo>
                    <a:pt x="2534" y="3806"/>
                  </a:lnTo>
                  <a:lnTo>
                    <a:pt x="2536" y="3808"/>
                  </a:lnTo>
                  <a:lnTo>
                    <a:pt x="2540" y="3808"/>
                  </a:lnTo>
                  <a:lnTo>
                    <a:pt x="2544" y="3804"/>
                  </a:lnTo>
                  <a:lnTo>
                    <a:pt x="2546" y="3800"/>
                  </a:lnTo>
                  <a:lnTo>
                    <a:pt x="2548" y="3794"/>
                  </a:lnTo>
                  <a:lnTo>
                    <a:pt x="2554" y="3790"/>
                  </a:lnTo>
                  <a:lnTo>
                    <a:pt x="2562" y="3784"/>
                  </a:lnTo>
                  <a:lnTo>
                    <a:pt x="2568" y="3782"/>
                  </a:lnTo>
                  <a:lnTo>
                    <a:pt x="2572" y="3782"/>
                  </a:lnTo>
                  <a:lnTo>
                    <a:pt x="2574" y="3778"/>
                  </a:lnTo>
                  <a:lnTo>
                    <a:pt x="2576" y="3780"/>
                  </a:lnTo>
                  <a:lnTo>
                    <a:pt x="2578" y="3780"/>
                  </a:lnTo>
                  <a:lnTo>
                    <a:pt x="2582" y="3780"/>
                  </a:lnTo>
                  <a:lnTo>
                    <a:pt x="2584" y="3776"/>
                  </a:lnTo>
                  <a:lnTo>
                    <a:pt x="2584" y="3774"/>
                  </a:lnTo>
                  <a:lnTo>
                    <a:pt x="2586" y="3776"/>
                  </a:lnTo>
                  <a:lnTo>
                    <a:pt x="2590" y="3778"/>
                  </a:lnTo>
                  <a:lnTo>
                    <a:pt x="2592" y="3778"/>
                  </a:lnTo>
                  <a:lnTo>
                    <a:pt x="2594" y="3774"/>
                  </a:lnTo>
                  <a:lnTo>
                    <a:pt x="2592" y="3772"/>
                  </a:lnTo>
                  <a:lnTo>
                    <a:pt x="2592" y="3768"/>
                  </a:lnTo>
                  <a:lnTo>
                    <a:pt x="2592" y="3762"/>
                  </a:lnTo>
                  <a:lnTo>
                    <a:pt x="2592" y="3760"/>
                  </a:lnTo>
                  <a:lnTo>
                    <a:pt x="2594" y="3762"/>
                  </a:lnTo>
                  <a:lnTo>
                    <a:pt x="2596" y="3766"/>
                  </a:lnTo>
                  <a:lnTo>
                    <a:pt x="2602" y="3772"/>
                  </a:lnTo>
                  <a:lnTo>
                    <a:pt x="2604" y="3774"/>
                  </a:lnTo>
                  <a:lnTo>
                    <a:pt x="2610" y="3776"/>
                  </a:lnTo>
                  <a:lnTo>
                    <a:pt x="2614" y="3776"/>
                  </a:lnTo>
                  <a:lnTo>
                    <a:pt x="2616" y="3778"/>
                  </a:lnTo>
                  <a:lnTo>
                    <a:pt x="2614" y="3782"/>
                  </a:lnTo>
                  <a:lnTo>
                    <a:pt x="2614" y="3784"/>
                  </a:lnTo>
                  <a:lnTo>
                    <a:pt x="2616" y="3786"/>
                  </a:lnTo>
                  <a:lnTo>
                    <a:pt x="2620" y="3786"/>
                  </a:lnTo>
                  <a:lnTo>
                    <a:pt x="2630" y="3784"/>
                  </a:lnTo>
                  <a:lnTo>
                    <a:pt x="2632" y="3782"/>
                  </a:lnTo>
                  <a:lnTo>
                    <a:pt x="2634" y="3778"/>
                  </a:lnTo>
                  <a:lnTo>
                    <a:pt x="2632" y="3772"/>
                  </a:lnTo>
                  <a:lnTo>
                    <a:pt x="2634" y="3772"/>
                  </a:lnTo>
                  <a:lnTo>
                    <a:pt x="2636" y="3778"/>
                  </a:lnTo>
                  <a:lnTo>
                    <a:pt x="2640" y="3782"/>
                  </a:lnTo>
                  <a:lnTo>
                    <a:pt x="2642" y="3782"/>
                  </a:lnTo>
                  <a:lnTo>
                    <a:pt x="2644" y="3782"/>
                  </a:lnTo>
                  <a:lnTo>
                    <a:pt x="2648" y="3784"/>
                  </a:lnTo>
                  <a:lnTo>
                    <a:pt x="2648" y="3786"/>
                  </a:lnTo>
                  <a:lnTo>
                    <a:pt x="2646" y="3788"/>
                  </a:lnTo>
                  <a:lnTo>
                    <a:pt x="2642" y="3794"/>
                  </a:lnTo>
                  <a:lnTo>
                    <a:pt x="2640" y="3802"/>
                  </a:lnTo>
                  <a:lnTo>
                    <a:pt x="2638" y="3810"/>
                  </a:lnTo>
                  <a:lnTo>
                    <a:pt x="2640" y="3816"/>
                  </a:lnTo>
                  <a:lnTo>
                    <a:pt x="2642" y="3818"/>
                  </a:lnTo>
                  <a:lnTo>
                    <a:pt x="2642" y="3820"/>
                  </a:lnTo>
                  <a:lnTo>
                    <a:pt x="2642" y="3824"/>
                  </a:lnTo>
                  <a:lnTo>
                    <a:pt x="2644" y="3828"/>
                  </a:lnTo>
                  <a:lnTo>
                    <a:pt x="2646" y="3832"/>
                  </a:lnTo>
                  <a:lnTo>
                    <a:pt x="2648" y="3836"/>
                  </a:lnTo>
                  <a:lnTo>
                    <a:pt x="2648" y="3840"/>
                  </a:lnTo>
                  <a:lnTo>
                    <a:pt x="2648" y="3842"/>
                  </a:lnTo>
                  <a:lnTo>
                    <a:pt x="2652" y="3844"/>
                  </a:lnTo>
                  <a:lnTo>
                    <a:pt x="2664" y="3842"/>
                  </a:lnTo>
                  <a:lnTo>
                    <a:pt x="2672" y="3838"/>
                  </a:lnTo>
                  <a:lnTo>
                    <a:pt x="2674" y="3836"/>
                  </a:lnTo>
                  <a:lnTo>
                    <a:pt x="2674" y="3834"/>
                  </a:lnTo>
                  <a:lnTo>
                    <a:pt x="2670" y="3828"/>
                  </a:lnTo>
                  <a:lnTo>
                    <a:pt x="2668" y="3820"/>
                  </a:lnTo>
                  <a:lnTo>
                    <a:pt x="2666" y="3814"/>
                  </a:lnTo>
                  <a:lnTo>
                    <a:pt x="2662" y="3812"/>
                  </a:lnTo>
                  <a:lnTo>
                    <a:pt x="2660" y="3812"/>
                  </a:lnTo>
                  <a:lnTo>
                    <a:pt x="2658" y="3810"/>
                  </a:lnTo>
                  <a:lnTo>
                    <a:pt x="2660" y="3804"/>
                  </a:lnTo>
                  <a:lnTo>
                    <a:pt x="2666" y="3800"/>
                  </a:lnTo>
                  <a:lnTo>
                    <a:pt x="2684" y="3788"/>
                  </a:lnTo>
                  <a:lnTo>
                    <a:pt x="2692" y="3784"/>
                  </a:lnTo>
                  <a:lnTo>
                    <a:pt x="2698" y="3782"/>
                  </a:lnTo>
                  <a:lnTo>
                    <a:pt x="2704" y="3784"/>
                  </a:lnTo>
                  <a:lnTo>
                    <a:pt x="2716" y="3780"/>
                  </a:lnTo>
                  <a:lnTo>
                    <a:pt x="2722" y="3778"/>
                  </a:lnTo>
                  <a:lnTo>
                    <a:pt x="2726" y="3774"/>
                  </a:lnTo>
                  <a:lnTo>
                    <a:pt x="2730" y="3768"/>
                  </a:lnTo>
                  <a:lnTo>
                    <a:pt x="2730" y="3764"/>
                  </a:lnTo>
                  <a:lnTo>
                    <a:pt x="2736" y="3766"/>
                  </a:lnTo>
                  <a:lnTo>
                    <a:pt x="2740" y="3768"/>
                  </a:lnTo>
                  <a:lnTo>
                    <a:pt x="2742" y="3772"/>
                  </a:lnTo>
                  <a:lnTo>
                    <a:pt x="2746" y="3768"/>
                  </a:lnTo>
                  <a:lnTo>
                    <a:pt x="2750" y="3764"/>
                  </a:lnTo>
                  <a:lnTo>
                    <a:pt x="2752" y="3766"/>
                  </a:lnTo>
                  <a:lnTo>
                    <a:pt x="2754" y="3768"/>
                  </a:lnTo>
                  <a:lnTo>
                    <a:pt x="2758" y="3764"/>
                  </a:lnTo>
                  <a:lnTo>
                    <a:pt x="2762" y="3760"/>
                  </a:lnTo>
                  <a:lnTo>
                    <a:pt x="2764" y="3760"/>
                  </a:lnTo>
                  <a:lnTo>
                    <a:pt x="2768" y="3760"/>
                  </a:lnTo>
                  <a:lnTo>
                    <a:pt x="2772" y="3762"/>
                  </a:lnTo>
                  <a:lnTo>
                    <a:pt x="2774" y="3760"/>
                  </a:lnTo>
                  <a:lnTo>
                    <a:pt x="2774" y="3756"/>
                  </a:lnTo>
                  <a:lnTo>
                    <a:pt x="2776" y="3750"/>
                  </a:lnTo>
                  <a:lnTo>
                    <a:pt x="2778" y="3752"/>
                  </a:lnTo>
                  <a:lnTo>
                    <a:pt x="2780" y="3754"/>
                  </a:lnTo>
                  <a:lnTo>
                    <a:pt x="2782" y="3754"/>
                  </a:lnTo>
                  <a:lnTo>
                    <a:pt x="2784" y="3752"/>
                  </a:lnTo>
                  <a:lnTo>
                    <a:pt x="2788" y="3748"/>
                  </a:lnTo>
                  <a:lnTo>
                    <a:pt x="2790" y="3748"/>
                  </a:lnTo>
                  <a:lnTo>
                    <a:pt x="2792" y="3748"/>
                  </a:lnTo>
                  <a:lnTo>
                    <a:pt x="2796" y="3744"/>
                  </a:lnTo>
                  <a:lnTo>
                    <a:pt x="2798" y="3740"/>
                  </a:lnTo>
                  <a:lnTo>
                    <a:pt x="2798" y="3736"/>
                  </a:lnTo>
                  <a:lnTo>
                    <a:pt x="2794" y="3724"/>
                  </a:lnTo>
                  <a:lnTo>
                    <a:pt x="2792" y="3714"/>
                  </a:lnTo>
                  <a:lnTo>
                    <a:pt x="2790" y="3712"/>
                  </a:lnTo>
                  <a:lnTo>
                    <a:pt x="2792" y="3708"/>
                  </a:lnTo>
                  <a:lnTo>
                    <a:pt x="2794" y="3708"/>
                  </a:lnTo>
                  <a:lnTo>
                    <a:pt x="2796" y="3710"/>
                  </a:lnTo>
                  <a:lnTo>
                    <a:pt x="2804" y="3720"/>
                  </a:lnTo>
                  <a:lnTo>
                    <a:pt x="2808" y="3726"/>
                  </a:lnTo>
                  <a:lnTo>
                    <a:pt x="2812" y="3730"/>
                  </a:lnTo>
                  <a:lnTo>
                    <a:pt x="2810" y="3734"/>
                  </a:lnTo>
                  <a:lnTo>
                    <a:pt x="2810" y="3738"/>
                  </a:lnTo>
                  <a:lnTo>
                    <a:pt x="2812" y="3738"/>
                  </a:lnTo>
                  <a:lnTo>
                    <a:pt x="2818" y="3740"/>
                  </a:lnTo>
                  <a:lnTo>
                    <a:pt x="2820" y="3742"/>
                  </a:lnTo>
                  <a:lnTo>
                    <a:pt x="2824" y="3742"/>
                  </a:lnTo>
                  <a:lnTo>
                    <a:pt x="2826" y="3740"/>
                  </a:lnTo>
                  <a:lnTo>
                    <a:pt x="2828" y="3736"/>
                  </a:lnTo>
                  <a:lnTo>
                    <a:pt x="2828" y="3734"/>
                  </a:lnTo>
                  <a:lnTo>
                    <a:pt x="2826" y="3730"/>
                  </a:lnTo>
                  <a:lnTo>
                    <a:pt x="2826" y="3726"/>
                  </a:lnTo>
                  <a:lnTo>
                    <a:pt x="2826" y="3724"/>
                  </a:lnTo>
                  <a:lnTo>
                    <a:pt x="2828" y="3724"/>
                  </a:lnTo>
                  <a:lnTo>
                    <a:pt x="2830" y="3728"/>
                  </a:lnTo>
                  <a:lnTo>
                    <a:pt x="2834" y="3730"/>
                  </a:lnTo>
                  <a:lnTo>
                    <a:pt x="2836" y="3732"/>
                  </a:lnTo>
                  <a:lnTo>
                    <a:pt x="2838" y="3730"/>
                  </a:lnTo>
                  <a:lnTo>
                    <a:pt x="2840" y="3728"/>
                  </a:lnTo>
                  <a:lnTo>
                    <a:pt x="2838" y="3724"/>
                  </a:lnTo>
                  <a:lnTo>
                    <a:pt x="2836" y="3720"/>
                  </a:lnTo>
                  <a:lnTo>
                    <a:pt x="2838" y="3718"/>
                  </a:lnTo>
                  <a:lnTo>
                    <a:pt x="2840" y="3716"/>
                  </a:lnTo>
                  <a:lnTo>
                    <a:pt x="2842" y="3716"/>
                  </a:lnTo>
                  <a:lnTo>
                    <a:pt x="2844" y="3718"/>
                  </a:lnTo>
                  <a:lnTo>
                    <a:pt x="2846" y="3724"/>
                  </a:lnTo>
                  <a:lnTo>
                    <a:pt x="2846" y="3726"/>
                  </a:lnTo>
                  <a:lnTo>
                    <a:pt x="2848" y="3728"/>
                  </a:lnTo>
                  <a:lnTo>
                    <a:pt x="2850" y="3728"/>
                  </a:lnTo>
                  <a:lnTo>
                    <a:pt x="2854" y="3724"/>
                  </a:lnTo>
                  <a:lnTo>
                    <a:pt x="2860" y="3718"/>
                  </a:lnTo>
                  <a:lnTo>
                    <a:pt x="2864" y="3716"/>
                  </a:lnTo>
                  <a:lnTo>
                    <a:pt x="2874" y="3722"/>
                  </a:lnTo>
                  <a:lnTo>
                    <a:pt x="2876" y="3722"/>
                  </a:lnTo>
                  <a:lnTo>
                    <a:pt x="2878" y="3722"/>
                  </a:lnTo>
                  <a:lnTo>
                    <a:pt x="2878" y="3718"/>
                  </a:lnTo>
                  <a:lnTo>
                    <a:pt x="2878" y="3714"/>
                  </a:lnTo>
                  <a:lnTo>
                    <a:pt x="2878" y="3712"/>
                  </a:lnTo>
                  <a:lnTo>
                    <a:pt x="2880" y="3712"/>
                  </a:lnTo>
                  <a:lnTo>
                    <a:pt x="2882" y="3712"/>
                  </a:lnTo>
                  <a:lnTo>
                    <a:pt x="2884" y="3716"/>
                  </a:lnTo>
                  <a:lnTo>
                    <a:pt x="2886" y="3718"/>
                  </a:lnTo>
                  <a:lnTo>
                    <a:pt x="2894" y="3716"/>
                  </a:lnTo>
                  <a:lnTo>
                    <a:pt x="2902" y="3712"/>
                  </a:lnTo>
                  <a:lnTo>
                    <a:pt x="2910" y="3710"/>
                  </a:lnTo>
                  <a:lnTo>
                    <a:pt x="2914" y="3706"/>
                  </a:lnTo>
                  <a:lnTo>
                    <a:pt x="2916" y="3702"/>
                  </a:lnTo>
                  <a:lnTo>
                    <a:pt x="2918" y="3698"/>
                  </a:lnTo>
                  <a:lnTo>
                    <a:pt x="2918" y="3696"/>
                  </a:lnTo>
                  <a:lnTo>
                    <a:pt x="2922" y="3694"/>
                  </a:lnTo>
                  <a:lnTo>
                    <a:pt x="2926" y="3692"/>
                  </a:lnTo>
                  <a:lnTo>
                    <a:pt x="2924" y="3690"/>
                  </a:lnTo>
                  <a:lnTo>
                    <a:pt x="2922" y="3688"/>
                  </a:lnTo>
                  <a:lnTo>
                    <a:pt x="2924" y="3686"/>
                  </a:lnTo>
                  <a:lnTo>
                    <a:pt x="2926" y="3684"/>
                  </a:lnTo>
                  <a:lnTo>
                    <a:pt x="2930" y="3678"/>
                  </a:lnTo>
                  <a:lnTo>
                    <a:pt x="2932" y="3674"/>
                  </a:lnTo>
                  <a:lnTo>
                    <a:pt x="2936" y="3674"/>
                  </a:lnTo>
                  <a:lnTo>
                    <a:pt x="2940" y="3674"/>
                  </a:lnTo>
                  <a:lnTo>
                    <a:pt x="2944" y="3672"/>
                  </a:lnTo>
                  <a:lnTo>
                    <a:pt x="2948" y="3668"/>
                  </a:lnTo>
                  <a:lnTo>
                    <a:pt x="2954" y="3662"/>
                  </a:lnTo>
                  <a:lnTo>
                    <a:pt x="2956" y="3662"/>
                  </a:lnTo>
                  <a:lnTo>
                    <a:pt x="2956" y="3664"/>
                  </a:lnTo>
                  <a:lnTo>
                    <a:pt x="2958" y="3666"/>
                  </a:lnTo>
                  <a:lnTo>
                    <a:pt x="2960" y="3662"/>
                  </a:lnTo>
                  <a:lnTo>
                    <a:pt x="2974" y="3648"/>
                  </a:lnTo>
                  <a:lnTo>
                    <a:pt x="2980" y="3642"/>
                  </a:lnTo>
                  <a:lnTo>
                    <a:pt x="2980" y="3638"/>
                  </a:lnTo>
                  <a:lnTo>
                    <a:pt x="2978" y="3636"/>
                  </a:lnTo>
                  <a:lnTo>
                    <a:pt x="2976" y="3632"/>
                  </a:lnTo>
                  <a:lnTo>
                    <a:pt x="2978" y="3626"/>
                  </a:lnTo>
                  <a:lnTo>
                    <a:pt x="2980" y="3624"/>
                  </a:lnTo>
                  <a:lnTo>
                    <a:pt x="2982" y="3624"/>
                  </a:lnTo>
                  <a:lnTo>
                    <a:pt x="2984" y="3626"/>
                  </a:lnTo>
                  <a:lnTo>
                    <a:pt x="2986" y="3628"/>
                  </a:lnTo>
                  <a:lnTo>
                    <a:pt x="2988" y="3626"/>
                  </a:lnTo>
                  <a:lnTo>
                    <a:pt x="2990" y="3626"/>
                  </a:lnTo>
                  <a:lnTo>
                    <a:pt x="2994" y="3628"/>
                  </a:lnTo>
                  <a:lnTo>
                    <a:pt x="2998" y="3630"/>
                  </a:lnTo>
                  <a:lnTo>
                    <a:pt x="3000" y="3624"/>
                  </a:lnTo>
                  <a:lnTo>
                    <a:pt x="3004" y="3616"/>
                  </a:lnTo>
                  <a:lnTo>
                    <a:pt x="3008" y="3614"/>
                  </a:lnTo>
                  <a:lnTo>
                    <a:pt x="3012" y="3610"/>
                  </a:lnTo>
                  <a:lnTo>
                    <a:pt x="3016" y="3608"/>
                  </a:lnTo>
                  <a:lnTo>
                    <a:pt x="3016" y="3606"/>
                  </a:lnTo>
                  <a:lnTo>
                    <a:pt x="3012" y="3602"/>
                  </a:lnTo>
                  <a:lnTo>
                    <a:pt x="3010" y="3598"/>
                  </a:lnTo>
                  <a:lnTo>
                    <a:pt x="3010" y="3594"/>
                  </a:lnTo>
                  <a:lnTo>
                    <a:pt x="3012" y="3590"/>
                  </a:lnTo>
                  <a:lnTo>
                    <a:pt x="3014" y="3594"/>
                  </a:lnTo>
                  <a:lnTo>
                    <a:pt x="3018" y="3596"/>
                  </a:lnTo>
                  <a:lnTo>
                    <a:pt x="3022" y="3596"/>
                  </a:lnTo>
                  <a:lnTo>
                    <a:pt x="3026" y="3594"/>
                  </a:lnTo>
                  <a:lnTo>
                    <a:pt x="3030" y="3590"/>
                  </a:lnTo>
                  <a:lnTo>
                    <a:pt x="3030" y="3588"/>
                  </a:lnTo>
                  <a:lnTo>
                    <a:pt x="3028" y="3588"/>
                  </a:lnTo>
                  <a:lnTo>
                    <a:pt x="3024" y="3588"/>
                  </a:lnTo>
                  <a:lnTo>
                    <a:pt x="3020" y="3586"/>
                  </a:lnTo>
                  <a:lnTo>
                    <a:pt x="3020" y="3582"/>
                  </a:lnTo>
                  <a:lnTo>
                    <a:pt x="3022" y="3578"/>
                  </a:lnTo>
                  <a:lnTo>
                    <a:pt x="3024" y="3576"/>
                  </a:lnTo>
                  <a:lnTo>
                    <a:pt x="3026" y="3576"/>
                  </a:lnTo>
                  <a:lnTo>
                    <a:pt x="3030" y="3578"/>
                  </a:lnTo>
                  <a:lnTo>
                    <a:pt x="3032" y="3580"/>
                  </a:lnTo>
                  <a:lnTo>
                    <a:pt x="3038" y="3586"/>
                  </a:lnTo>
                  <a:lnTo>
                    <a:pt x="3040" y="3586"/>
                  </a:lnTo>
                  <a:lnTo>
                    <a:pt x="3042" y="3582"/>
                  </a:lnTo>
                  <a:lnTo>
                    <a:pt x="3038" y="3576"/>
                  </a:lnTo>
                  <a:lnTo>
                    <a:pt x="3036" y="3572"/>
                  </a:lnTo>
                  <a:lnTo>
                    <a:pt x="3038" y="3568"/>
                  </a:lnTo>
                  <a:lnTo>
                    <a:pt x="3042" y="3558"/>
                  </a:lnTo>
                  <a:lnTo>
                    <a:pt x="3044" y="3552"/>
                  </a:lnTo>
                  <a:lnTo>
                    <a:pt x="3040" y="3552"/>
                  </a:lnTo>
                  <a:lnTo>
                    <a:pt x="3038" y="3552"/>
                  </a:lnTo>
                  <a:lnTo>
                    <a:pt x="3036" y="3550"/>
                  </a:lnTo>
                  <a:lnTo>
                    <a:pt x="3038" y="3546"/>
                  </a:lnTo>
                  <a:lnTo>
                    <a:pt x="3042" y="3540"/>
                  </a:lnTo>
                  <a:lnTo>
                    <a:pt x="3048" y="3536"/>
                  </a:lnTo>
                  <a:lnTo>
                    <a:pt x="3052" y="3534"/>
                  </a:lnTo>
                  <a:lnTo>
                    <a:pt x="3052" y="3532"/>
                  </a:lnTo>
                  <a:lnTo>
                    <a:pt x="3050" y="3532"/>
                  </a:lnTo>
                  <a:lnTo>
                    <a:pt x="3046" y="3526"/>
                  </a:lnTo>
                  <a:lnTo>
                    <a:pt x="3042" y="3522"/>
                  </a:lnTo>
                  <a:lnTo>
                    <a:pt x="3040" y="3518"/>
                  </a:lnTo>
                  <a:lnTo>
                    <a:pt x="3038" y="3518"/>
                  </a:lnTo>
                  <a:lnTo>
                    <a:pt x="3042" y="3516"/>
                  </a:lnTo>
                  <a:lnTo>
                    <a:pt x="3046" y="3514"/>
                  </a:lnTo>
                  <a:lnTo>
                    <a:pt x="3046" y="3516"/>
                  </a:lnTo>
                  <a:lnTo>
                    <a:pt x="3048" y="3520"/>
                  </a:lnTo>
                  <a:lnTo>
                    <a:pt x="3050" y="3524"/>
                  </a:lnTo>
                  <a:lnTo>
                    <a:pt x="3054" y="3524"/>
                  </a:lnTo>
                  <a:lnTo>
                    <a:pt x="3058" y="3522"/>
                  </a:lnTo>
                  <a:lnTo>
                    <a:pt x="3060" y="3520"/>
                  </a:lnTo>
                  <a:lnTo>
                    <a:pt x="3062" y="3518"/>
                  </a:lnTo>
                  <a:lnTo>
                    <a:pt x="3062" y="3512"/>
                  </a:lnTo>
                  <a:lnTo>
                    <a:pt x="3060" y="3510"/>
                  </a:lnTo>
                  <a:lnTo>
                    <a:pt x="3060" y="3508"/>
                  </a:lnTo>
                  <a:lnTo>
                    <a:pt x="3062" y="3506"/>
                  </a:lnTo>
                  <a:lnTo>
                    <a:pt x="3068" y="3502"/>
                  </a:lnTo>
                  <a:lnTo>
                    <a:pt x="3074" y="3492"/>
                  </a:lnTo>
                  <a:lnTo>
                    <a:pt x="3080" y="3482"/>
                  </a:lnTo>
                  <a:lnTo>
                    <a:pt x="3080" y="3478"/>
                  </a:lnTo>
                  <a:lnTo>
                    <a:pt x="3080" y="3474"/>
                  </a:lnTo>
                  <a:lnTo>
                    <a:pt x="3080" y="3470"/>
                  </a:lnTo>
                  <a:lnTo>
                    <a:pt x="3080" y="3468"/>
                  </a:lnTo>
                  <a:lnTo>
                    <a:pt x="3084" y="3462"/>
                  </a:lnTo>
                  <a:lnTo>
                    <a:pt x="3090" y="3454"/>
                  </a:lnTo>
                  <a:lnTo>
                    <a:pt x="3098" y="3440"/>
                  </a:lnTo>
                  <a:lnTo>
                    <a:pt x="3100" y="3436"/>
                  </a:lnTo>
                  <a:lnTo>
                    <a:pt x="3102" y="3432"/>
                  </a:lnTo>
                  <a:lnTo>
                    <a:pt x="3104" y="3434"/>
                  </a:lnTo>
                  <a:lnTo>
                    <a:pt x="3106" y="3436"/>
                  </a:lnTo>
                  <a:lnTo>
                    <a:pt x="3108" y="3440"/>
                  </a:lnTo>
                  <a:lnTo>
                    <a:pt x="3110" y="3440"/>
                  </a:lnTo>
                  <a:lnTo>
                    <a:pt x="3112" y="3440"/>
                  </a:lnTo>
                  <a:lnTo>
                    <a:pt x="3116" y="3436"/>
                  </a:lnTo>
                  <a:lnTo>
                    <a:pt x="3120" y="3434"/>
                  </a:lnTo>
                  <a:lnTo>
                    <a:pt x="3122" y="3432"/>
                  </a:lnTo>
                  <a:lnTo>
                    <a:pt x="3118" y="3424"/>
                  </a:lnTo>
                  <a:lnTo>
                    <a:pt x="3116" y="3420"/>
                  </a:lnTo>
                  <a:lnTo>
                    <a:pt x="3116" y="3416"/>
                  </a:lnTo>
                  <a:lnTo>
                    <a:pt x="3118" y="3414"/>
                  </a:lnTo>
                  <a:lnTo>
                    <a:pt x="3122" y="3412"/>
                  </a:lnTo>
                  <a:lnTo>
                    <a:pt x="3122" y="3410"/>
                  </a:lnTo>
                  <a:lnTo>
                    <a:pt x="3122" y="3408"/>
                  </a:lnTo>
                  <a:lnTo>
                    <a:pt x="3122" y="3402"/>
                  </a:lnTo>
                  <a:lnTo>
                    <a:pt x="3122" y="3400"/>
                  </a:lnTo>
                  <a:lnTo>
                    <a:pt x="3124" y="3398"/>
                  </a:lnTo>
                  <a:lnTo>
                    <a:pt x="3120" y="3392"/>
                  </a:lnTo>
                  <a:lnTo>
                    <a:pt x="3118" y="3390"/>
                  </a:lnTo>
                  <a:lnTo>
                    <a:pt x="3124" y="3390"/>
                  </a:lnTo>
                  <a:lnTo>
                    <a:pt x="3128" y="3390"/>
                  </a:lnTo>
                  <a:lnTo>
                    <a:pt x="3132" y="3388"/>
                  </a:lnTo>
                  <a:lnTo>
                    <a:pt x="3134" y="3384"/>
                  </a:lnTo>
                  <a:lnTo>
                    <a:pt x="3134" y="3376"/>
                  </a:lnTo>
                  <a:lnTo>
                    <a:pt x="3134" y="3370"/>
                  </a:lnTo>
                  <a:lnTo>
                    <a:pt x="3132" y="3366"/>
                  </a:lnTo>
                  <a:lnTo>
                    <a:pt x="3128" y="3362"/>
                  </a:lnTo>
                  <a:lnTo>
                    <a:pt x="3136" y="3356"/>
                  </a:lnTo>
                  <a:lnTo>
                    <a:pt x="3140" y="3352"/>
                  </a:lnTo>
                  <a:lnTo>
                    <a:pt x="3136" y="3350"/>
                  </a:lnTo>
                  <a:lnTo>
                    <a:pt x="3128" y="3348"/>
                  </a:lnTo>
                  <a:lnTo>
                    <a:pt x="3122" y="3344"/>
                  </a:lnTo>
                  <a:lnTo>
                    <a:pt x="3118" y="3338"/>
                  </a:lnTo>
                  <a:lnTo>
                    <a:pt x="3112" y="3332"/>
                  </a:lnTo>
                  <a:lnTo>
                    <a:pt x="3108" y="3330"/>
                  </a:lnTo>
                  <a:lnTo>
                    <a:pt x="3102" y="3330"/>
                  </a:lnTo>
                  <a:lnTo>
                    <a:pt x="3096" y="3334"/>
                  </a:lnTo>
                  <a:lnTo>
                    <a:pt x="3086" y="3338"/>
                  </a:lnTo>
                  <a:lnTo>
                    <a:pt x="3082" y="3338"/>
                  </a:lnTo>
                  <a:lnTo>
                    <a:pt x="3078" y="3334"/>
                  </a:lnTo>
                  <a:lnTo>
                    <a:pt x="3076" y="3332"/>
                  </a:lnTo>
                  <a:lnTo>
                    <a:pt x="3074" y="3330"/>
                  </a:lnTo>
                  <a:lnTo>
                    <a:pt x="3070" y="3332"/>
                  </a:lnTo>
                  <a:lnTo>
                    <a:pt x="3070" y="3328"/>
                  </a:lnTo>
                  <a:lnTo>
                    <a:pt x="3072" y="3326"/>
                  </a:lnTo>
                  <a:lnTo>
                    <a:pt x="3074" y="3324"/>
                  </a:lnTo>
                  <a:lnTo>
                    <a:pt x="3082" y="3326"/>
                  </a:lnTo>
                  <a:lnTo>
                    <a:pt x="3088" y="3326"/>
                  </a:lnTo>
                  <a:lnTo>
                    <a:pt x="3090" y="3326"/>
                  </a:lnTo>
                  <a:lnTo>
                    <a:pt x="3092" y="3324"/>
                  </a:lnTo>
                  <a:lnTo>
                    <a:pt x="3098" y="3316"/>
                  </a:lnTo>
                  <a:lnTo>
                    <a:pt x="3106" y="3310"/>
                  </a:lnTo>
                  <a:lnTo>
                    <a:pt x="3116" y="3304"/>
                  </a:lnTo>
                  <a:lnTo>
                    <a:pt x="3124" y="3302"/>
                  </a:lnTo>
                  <a:lnTo>
                    <a:pt x="3128" y="3300"/>
                  </a:lnTo>
                  <a:lnTo>
                    <a:pt x="3132" y="3298"/>
                  </a:lnTo>
                  <a:lnTo>
                    <a:pt x="3132" y="3294"/>
                  </a:lnTo>
                  <a:lnTo>
                    <a:pt x="3130" y="3290"/>
                  </a:lnTo>
                  <a:lnTo>
                    <a:pt x="3122" y="3278"/>
                  </a:lnTo>
                  <a:lnTo>
                    <a:pt x="3110" y="3268"/>
                  </a:lnTo>
                  <a:lnTo>
                    <a:pt x="3100" y="3258"/>
                  </a:lnTo>
                  <a:lnTo>
                    <a:pt x="3090" y="3254"/>
                  </a:lnTo>
                  <a:lnTo>
                    <a:pt x="3086" y="3252"/>
                  </a:lnTo>
                  <a:lnTo>
                    <a:pt x="3086" y="3250"/>
                  </a:lnTo>
                  <a:lnTo>
                    <a:pt x="3086" y="3248"/>
                  </a:lnTo>
                  <a:lnTo>
                    <a:pt x="3086" y="3246"/>
                  </a:lnTo>
                  <a:lnTo>
                    <a:pt x="3086" y="3244"/>
                  </a:lnTo>
                  <a:lnTo>
                    <a:pt x="3082" y="3242"/>
                  </a:lnTo>
                  <a:lnTo>
                    <a:pt x="3078" y="3240"/>
                  </a:lnTo>
                  <a:lnTo>
                    <a:pt x="3074" y="3242"/>
                  </a:lnTo>
                  <a:lnTo>
                    <a:pt x="3068" y="3246"/>
                  </a:lnTo>
                  <a:lnTo>
                    <a:pt x="3062" y="3246"/>
                  </a:lnTo>
                  <a:lnTo>
                    <a:pt x="3056" y="3244"/>
                  </a:lnTo>
                  <a:lnTo>
                    <a:pt x="3050" y="3242"/>
                  </a:lnTo>
                  <a:lnTo>
                    <a:pt x="3046" y="3236"/>
                  </a:lnTo>
                  <a:lnTo>
                    <a:pt x="3044" y="3232"/>
                  </a:lnTo>
                  <a:lnTo>
                    <a:pt x="3042" y="3228"/>
                  </a:lnTo>
                  <a:lnTo>
                    <a:pt x="3044" y="3224"/>
                  </a:lnTo>
                  <a:lnTo>
                    <a:pt x="3046" y="3224"/>
                  </a:lnTo>
                  <a:lnTo>
                    <a:pt x="3048" y="3224"/>
                  </a:lnTo>
                  <a:lnTo>
                    <a:pt x="3052" y="3230"/>
                  </a:lnTo>
                  <a:lnTo>
                    <a:pt x="3056" y="3238"/>
                  </a:lnTo>
                  <a:lnTo>
                    <a:pt x="3060" y="3242"/>
                  </a:lnTo>
                  <a:lnTo>
                    <a:pt x="3062" y="3244"/>
                  </a:lnTo>
                  <a:lnTo>
                    <a:pt x="3066" y="3242"/>
                  </a:lnTo>
                  <a:lnTo>
                    <a:pt x="3072" y="3240"/>
                  </a:lnTo>
                  <a:lnTo>
                    <a:pt x="3078" y="3236"/>
                  </a:lnTo>
                  <a:lnTo>
                    <a:pt x="3080" y="3236"/>
                  </a:lnTo>
                  <a:lnTo>
                    <a:pt x="3084" y="3236"/>
                  </a:lnTo>
                  <a:lnTo>
                    <a:pt x="3088" y="3240"/>
                  </a:lnTo>
                  <a:lnTo>
                    <a:pt x="3090" y="3242"/>
                  </a:lnTo>
                  <a:lnTo>
                    <a:pt x="3092" y="3246"/>
                  </a:lnTo>
                  <a:lnTo>
                    <a:pt x="3094" y="3248"/>
                  </a:lnTo>
                  <a:lnTo>
                    <a:pt x="3098" y="3248"/>
                  </a:lnTo>
                  <a:lnTo>
                    <a:pt x="3104" y="3248"/>
                  </a:lnTo>
                  <a:lnTo>
                    <a:pt x="3110" y="3250"/>
                  </a:lnTo>
                  <a:lnTo>
                    <a:pt x="3122" y="3256"/>
                  </a:lnTo>
                  <a:lnTo>
                    <a:pt x="3128" y="3258"/>
                  </a:lnTo>
                  <a:lnTo>
                    <a:pt x="3130" y="3258"/>
                  </a:lnTo>
                  <a:lnTo>
                    <a:pt x="3132" y="3256"/>
                  </a:lnTo>
                  <a:lnTo>
                    <a:pt x="3132" y="3254"/>
                  </a:lnTo>
                  <a:lnTo>
                    <a:pt x="3128" y="3244"/>
                  </a:lnTo>
                  <a:lnTo>
                    <a:pt x="3120" y="3236"/>
                  </a:lnTo>
                  <a:lnTo>
                    <a:pt x="3114" y="3230"/>
                  </a:lnTo>
                  <a:lnTo>
                    <a:pt x="3112" y="3226"/>
                  </a:lnTo>
                  <a:lnTo>
                    <a:pt x="3108" y="3220"/>
                  </a:lnTo>
                  <a:lnTo>
                    <a:pt x="3100" y="3212"/>
                  </a:lnTo>
                  <a:lnTo>
                    <a:pt x="3092" y="3206"/>
                  </a:lnTo>
                  <a:lnTo>
                    <a:pt x="3090" y="3200"/>
                  </a:lnTo>
                  <a:lnTo>
                    <a:pt x="3090" y="3192"/>
                  </a:lnTo>
                  <a:lnTo>
                    <a:pt x="3088" y="3186"/>
                  </a:lnTo>
                  <a:lnTo>
                    <a:pt x="3086" y="3178"/>
                  </a:lnTo>
                  <a:lnTo>
                    <a:pt x="3082" y="3168"/>
                  </a:lnTo>
                  <a:lnTo>
                    <a:pt x="3078" y="3158"/>
                  </a:lnTo>
                  <a:lnTo>
                    <a:pt x="3072" y="3138"/>
                  </a:lnTo>
                  <a:lnTo>
                    <a:pt x="3070" y="3130"/>
                  </a:lnTo>
                  <a:lnTo>
                    <a:pt x="3066" y="3122"/>
                  </a:lnTo>
                  <a:lnTo>
                    <a:pt x="3060" y="3116"/>
                  </a:lnTo>
                  <a:lnTo>
                    <a:pt x="3052" y="3112"/>
                  </a:lnTo>
                  <a:lnTo>
                    <a:pt x="3044" y="3108"/>
                  </a:lnTo>
                  <a:lnTo>
                    <a:pt x="3040" y="3104"/>
                  </a:lnTo>
                  <a:lnTo>
                    <a:pt x="3036" y="3098"/>
                  </a:lnTo>
                  <a:lnTo>
                    <a:pt x="3034" y="3094"/>
                  </a:lnTo>
                  <a:lnTo>
                    <a:pt x="3032" y="3094"/>
                  </a:lnTo>
                  <a:lnTo>
                    <a:pt x="3026" y="3096"/>
                  </a:lnTo>
                  <a:lnTo>
                    <a:pt x="3022" y="3096"/>
                  </a:lnTo>
                  <a:lnTo>
                    <a:pt x="3022" y="3092"/>
                  </a:lnTo>
                  <a:lnTo>
                    <a:pt x="3024" y="3084"/>
                  </a:lnTo>
                  <a:lnTo>
                    <a:pt x="3026" y="3076"/>
                  </a:lnTo>
                  <a:lnTo>
                    <a:pt x="3038" y="3058"/>
                  </a:lnTo>
                  <a:lnTo>
                    <a:pt x="3044" y="3052"/>
                  </a:lnTo>
                  <a:lnTo>
                    <a:pt x="3048" y="3048"/>
                  </a:lnTo>
                  <a:lnTo>
                    <a:pt x="3054" y="3044"/>
                  </a:lnTo>
                  <a:lnTo>
                    <a:pt x="3056" y="3042"/>
                  </a:lnTo>
                  <a:lnTo>
                    <a:pt x="3058" y="3038"/>
                  </a:lnTo>
                  <a:lnTo>
                    <a:pt x="3062" y="3034"/>
                  </a:lnTo>
                  <a:lnTo>
                    <a:pt x="3064" y="3032"/>
                  </a:lnTo>
                  <a:lnTo>
                    <a:pt x="3064" y="3028"/>
                  </a:lnTo>
                  <a:lnTo>
                    <a:pt x="3062" y="3024"/>
                  </a:lnTo>
                  <a:lnTo>
                    <a:pt x="3060" y="3020"/>
                  </a:lnTo>
                  <a:lnTo>
                    <a:pt x="3060" y="3018"/>
                  </a:lnTo>
                  <a:lnTo>
                    <a:pt x="3062" y="3018"/>
                  </a:lnTo>
                  <a:lnTo>
                    <a:pt x="3064" y="3016"/>
                  </a:lnTo>
                  <a:lnTo>
                    <a:pt x="3066" y="3016"/>
                  </a:lnTo>
                  <a:lnTo>
                    <a:pt x="3066" y="3020"/>
                  </a:lnTo>
                  <a:lnTo>
                    <a:pt x="3068" y="3022"/>
                  </a:lnTo>
                  <a:lnTo>
                    <a:pt x="3070" y="3024"/>
                  </a:lnTo>
                  <a:lnTo>
                    <a:pt x="3072" y="3024"/>
                  </a:lnTo>
                  <a:lnTo>
                    <a:pt x="3076" y="3022"/>
                  </a:lnTo>
                  <a:lnTo>
                    <a:pt x="3080" y="3020"/>
                  </a:lnTo>
                  <a:lnTo>
                    <a:pt x="3082" y="3018"/>
                  </a:lnTo>
                  <a:lnTo>
                    <a:pt x="3084" y="3012"/>
                  </a:lnTo>
                  <a:lnTo>
                    <a:pt x="3086" y="3008"/>
                  </a:lnTo>
                  <a:lnTo>
                    <a:pt x="3088" y="3006"/>
                  </a:lnTo>
                  <a:lnTo>
                    <a:pt x="3090" y="3008"/>
                  </a:lnTo>
                  <a:lnTo>
                    <a:pt x="3092" y="3008"/>
                  </a:lnTo>
                  <a:lnTo>
                    <a:pt x="3094" y="3006"/>
                  </a:lnTo>
                  <a:lnTo>
                    <a:pt x="3096" y="3002"/>
                  </a:lnTo>
                  <a:lnTo>
                    <a:pt x="3100" y="2996"/>
                  </a:lnTo>
                  <a:lnTo>
                    <a:pt x="3106" y="2990"/>
                  </a:lnTo>
                  <a:lnTo>
                    <a:pt x="3114" y="2988"/>
                  </a:lnTo>
                  <a:lnTo>
                    <a:pt x="3118" y="2988"/>
                  </a:lnTo>
                  <a:lnTo>
                    <a:pt x="3122" y="2986"/>
                  </a:lnTo>
                  <a:lnTo>
                    <a:pt x="3128" y="2982"/>
                  </a:lnTo>
                  <a:lnTo>
                    <a:pt x="3134" y="2976"/>
                  </a:lnTo>
                  <a:lnTo>
                    <a:pt x="3136" y="2976"/>
                  </a:lnTo>
                  <a:lnTo>
                    <a:pt x="3138" y="2978"/>
                  </a:lnTo>
                  <a:lnTo>
                    <a:pt x="3140" y="2978"/>
                  </a:lnTo>
                  <a:lnTo>
                    <a:pt x="3142" y="2976"/>
                  </a:lnTo>
                  <a:lnTo>
                    <a:pt x="3142" y="2978"/>
                  </a:lnTo>
                  <a:lnTo>
                    <a:pt x="3144" y="2980"/>
                  </a:lnTo>
                  <a:lnTo>
                    <a:pt x="3144" y="2982"/>
                  </a:lnTo>
                  <a:lnTo>
                    <a:pt x="3148" y="2984"/>
                  </a:lnTo>
                  <a:lnTo>
                    <a:pt x="3152" y="2982"/>
                  </a:lnTo>
                  <a:lnTo>
                    <a:pt x="3156" y="2980"/>
                  </a:lnTo>
                  <a:lnTo>
                    <a:pt x="3158" y="2978"/>
                  </a:lnTo>
                  <a:lnTo>
                    <a:pt x="3156" y="2974"/>
                  </a:lnTo>
                  <a:lnTo>
                    <a:pt x="3156" y="2972"/>
                  </a:lnTo>
                  <a:lnTo>
                    <a:pt x="3156" y="2970"/>
                  </a:lnTo>
                  <a:lnTo>
                    <a:pt x="3158" y="2966"/>
                  </a:lnTo>
                  <a:lnTo>
                    <a:pt x="3162" y="2960"/>
                  </a:lnTo>
                  <a:lnTo>
                    <a:pt x="3164" y="2958"/>
                  </a:lnTo>
                  <a:lnTo>
                    <a:pt x="3164" y="2956"/>
                  </a:lnTo>
                  <a:lnTo>
                    <a:pt x="3158" y="2952"/>
                  </a:lnTo>
                  <a:lnTo>
                    <a:pt x="3150" y="2950"/>
                  </a:lnTo>
                  <a:lnTo>
                    <a:pt x="3144" y="2946"/>
                  </a:lnTo>
                  <a:lnTo>
                    <a:pt x="3140" y="2942"/>
                  </a:lnTo>
                  <a:lnTo>
                    <a:pt x="3138" y="2944"/>
                  </a:lnTo>
                  <a:lnTo>
                    <a:pt x="3134" y="2948"/>
                  </a:lnTo>
                  <a:lnTo>
                    <a:pt x="3132" y="2948"/>
                  </a:lnTo>
                  <a:lnTo>
                    <a:pt x="3126" y="2950"/>
                  </a:lnTo>
                  <a:lnTo>
                    <a:pt x="3116" y="2948"/>
                  </a:lnTo>
                  <a:lnTo>
                    <a:pt x="3114" y="2944"/>
                  </a:lnTo>
                  <a:lnTo>
                    <a:pt x="3112" y="2942"/>
                  </a:lnTo>
                  <a:lnTo>
                    <a:pt x="3108" y="2942"/>
                  </a:lnTo>
                  <a:lnTo>
                    <a:pt x="3102" y="2942"/>
                  </a:lnTo>
                  <a:lnTo>
                    <a:pt x="3100" y="2938"/>
                  </a:lnTo>
                  <a:lnTo>
                    <a:pt x="3096" y="2934"/>
                  </a:lnTo>
                  <a:lnTo>
                    <a:pt x="3094" y="2930"/>
                  </a:lnTo>
                  <a:lnTo>
                    <a:pt x="3090" y="2930"/>
                  </a:lnTo>
                  <a:lnTo>
                    <a:pt x="3080" y="2930"/>
                  </a:lnTo>
                  <a:lnTo>
                    <a:pt x="3072" y="2934"/>
                  </a:lnTo>
                  <a:lnTo>
                    <a:pt x="3066" y="2940"/>
                  </a:lnTo>
                  <a:lnTo>
                    <a:pt x="3062" y="2946"/>
                  </a:lnTo>
                  <a:lnTo>
                    <a:pt x="3056" y="2950"/>
                  </a:lnTo>
                  <a:lnTo>
                    <a:pt x="3052" y="2952"/>
                  </a:lnTo>
                  <a:lnTo>
                    <a:pt x="3050" y="2954"/>
                  </a:lnTo>
                  <a:lnTo>
                    <a:pt x="3050" y="2958"/>
                  </a:lnTo>
                  <a:lnTo>
                    <a:pt x="3052" y="2962"/>
                  </a:lnTo>
                  <a:lnTo>
                    <a:pt x="3050" y="2964"/>
                  </a:lnTo>
                  <a:lnTo>
                    <a:pt x="3044" y="2966"/>
                  </a:lnTo>
                  <a:lnTo>
                    <a:pt x="3032" y="2968"/>
                  </a:lnTo>
                  <a:lnTo>
                    <a:pt x="3026" y="2968"/>
                  </a:lnTo>
                  <a:lnTo>
                    <a:pt x="3020" y="2964"/>
                  </a:lnTo>
                  <a:lnTo>
                    <a:pt x="3018" y="2960"/>
                  </a:lnTo>
                  <a:lnTo>
                    <a:pt x="3014" y="2956"/>
                  </a:lnTo>
                  <a:lnTo>
                    <a:pt x="3014" y="2946"/>
                  </a:lnTo>
                  <a:lnTo>
                    <a:pt x="3014" y="2940"/>
                  </a:lnTo>
                  <a:lnTo>
                    <a:pt x="3016" y="2938"/>
                  </a:lnTo>
                  <a:lnTo>
                    <a:pt x="3018" y="2934"/>
                  </a:lnTo>
                  <a:lnTo>
                    <a:pt x="3018" y="2930"/>
                  </a:lnTo>
                  <a:lnTo>
                    <a:pt x="3014" y="2922"/>
                  </a:lnTo>
                  <a:lnTo>
                    <a:pt x="3008" y="2914"/>
                  </a:lnTo>
                  <a:lnTo>
                    <a:pt x="3004" y="2912"/>
                  </a:lnTo>
                  <a:lnTo>
                    <a:pt x="3002" y="2912"/>
                  </a:lnTo>
                  <a:lnTo>
                    <a:pt x="2996" y="2914"/>
                  </a:lnTo>
                  <a:lnTo>
                    <a:pt x="2988" y="2914"/>
                  </a:lnTo>
                  <a:lnTo>
                    <a:pt x="2980" y="2914"/>
                  </a:lnTo>
                  <a:lnTo>
                    <a:pt x="2976" y="2912"/>
                  </a:lnTo>
                  <a:lnTo>
                    <a:pt x="2974" y="2910"/>
                  </a:lnTo>
                  <a:lnTo>
                    <a:pt x="2970" y="2906"/>
                  </a:lnTo>
                  <a:lnTo>
                    <a:pt x="2966" y="2904"/>
                  </a:lnTo>
                  <a:lnTo>
                    <a:pt x="2962" y="2900"/>
                  </a:lnTo>
                  <a:lnTo>
                    <a:pt x="2958" y="2890"/>
                  </a:lnTo>
                  <a:lnTo>
                    <a:pt x="2958" y="2880"/>
                  </a:lnTo>
                  <a:lnTo>
                    <a:pt x="2960" y="2872"/>
                  </a:lnTo>
                  <a:lnTo>
                    <a:pt x="2962" y="2868"/>
                  </a:lnTo>
                  <a:lnTo>
                    <a:pt x="2964" y="2862"/>
                  </a:lnTo>
                  <a:lnTo>
                    <a:pt x="2966" y="2856"/>
                  </a:lnTo>
                  <a:lnTo>
                    <a:pt x="2970" y="2854"/>
                  </a:lnTo>
                  <a:lnTo>
                    <a:pt x="2976" y="2854"/>
                  </a:lnTo>
                  <a:lnTo>
                    <a:pt x="2982" y="2860"/>
                  </a:lnTo>
                  <a:lnTo>
                    <a:pt x="2986" y="2864"/>
                  </a:lnTo>
                  <a:lnTo>
                    <a:pt x="2988" y="2864"/>
                  </a:lnTo>
                  <a:lnTo>
                    <a:pt x="2992" y="2862"/>
                  </a:lnTo>
                  <a:lnTo>
                    <a:pt x="2996" y="2856"/>
                  </a:lnTo>
                  <a:lnTo>
                    <a:pt x="3000" y="2856"/>
                  </a:lnTo>
                  <a:lnTo>
                    <a:pt x="3002" y="2856"/>
                  </a:lnTo>
                  <a:lnTo>
                    <a:pt x="3010" y="2856"/>
                  </a:lnTo>
                  <a:lnTo>
                    <a:pt x="3018" y="2854"/>
                  </a:lnTo>
                  <a:lnTo>
                    <a:pt x="3024" y="2846"/>
                  </a:lnTo>
                  <a:lnTo>
                    <a:pt x="3026" y="2836"/>
                  </a:lnTo>
                  <a:lnTo>
                    <a:pt x="3026" y="2830"/>
                  </a:lnTo>
                  <a:lnTo>
                    <a:pt x="3032" y="2824"/>
                  </a:lnTo>
                  <a:lnTo>
                    <a:pt x="3044" y="2814"/>
                  </a:lnTo>
                  <a:lnTo>
                    <a:pt x="3058" y="2806"/>
                  </a:lnTo>
                  <a:lnTo>
                    <a:pt x="3070" y="2802"/>
                  </a:lnTo>
                  <a:lnTo>
                    <a:pt x="3076" y="2798"/>
                  </a:lnTo>
                  <a:lnTo>
                    <a:pt x="3078" y="2794"/>
                  </a:lnTo>
                  <a:lnTo>
                    <a:pt x="3080" y="2786"/>
                  </a:lnTo>
                  <a:lnTo>
                    <a:pt x="3088" y="2778"/>
                  </a:lnTo>
                  <a:lnTo>
                    <a:pt x="3094" y="2770"/>
                  </a:lnTo>
                  <a:lnTo>
                    <a:pt x="3094" y="2768"/>
                  </a:lnTo>
                  <a:lnTo>
                    <a:pt x="3096" y="2766"/>
                  </a:lnTo>
                  <a:lnTo>
                    <a:pt x="3100" y="2762"/>
                  </a:lnTo>
                  <a:lnTo>
                    <a:pt x="3104" y="2760"/>
                  </a:lnTo>
                  <a:lnTo>
                    <a:pt x="3108" y="2760"/>
                  </a:lnTo>
                  <a:lnTo>
                    <a:pt x="3114" y="2760"/>
                  </a:lnTo>
                  <a:lnTo>
                    <a:pt x="3120" y="2762"/>
                  </a:lnTo>
                  <a:lnTo>
                    <a:pt x="3122" y="2762"/>
                  </a:lnTo>
                  <a:lnTo>
                    <a:pt x="3124" y="2762"/>
                  </a:lnTo>
                  <a:lnTo>
                    <a:pt x="3128" y="2760"/>
                  </a:lnTo>
                  <a:lnTo>
                    <a:pt x="3130" y="2760"/>
                  </a:lnTo>
                  <a:lnTo>
                    <a:pt x="3132" y="2764"/>
                  </a:lnTo>
                  <a:lnTo>
                    <a:pt x="3138" y="2770"/>
                  </a:lnTo>
                  <a:lnTo>
                    <a:pt x="3144" y="2778"/>
                  </a:lnTo>
                  <a:lnTo>
                    <a:pt x="3146" y="2782"/>
                  </a:lnTo>
                  <a:lnTo>
                    <a:pt x="3144" y="2790"/>
                  </a:lnTo>
                  <a:lnTo>
                    <a:pt x="3138" y="2800"/>
                  </a:lnTo>
                  <a:lnTo>
                    <a:pt x="3132" y="2806"/>
                  </a:lnTo>
                  <a:lnTo>
                    <a:pt x="3128" y="2810"/>
                  </a:lnTo>
                  <a:lnTo>
                    <a:pt x="3120" y="2816"/>
                  </a:lnTo>
                  <a:lnTo>
                    <a:pt x="3114" y="2820"/>
                  </a:lnTo>
                  <a:lnTo>
                    <a:pt x="3114" y="2822"/>
                  </a:lnTo>
                  <a:lnTo>
                    <a:pt x="3114" y="2824"/>
                  </a:lnTo>
                  <a:lnTo>
                    <a:pt x="3116" y="2826"/>
                  </a:lnTo>
                  <a:lnTo>
                    <a:pt x="3114" y="2828"/>
                  </a:lnTo>
                  <a:lnTo>
                    <a:pt x="3110" y="2832"/>
                  </a:lnTo>
                  <a:lnTo>
                    <a:pt x="3104" y="2834"/>
                  </a:lnTo>
                  <a:lnTo>
                    <a:pt x="3104" y="2836"/>
                  </a:lnTo>
                  <a:lnTo>
                    <a:pt x="3106" y="2836"/>
                  </a:lnTo>
                  <a:lnTo>
                    <a:pt x="3110" y="2840"/>
                  </a:lnTo>
                  <a:lnTo>
                    <a:pt x="3116" y="2844"/>
                  </a:lnTo>
                  <a:lnTo>
                    <a:pt x="3120" y="2850"/>
                  </a:lnTo>
                  <a:lnTo>
                    <a:pt x="3122" y="2854"/>
                  </a:lnTo>
                  <a:lnTo>
                    <a:pt x="3122" y="2858"/>
                  </a:lnTo>
                  <a:lnTo>
                    <a:pt x="3120" y="2862"/>
                  </a:lnTo>
                  <a:lnTo>
                    <a:pt x="3118" y="2864"/>
                  </a:lnTo>
                  <a:lnTo>
                    <a:pt x="3116" y="2862"/>
                  </a:lnTo>
                  <a:lnTo>
                    <a:pt x="3112" y="2860"/>
                  </a:lnTo>
                  <a:lnTo>
                    <a:pt x="3110" y="2862"/>
                  </a:lnTo>
                  <a:lnTo>
                    <a:pt x="3108" y="2864"/>
                  </a:lnTo>
                  <a:lnTo>
                    <a:pt x="3106" y="2868"/>
                  </a:lnTo>
                  <a:lnTo>
                    <a:pt x="3102" y="2868"/>
                  </a:lnTo>
                  <a:lnTo>
                    <a:pt x="3100" y="2876"/>
                  </a:lnTo>
                  <a:lnTo>
                    <a:pt x="3100" y="2880"/>
                  </a:lnTo>
                  <a:lnTo>
                    <a:pt x="3102" y="2882"/>
                  </a:lnTo>
                  <a:lnTo>
                    <a:pt x="3104" y="2882"/>
                  </a:lnTo>
                  <a:lnTo>
                    <a:pt x="3106" y="2880"/>
                  </a:lnTo>
                  <a:lnTo>
                    <a:pt x="3112" y="2878"/>
                  </a:lnTo>
                  <a:lnTo>
                    <a:pt x="3120" y="2874"/>
                  </a:lnTo>
                  <a:lnTo>
                    <a:pt x="3124" y="2874"/>
                  </a:lnTo>
                  <a:lnTo>
                    <a:pt x="3124" y="2872"/>
                  </a:lnTo>
                  <a:lnTo>
                    <a:pt x="3124" y="2868"/>
                  </a:lnTo>
                  <a:lnTo>
                    <a:pt x="3124" y="2866"/>
                  </a:lnTo>
                  <a:lnTo>
                    <a:pt x="3128" y="2866"/>
                  </a:lnTo>
                  <a:lnTo>
                    <a:pt x="3132" y="2866"/>
                  </a:lnTo>
                  <a:lnTo>
                    <a:pt x="3136" y="2864"/>
                  </a:lnTo>
                  <a:lnTo>
                    <a:pt x="3142" y="2856"/>
                  </a:lnTo>
                  <a:lnTo>
                    <a:pt x="3148" y="2848"/>
                  </a:lnTo>
                  <a:lnTo>
                    <a:pt x="3152" y="2844"/>
                  </a:lnTo>
                  <a:lnTo>
                    <a:pt x="3156" y="2840"/>
                  </a:lnTo>
                  <a:lnTo>
                    <a:pt x="3162" y="2836"/>
                  </a:lnTo>
                  <a:lnTo>
                    <a:pt x="3164" y="2834"/>
                  </a:lnTo>
                  <a:lnTo>
                    <a:pt x="3168" y="2832"/>
                  </a:lnTo>
                  <a:lnTo>
                    <a:pt x="3176" y="2830"/>
                  </a:lnTo>
                  <a:lnTo>
                    <a:pt x="3182" y="2830"/>
                  </a:lnTo>
                  <a:lnTo>
                    <a:pt x="3186" y="2828"/>
                  </a:lnTo>
                  <a:lnTo>
                    <a:pt x="3188" y="2826"/>
                  </a:lnTo>
                  <a:lnTo>
                    <a:pt x="3190" y="2822"/>
                  </a:lnTo>
                  <a:lnTo>
                    <a:pt x="3194" y="2822"/>
                  </a:lnTo>
                  <a:lnTo>
                    <a:pt x="3196" y="2824"/>
                  </a:lnTo>
                  <a:lnTo>
                    <a:pt x="3200" y="2822"/>
                  </a:lnTo>
                  <a:lnTo>
                    <a:pt x="3202" y="2820"/>
                  </a:lnTo>
                  <a:lnTo>
                    <a:pt x="3206" y="2820"/>
                  </a:lnTo>
                  <a:lnTo>
                    <a:pt x="3212" y="2820"/>
                  </a:lnTo>
                  <a:lnTo>
                    <a:pt x="3220" y="2818"/>
                  </a:lnTo>
                  <a:lnTo>
                    <a:pt x="3226" y="2816"/>
                  </a:lnTo>
                  <a:lnTo>
                    <a:pt x="3230" y="2812"/>
                  </a:lnTo>
                  <a:lnTo>
                    <a:pt x="3232" y="2808"/>
                  </a:lnTo>
                  <a:lnTo>
                    <a:pt x="3230" y="2812"/>
                  </a:lnTo>
                  <a:lnTo>
                    <a:pt x="3232" y="2818"/>
                  </a:lnTo>
                  <a:lnTo>
                    <a:pt x="3236" y="2824"/>
                  </a:lnTo>
                  <a:lnTo>
                    <a:pt x="3242" y="2828"/>
                  </a:lnTo>
                  <a:lnTo>
                    <a:pt x="3244" y="2830"/>
                  </a:lnTo>
                  <a:lnTo>
                    <a:pt x="3246" y="2828"/>
                  </a:lnTo>
                  <a:lnTo>
                    <a:pt x="3250" y="2828"/>
                  </a:lnTo>
                  <a:lnTo>
                    <a:pt x="3254" y="2828"/>
                  </a:lnTo>
                  <a:lnTo>
                    <a:pt x="3264" y="2832"/>
                  </a:lnTo>
                  <a:lnTo>
                    <a:pt x="3268" y="2836"/>
                  </a:lnTo>
                  <a:lnTo>
                    <a:pt x="3272" y="2840"/>
                  </a:lnTo>
                  <a:lnTo>
                    <a:pt x="3274" y="2846"/>
                  </a:lnTo>
                  <a:lnTo>
                    <a:pt x="3272" y="2850"/>
                  </a:lnTo>
                  <a:lnTo>
                    <a:pt x="3264" y="2868"/>
                  </a:lnTo>
                  <a:lnTo>
                    <a:pt x="3262" y="2876"/>
                  </a:lnTo>
                  <a:lnTo>
                    <a:pt x="3262" y="2878"/>
                  </a:lnTo>
                  <a:lnTo>
                    <a:pt x="3264" y="2880"/>
                  </a:lnTo>
                  <a:lnTo>
                    <a:pt x="3266" y="2884"/>
                  </a:lnTo>
                  <a:lnTo>
                    <a:pt x="3262" y="2886"/>
                  </a:lnTo>
                  <a:lnTo>
                    <a:pt x="3258" y="2892"/>
                  </a:lnTo>
                  <a:lnTo>
                    <a:pt x="3254" y="2900"/>
                  </a:lnTo>
                  <a:lnTo>
                    <a:pt x="3250" y="2906"/>
                  </a:lnTo>
                  <a:lnTo>
                    <a:pt x="3248" y="2910"/>
                  </a:lnTo>
                  <a:lnTo>
                    <a:pt x="3244" y="2914"/>
                  </a:lnTo>
                  <a:lnTo>
                    <a:pt x="3242" y="2914"/>
                  </a:lnTo>
                  <a:lnTo>
                    <a:pt x="3252" y="2916"/>
                  </a:lnTo>
                  <a:lnTo>
                    <a:pt x="3258" y="2918"/>
                  </a:lnTo>
                  <a:lnTo>
                    <a:pt x="3260" y="2918"/>
                  </a:lnTo>
                  <a:lnTo>
                    <a:pt x="3258" y="2920"/>
                  </a:lnTo>
                  <a:lnTo>
                    <a:pt x="3258" y="2922"/>
                  </a:lnTo>
                  <a:lnTo>
                    <a:pt x="3254" y="2924"/>
                  </a:lnTo>
                  <a:lnTo>
                    <a:pt x="3256" y="2926"/>
                  </a:lnTo>
                  <a:lnTo>
                    <a:pt x="3262" y="2928"/>
                  </a:lnTo>
                  <a:lnTo>
                    <a:pt x="3268" y="2928"/>
                  </a:lnTo>
                  <a:lnTo>
                    <a:pt x="3270" y="2930"/>
                  </a:lnTo>
                  <a:lnTo>
                    <a:pt x="3270" y="2932"/>
                  </a:lnTo>
                  <a:lnTo>
                    <a:pt x="3270" y="2934"/>
                  </a:lnTo>
                  <a:lnTo>
                    <a:pt x="3270" y="2938"/>
                  </a:lnTo>
                  <a:lnTo>
                    <a:pt x="3274" y="2936"/>
                  </a:lnTo>
                  <a:lnTo>
                    <a:pt x="3278" y="2934"/>
                  </a:lnTo>
                  <a:lnTo>
                    <a:pt x="3280" y="2930"/>
                  </a:lnTo>
                  <a:lnTo>
                    <a:pt x="3282" y="2924"/>
                  </a:lnTo>
                  <a:lnTo>
                    <a:pt x="3284" y="2922"/>
                  </a:lnTo>
                  <a:lnTo>
                    <a:pt x="3292" y="2926"/>
                  </a:lnTo>
                  <a:lnTo>
                    <a:pt x="3300" y="2934"/>
                  </a:lnTo>
                  <a:lnTo>
                    <a:pt x="3302" y="2934"/>
                  </a:lnTo>
                  <a:lnTo>
                    <a:pt x="3304" y="2930"/>
                  </a:lnTo>
                  <a:lnTo>
                    <a:pt x="3304" y="2928"/>
                  </a:lnTo>
                  <a:lnTo>
                    <a:pt x="3306" y="2926"/>
                  </a:lnTo>
                  <a:lnTo>
                    <a:pt x="3312" y="2928"/>
                  </a:lnTo>
                  <a:lnTo>
                    <a:pt x="3318" y="2930"/>
                  </a:lnTo>
                  <a:lnTo>
                    <a:pt x="3324" y="2930"/>
                  </a:lnTo>
                  <a:lnTo>
                    <a:pt x="3324" y="2934"/>
                  </a:lnTo>
                  <a:lnTo>
                    <a:pt x="3322" y="2934"/>
                  </a:lnTo>
                  <a:lnTo>
                    <a:pt x="3320" y="2938"/>
                  </a:lnTo>
                  <a:lnTo>
                    <a:pt x="3320" y="2942"/>
                  </a:lnTo>
                  <a:lnTo>
                    <a:pt x="3324" y="2948"/>
                  </a:lnTo>
                  <a:lnTo>
                    <a:pt x="3326" y="2954"/>
                  </a:lnTo>
                  <a:lnTo>
                    <a:pt x="3326" y="2958"/>
                  </a:lnTo>
                  <a:lnTo>
                    <a:pt x="3324" y="2960"/>
                  </a:lnTo>
                  <a:lnTo>
                    <a:pt x="3324" y="2962"/>
                  </a:lnTo>
                  <a:lnTo>
                    <a:pt x="3324" y="2966"/>
                  </a:lnTo>
                  <a:lnTo>
                    <a:pt x="3328" y="2970"/>
                  </a:lnTo>
                  <a:lnTo>
                    <a:pt x="3332" y="2974"/>
                  </a:lnTo>
                  <a:lnTo>
                    <a:pt x="3334" y="2976"/>
                  </a:lnTo>
                  <a:lnTo>
                    <a:pt x="3334" y="2980"/>
                  </a:lnTo>
                  <a:lnTo>
                    <a:pt x="3332" y="2982"/>
                  </a:lnTo>
                  <a:lnTo>
                    <a:pt x="3330" y="2980"/>
                  </a:lnTo>
                  <a:lnTo>
                    <a:pt x="3328" y="2976"/>
                  </a:lnTo>
                  <a:lnTo>
                    <a:pt x="3326" y="2974"/>
                  </a:lnTo>
                  <a:lnTo>
                    <a:pt x="3322" y="2974"/>
                  </a:lnTo>
                  <a:lnTo>
                    <a:pt x="3312" y="2974"/>
                  </a:lnTo>
                  <a:lnTo>
                    <a:pt x="3310" y="2974"/>
                  </a:lnTo>
                  <a:lnTo>
                    <a:pt x="3312" y="2978"/>
                  </a:lnTo>
                  <a:lnTo>
                    <a:pt x="3312" y="2980"/>
                  </a:lnTo>
                  <a:lnTo>
                    <a:pt x="3312" y="2982"/>
                  </a:lnTo>
                  <a:lnTo>
                    <a:pt x="3310" y="2982"/>
                  </a:lnTo>
                  <a:lnTo>
                    <a:pt x="3308" y="2980"/>
                  </a:lnTo>
                  <a:lnTo>
                    <a:pt x="3306" y="2980"/>
                  </a:lnTo>
                  <a:lnTo>
                    <a:pt x="3302" y="2984"/>
                  </a:lnTo>
                  <a:lnTo>
                    <a:pt x="3302" y="2988"/>
                  </a:lnTo>
                  <a:lnTo>
                    <a:pt x="3304" y="2992"/>
                  </a:lnTo>
                  <a:lnTo>
                    <a:pt x="3308" y="2994"/>
                  </a:lnTo>
                  <a:lnTo>
                    <a:pt x="3312" y="2992"/>
                  </a:lnTo>
                  <a:lnTo>
                    <a:pt x="3314" y="2992"/>
                  </a:lnTo>
                  <a:lnTo>
                    <a:pt x="3316" y="2998"/>
                  </a:lnTo>
                  <a:lnTo>
                    <a:pt x="3318" y="3014"/>
                  </a:lnTo>
                  <a:lnTo>
                    <a:pt x="3318" y="3020"/>
                  </a:lnTo>
                  <a:lnTo>
                    <a:pt x="3320" y="3022"/>
                  </a:lnTo>
                  <a:lnTo>
                    <a:pt x="3324" y="3026"/>
                  </a:lnTo>
                  <a:lnTo>
                    <a:pt x="3324" y="3028"/>
                  </a:lnTo>
                  <a:lnTo>
                    <a:pt x="3322" y="3030"/>
                  </a:lnTo>
                  <a:lnTo>
                    <a:pt x="3324" y="3034"/>
                  </a:lnTo>
                  <a:lnTo>
                    <a:pt x="3326" y="3038"/>
                  </a:lnTo>
                  <a:lnTo>
                    <a:pt x="3324" y="3042"/>
                  </a:lnTo>
                  <a:lnTo>
                    <a:pt x="3320" y="3046"/>
                  </a:lnTo>
                  <a:lnTo>
                    <a:pt x="3316" y="3054"/>
                  </a:lnTo>
                  <a:lnTo>
                    <a:pt x="3308" y="3070"/>
                  </a:lnTo>
                  <a:lnTo>
                    <a:pt x="3308" y="3076"/>
                  </a:lnTo>
                  <a:lnTo>
                    <a:pt x="3308" y="3078"/>
                  </a:lnTo>
                  <a:lnTo>
                    <a:pt x="3310" y="3082"/>
                  </a:lnTo>
                  <a:lnTo>
                    <a:pt x="3310" y="3084"/>
                  </a:lnTo>
                  <a:lnTo>
                    <a:pt x="3312" y="3088"/>
                  </a:lnTo>
                  <a:lnTo>
                    <a:pt x="3312" y="3092"/>
                  </a:lnTo>
                  <a:lnTo>
                    <a:pt x="3314" y="3096"/>
                  </a:lnTo>
                  <a:lnTo>
                    <a:pt x="3312" y="3096"/>
                  </a:lnTo>
                  <a:lnTo>
                    <a:pt x="3308" y="3096"/>
                  </a:lnTo>
                  <a:lnTo>
                    <a:pt x="3308" y="3100"/>
                  </a:lnTo>
                  <a:lnTo>
                    <a:pt x="3310" y="3104"/>
                  </a:lnTo>
                  <a:lnTo>
                    <a:pt x="3312" y="3104"/>
                  </a:lnTo>
                  <a:lnTo>
                    <a:pt x="3316" y="3104"/>
                  </a:lnTo>
                  <a:lnTo>
                    <a:pt x="3316" y="3110"/>
                  </a:lnTo>
                  <a:lnTo>
                    <a:pt x="3316" y="3116"/>
                  </a:lnTo>
                  <a:lnTo>
                    <a:pt x="3318" y="3118"/>
                  </a:lnTo>
                  <a:lnTo>
                    <a:pt x="3322" y="3116"/>
                  </a:lnTo>
                  <a:lnTo>
                    <a:pt x="3326" y="3110"/>
                  </a:lnTo>
                  <a:lnTo>
                    <a:pt x="3330" y="3104"/>
                  </a:lnTo>
                  <a:lnTo>
                    <a:pt x="3330" y="3106"/>
                  </a:lnTo>
                  <a:lnTo>
                    <a:pt x="3330" y="3110"/>
                  </a:lnTo>
                  <a:lnTo>
                    <a:pt x="3330" y="3112"/>
                  </a:lnTo>
                  <a:lnTo>
                    <a:pt x="3334" y="3110"/>
                  </a:lnTo>
                  <a:lnTo>
                    <a:pt x="3334" y="3108"/>
                  </a:lnTo>
                  <a:lnTo>
                    <a:pt x="3338" y="3102"/>
                  </a:lnTo>
                  <a:lnTo>
                    <a:pt x="3342" y="3098"/>
                  </a:lnTo>
                  <a:lnTo>
                    <a:pt x="3346" y="3094"/>
                  </a:lnTo>
                  <a:lnTo>
                    <a:pt x="3348" y="3094"/>
                  </a:lnTo>
                  <a:lnTo>
                    <a:pt x="3348" y="3096"/>
                  </a:lnTo>
                  <a:lnTo>
                    <a:pt x="3346" y="3100"/>
                  </a:lnTo>
                  <a:lnTo>
                    <a:pt x="3344" y="3106"/>
                  </a:lnTo>
                  <a:lnTo>
                    <a:pt x="3346" y="3108"/>
                  </a:lnTo>
                  <a:lnTo>
                    <a:pt x="3350" y="3110"/>
                  </a:lnTo>
                  <a:lnTo>
                    <a:pt x="3354" y="3108"/>
                  </a:lnTo>
                  <a:lnTo>
                    <a:pt x="3356" y="3106"/>
                  </a:lnTo>
                  <a:lnTo>
                    <a:pt x="3356" y="3104"/>
                  </a:lnTo>
                  <a:lnTo>
                    <a:pt x="3354" y="3096"/>
                  </a:lnTo>
                  <a:lnTo>
                    <a:pt x="3354" y="3094"/>
                  </a:lnTo>
                  <a:lnTo>
                    <a:pt x="3356" y="3092"/>
                  </a:lnTo>
                  <a:lnTo>
                    <a:pt x="3358" y="3092"/>
                  </a:lnTo>
                  <a:lnTo>
                    <a:pt x="3358" y="3094"/>
                  </a:lnTo>
                  <a:lnTo>
                    <a:pt x="3360" y="3102"/>
                  </a:lnTo>
                  <a:lnTo>
                    <a:pt x="3362" y="3100"/>
                  </a:lnTo>
                  <a:lnTo>
                    <a:pt x="3366" y="3096"/>
                  </a:lnTo>
                  <a:lnTo>
                    <a:pt x="3368" y="3094"/>
                  </a:lnTo>
                  <a:lnTo>
                    <a:pt x="3368" y="3092"/>
                  </a:lnTo>
                  <a:lnTo>
                    <a:pt x="3364" y="3088"/>
                  </a:lnTo>
                  <a:lnTo>
                    <a:pt x="3362" y="3086"/>
                  </a:lnTo>
                  <a:lnTo>
                    <a:pt x="3366" y="3084"/>
                  </a:lnTo>
                  <a:lnTo>
                    <a:pt x="3376" y="3084"/>
                  </a:lnTo>
                  <a:lnTo>
                    <a:pt x="3384" y="3086"/>
                  </a:lnTo>
                  <a:lnTo>
                    <a:pt x="3390" y="3090"/>
                  </a:lnTo>
                  <a:lnTo>
                    <a:pt x="3394" y="3090"/>
                  </a:lnTo>
                  <a:lnTo>
                    <a:pt x="3396" y="3088"/>
                  </a:lnTo>
                  <a:lnTo>
                    <a:pt x="3396" y="3084"/>
                  </a:lnTo>
                  <a:lnTo>
                    <a:pt x="3396" y="3082"/>
                  </a:lnTo>
                  <a:lnTo>
                    <a:pt x="3400" y="3078"/>
                  </a:lnTo>
                  <a:lnTo>
                    <a:pt x="3406" y="3076"/>
                  </a:lnTo>
                  <a:lnTo>
                    <a:pt x="3412" y="3078"/>
                  </a:lnTo>
                  <a:lnTo>
                    <a:pt x="3418" y="3078"/>
                  </a:lnTo>
                  <a:lnTo>
                    <a:pt x="3422" y="3076"/>
                  </a:lnTo>
                  <a:lnTo>
                    <a:pt x="3428" y="3070"/>
                  </a:lnTo>
                  <a:lnTo>
                    <a:pt x="3434" y="3058"/>
                  </a:lnTo>
                  <a:lnTo>
                    <a:pt x="3438" y="3044"/>
                  </a:lnTo>
                  <a:lnTo>
                    <a:pt x="3440" y="3032"/>
                  </a:lnTo>
                  <a:lnTo>
                    <a:pt x="3440" y="3026"/>
                  </a:lnTo>
                  <a:lnTo>
                    <a:pt x="3436" y="3026"/>
                  </a:lnTo>
                  <a:lnTo>
                    <a:pt x="3434" y="3026"/>
                  </a:lnTo>
                  <a:lnTo>
                    <a:pt x="3432" y="3018"/>
                  </a:lnTo>
                  <a:lnTo>
                    <a:pt x="3434" y="3008"/>
                  </a:lnTo>
                  <a:lnTo>
                    <a:pt x="3436" y="3002"/>
                  </a:lnTo>
                  <a:lnTo>
                    <a:pt x="3436" y="2994"/>
                  </a:lnTo>
                  <a:lnTo>
                    <a:pt x="3436" y="2980"/>
                  </a:lnTo>
                  <a:lnTo>
                    <a:pt x="3432" y="2964"/>
                  </a:lnTo>
                  <a:lnTo>
                    <a:pt x="3426" y="2948"/>
                  </a:lnTo>
                  <a:lnTo>
                    <a:pt x="3418" y="2934"/>
                  </a:lnTo>
                  <a:lnTo>
                    <a:pt x="3410" y="2922"/>
                  </a:lnTo>
                  <a:lnTo>
                    <a:pt x="3402" y="2910"/>
                  </a:lnTo>
                  <a:lnTo>
                    <a:pt x="3398" y="2902"/>
                  </a:lnTo>
                  <a:lnTo>
                    <a:pt x="3392" y="2886"/>
                  </a:lnTo>
                  <a:lnTo>
                    <a:pt x="3388" y="2882"/>
                  </a:lnTo>
                  <a:lnTo>
                    <a:pt x="3386" y="2880"/>
                  </a:lnTo>
                  <a:lnTo>
                    <a:pt x="3380" y="2876"/>
                  </a:lnTo>
                  <a:lnTo>
                    <a:pt x="3374" y="2866"/>
                  </a:lnTo>
                  <a:lnTo>
                    <a:pt x="3370" y="2862"/>
                  </a:lnTo>
                  <a:lnTo>
                    <a:pt x="3366" y="2858"/>
                  </a:lnTo>
                  <a:lnTo>
                    <a:pt x="3360" y="2856"/>
                  </a:lnTo>
                  <a:lnTo>
                    <a:pt x="3354" y="2856"/>
                  </a:lnTo>
                  <a:lnTo>
                    <a:pt x="3352" y="2852"/>
                  </a:lnTo>
                  <a:lnTo>
                    <a:pt x="3352" y="2850"/>
                  </a:lnTo>
                  <a:lnTo>
                    <a:pt x="3354" y="2848"/>
                  </a:lnTo>
                  <a:lnTo>
                    <a:pt x="3356" y="2848"/>
                  </a:lnTo>
                  <a:lnTo>
                    <a:pt x="3358" y="2848"/>
                  </a:lnTo>
                  <a:lnTo>
                    <a:pt x="3360" y="2848"/>
                  </a:lnTo>
                  <a:lnTo>
                    <a:pt x="3360" y="2838"/>
                  </a:lnTo>
                  <a:lnTo>
                    <a:pt x="3358" y="2830"/>
                  </a:lnTo>
                  <a:lnTo>
                    <a:pt x="3358" y="2826"/>
                  </a:lnTo>
                  <a:lnTo>
                    <a:pt x="3360" y="2822"/>
                  </a:lnTo>
                  <a:lnTo>
                    <a:pt x="3362" y="2822"/>
                  </a:lnTo>
                  <a:lnTo>
                    <a:pt x="3368" y="2820"/>
                  </a:lnTo>
                  <a:lnTo>
                    <a:pt x="3372" y="2818"/>
                  </a:lnTo>
                  <a:lnTo>
                    <a:pt x="3374" y="2814"/>
                  </a:lnTo>
                  <a:lnTo>
                    <a:pt x="3376" y="2810"/>
                  </a:lnTo>
                  <a:lnTo>
                    <a:pt x="3378" y="2808"/>
                  </a:lnTo>
                  <a:lnTo>
                    <a:pt x="3384" y="2810"/>
                  </a:lnTo>
                  <a:lnTo>
                    <a:pt x="3386" y="2810"/>
                  </a:lnTo>
                  <a:lnTo>
                    <a:pt x="3390" y="2810"/>
                  </a:lnTo>
                  <a:lnTo>
                    <a:pt x="3396" y="2806"/>
                  </a:lnTo>
                  <a:lnTo>
                    <a:pt x="3402" y="2800"/>
                  </a:lnTo>
                  <a:lnTo>
                    <a:pt x="3426" y="2776"/>
                  </a:lnTo>
                  <a:lnTo>
                    <a:pt x="3434" y="2768"/>
                  </a:lnTo>
                  <a:lnTo>
                    <a:pt x="3442" y="2766"/>
                  </a:lnTo>
                  <a:lnTo>
                    <a:pt x="3444" y="2764"/>
                  </a:lnTo>
                  <a:lnTo>
                    <a:pt x="3446" y="2762"/>
                  </a:lnTo>
                  <a:lnTo>
                    <a:pt x="3448" y="2754"/>
                  </a:lnTo>
                  <a:lnTo>
                    <a:pt x="3448" y="2746"/>
                  </a:lnTo>
                  <a:lnTo>
                    <a:pt x="3448" y="2738"/>
                  </a:lnTo>
                  <a:lnTo>
                    <a:pt x="3448" y="2734"/>
                  </a:lnTo>
                  <a:lnTo>
                    <a:pt x="3448" y="2732"/>
                  </a:lnTo>
                  <a:lnTo>
                    <a:pt x="3446" y="2730"/>
                  </a:lnTo>
                  <a:lnTo>
                    <a:pt x="3444" y="2728"/>
                  </a:lnTo>
                  <a:lnTo>
                    <a:pt x="3444" y="2724"/>
                  </a:lnTo>
                  <a:lnTo>
                    <a:pt x="3450" y="2714"/>
                  </a:lnTo>
                  <a:lnTo>
                    <a:pt x="3464" y="2694"/>
                  </a:lnTo>
                  <a:lnTo>
                    <a:pt x="3474" y="2684"/>
                  </a:lnTo>
                  <a:lnTo>
                    <a:pt x="3478" y="2682"/>
                  </a:lnTo>
                  <a:lnTo>
                    <a:pt x="3480" y="2684"/>
                  </a:lnTo>
                  <a:lnTo>
                    <a:pt x="3482" y="2684"/>
                  </a:lnTo>
                  <a:lnTo>
                    <a:pt x="3488" y="2682"/>
                  </a:lnTo>
                  <a:lnTo>
                    <a:pt x="3492" y="2678"/>
                  </a:lnTo>
                  <a:lnTo>
                    <a:pt x="3492" y="2674"/>
                  </a:lnTo>
                  <a:lnTo>
                    <a:pt x="3492" y="2666"/>
                  </a:lnTo>
                  <a:lnTo>
                    <a:pt x="3492" y="2664"/>
                  </a:lnTo>
                  <a:lnTo>
                    <a:pt x="3498" y="2664"/>
                  </a:lnTo>
                  <a:lnTo>
                    <a:pt x="3506" y="2666"/>
                  </a:lnTo>
                  <a:lnTo>
                    <a:pt x="3510" y="2664"/>
                  </a:lnTo>
                  <a:lnTo>
                    <a:pt x="3514" y="2658"/>
                  </a:lnTo>
                  <a:lnTo>
                    <a:pt x="3518" y="2650"/>
                  </a:lnTo>
                  <a:lnTo>
                    <a:pt x="3524" y="2640"/>
                  </a:lnTo>
                  <a:lnTo>
                    <a:pt x="3524" y="2632"/>
                  </a:lnTo>
                  <a:lnTo>
                    <a:pt x="3526" y="2628"/>
                  </a:lnTo>
                  <a:lnTo>
                    <a:pt x="3528" y="2626"/>
                  </a:lnTo>
                  <a:lnTo>
                    <a:pt x="3532" y="2626"/>
                  </a:lnTo>
                  <a:lnTo>
                    <a:pt x="3536" y="2626"/>
                  </a:lnTo>
                  <a:lnTo>
                    <a:pt x="3536" y="2628"/>
                  </a:lnTo>
                  <a:lnTo>
                    <a:pt x="3536" y="2634"/>
                  </a:lnTo>
                  <a:lnTo>
                    <a:pt x="3534" y="2638"/>
                  </a:lnTo>
                  <a:lnTo>
                    <a:pt x="3536" y="2638"/>
                  </a:lnTo>
                  <a:lnTo>
                    <a:pt x="3538" y="2638"/>
                  </a:lnTo>
                  <a:lnTo>
                    <a:pt x="3542" y="2636"/>
                  </a:lnTo>
                  <a:lnTo>
                    <a:pt x="3548" y="2632"/>
                  </a:lnTo>
                  <a:lnTo>
                    <a:pt x="3550" y="2632"/>
                  </a:lnTo>
                  <a:lnTo>
                    <a:pt x="3552" y="2634"/>
                  </a:lnTo>
                  <a:lnTo>
                    <a:pt x="3552" y="2638"/>
                  </a:lnTo>
                  <a:lnTo>
                    <a:pt x="3552" y="2646"/>
                  </a:lnTo>
                  <a:lnTo>
                    <a:pt x="3554" y="2648"/>
                  </a:lnTo>
                  <a:lnTo>
                    <a:pt x="3556" y="2650"/>
                  </a:lnTo>
                  <a:lnTo>
                    <a:pt x="3570" y="2654"/>
                  </a:lnTo>
                  <a:lnTo>
                    <a:pt x="3580" y="2660"/>
                  </a:lnTo>
                  <a:lnTo>
                    <a:pt x="3584" y="2660"/>
                  </a:lnTo>
                  <a:lnTo>
                    <a:pt x="3590" y="2658"/>
                  </a:lnTo>
                  <a:lnTo>
                    <a:pt x="3598" y="2656"/>
                  </a:lnTo>
                  <a:lnTo>
                    <a:pt x="3608" y="2652"/>
                  </a:lnTo>
                  <a:lnTo>
                    <a:pt x="3616" y="2650"/>
                  </a:lnTo>
                  <a:lnTo>
                    <a:pt x="3622" y="2644"/>
                  </a:lnTo>
                  <a:lnTo>
                    <a:pt x="3632" y="2638"/>
                  </a:lnTo>
                  <a:lnTo>
                    <a:pt x="3648" y="2628"/>
                  </a:lnTo>
                  <a:lnTo>
                    <a:pt x="3658" y="2620"/>
                  </a:lnTo>
                  <a:lnTo>
                    <a:pt x="3666" y="2610"/>
                  </a:lnTo>
                  <a:lnTo>
                    <a:pt x="3686" y="2584"/>
                  </a:lnTo>
                  <a:lnTo>
                    <a:pt x="3712" y="2550"/>
                  </a:lnTo>
                  <a:lnTo>
                    <a:pt x="3728" y="2530"/>
                  </a:lnTo>
                  <a:lnTo>
                    <a:pt x="3748" y="2508"/>
                  </a:lnTo>
                  <a:lnTo>
                    <a:pt x="3768" y="2488"/>
                  </a:lnTo>
                  <a:lnTo>
                    <a:pt x="3780" y="2468"/>
                  </a:lnTo>
                  <a:lnTo>
                    <a:pt x="3790" y="2454"/>
                  </a:lnTo>
                  <a:lnTo>
                    <a:pt x="3796" y="2440"/>
                  </a:lnTo>
                  <a:lnTo>
                    <a:pt x="3804" y="2418"/>
                  </a:lnTo>
                  <a:lnTo>
                    <a:pt x="3808" y="2408"/>
                  </a:lnTo>
                  <a:lnTo>
                    <a:pt x="3816" y="2400"/>
                  </a:lnTo>
                  <a:lnTo>
                    <a:pt x="3824" y="2394"/>
                  </a:lnTo>
                  <a:lnTo>
                    <a:pt x="3828" y="2388"/>
                  </a:lnTo>
                  <a:lnTo>
                    <a:pt x="3832" y="2378"/>
                  </a:lnTo>
                  <a:lnTo>
                    <a:pt x="3834" y="2372"/>
                  </a:lnTo>
                  <a:lnTo>
                    <a:pt x="3838" y="2366"/>
                  </a:lnTo>
                  <a:lnTo>
                    <a:pt x="3844" y="2358"/>
                  </a:lnTo>
                  <a:lnTo>
                    <a:pt x="3854" y="2346"/>
                  </a:lnTo>
                  <a:lnTo>
                    <a:pt x="3860" y="2340"/>
                  </a:lnTo>
                  <a:lnTo>
                    <a:pt x="3866" y="2334"/>
                  </a:lnTo>
                  <a:lnTo>
                    <a:pt x="3874" y="2316"/>
                  </a:lnTo>
                  <a:lnTo>
                    <a:pt x="3880" y="2296"/>
                  </a:lnTo>
                  <a:lnTo>
                    <a:pt x="3882" y="2276"/>
                  </a:lnTo>
                  <a:lnTo>
                    <a:pt x="3884" y="2256"/>
                  </a:lnTo>
                  <a:lnTo>
                    <a:pt x="3884" y="2238"/>
                  </a:lnTo>
                  <a:lnTo>
                    <a:pt x="3882" y="2224"/>
                  </a:lnTo>
                  <a:lnTo>
                    <a:pt x="3880" y="2212"/>
                  </a:lnTo>
                  <a:lnTo>
                    <a:pt x="3878" y="2204"/>
                  </a:lnTo>
                  <a:lnTo>
                    <a:pt x="3878" y="2198"/>
                  </a:lnTo>
                  <a:lnTo>
                    <a:pt x="3880" y="2192"/>
                  </a:lnTo>
                  <a:lnTo>
                    <a:pt x="3882" y="2188"/>
                  </a:lnTo>
                  <a:lnTo>
                    <a:pt x="3888" y="2178"/>
                  </a:lnTo>
                  <a:lnTo>
                    <a:pt x="3892" y="2170"/>
                  </a:lnTo>
                  <a:lnTo>
                    <a:pt x="3896" y="2160"/>
                  </a:lnTo>
                  <a:lnTo>
                    <a:pt x="3898" y="2150"/>
                  </a:lnTo>
                  <a:lnTo>
                    <a:pt x="3904" y="2142"/>
                  </a:lnTo>
                  <a:lnTo>
                    <a:pt x="3914" y="2128"/>
                  </a:lnTo>
                  <a:lnTo>
                    <a:pt x="3920" y="2122"/>
                  </a:lnTo>
                  <a:lnTo>
                    <a:pt x="3922" y="2116"/>
                  </a:lnTo>
                  <a:lnTo>
                    <a:pt x="3920" y="2110"/>
                  </a:lnTo>
                  <a:lnTo>
                    <a:pt x="3916" y="2104"/>
                  </a:lnTo>
                  <a:lnTo>
                    <a:pt x="3910" y="2098"/>
                  </a:lnTo>
                  <a:lnTo>
                    <a:pt x="3908" y="2094"/>
                  </a:lnTo>
                  <a:lnTo>
                    <a:pt x="3908" y="2090"/>
                  </a:lnTo>
                  <a:lnTo>
                    <a:pt x="3910" y="2086"/>
                  </a:lnTo>
                  <a:lnTo>
                    <a:pt x="3910" y="2078"/>
                  </a:lnTo>
                  <a:lnTo>
                    <a:pt x="3910" y="2072"/>
                  </a:lnTo>
                  <a:lnTo>
                    <a:pt x="3906" y="2066"/>
                  </a:lnTo>
                  <a:lnTo>
                    <a:pt x="3904" y="2062"/>
                  </a:lnTo>
                  <a:lnTo>
                    <a:pt x="3906" y="2058"/>
                  </a:lnTo>
                  <a:lnTo>
                    <a:pt x="3914" y="2052"/>
                  </a:lnTo>
                  <a:lnTo>
                    <a:pt x="3918" y="2050"/>
                  </a:lnTo>
                  <a:lnTo>
                    <a:pt x="3920" y="2046"/>
                  </a:lnTo>
                  <a:lnTo>
                    <a:pt x="3918" y="2042"/>
                  </a:lnTo>
                  <a:lnTo>
                    <a:pt x="3910" y="2034"/>
                  </a:lnTo>
                  <a:lnTo>
                    <a:pt x="3892" y="2020"/>
                  </a:lnTo>
                  <a:lnTo>
                    <a:pt x="3880" y="2010"/>
                  </a:lnTo>
                  <a:lnTo>
                    <a:pt x="3864" y="1990"/>
                  </a:lnTo>
                  <a:lnTo>
                    <a:pt x="3858" y="1986"/>
                  </a:lnTo>
                  <a:lnTo>
                    <a:pt x="3854" y="1984"/>
                  </a:lnTo>
                  <a:lnTo>
                    <a:pt x="3842" y="1984"/>
                  </a:lnTo>
                  <a:lnTo>
                    <a:pt x="3832" y="1986"/>
                  </a:lnTo>
                  <a:lnTo>
                    <a:pt x="3826" y="1986"/>
                  </a:lnTo>
                  <a:lnTo>
                    <a:pt x="3820" y="1984"/>
                  </a:lnTo>
                  <a:lnTo>
                    <a:pt x="3814" y="1982"/>
                  </a:lnTo>
                  <a:lnTo>
                    <a:pt x="3812" y="1984"/>
                  </a:lnTo>
                  <a:lnTo>
                    <a:pt x="3808" y="1996"/>
                  </a:lnTo>
                  <a:lnTo>
                    <a:pt x="3804" y="2004"/>
                  </a:lnTo>
                  <a:lnTo>
                    <a:pt x="3800" y="2012"/>
                  </a:lnTo>
                  <a:lnTo>
                    <a:pt x="3792" y="2018"/>
                  </a:lnTo>
                  <a:lnTo>
                    <a:pt x="3780" y="2024"/>
                  </a:lnTo>
                  <a:lnTo>
                    <a:pt x="3772" y="2026"/>
                  </a:lnTo>
                  <a:lnTo>
                    <a:pt x="3766" y="2026"/>
                  </a:lnTo>
                  <a:lnTo>
                    <a:pt x="3764" y="2024"/>
                  </a:lnTo>
                  <a:lnTo>
                    <a:pt x="3762" y="2022"/>
                  </a:lnTo>
                  <a:lnTo>
                    <a:pt x="3760" y="2018"/>
                  </a:lnTo>
                  <a:lnTo>
                    <a:pt x="3762" y="2014"/>
                  </a:lnTo>
                  <a:lnTo>
                    <a:pt x="3764" y="2002"/>
                  </a:lnTo>
                  <a:lnTo>
                    <a:pt x="3768" y="1992"/>
                  </a:lnTo>
                  <a:lnTo>
                    <a:pt x="3772" y="1984"/>
                  </a:lnTo>
                  <a:lnTo>
                    <a:pt x="3770" y="1982"/>
                  </a:lnTo>
                  <a:lnTo>
                    <a:pt x="3768" y="1980"/>
                  </a:lnTo>
                  <a:lnTo>
                    <a:pt x="3766" y="1980"/>
                  </a:lnTo>
                  <a:lnTo>
                    <a:pt x="3760" y="1982"/>
                  </a:lnTo>
                  <a:lnTo>
                    <a:pt x="3750" y="1986"/>
                  </a:lnTo>
                  <a:lnTo>
                    <a:pt x="3746" y="1992"/>
                  </a:lnTo>
                  <a:lnTo>
                    <a:pt x="3746" y="1996"/>
                  </a:lnTo>
                  <a:lnTo>
                    <a:pt x="3748" y="2000"/>
                  </a:lnTo>
                  <a:lnTo>
                    <a:pt x="3750" y="2002"/>
                  </a:lnTo>
                  <a:lnTo>
                    <a:pt x="3750" y="2004"/>
                  </a:lnTo>
                  <a:lnTo>
                    <a:pt x="3746" y="2008"/>
                  </a:lnTo>
                  <a:lnTo>
                    <a:pt x="3738" y="2008"/>
                  </a:lnTo>
                  <a:lnTo>
                    <a:pt x="3732" y="2008"/>
                  </a:lnTo>
                  <a:lnTo>
                    <a:pt x="3730" y="2008"/>
                  </a:lnTo>
                  <a:lnTo>
                    <a:pt x="3728" y="2006"/>
                  </a:lnTo>
                  <a:lnTo>
                    <a:pt x="3728" y="2002"/>
                  </a:lnTo>
                  <a:lnTo>
                    <a:pt x="3730" y="1994"/>
                  </a:lnTo>
                  <a:lnTo>
                    <a:pt x="3734" y="1986"/>
                  </a:lnTo>
                  <a:lnTo>
                    <a:pt x="3736" y="1976"/>
                  </a:lnTo>
                  <a:lnTo>
                    <a:pt x="3736" y="1972"/>
                  </a:lnTo>
                  <a:lnTo>
                    <a:pt x="3734" y="1968"/>
                  </a:lnTo>
                  <a:lnTo>
                    <a:pt x="3732" y="1966"/>
                  </a:lnTo>
                  <a:lnTo>
                    <a:pt x="3728" y="1962"/>
                  </a:lnTo>
                  <a:lnTo>
                    <a:pt x="3722" y="1962"/>
                  </a:lnTo>
                  <a:lnTo>
                    <a:pt x="3714" y="1960"/>
                  </a:lnTo>
                  <a:lnTo>
                    <a:pt x="3696" y="1962"/>
                  </a:lnTo>
                  <a:lnTo>
                    <a:pt x="3682" y="1960"/>
                  </a:lnTo>
                  <a:lnTo>
                    <a:pt x="3672" y="1958"/>
                  </a:lnTo>
                  <a:lnTo>
                    <a:pt x="3666" y="1954"/>
                  </a:lnTo>
                  <a:lnTo>
                    <a:pt x="3666" y="1950"/>
                  </a:lnTo>
                  <a:lnTo>
                    <a:pt x="3666" y="1948"/>
                  </a:lnTo>
                  <a:lnTo>
                    <a:pt x="3674" y="1938"/>
                  </a:lnTo>
                  <a:lnTo>
                    <a:pt x="3686" y="1928"/>
                  </a:lnTo>
                  <a:lnTo>
                    <a:pt x="3706" y="1912"/>
                  </a:lnTo>
                  <a:lnTo>
                    <a:pt x="3746" y="1886"/>
                  </a:lnTo>
                  <a:lnTo>
                    <a:pt x="3768" y="1868"/>
                  </a:lnTo>
                  <a:lnTo>
                    <a:pt x="3776" y="1862"/>
                  </a:lnTo>
                  <a:lnTo>
                    <a:pt x="3782" y="1852"/>
                  </a:lnTo>
                  <a:lnTo>
                    <a:pt x="3788" y="1844"/>
                  </a:lnTo>
                  <a:lnTo>
                    <a:pt x="3794" y="1832"/>
                  </a:lnTo>
                  <a:lnTo>
                    <a:pt x="3802" y="1818"/>
                  </a:lnTo>
                  <a:lnTo>
                    <a:pt x="3812" y="1808"/>
                  </a:lnTo>
                  <a:lnTo>
                    <a:pt x="3824" y="1800"/>
                  </a:lnTo>
                  <a:lnTo>
                    <a:pt x="3838" y="1790"/>
                  </a:lnTo>
                  <a:lnTo>
                    <a:pt x="3852" y="1782"/>
                  </a:lnTo>
                  <a:lnTo>
                    <a:pt x="3866" y="1772"/>
                  </a:lnTo>
                  <a:lnTo>
                    <a:pt x="3878" y="1760"/>
                  </a:lnTo>
                  <a:lnTo>
                    <a:pt x="3882" y="1752"/>
                  </a:lnTo>
                  <a:lnTo>
                    <a:pt x="3886" y="1746"/>
                  </a:lnTo>
                  <a:lnTo>
                    <a:pt x="3894" y="1728"/>
                  </a:lnTo>
                  <a:lnTo>
                    <a:pt x="3908" y="1712"/>
                  </a:lnTo>
                  <a:lnTo>
                    <a:pt x="3926" y="1696"/>
                  </a:lnTo>
                  <a:lnTo>
                    <a:pt x="3944" y="1682"/>
                  </a:lnTo>
                  <a:lnTo>
                    <a:pt x="3966" y="1672"/>
                  </a:lnTo>
                  <a:lnTo>
                    <a:pt x="3986" y="1664"/>
                  </a:lnTo>
                  <a:lnTo>
                    <a:pt x="4006" y="1660"/>
                  </a:lnTo>
                  <a:lnTo>
                    <a:pt x="4014" y="1660"/>
                  </a:lnTo>
                  <a:lnTo>
                    <a:pt x="4022" y="1662"/>
                  </a:lnTo>
                  <a:lnTo>
                    <a:pt x="4036" y="1664"/>
                  </a:lnTo>
                  <a:lnTo>
                    <a:pt x="4048" y="1666"/>
                  </a:lnTo>
                  <a:lnTo>
                    <a:pt x="4068" y="1664"/>
                  </a:lnTo>
                  <a:lnTo>
                    <a:pt x="4082" y="1664"/>
                  </a:lnTo>
                  <a:lnTo>
                    <a:pt x="4090" y="1666"/>
                  </a:lnTo>
                  <a:lnTo>
                    <a:pt x="4098" y="1670"/>
                  </a:lnTo>
                  <a:lnTo>
                    <a:pt x="4104" y="1672"/>
                  </a:lnTo>
                  <a:lnTo>
                    <a:pt x="4108" y="1672"/>
                  </a:lnTo>
                  <a:lnTo>
                    <a:pt x="4110" y="1670"/>
                  </a:lnTo>
                  <a:lnTo>
                    <a:pt x="4112" y="1666"/>
                  </a:lnTo>
                  <a:lnTo>
                    <a:pt x="4116" y="1662"/>
                  </a:lnTo>
                  <a:lnTo>
                    <a:pt x="4124" y="1660"/>
                  </a:lnTo>
                  <a:lnTo>
                    <a:pt x="4136" y="1658"/>
                  </a:lnTo>
                  <a:lnTo>
                    <a:pt x="4154" y="1660"/>
                  </a:lnTo>
                  <a:lnTo>
                    <a:pt x="4188" y="1668"/>
                  </a:lnTo>
                  <a:lnTo>
                    <a:pt x="4200" y="1670"/>
                  </a:lnTo>
                  <a:lnTo>
                    <a:pt x="4208" y="1670"/>
                  </a:lnTo>
                  <a:lnTo>
                    <a:pt x="4214" y="1670"/>
                  </a:lnTo>
                  <a:lnTo>
                    <a:pt x="4220" y="1666"/>
                  </a:lnTo>
                  <a:lnTo>
                    <a:pt x="4224" y="1658"/>
                  </a:lnTo>
                  <a:lnTo>
                    <a:pt x="4228" y="1648"/>
                  </a:lnTo>
                  <a:lnTo>
                    <a:pt x="4230" y="1646"/>
                  </a:lnTo>
                  <a:lnTo>
                    <a:pt x="4236" y="1644"/>
                  </a:lnTo>
                  <a:lnTo>
                    <a:pt x="4250" y="1642"/>
                  </a:lnTo>
                  <a:lnTo>
                    <a:pt x="4272" y="1642"/>
                  </a:lnTo>
                  <a:lnTo>
                    <a:pt x="4294" y="1644"/>
                  </a:lnTo>
                  <a:lnTo>
                    <a:pt x="4314" y="1648"/>
                  </a:lnTo>
                  <a:lnTo>
                    <a:pt x="4322" y="1652"/>
                  </a:lnTo>
                  <a:lnTo>
                    <a:pt x="4328" y="1656"/>
                  </a:lnTo>
                  <a:lnTo>
                    <a:pt x="4330" y="1660"/>
                  </a:lnTo>
                  <a:lnTo>
                    <a:pt x="4330" y="1664"/>
                  </a:lnTo>
                  <a:lnTo>
                    <a:pt x="4328" y="1670"/>
                  </a:lnTo>
                  <a:lnTo>
                    <a:pt x="4320" y="1676"/>
                  </a:lnTo>
                  <a:lnTo>
                    <a:pt x="4314" y="1682"/>
                  </a:lnTo>
                  <a:lnTo>
                    <a:pt x="4312" y="1686"/>
                  </a:lnTo>
                  <a:lnTo>
                    <a:pt x="4312" y="1688"/>
                  </a:lnTo>
                  <a:lnTo>
                    <a:pt x="4314" y="1690"/>
                  </a:lnTo>
                  <a:lnTo>
                    <a:pt x="4324" y="1692"/>
                  </a:lnTo>
                  <a:lnTo>
                    <a:pt x="4340" y="1690"/>
                  </a:lnTo>
                  <a:lnTo>
                    <a:pt x="4358" y="1688"/>
                  </a:lnTo>
                  <a:lnTo>
                    <a:pt x="4374" y="1684"/>
                  </a:lnTo>
                  <a:lnTo>
                    <a:pt x="4386" y="1680"/>
                  </a:lnTo>
                  <a:lnTo>
                    <a:pt x="4394" y="1676"/>
                  </a:lnTo>
                  <a:lnTo>
                    <a:pt x="4398" y="1670"/>
                  </a:lnTo>
                  <a:lnTo>
                    <a:pt x="4404" y="1670"/>
                  </a:lnTo>
                  <a:lnTo>
                    <a:pt x="4410" y="1674"/>
                  </a:lnTo>
                  <a:lnTo>
                    <a:pt x="4418" y="1678"/>
                  </a:lnTo>
                  <a:lnTo>
                    <a:pt x="4426" y="1682"/>
                  </a:lnTo>
                  <a:lnTo>
                    <a:pt x="4436" y="1684"/>
                  </a:lnTo>
                  <a:lnTo>
                    <a:pt x="4448" y="1682"/>
                  </a:lnTo>
                  <a:lnTo>
                    <a:pt x="4454" y="1680"/>
                  </a:lnTo>
                  <a:lnTo>
                    <a:pt x="4462" y="1676"/>
                  </a:lnTo>
                  <a:lnTo>
                    <a:pt x="4466" y="1672"/>
                  </a:lnTo>
                  <a:lnTo>
                    <a:pt x="4468" y="1668"/>
                  </a:lnTo>
                  <a:lnTo>
                    <a:pt x="4468" y="1664"/>
                  </a:lnTo>
                  <a:lnTo>
                    <a:pt x="4466" y="1660"/>
                  </a:lnTo>
                  <a:lnTo>
                    <a:pt x="4458" y="1652"/>
                  </a:lnTo>
                  <a:lnTo>
                    <a:pt x="4448" y="1646"/>
                  </a:lnTo>
                  <a:lnTo>
                    <a:pt x="4442" y="1642"/>
                  </a:lnTo>
                  <a:lnTo>
                    <a:pt x="4440" y="1636"/>
                  </a:lnTo>
                  <a:lnTo>
                    <a:pt x="4438" y="1632"/>
                  </a:lnTo>
                  <a:lnTo>
                    <a:pt x="4438" y="1626"/>
                  </a:lnTo>
                  <a:lnTo>
                    <a:pt x="4440" y="1618"/>
                  </a:lnTo>
                  <a:lnTo>
                    <a:pt x="4446" y="1612"/>
                  </a:lnTo>
                  <a:lnTo>
                    <a:pt x="4456" y="1602"/>
                  </a:lnTo>
                  <a:lnTo>
                    <a:pt x="4468" y="1592"/>
                  </a:lnTo>
                  <a:lnTo>
                    <a:pt x="4496" y="1572"/>
                  </a:lnTo>
                  <a:lnTo>
                    <a:pt x="4514" y="1556"/>
                  </a:lnTo>
                  <a:lnTo>
                    <a:pt x="4536" y="1530"/>
                  </a:lnTo>
                  <a:lnTo>
                    <a:pt x="4546" y="1522"/>
                  </a:lnTo>
                  <a:lnTo>
                    <a:pt x="4562" y="1514"/>
                  </a:lnTo>
                  <a:lnTo>
                    <a:pt x="4584" y="1508"/>
                  </a:lnTo>
                  <a:lnTo>
                    <a:pt x="4616" y="1502"/>
                  </a:lnTo>
                  <a:lnTo>
                    <a:pt x="4630" y="1502"/>
                  </a:lnTo>
                  <a:lnTo>
                    <a:pt x="4642" y="1504"/>
                  </a:lnTo>
                  <a:lnTo>
                    <a:pt x="4650" y="1508"/>
                  </a:lnTo>
                  <a:lnTo>
                    <a:pt x="4656" y="1514"/>
                  </a:lnTo>
                  <a:lnTo>
                    <a:pt x="4660" y="1520"/>
                  </a:lnTo>
                  <a:lnTo>
                    <a:pt x="4664" y="1528"/>
                  </a:lnTo>
                  <a:lnTo>
                    <a:pt x="4664" y="1546"/>
                  </a:lnTo>
                  <a:lnTo>
                    <a:pt x="4666" y="1562"/>
                  </a:lnTo>
                  <a:lnTo>
                    <a:pt x="4666" y="1568"/>
                  </a:lnTo>
                  <a:lnTo>
                    <a:pt x="4668" y="1574"/>
                  </a:lnTo>
                  <a:lnTo>
                    <a:pt x="4672" y="1578"/>
                  </a:lnTo>
                  <a:lnTo>
                    <a:pt x="4676" y="1580"/>
                  </a:lnTo>
                  <a:lnTo>
                    <a:pt x="4684" y="1578"/>
                  </a:lnTo>
                  <a:lnTo>
                    <a:pt x="4694" y="1574"/>
                  </a:lnTo>
                  <a:lnTo>
                    <a:pt x="4714" y="1562"/>
                  </a:lnTo>
                  <a:lnTo>
                    <a:pt x="4728" y="1550"/>
                  </a:lnTo>
                  <a:lnTo>
                    <a:pt x="4738" y="1540"/>
                  </a:lnTo>
                  <a:lnTo>
                    <a:pt x="4746" y="1530"/>
                  </a:lnTo>
                  <a:lnTo>
                    <a:pt x="4752" y="1524"/>
                  </a:lnTo>
                  <a:lnTo>
                    <a:pt x="4758" y="1520"/>
                  </a:lnTo>
                  <a:lnTo>
                    <a:pt x="4766" y="1518"/>
                  </a:lnTo>
                  <a:lnTo>
                    <a:pt x="4778" y="1520"/>
                  </a:lnTo>
                  <a:lnTo>
                    <a:pt x="4784" y="1522"/>
                  </a:lnTo>
                  <a:lnTo>
                    <a:pt x="4788" y="1520"/>
                  </a:lnTo>
                  <a:lnTo>
                    <a:pt x="4790" y="1518"/>
                  </a:lnTo>
                  <a:lnTo>
                    <a:pt x="4792" y="1514"/>
                  </a:lnTo>
                  <a:lnTo>
                    <a:pt x="4790" y="1502"/>
                  </a:lnTo>
                  <a:lnTo>
                    <a:pt x="4788" y="1486"/>
                  </a:lnTo>
                  <a:lnTo>
                    <a:pt x="4788" y="1472"/>
                  </a:lnTo>
                  <a:lnTo>
                    <a:pt x="4790" y="1464"/>
                  </a:lnTo>
                  <a:lnTo>
                    <a:pt x="4792" y="1458"/>
                  </a:lnTo>
                  <a:lnTo>
                    <a:pt x="4796" y="1452"/>
                  </a:lnTo>
                  <a:lnTo>
                    <a:pt x="4802" y="1448"/>
                  </a:lnTo>
                  <a:lnTo>
                    <a:pt x="4812" y="1446"/>
                  </a:lnTo>
                  <a:lnTo>
                    <a:pt x="4824" y="1446"/>
                  </a:lnTo>
                  <a:lnTo>
                    <a:pt x="4854" y="1446"/>
                  </a:lnTo>
                  <a:lnTo>
                    <a:pt x="4856" y="1448"/>
                  </a:lnTo>
                  <a:lnTo>
                    <a:pt x="4858" y="1448"/>
                  </a:lnTo>
                  <a:lnTo>
                    <a:pt x="4854" y="1452"/>
                  </a:lnTo>
                  <a:lnTo>
                    <a:pt x="4848" y="1460"/>
                  </a:lnTo>
                  <a:lnTo>
                    <a:pt x="4838" y="1472"/>
                  </a:lnTo>
                  <a:lnTo>
                    <a:pt x="4830" y="1490"/>
                  </a:lnTo>
                  <a:lnTo>
                    <a:pt x="4828" y="1500"/>
                  </a:lnTo>
                  <a:lnTo>
                    <a:pt x="4824" y="1512"/>
                  </a:lnTo>
                  <a:lnTo>
                    <a:pt x="4822" y="1526"/>
                  </a:lnTo>
                  <a:lnTo>
                    <a:pt x="4818" y="1536"/>
                  </a:lnTo>
                  <a:lnTo>
                    <a:pt x="4814" y="1544"/>
                  </a:lnTo>
                  <a:lnTo>
                    <a:pt x="4810" y="1552"/>
                  </a:lnTo>
                  <a:lnTo>
                    <a:pt x="4798" y="1564"/>
                  </a:lnTo>
                  <a:lnTo>
                    <a:pt x="4784" y="1572"/>
                  </a:lnTo>
                  <a:lnTo>
                    <a:pt x="4766" y="1582"/>
                  </a:lnTo>
                  <a:lnTo>
                    <a:pt x="4748" y="1594"/>
                  </a:lnTo>
                  <a:lnTo>
                    <a:pt x="4726" y="1612"/>
                  </a:lnTo>
                  <a:lnTo>
                    <a:pt x="4716" y="1622"/>
                  </a:lnTo>
                  <a:lnTo>
                    <a:pt x="4704" y="1636"/>
                  </a:lnTo>
                  <a:lnTo>
                    <a:pt x="4664" y="1686"/>
                  </a:lnTo>
                  <a:lnTo>
                    <a:pt x="4646" y="1706"/>
                  </a:lnTo>
                  <a:lnTo>
                    <a:pt x="4630" y="1722"/>
                  </a:lnTo>
                  <a:lnTo>
                    <a:pt x="4614" y="1734"/>
                  </a:lnTo>
                  <a:lnTo>
                    <a:pt x="4600" y="1744"/>
                  </a:lnTo>
                  <a:lnTo>
                    <a:pt x="4584" y="1752"/>
                  </a:lnTo>
                  <a:lnTo>
                    <a:pt x="4568" y="1756"/>
                  </a:lnTo>
                  <a:lnTo>
                    <a:pt x="4554" y="1760"/>
                  </a:lnTo>
                  <a:lnTo>
                    <a:pt x="4546" y="1764"/>
                  </a:lnTo>
                  <a:lnTo>
                    <a:pt x="4544" y="1770"/>
                  </a:lnTo>
                  <a:lnTo>
                    <a:pt x="4542" y="1776"/>
                  </a:lnTo>
                  <a:lnTo>
                    <a:pt x="4542" y="1784"/>
                  </a:lnTo>
                  <a:lnTo>
                    <a:pt x="4540" y="1792"/>
                  </a:lnTo>
                  <a:lnTo>
                    <a:pt x="4532" y="1802"/>
                  </a:lnTo>
                  <a:lnTo>
                    <a:pt x="4520" y="1812"/>
                  </a:lnTo>
                  <a:lnTo>
                    <a:pt x="4514" y="1820"/>
                  </a:lnTo>
                  <a:lnTo>
                    <a:pt x="4508" y="1828"/>
                  </a:lnTo>
                  <a:lnTo>
                    <a:pt x="4502" y="1840"/>
                  </a:lnTo>
                  <a:lnTo>
                    <a:pt x="4498" y="1854"/>
                  </a:lnTo>
                  <a:lnTo>
                    <a:pt x="4496" y="1868"/>
                  </a:lnTo>
                  <a:lnTo>
                    <a:pt x="4494" y="1886"/>
                  </a:lnTo>
                  <a:lnTo>
                    <a:pt x="4494" y="1922"/>
                  </a:lnTo>
                  <a:lnTo>
                    <a:pt x="4496" y="1962"/>
                  </a:lnTo>
                  <a:lnTo>
                    <a:pt x="4502" y="2006"/>
                  </a:lnTo>
                  <a:lnTo>
                    <a:pt x="4508" y="2050"/>
                  </a:lnTo>
                  <a:lnTo>
                    <a:pt x="4518" y="2092"/>
                  </a:lnTo>
                  <a:lnTo>
                    <a:pt x="4520" y="2110"/>
                  </a:lnTo>
                  <a:lnTo>
                    <a:pt x="4522" y="2132"/>
                  </a:lnTo>
                  <a:lnTo>
                    <a:pt x="4526" y="2152"/>
                  </a:lnTo>
                  <a:lnTo>
                    <a:pt x="4530" y="2168"/>
                  </a:lnTo>
                  <a:lnTo>
                    <a:pt x="4532" y="2172"/>
                  </a:lnTo>
                  <a:lnTo>
                    <a:pt x="4536" y="2176"/>
                  </a:lnTo>
                  <a:lnTo>
                    <a:pt x="4542" y="2178"/>
                  </a:lnTo>
                  <a:lnTo>
                    <a:pt x="4548" y="2176"/>
                  </a:lnTo>
                  <a:lnTo>
                    <a:pt x="4556" y="2172"/>
                  </a:lnTo>
                  <a:lnTo>
                    <a:pt x="4564" y="2164"/>
                  </a:lnTo>
                  <a:lnTo>
                    <a:pt x="4574" y="2152"/>
                  </a:lnTo>
                  <a:lnTo>
                    <a:pt x="4588" y="2136"/>
                  </a:lnTo>
                  <a:lnTo>
                    <a:pt x="4594" y="2124"/>
                  </a:lnTo>
                  <a:lnTo>
                    <a:pt x="4600" y="2114"/>
                  </a:lnTo>
                  <a:lnTo>
                    <a:pt x="4608" y="2094"/>
                  </a:lnTo>
                  <a:lnTo>
                    <a:pt x="4610" y="2080"/>
                  </a:lnTo>
                  <a:lnTo>
                    <a:pt x="4612" y="2068"/>
                  </a:lnTo>
                  <a:lnTo>
                    <a:pt x="4612" y="2060"/>
                  </a:lnTo>
                  <a:lnTo>
                    <a:pt x="4614" y="2056"/>
                  </a:lnTo>
                  <a:lnTo>
                    <a:pt x="4618" y="2054"/>
                  </a:lnTo>
                  <a:lnTo>
                    <a:pt x="4626" y="2050"/>
                  </a:lnTo>
                  <a:lnTo>
                    <a:pt x="4644" y="2050"/>
                  </a:lnTo>
                  <a:lnTo>
                    <a:pt x="4654" y="2048"/>
                  </a:lnTo>
                  <a:lnTo>
                    <a:pt x="4660" y="2046"/>
                  </a:lnTo>
                  <a:lnTo>
                    <a:pt x="4664" y="2042"/>
                  </a:lnTo>
                  <a:lnTo>
                    <a:pt x="4668" y="2038"/>
                  </a:lnTo>
                  <a:lnTo>
                    <a:pt x="4670" y="2024"/>
                  </a:lnTo>
                  <a:lnTo>
                    <a:pt x="4670" y="2010"/>
                  </a:lnTo>
                  <a:lnTo>
                    <a:pt x="4670" y="1996"/>
                  </a:lnTo>
                  <a:lnTo>
                    <a:pt x="4672" y="1988"/>
                  </a:lnTo>
                  <a:lnTo>
                    <a:pt x="4676" y="1982"/>
                  </a:lnTo>
                  <a:lnTo>
                    <a:pt x="4680" y="1976"/>
                  </a:lnTo>
                  <a:lnTo>
                    <a:pt x="4686" y="1972"/>
                  </a:lnTo>
                  <a:lnTo>
                    <a:pt x="4694" y="1968"/>
                  </a:lnTo>
                  <a:lnTo>
                    <a:pt x="4704" y="1968"/>
                  </a:lnTo>
                  <a:lnTo>
                    <a:pt x="4730" y="1964"/>
                  </a:lnTo>
                  <a:lnTo>
                    <a:pt x="4740" y="1960"/>
                  </a:lnTo>
                  <a:lnTo>
                    <a:pt x="4744" y="1956"/>
                  </a:lnTo>
                  <a:lnTo>
                    <a:pt x="4748" y="1952"/>
                  </a:lnTo>
                  <a:lnTo>
                    <a:pt x="4750" y="1948"/>
                  </a:lnTo>
                  <a:lnTo>
                    <a:pt x="4750" y="1944"/>
                  </a:lnTo>
                  <a:lnTo>
                    <a:pt x="4748" y="1938"/>
                  </a:lnTo>
                  <a:lnTo>
                    <a:pt x="4744" y="1926"/>
                  </a:lnTo>
                  <a:lnTo>
                    <a:pt x="4740" y="1912"/>
                  </a:lnTo>
                  <a:lnTo>
                    <a:pt x="4738" y="1904"/>
                  </a:lnTo>
                  <a:lnTo>
                    <a:pt x="4738" y="1896"/>
                  </a:lnTo>
                  <a:lnTo>
                    <a:pt x="4740" y="1888"/>
                  </a:lnTo>
                  <a:lnTo>
                    <a:pt x="4744" y="1880"/>
                  </a:lnTo>
                  <a:lnTo>
                    <a:pt x="4748" y="1874"/>
                  </a:lnTo>
                  <a:lnTo>
                    <a:pt x="4752" y="1870"/>
                  </a:lnTo>
                  <a:lnTo>
                    <a:pt x="4756" y="1866"/>
                  </a:lnTo>
                  <a:lnTo>
                    <a:pt x="4760" y="1866"/>
                  </a:lnTo>
                  <a:lnTo>
                    <a:pt x="4770" y="1866"/>
                  </a:lnTo>
                  <a:lnTo>
                    <a:pt x="4778" y="1870"/>
                  </a:lnTo>
                  <a:lnTo>
                    <a:pt x="4784" y="1874"/>
                  </a:lnTo>
                  <a:lnTo>
                    <a:pt x="4792" y="1874"/>
                  </a:lnTo>
                  <a:lnTo>
                    <a:pt x="4794" y="1874"/>
                  </a:lnTo>
                  <a:lnTo>
                    <a:pt x="4796" y="1872"/>
                  </a:lnTo>
                  <a:lnTo>
                    <a:pt x="4800" y="1862"/>
                  </a:lnTo>
                  <a:lnTo>
                    <a:pt x="4800" y="1854"/>
                  </a:lnTo>
                  <a:lnTo>
                    <a:pt x="4800" y="1846"/>
                  </a:lnTo>
                  <a:lnTo>
                    <a:pt x="4798" y="1840"/>
                  </a:lnTo>
                  <a:lnTo>
                    <a:pt x="4796" y="1836"/>
                  </a:lnTo>
                  <a:lnTo>
                    <a:pt x="4788" y="1828"/>
                  </a:lnTo>
                  <a:lnTo>
                    <a:pt x="4782" y="1822"/>
                  </a:lnTo>
                  <a:lnTo>
                    <a:pt x="4774" y="1816"/>
                  </a:lnTo>
                  <a:lnTo>
                    <a:pt x="4772" y="1814"/>
                  </a:lnTo>
                  <a:lnTo>
                    <a:pt x="4772" y="1810"/>
                  </a:lnTo>
                  <a:lnTo>
                    <a:pt x="4772" y="1806"/>
                  </a:lnTo>
                  <a:lnTo>
                    <a:pt x="4774" y="1802"/>
                  </a:lnTo>
                  <a:lnTo>
                    <a:pt x="4782" y="1790"/>
                  </a:lnTo>
                  <a:lnTo>
                    <a:pt x="4790" y="1780"/>
                  </a:lnTo>
                  <a:lnTo>
                    <a:pt x="4794" y="1772"/>
                  </a:lnTo>
                  <a:lnTo>
                    <a:pt x="4794" y="1766"/>
                  </a:lnTo>
                  <a:lnTo>
                    <a:pt x="4792" y="1760"/>
                  </a:lnTo>
                  <a:lnTo>
                    <a:pt x="4788" y="1756"/>
                  </a:lnTo>
                  <a:lnTo>
                    <a:pt x="4782" y="1752"/>
                  </a:lnTo>
                  <a:lnTo>
                    <a:pt x="4768" y="1748"/>
                  </a:lnTo>
                  <a:lnTo>
                    <a:pt x="4756" y="1744"/>
                  </a:lnTo>
                  <a:lnTo>
                    <a:pt x="4750" y="1740"/>
                  </a:lnTo>
                  <a:lnTo>
                    <a:pt x="4746" y="1738"/>
                  </a:lnTo>
                  <a:lnTo>
                    <a:pt x="4746" y="1732"/>
                  </a:lnTo>
                  <a:lnTo>
                    <a:pt x="4748" y="1728"/>
                  </a:lnTo>
                  <a:lnTo>
                    <a:pt x="4752" y="1720"/>
                  </a:lnTo>
                  <a:lnTo>
                    <a:pt x="4762" y="1712"/>
                  </a:lnTo>
                  <a:lnTo>
                    <a:pt x="4782" y="1694"/>
                  </a:lnTo>
                  <a:lnTo>
                    <a:pt x="4794" y="1678"/>
                  </a:lnTo>
                  <a:lnTo>
                    <a:pt x="4800" y="1664"/>
                  </a:lnTo>
                  <a:lnTo>
                    <a:pt x="4804" y="1652"/>
                  </a:lnTo>
                  <a:lnTo>
                    <a:pt x="4806" y="1642"/>
                  </a:lnTo>
                  <a:lnTo>
                    <a:pt x="4810" y="1634"/>
                  </a:lnTo>
                  <a:lnTo>
                    <a:pt x="4816" y="1628"/>
                  </a:lnTo>
                  <a:lnTo>
                    <a:pt x="4828" y="1622"/>
                  </a:lnTo>
                  <a:lnTo>
                    <a:pt x="4840" y="1618"/>
                  </a:lnTo>
                  <a:lnTo>
                    <a:pt x="4848" y="1618"/>
                  </a:lnTo>
                  <a:lnTo>
                    <a:pt x="4852" y="1620"/>
                  </a:lnTo>
                  <a:lnTo>
                    <a:pt x="4854" y="1622"/>
                  </a:lnTo>
                  <a:lnTo>
                    <a:pt x="4856" y="1624"/>
                  </a:lnTo>
                  <a:lnTo>
                    <a:pt x="4862" y="1622"/>
                  </a:lnTo>
                  <a:lnTo>
                    <a:pt x="4872" y="1616"/>
                  </a:lnTo>
                  <a:lnTo>
                    <a:pt x="4888" y="1606"/>
                  </a:lnTo>
                  <a:lnTo>
                    <a:pt x="4900" y="1598"/>
                  </a:lnTo>
                  <a:lnTo>
                    <a:pt x="4908" y="1592"/>
                  </a:lnTo>
                  <a:lnTo>
                    <a:pt x="4914" y="1592"/>
                  </a:lnTo>
                  <a:lnTo>
                    <a:pt x="4916" y="1592"/>
                  </a:lnTo>
                  <a:lnTo>
                    <a:pt x="4918" y="1596"/>
                  </a:lnTo>
                  <a:lnTo>
                    <a:pt x="4918" y="1600"/>
                  </a:lnTo>
                  <a:lnTo>
                    <a:pt x="4914" y="1612"/>
                  </a:lnTo>
                  <a:lnTo>
                    <a:pt x="4910" y="1624"/>
                  </a:lnTo>
                  <a:lnTo>
                    <a:pt x="4910" y="1628"/>
                  </a:lnTo>
                  <a:lnTo>
                    <a:pt x="4910" y="1632"/>
                  </a:lnTo>
                  <a:lnTo>
                    <a:pt x="4912" y="1632"/>
                  </a:lnTo>
                  <a:lnTo>
                    <a:pt x="4916" y="1632"/>
                  </a:lnTo>
                  <a:lnTo>
                    <a:pt x="4934" y="1618"/>
                  </a:lnTo>
                  <a:lnTo>
                    <a:pt x="4958" y="1600"/>
                  </a:lnTo>
                  <a:lnTo>
                    <a:pt x="4980" y="1588"/>
                  </a:lnTo>
                  <a:lnTo>
                    <a:pt x="4990" y="1586"/>
                  </a:lnTo>
                  <a:lnTo>
                    <a:pt x="5000" y="1584"/>
                  </a:lnTo>
                  <a:lnTo>
                    <a:pt x="5016" y="1584"/>
                  </a:lnTo>
                  <a:lnTo>
                    <a:pt x="5032" y="1588"/>
                  </a:lnTo>
                  <a:lnTo>
                    <a:pt x="5048" y="1596"/>
                  </a:lnTo>
                  <a:lnTo>
                    <a:pt x="5060" y="1606"/>
                  </a:lnTo>
                  <a:lnTo>
                    <a:pt x="5072" y="1618"/>
                  </a:lnTo>
                  <a:lnTo>
                    <a:pt x="5080" y="1628"/>
                  </a:lnTo>
                  <a:lnTo>
                    <a:pt x="5082" y="1630"/>
                  </a:lnTo>
                  <a:lnTo>
                    <a:pt x="5084" y="1628"/>
                  </a:lnTo>
                  <a:lnTo>
                    <a:pt x="5086" y="1620"/>
                  </a:lnTo>
                  <a:lnTo>
                    <a:pt x="5094" y="1608"/>
                  </a:lnTo>
                  <a:lnTo>
                    <a:pt x="5108" y="1592"/>
                  </a:lnTo>
                  <a:lnTo>
                    <a:pt x="5118" y="1584"/>
                  </a:lnTo>
                  <a:lnTo>
                    <a:pt x="5132" y="1574"/>
                  </a:lnTo>
                  <a:lnTo>
                    <a:pt x="5148" y="1564"/>
                  </a:lnTo>
                  <a:lnTo>
                    <a:pt x="5168" y="1552"/>
                  </a:lnTo>
                  <a:lnTo>
                    <a:pt x="5186" y="1542"/>
                  </a:lnTo>
                  <a:lnTo>
                    <a:pt x="5202" y="1532"/>
                  </a:lnTo>
                  <a:lnTo>
                    <a:pt x="5236" y="1508"/>
                  </a:lnTo>
                  <a:lnTo>
                    <a:pt x="5252" y="1496"/>
                  </a:lnTo>
                  <a:lnTo>
                    <a:pt x="5272" y="1484"/>
                  </a:lnTo>
                  <a:lnTo>
                    <a:pt x="5290" y="1474"/>
                  </a:lnTo>
                  <a:lnTo>
                    <a:pt x="5312" y="1466"/>
                  </a:lnTo>
                  <a:lnTo>
                    <a:pt x="5330" y="1460"/>
                  </a:lnTo>
                  <a:lnTo>
                    <a:pt x="5348" y="1456"/>
                  </a:lnTo>
                  <a:lnTo>
                    <a:pt x="5362" y="1454"/>
                  </a:lnTo>
                  <a:lnTo>
                    <a:pt x="5374" y="1454"/>
                  </a:lnTo>
                  <a:lnTo>
                    <a:pt x="5396" y="1456"/>
                  </a:lnTo>
                  <a:lnTo>
                    <a:pt x="5410" y="1460"/>
                  </a:lnTo>
                  <a:lnTo>
                    <a:pt x="5422" y="1464"/>
                  </a:lnTo>
                  <a:lnTo>
                    <a:pt x="5430" y="1466"/>
                  </a:lnTo>
                  <a:lnTo>
                    <a:pt x="5434" y="1466"/>
                  </a:lnTo>
                  <a:lnTo>
                    <a:pt x="5438" y="1464"/>
                  </a:lnTo>
                  <a:lnTo>
                    <a:pt x="5448" y="1458"/>
                  </a:lnTo>
                  <a:lnTo>
                    <a:pt x="5454" y="1448"/>
                  </a:lnTo>
                  <a:lnTo>
                    <a:pt x="5458" y="1440"/>
                  </a:lnTo>
                  <a:lnTo>
                    <a:pt x="5456" y="1432"/>
                  </a:lnTo>
                  <a:lnTo>
                    <a:pt x="5450" y="1422"/>
                  </a:lnTo>
                  <a:lnTo>
                    <a:pt x="5436" y="1400"/>
                  </a:lnTo>
                  <a:lnTo>
                    <a:pt x="5428" y="1386"/>
                  </a:lnTo>
                  <a:lnTo>
                    <a:pt x="5420" y="1368"/>
                  </a:lnTo>
                  <a:lnTo>
                    <a:pt x="5412" y="1348"/>
                  </a:lnTo>
                  <a:lnTo>
                    <a:pt x="5404" y="1338"/>
                  </a:lnTo>
                  <a:lnTo>
                    <a:pt x="5400" y="1336"/>
                  </a:lnTo>
                  <a:lnTo>
                    <a:pt x="5396" y="1336"/>
                  </a:lnTo>
                  <a:lnTo>
                    <a:pt x="5390" y="1336"/>
                  </a:lnTo>
                  <a:lnTo>
                    <a:pt x="5384" y="1338"/>
                  </a:lnTo>
                  <a:lnTo>
                    <a:pt x="5378" y="1338"/>
                  </a:lnTo>
                  <a:lnTo>
                    <a:pt x="5376" y="1336"/>
                  </a:lnTo>
                  <a:lnTo>
                    <a:pt x="5374" y="1334"/>
                  </a:lnTo>
                  <a:lnTo>
                    <a:pt x="5368" y="1322"/>
                  </a:lnTo>
                  <a:lnTo>
                    <a:pt x="5368" y="1316"/>
                  </a:lnTo>
                  <a:lnTo>
                    <a:pt x="5368" y="1312"/>
                  </a:lnTo>
                  <a:lnTo>
                    <a:pt x="5372" y="1310"/>
                  </a:lnTo>
                  <a:lnTo>
                    <a:pt x="5374" y="1308"/>
                  </a:lnTo>
                  <a:lnTo>
                    <a:pt x="5384" y="1308"/>
                  </a:lnTo>
                  <a:lnTo>
                    <a:pt x="5398" y="1310"/>
                  </a:lnTo>
                  <a:lnTo>
                    <a:pt x="5414" y="1312"/>
                  </a:lnTo>
                  <a:lnTo>
                    <a:pt x="5432" y="1310"/>
                  </a:lnTo>
                  <a:lnTo>
                    <a:pt x="5440" y="1308"/>
                  </a:lnTo>
                  <a:lnTo>
                    <a:pt x="5448" y="1304"/>
                  </a:lnTo>
                  <a:lnTo>
                    <a:pt x="5454" y="1298"/>
                  </a:lnTo>
                  <a:lnTo>
                    <a:pt x="5462" y="1292"/>
                  </a:lnTo>
                  <a:lnTo>
                    <a:pt x="5478" y="1272"/>
                  </a:lnTo>
                  <a:lnTo>
                    <a:pt x="5478" y="1258"/>
                  </a:lnTo>
                  <a:lnTo>
                    <a:pt x="5486" y="1248"/>
                  </a:lnTo>
                  <a:lnTo>
                    <a:pt x="5490" y="1244"/>
                  </a:lnTo>
                  <a:lnTo>
                    <a:pt x="5490" y="1240"/>
                  </a:lnTo>
                  <a:lnTo>
                    <a:pt x="5490" y="1236"/>
                  </a:lnTo>
                  <a:lnTo>
                    <a:pt x="5488" y="1232"/>
                  </a:lnTo>
                  <a:lnTo>
                    <a:pt x="5480" y="1220"/>
                  </a:lnTo>
                  <a:lnTo>
                    <a:pt x="5478" y="1216"/>
                  </a:lnTo>
                  <a:lnTo>
                    <a:pt x="5478" y="1204"/>
                  </a:lnTo>
                  <a:lnTo>
                    <a:pt x="5480" y="1200"/>
                  </a:lnTo>
                  <a:lnTo>
                    <a:pt x="5484" y="1200"/>
                  </a:lnTo>
                  <a:lnTo>
                    <a:pt x="5490" y="1200"/>
                  </a:lnTo>
                  <a:lnTo>
                    <a:pt x="5496" y="1202"/>
                  </a:lnTo>
                  <a:lnTo>
                    <a:pt x="5502" y="1206"/>
                  </a:lnTo>
                  <a:lnTo>
                    <a:pt x="5510" y="1212"/>
                  </a:lnTo>
                  <a:lnTo>
                    <a:pt x="5516" y="1220"/>
                  </a:lnTo>
                  <a:lnTo>
                    <a:pt x="5520" y="1230"/>
                  </a:lnTo>
                  <a:lnTo>
                    <a:pt x="5524" y="1238"/>
                  </a:lnTo>
                  <a:lnTo>
                    <a:pt x="5530" y="1242"/>
                  </a:lnTo>
                  <a:lnTo>
                    <a:pt x="5536" y="1244"/>
                  </a:lnTo>
                  <a:lnTo>
                    <a:pt x="5542" y="1246"/>
                  </a:lnTo>
                  <a:lnTo>
                    <a:pt x="5556" y="1244"/>
                  </a:lnTo>
                  <a:lnTo>
                    <a:pt x="5572" y="1242"/>
                  </a:lnTo>
                  <a:lnTo>
                    <a:pt x="5588" y="1238"/>
                  </a:lnTo>
                  <a:lnTo>
                    <a:pt x="5596" y="1238"/>
                  </a:lnTo>
                  <a:lnTo>
                    <a:pt x="5604" y="1238"/>
                  </a:lnTo>
                  <a:lnTo>
                    <a:pt x="5610" y="1242"/>
                  </a:lnTo>
                  <a:lnTo>
                    <a:pt x="5618" y="1246"/>
                  </a:lnTo>
                  <a:lnTo>
                    <a:pt x="5624" y="1252"/>
                  </a:lnTo>
                  <a:lnTo>
                    <a:pt x="5628" y="1262"/>
                  </a:lnTo>
                  <a:lnTo>
                    <a:pt x="5638" y="1278"/>
                  </a:lnTo>
                  <a:lnTo>
                    <a:pt x="5648" y="1290"/>
                  </a:lnTo>
                  <a:lnTo>
                    <a:pt x="5656" y="1294"/>
                  </a:lnTo>
                  <a:lnTo>
                    <a:pt x="5664" y="1296"/>
                  </a:lnTo>
                  <a:lnTo>
                    <a:pt x="5674" y="1298"/>
                  </a:lnTo>
                  <a:lnTo>
                    <a:pt x="5682" y="1298"/>
                  </a:lnTo>
                  <a:lnTo>
                    <a:pt x="5690" y="1302"/>
                  </a:lnTo>
                  <a:lnTo>
                    <a:pt x="5696" y="1310"/>
                  </a:lnTo>
                  <a:lnTo>
                    <a:pt x="5700" y="1316"/>
                  </a:lnTo>
                  <a:lnTo>
                    <a:pt x="5706" y="1320"/>
                  </a:lnTo>
                  <a:lnTo>
                    <a:pt x="5710" y="1322"/>
                  </a:lnTo>
                  <a:lnTo>
                    <a:pt x="5716" y="1322"/>
                  </a:lnTo>
                  <a:lnTo>
                    <a:pt x="5726" y="1322"/>
                  </a:lnTo>
                  <a:lnTo>
                    <a:pt x="5738" y="1318"/>
                  </a:lnTo>
                  <a:lnTo>
                    <a:pt x="5748" y="1310"/>
                  </a:lnTo>
                  <a:lnTo>
                    <a:pt x="5756" y="1298"/>
                  </a:lnTo>
                  <a:lnTo>
                    <a:pt x="5764" y="1284"/>
                  </a:lnTo>
                  <a:lnTo>
                    <a:pt x="5766" y="1268"/>
                  </a:lnTo>
                  <a:lnTo>
                    <a:pt x="5768" y="1254"/>
                  </a:lnTo>
                  <a:lnTo>
                    <a:pt x="5770" y="1248"/>
                  </a:lnTo>
                  <a:lnTo>
                    <a:pt x="5774" y="1246"/>
                  </a:lnTo>
                  <a:lnTo>
                    <a:pt x="5782" y="1240"/>
                  </a:lnTo>
                  <a:lnTo>
                    <a:pt x="5792" y="1238"/>
                  </a:lnTo>
                  <a:lnTo>
                    <a:pt x="5802" y="1238"/>
                  </a:lnTo>
                  <a:lnTo>
                    <a:pt x="5816" y="1234"/>
                  </a:lnTo>
                  <a:lnTo>
                    <a:pt x="5830" y="1228"/>
                  </a:lnTo>
                  <a:lnTo>
                    <a:pt x="5836" y="1222"/>
                  </a:lnTo>
                  <a:lnTo>
                    <a:pt x="5844" y="1216"/>
                  </a:lnTo>
                  <a:lnTo>
                    <a:pt x="5854" y="1204"/>
                  </a:lnTo>
                  <a:lnTo>
                    <a:pt x="5856" y="1198"/>
                  </a:lnTo>
                  <a:lnTo>
                    <a:pt x="5856" y="1196"/>
                  </a:lnTo>
                  <a:lnTo>
                    <a:pt x="5854" y="1194"/>
                  </a:lnTo>
                  <a:lnTo>
                    <a:pt x="5846" y="1194"/>
                  </a:lnTo>
                  <a:lnTo>
                    <a:pt x="5836" y="1192"/>
                  </a:lnTo>
                  <a:lnTo>
                    <a:pt x="5824" y="1188"/>
                  </a:lnTo>
                  <a:lnTo>
                    <a:pt x="5816" y="1184"/>
                  </a:lnTo>
                  <a:lnTo>
                    <a:pt x="5810" y="1180"/>
                  </a:lnTo>
                  <a:lnTo>
                    <a:pt x="5804" y="1174"/>
                  </a:lnTo>
                  <a:lnTo>
                    <a:pt x="5798" y="116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8" name="Freeform 6004">
              <a:extLst>
                <a:ext uri="{FF2B5EF4-FFF2-40B4-BE49-F238E27FC236}">
                  <a16:creationId xmlns:a16="http://schemas.microsoft.com/office/drawing/2014/main" id="{C234E250-D638-4A52-94C8-AB626C0AF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495" y="4209922"/>
              <a:ext cx="3572" cy="40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10"/>
                </a:cxn>
                <a:cxn ang="0">
                  <a:pos x="6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8" h="10">
                  <a:moveTo>
                    <a:pt x="0" y="6"/>
                  </a:moveTo>
                  <a:lnTo>
                    <a:pt x="0" y="6"/>
                  </a:lnTo>
                  <a:lnTo>
                    <a:pt x="2" y="8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  <p:grpSp>
          <p:nvGrpSpPr>
            <p:cNvPr id="9" name="Gruppe 224">
              <a:extLst>
                <a:ext uri="{FF2B5EF4-FFF2-40B4-BE49-F238E27FC236}">
                  <a16:creationId xmlns:a16="http://schemas.microsoft.com/office/drawing/2014/main" id="{5F17C7AD-6097-43C0-9B9F-E6849DBB7280}"/>
                </a:ext>
              </a:extLst>
            </p:cNvPr>
            <p:cNvGrpSpPr/>
            <p:nvPr/>
          </p:nvGrpSpPr>
          <p:grpSpPr bwMode="auto">
            <a:xfrm>
              <a:off x="1504597" y="2399471"/>
              <a:ext cx="2802847" cy="1873326"/>
              <a:chOff x="93979" y="699453"/>
              <a:chExt cx="3986530" cy="2951480"/>
            </a:xfrm>
            <a:grpFill/>
          </p:grpSpPr>
          <p:sp>
            <p:nvSpPr>
              <p:cNvPr id="17" name="Freeform 6016">
                <a:extLst>
                  <a:ext uri="{FF2B5EF4-FFF2-40B4-BE49-F238E27FC236}">
                    <a16:creationId xmlns:a16="http://schemas.microsoft.com/office/drawing/2014/main" id="{161F0D1E-FA2D-4759-8F60-8BFE1ABFD4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550" y="1099503"/>
                <a:ext cx="40640" cy="26670"/>
              </a:xfrm>
              <a:custGeom>
                <a:avLst/>
                <a:gdLst/>
                <a:ahLst/>
                <a:cxnLst>
                  <a:cxn ang="0">
                    <a:pos x="54" y="2"/>
                  </a:cxn>
                  <a:cxn ang="0">
                    <a:pos x="54" y="2"/>
                  </a:cxn>
                  <a:cxn ang="0">
                    <a:pos x="32" y="12"/>
                  </a:cxn>
                  <a:cxn ang="0">
                    <a:pos x="10" y="24"/>
                  </a:cxn>
                  <a:cxn ang="0">
                    <a:pos x="4" y="30"/>
                  </a:cxn>
                  <a:cxn ang="0">
                    <a:pos x="0" y="36"/>
                  </a:cxn>
                  <a:cxn ang="0">
                    <a:pos x="2" y="38"/>
                  </a:cxn>
                  <a:cxn ang="0">
                    <a:pos x="4" y="40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22" y="42"/>
                  </a:cxn>
                  <a:cxn ang="0">
                    <a:pos x="28" y="42"/>
                  </a:cxn>
                  <a:cxn ang="0">
                    <a:pos x="40" y="36"/>
                  </a:cxn>
                  <a:cxn ang="0">
                    <a:pos x="50" y="28"/>
                  </a:cxn>
                  <a:cxn ang="0">
                    <a:pos x="58" y="20"/>
                  </a:cxn>
                  <a:cxn ang="0">
                    <a:pos x="62" y="10"/>
                  </a:cxn>
                  <a:cxn ang="0">
                    <a:pos x="64" y="4"/>
                  </a:cxn>
                  <a:cxn ang="0">
                    <a:pos x="64" y="2"/>
                  </a:cxn>
                  <a:cxn ang="0">
                    <a:pos x="62" y="0"/>
                  </a:cxn>
                  <a:cxn ang="0">
                    <a:pos x="58" y="0"/>
                  </a:cxn>
                  <a:cxn ang="0">
                    <a:pos x="54" y="2"/>
                  </a:cxn>
                  <a:cxn ang="0">
                    <a:pos x="54" y="2"/>
                  </a:cxn>
                </a:cxnLst>
                <a:rect l="0" t="0" r="r" b="b"/>
                <a:pathLst>
                  <a:path w="64" h="42">
                    <a:moveTo>
                      <a:pt x="54" y="2"/>
                    </a:moveTo>
                    <a:lnTo>
                      <a:pt x="54" y="2"/>
                    </a:lnTo>
                    <a:lnTo>
                      <a:pt x="32" y="12"/>
                    </a:lnTo>
                    <a:lnTo>
                      <a:pt x="10" y="24"/>
                    </a:lnTo>
                    <a:lnTo>
                      <a:pt x="4" y="30"/>
                    </a:lnTo>
                    <a:lnTo>
                      <a:pt x="0" y="36"/>
                    </a:lnTo>
                    <a:lnTo>
                      <a:pt x="2" y="38"/>
                    </a:lnTo>
                    <a:lnTo>
                      <a:pt x="4" y="40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8" y="42"/>
                    </a:lnTo>
                    <a:lnTo>
                      <a:pt x="40" y="36"/>
                    </a:lnTo>
                    <a:lnTo>
                      <a:pt x="50" y="28"/>
                    </a:lnTo>
                    <a:lnTo>
                      <a:pt x="58" y="20"/>
                    </a:lnTo>
                    <a:lnTo>
                      <a:pt x="62" y="10"/>
                    </a:lnTo>
                    <a:lnTo>
                      <a:pt x="64" y="4"/>
                    </a:lnTo>
                    <a:lnTo>
                      <a:pt x="64" y="2"/>
                    </a:lnTo>
                    <a:lnTo>
                      <a:pt x="62" y="0"/>
                    </a:lnTo>
                    <a:lnTo>
                      <a:pt x="58" y="0"/>
                    </a:lnTo>
                    <a:lnTo>
                      <a:pt x="54" y="2"/>
                    </a:lnTo>
                    <a:lnTo>
                      <a:pt x="54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8" name="Freeform 6017">
                <a:extLst>
                  <a:ext uri="{FF2B5EF4-FFF2-40B4-BE49-F238E27FC236}">
                    <a16:creationId xmlns:a16="http://schemas.microsoft.com/office/drawing/2014/main" id="{F774CF59-AABE-45F2-AFED-64A1E0DE02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4910" y="1173163"/>
                <a:ext cx="270510" cy="165100"/>
              </a:xfrm>
              <a:custGeom>
                <a:avLst/>
                <a:gdLst/>
                <a:ahLst/>
                <a:cxnLst>
                  <a:cxn ang="0">
                    <a:pos x="20" y="198"/>
                  </a:cxn>
                  <a:cxn ang="0">
                    <a:pos x="68" y="214"/>
                  </a:cxn>
                  <a:cxn ang="0">
                    <a:pos x="92" y="232"/>
                  </a:cxn>
                  <a:cxn ang="0">
                    <a:pos x="106" y="256"/>
                  </a:cxn>
                  <a:cxn ang="0">
                    <a:pos x="116" y="260"/>
                  </a:cxn>
                  <a:cxn ang="0">
                    <a:pos x="146" y="248"/>
                  </a:cxn>
                  <a:cxn ang="0">
                    <a:pos x="168" y="236"/>
                  </a:cxn>
                  <a:cxn ang="0">
                    <a:pos x="184" y="238"/>
                  </a:cxn>
                  <a:cxn ang="0">
                    <a:pos x="208" y="232"/>
                  </a:cxn>
                  <a:cxn ang="0">
                    <a:pos x="216" y="226"/>
                  </a:cxn>
                  <a:cxn ang="0">
                    <a:pos x="224" y="200"/>
                  </a:cxn>
                  <a:cxn ang="0">
                    <a:pos x="232" y="178"/>
                  </a:cxn>
                  <a:cxn ang="0">
                    <a:pos x="254" y="172"/>
                  </a:cxn>
                  <a:cxn ang="0">
                    <a:pos x="266" y="158"/>
                  </a:cxn>
                  <a:cxn ang="0">
                    <a:pos x="280" y="140"/>
                  </a:cxn>
                  <a:cxn ang="0">
                    <a:pos x="322" y="124"/>
                  </a:cxn>
                  <a:cxn ang="0">
                    <a:pos x="392" y="94"/>
                  </a:cxn>
                  <a:cxn ang="0">
                    <a:pos x="418" y="86"/>
                  </a:cxn>
                  <a:cxn ang="0">
                    <a:pos x="424" y="72"/>
                  </a:cxn>
                  <a:cxn ang="0">
                    <a:pos x="408" y="64"/>
                  </a:cxn>
                  <a:cxn ang="0">
                    <a:pos x="370" y="40"/>
                  </a:cxn>
                  <a:cxn ang="0">
                    <a:pos x="334" y="22"/>
                  </a:cxn>
                  <a:cxn ang="0">
                    <a:pos x="302" y="22"/>
                  </a:cxn>
                  <a:cxn ang="0">
                    <a:pos x="284" y="30"/>
                  </a:cxn>
                  <a:cxn ang="0">
                    <a:pos x="276" y="40"/>
                  </a:cxn>
                  <a:cxn ang="0">
                    <a:pos x="272" y="36"/>
                  </a:cxn>
                  <a:cxn ang="0">
                    <a:pos x="268" y="26"/>
                  </a:cxn>
                  <a:cxn ang="0">
                    <a:pos x="260" y="26"/>
                  </a:cxn>
                  <a:cxn ang="0">
                    <a:pos x="234" y="22"/>
                  </a:cxn>
                  <a:cxn ang="0">
                    <a:pos x="192" y="2"/>
                  </a:cxn>
                  <a:cxn ang="0">
                    <a:pos x="168" y="0"/>
                  </a:cxn>
                  <a:cxn ang="0">
                    <a:pos x="138" y="6"/>
                  </a:cxn>
                  <a:cxn ang="0">
                    <a:pos x="54" y="16"/>
                  </a:cxn>
                  <a:cxn ang="0">
                    <a:pos x="50" y="20"/>
                  </a:cxn>
                  <a:cxn ang="0">
                    <a:pos x="56" y="28"/>
                  </a:cxn>
                  <a:cxn ang="0">
                    <a:pos x="64" y="46"/>
                  </a:cxn>
                  <a:cxn ang="0">
                    <a:pos x="76" y="52"/>
                  </a:cxn>
                  <a:cxn ang="0">
                    <a:pos x="86" y="60"/>
                  </a:cxn>
                  <a:cxn ang="0">
                    <a:pos x="74" y="72"/>
                  </a:cxn>
                  <a:cxn ang="0">
                    <a:pos x="72" y="80"/>
                  </a:cxn>
                  <a:cxn ang="0">
                    <a:pos x="58" y="84"/>
                  </a:cxn>
                  <a:cxn ang="0">
                    <a:pos x="56" y="90"/>
                  </a:cxn>
                  <a:cxn ang="0">
                    <a:pos x="48" y="106"/>
                  </a:cxn>
                  <a:cxn ang="0">
                    <a:pos x="46" y="114"/>
                  </a:cxn>
                  <a:cxn ang="0">
                    <a:pos x="56" y="122"/>
                  </a:cxn>
                  <a:cxn ang="0">
                    <a:pos x="44" y="126"/>
                  </a:cxn>
                  <a:cxn ang="0">
                    <a:pos x="30" y="130"/>
                  </a:cxn>
                  <a:cxn ang="0">
                    <a:pos x="34" y="140"/>
                  </a:cxn>
                  <a:cxn ang="0">
                    <a:pos x="22" y="160"/>
                  </a:cxn>
                  <a:cxn ang="0">
                    <a:pos x="4" y="182"/>
                  </a:cxn>
                  <a:cxn ang="0">
                    <a:pos x="0" y="192"/>
                  </a:cxn>
                  <a:cxn ang="0">
                    <a:pos x="2" y="196"/>
                  </a:cxn>
                </a:cxnLst>
                <a:rect l="0" t="0" r="r" b="b"/>
                <a:pathLst>
                  <a:path w="426" h="260">
                    <a:moveTo>
                      <a:pt x="2" y="196"/>
                    </a:moveTo>
                    <a:lnTo>
                      <a:pt x="2" y="196"/>
                    </a:lnTo>
                    <a:lnTo>
                      <a:pt x="20" y="198"/>
                    </a:lnTo>
                    <a:lnTo>
                      <a:pt x="38" y="204"/>
                    </a:lnTo>
                    <a:lnTo>
                      <a:pt x="68" y="214"/>
                    </a:lnTo>
                    <a:lnTo>
                      <a:pt x="68" y="214"/>
                    </a:lnTo>
                    <a:lnTo>
                      <a:pt x="78" y="220"/>
                    </a:lnTo>
                    <a:lnTo>
                      <a:pt x="86" y="226"/>
                    </a:lnTo>
                    <a:lnTo>
                      <a:pt x="92" y="232"/>
                    </a:lnTo>
                    <a:lnTo>
                      <a:pt x="96" y="240"/>
                    </a:lnTo>
                    <a:lnTo>
                      <a:pt x="102" y="252"/>
                    </a:lnTo>
                    <a:lnTo>
                      <a:pt x="106" y="256"/>
                    </a:lnTo>
                    <a:lnTo>
                      <a:pt x="110" y="260"/>
                    </a:lnTo>
                    <a:lnTo>
                      <a:pt x="110" y="260"/>
                    </a:lnTo>
                    <a:lnTo>
                      <a:pt x="116" y="260"/>
                    </a:lnTo>
                    <a:lnTo>
                      <a:pt x="122" y="260"/>
                    </a:lnTo>
                    <a:lnTo>
                      <a:pt x="134" y="256"/>
                    </a:lnTo>
                    <a:lnTo>
                      <a:pt x="146" y="248"/>
                    </a:lnTo>
                    <a:lnTo>
                      <a:pt x="160" y="240"/>
                    </a:lnTo>
                    <a:lnTo>
                      <a:pt x="160" y="240"/>
                    </a:lnTo>
                    <a:lnTo>
                      <a:pt x="168" y="236"/>
                    </a:lnTo>
                    <a:lnTo>
                      <a:pt x="172" y="234"/>
                    </a:lnTo>
                    <a:lnTo>
                      <a:pt x="180" y="236"/>
                    </a:lnTo>
                    <a:lnTo>
                      <a:pt x="184" y="238"/>
                    </a:lnTo>
                    <a:lnTo>
                      <a:pt x="190" y="238"/>
                    </a:lnTo>
                    <a:lnTo>
                      <a:pt x="198" y="236"/>
                    </a:lnTo>
                    <a:lnTo>
                      <a:pt x="208" y="232"/>
                    </a:lnTo>
                    <a:lnTo>
                      <a:pt x="208" y="232"/>
                    </a:lnTo>
                    <a:lnTo>
                      <a:pt x="212" y="230"/>
                    </a:lnTo>
                    <a:lnTo>
                      <a:pt x="216" y="226"/>
                    </a:lnTo>
                    <a:lnTo>
                      <a:pt x="222" y="218"/>
                    </a:lnTo>
                    <a:lnTo>
                      <a:pt x="224" y="210"/>
                    </a:lnTo>
                    <a:lnTo>
                      <a:pt x="224" y="200"/>
                    </a:lnTo>
                    <a:lnTo>
                      <a:pt x="224" y="192"/>
                    </a:lnTo>
                    <a:lnTo>
                      <a:pt x="226" y="184"/>
                    </a:lnTo>
                    <a:lnTo>
                      <a:pt x="232" y="178"/>
                    </a:lnTo>
                    <a:lnTo>
                      <a:pt x="244" y="174"/>
                    </a:lnTo>
                    <a:lnTo>
                      <a:pt x="244" y="174"/>
                    </a:lnTo>
                    <a:lnTo>
                      <a:pt x="254" y="172"/>
                    </a:lnTo>
                    <a:lnTo>
                      <a:pt x="260" y="170"/>
                    </a:lnTo>
                    <a:lnTo>
                      <a:pt x="264" y="164"/>
                    </a:lnTo>
                    <a:lnTo>
                      <a:pt x="266" y="158"/>
                    </a:lnTo>
                    <a:lnTo>
                      <a:pt x="268" y="152"/>
                    </a:lnTo>
                    <a:lnTo>
                      <a:pt x="272" y="146"/>
                    </a:lnTo>
                    <a:lnTo>
                      <a:pt x="280" y="140"/>
                    </a:lnTo>
                    <a:lnTo>
                      <a:pt x="292" y="136"/>
                    </a:lnTo>
                    <a:lnTo>
                      <a:pt x="292" y="136"/>
                    </a:lnTo>
                    <a:lnTo>
                      <a:pt x="322" y="124"/>
                    </a:lnTo>
                    <a:lnTo>
                      <a:pt x="348" y="112"/>
                    </a:lnTo>
                    <a:lnTo>
                      <a:pt x="370" y="102"/>
                    </a:lnTo>
                    <a:lnTo>
                      <a:pt x="392" y="94"/>
                    </a:lnTo>
                    <a:lnTo>
                      <a:pt x="392" y="94"/>
                    </a:lnTo>
                    <a:lnTo>
                      <a:pt x="408" y="90"/>
                    </a:lnTo>
                    <a:lnTo>
                      <a:pt x="418" y="86"/>
                    </a:lnTo>
                    <a:lnTo>
                      <a:pt x="424" y="82"/>
                    </a:lnTo>
                    <a:lnTo>
                      <a:pt x="426" y="76"/>
                    </a:lnTo>
                    <a:lnTo>
                      <a:pt x="424" y="72"/>
                    </a:lnTo>
                    <a:lnTo>
                      <a:pt x="420" y="70"/>
                    </a:lnTo>
                    <a:lnTo>
                      <a:pt x="408" y="64"/>
                    </a:lnTo>
                    <a:lnTo>
                      <a:pt x="408" y="64"/>
                    </a:lnTo>
                    <a:lnTo>
                      <a:pt x="398" y="60"/>
                    </a:lnTo>
                    <a:lnTo>
                      <a:pt x="390" y="54"/>
                    </a:lnTo>
                    <a:lnTo>
                      <a:pt x="370" y="40"/>
                    </a:lnTo>
                    <a:lnTo>
                      <a:pt x="360" y="32"/>
                    </a:lnTo>
                    <a:lnTo>
                      <a:pt x="348" y="26"/>
                    </a:lnTo>
                    <a:lnTo>
                      <a:pt x="334" y="22"/>
                    </a:lnTo>
                    <a:lnTo>
                      <a:pt x="318" y="22"/>
                    </a:lnTo>
                    <a:lnTo>
                      <a:pt x="318" y="22"/>
                    </a:lnTo>
                    <a:lnTo>
                      <a:pt x="302" y="22"/>
                    </a:lnTo>
                    <a:lnTo>
                      <a:pt x="294" y="24"/>
                    </a:lnTo>
                    <a:lnTo>
                      <a:pt x="288" y="26"/>
                    </a:lnTo>
                    <a:lnTo>
                      <a:pt x="284" y="30"/>
                    </a:lnTo>
                    <a:lnTo>
                      <a:pt x="282" y="36"/>
                    </a:lnTo>
                    <a:lnTo>
                      <a:pt x="280" y="38"/>
                    </a:lnTo>
                    <a:lnTo>
                      <a:pt x="276" y="40"/>
                    </a:lnTo>
                    <a:lnTo>
                      <a:pt x="276" y="40"/>
                    </a:lnTo>
                    <a:lnTo>
                      <a:pt x="272" y="40"/>
                    </a:lnTo>
                    <a:lnTo>
                      <a:pt x="272" y="36"/>
                    </a:lnTo>
                    <a:lnTo>
                      <a:pt x="272" y="32"/>
                    </a:lnTo>
                    <a:lnTo>
                      <a:pt x="272" y="30"/>
                    </a:lnTo>
                    <a:lnTo>
                      <a:pt x="268" y="26"/>
                    </a:lnTo>
                    <a:lnTo>
                      <a:pt x="268" y="26"/>
                    </a:lnTo>
                    <a:lnTo>
                      <a:pt x="266" y="26"/>
                    </a:lnTo>
                    <a:lnTo>
                      <a:pt x="260" y="26"/>
                    </a:lnTo>
                    <a:lnTo>
                      <a:pt x="250" y="24"/>
                    </a:lnTo>
                    <a:lnTo>
                      <a:pt x="234" y="22"/>
                    </a:lnTo>
                    <a:lnTo>
                      <a:pt x="234" y="22"/>
                    </a:lnTo>
                    <a:lnTo>
                      <a:pt x="218" y="16"/>
                    </a:lnTo>
                    <a:lnTo>
                      <a:pt x="208" y="12"/>
                    </a:lnTo>
                    <a:lnTo>
                      <a:pt x="192" y="2"/>
                    </a:lnTo>
                    <a:lnTo>
                      <a:pt x="186" y="0"/>
                    </a:lnTo>
                    <a:lnTo>
                      <a:pt x="178" y="0"/>
                    </a:lnTo>
                    <a:lnTo>
                      <a:pt x="168" y="0"/>
                    </a:lnTo>
                    <a:lnTo>
                      <a:pt x="154" y="2"/>
                    </a:lnTo>
                    <a:lnTo>
                      <a:pt x="154" y="2"/>
                    </a:lnTo>
                    <a:lnTo>
                      <a:pt x="138" y="6"/>
                    </a:lnTo>
                    <a:lnTo>
                      <a:pt x="120" y="8"/>
                    </a:lnTo>
                    <a:lnTo>
                      <a:pt x="82" y="12"/>
                    </a:lnTo>
                    <a:lnTo>
                      <a:pt x="54" y="16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54" y="24"/>
                    </a:lnTo>
                    <a:lnTo>
                      <a:pt x="56" y="28"/>
                    </a:lnTo>
                    <a:lnTo>
                      <a:pt x="58" y="36"/>
                    </a:lnTo>
                    <a:lnTo>
                      <a:pt x="60" y="42"/>
                    </a:lnTo>
                    <a:lnTo>
                      <a:pt x="64" y="46"/>
                    </a:lnTo>
                    <a:lnTo>
                      <a:pt x="68" y="48"/>
                    </a:lnTo>
                    <a:lnTo>
                      <a:pt x="76" y="52"/>
                    </a:lnTo>
                    <a:lnTo>
                      <a:pt x="76" y="52"/>
                    </a:lnTo>
                    <a:lnTo>
                      <a:pt x="84" y="56"/>
                    </a:lnTo>
                    <a:lnTo>
                      <a:pt x="86" y="58"/>
                    </a:lnTo>
                    <a:lnTo>
                      <a:pt x="86" y="60"/>
                    </a:lnTo>
                    <a:lnTo>
                      <a:pt x="84" y="64"/>
                    </a:lnTo>
                    <a:lnTo>
                      <a:pt x="76" y="68"/>
                    </a:lnTo>
                    <a:lnTo>
                      <a:pt x="74" y="72"/>
                    </a:lnTo>
                    <a:lnTo>
                      <a:pt x="72" y="76"/>
                    </a:lnTo>
                    <a:lnTo>
                      <a:pt x="72" y="76"/>
                    </a:lnTo>
                    <a:lnTo>
                      <a:pt x="72" y="80"/>
                    </a:lnTo>
                    <a:lnTo>
                      <a:pt x="70" y="82"/>
                    </a:lnTo>
                    <a:lnTo>
                      <a:pt x="64" y="82"/>
                    </a:lnTo>
                    <a:lnTo>
                      <a:pt x="58" y="84"/>
                    </a:lnTo>
                    <a:lnTo>
                      <a:pt x="56" y="86"/>
                    </a:lnTo>
                    <a:lnTo>
                      <a:pt x="56" y="90"/>
                    </a:lnTo>
                    <a:lnTo>
                      <a:pt x="56" y="90"/>
                    </a:lnTo>
                    <a:lnTo>
                      <a:pt x="56" y="94"/>
                    </a:lnTo>
                    <a:lnTo>
                      <a:pt x="54" y="98"/>
                    </a:lnTo>
                    <a:lnTo>
                      <a:pt x="48" y="106"/>
                    </a:lnTo>
                    <a:lnTo>
                      <a:pt x="44" y="110"/>
                    </a:lnTo>
                    <a:lnTo>
                      <a:pt x="44" y="112"/>
                    </a:lnTo>
                    <a:lnTo>
                      <a:pt x="46" y="114"/>
                    </a:lnTo>
                    <a:lnTo>
                      <a:pt x="46" y="114"/>
                    </a:lnTo>
                    <a:lnTo>
                      <a:pt x="54" y="118"/>
                    </a:lnTo>
                    <a:lnTo>
                      <a:pt x="56" y="122"/>
                    </a:lnTo>
                    <a:lnTo>
                      <a:pt x="56" y="124"/>
                    </a:lnTo>
                    <a:lnTo>
                      <a:pt x="54" y="124"/>
                    </a:lnTo>
                    <a:lnTo>
                      <a:pt x="44" y="126"/>
                    </a:lnTo>
                    <a:lnTo>
                      <a:pt x="44" y="126"/>
                    </a:lnTo>
                    <a:lnTo>
                      <a:pt x="34" y="128"/>
                    </a:lnTo>
                    <a:lnTo>
                      <a:pt x="30" y="130"/>
                    </a:lnTo>
                    <a:lnTo>
                      <a:pt x="30" y="134"/>
                    </a:lnTo>
                    <a:lnTo>
                      <a:pt x="34" y="140"/>
                    </a:lnTo>
                    <a:lnTo>
                      <a:pt x="34" y="140"/>
                    </a:lnTo>
                    <a:lnTo>
                      <a:pt x="34" y="144"/>
                    </a:lnTo>
                    <a:lnTo>
                      <a:pt x="32" y="150"/>
                    </a:lnTo>
                    <a:lnTo>
                      <a:pt x="22" y="160"/>
                    </a:lnTo>
                    <a:lnTo>
                      <a:pt x="10" y="172"/>
                    </a:lnTo>
                    <a:lnTo>
                      <a:pt x="6" y="178"/>
                    </a:lnTo>
                    <a:lnTo>
                      <a:pt x="4" y="182"/>
                    </a:lnTo>
                    <a:lnTo>
                      <a:pt x="4" y="182"/>
                    </a:lnTo>
                    <a:lnTo>
                      <a:pt x="2" y="188"/>
                    </a:lnTo>
                    <a:lnTo>
                      <a:pt x="0" y="192"/>
                    </a:lnTo>
                    <a:lnTo>
                      <a:pt x="0" y="194"/>
                    </a:lnTo>
                    <a:lnTo>
                      <a:pt x="2" y="196"/>
                    </a:lnTo>
                    <a:lnTo>
                      <a:pt x="2" y="19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9" name="Freeform 6018">
                <a:extLst>
                  <a:ext uri="{FF2B5EF4-FFF2-40B4-BE49-F238E27FC236}">
                    <a16:creationId xmlns:a16="http://schemas.microsoft.com/office/drawing/2014/main" id="{DACBE376-93DF-421E-B3B0-BEB3645EBA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570" y="1024573"/>
                <a:ext cx="190500" cy="87630"/>
              </a:xfrm>
              <a:custGeom>
                <a:avLst/>
                <a:gdLst/>
                <a:ahLst/>
                <a:cxnLst>
                  <a:cxn ang="0">
                    <a:pos x="12" y="124"/>
                  </a:cxn>
                  <a:cxn ang="0">
                    <a:pos x="16" y="130"/>
                  </a:cxn>
                  <a:cxn ang="0">
                    <a:pos x="36" y="120"/>
                  </a:cxn>
                  <a:cxn ang="0">
                    <a:pos x="50" y="118"/>
                  </a:cxn>
                  <a:cxn ang="0">
                    <a:pos x="66" y="124"/>
                  </a:cxn>
                  <a:cxn ang="0">
                    <a:pos x="76" y="124"/>
                  </a:cxn>
                  <a:cxn ang="0">
                    <a:pos x="88" y="114"/>
                  </a:cxn>
                  <a:cxn ang="0">
                    <a:pos x="94" y="122"/>
                  </a:cxn>
                  <a:cxn ang="0">
                    <a:pos x="112" y="138"/>
                  </a:cxn>
                  <a:cxn ang="0">
                    <a:pos x="132" y="132"/>
                  </a:cxn>
                  <a:cxn ang="0">
                    <a:pos x="138" y="114"/>
                  </a:cxn>
                  <a:cxn ang="0">
                    <a:pos x="146" y="110"/>
                  </a:cxn>
                  <a:cxn ang="0">
                    <a:pos x="156" y="114"/>
                  </a:cxn>
                  <a:cxn ang="0">
                    <a:pos x="174" y="94"/>
                  </a:cxn>
                  <a:cxn ang="0">
                    <a:pos x="182" y="76"/>
                  </a:cxn>
                  <a:cxn ang="0">
                    <a:pos x="186" y="66"/>
                  </a:cxn>
                  <a:cxn ang="0">
                    <a:pos x="206" y="56"/>
                  </a:cxn>
                  <a:cxn ang="0">
                    <a:pos x="208" y="64"/>
                  </a:cxn>
                  <a:cxn ang="0">
                    <a:pos x="206" y="88"/>
                  </a:cxn>
                  <a:cxn ang="0">
                    <a:pos x="214" y="96"/>
                  </a:cxn>
                  <a:cxn ang="0">
                    <a:pos x="236" y="100"/>
                  </a:cxn>
                  <a:cxn ang="0">
                    <a:pos x="244" y="92"/>
                  </a:cxn>
                  <a:cxn ang="0">
                    <a:pos x="246" y="80"/>
                  </a:cxn>
                  <a:cxn ang="0">
                    <a:pos x="274" y="74"/>
                  </a:cxn>
                  <a:cxn ang="0">
                    <a:pos x="294" y="60"/>
                  </a:cxn>
                  <a:cxn ang="0">
                    <a:pos x="280" y="42"/>
                  </a:cxn>
                  <a:cxn ang="0">
                    <a:pos x="272" y="36"/>
                  </a:cxn>
                  <a:cxn ang="0">
                    <a:pos x="278" y="28"/>
                  </a:cxn>
                  <a:cxn ang="0">
                    <a:pos x="300" y="18"/>
                  </a:cxn>
                  <a:cxn ang="0">
                    <a:pos x="288" y="8"/>
                  </a:cxn>
                  <a:cxn ang="0">
                    <a:pos x="258" y="0"/>
                  </a:cxn>
                  <a:cxn ang="0">
                    <a:pos x="244" y="4"/>
                  </a:cxn>
                  <a:cxn ang="0">
                    <a:pos x="234" y="16"/>
                  </a:cxn>
                  <a:cxn ang="0">
                    <a:pos x="202" y="12"/>
                  </a:cxn>
                  <a:cxn ang="0">
                    <a:pos x="160" y="18"/>
                  </a:cxn>
                  <a:cxn ang="0">
                    <a:pos x="128" y="38"/>
                  </a:cxn>
                  <a:cxn ang="0">
                    <a:pos x="102" y="58"/>
                  </a:cxn>
                  <a:cxn ang="0">
                    <a:pos x="82" y="66"/>
                  </a:cxn>
                  <a:cxn ang="0">
                    <a:pos x="66" y="78"/>
                  </a:cxn>
                  <a:cxn ang="0">
                    <a:pos x="44" y="90"/>
                  </a:cxn>
                  <a:cxn ang="0">
                    <a:pos x="28" y="86"/>
                  </a:cxn>
                  <a:cxn ang="0">
                    <a:pos x="12" y="96"/>
                  </a:cxn>
                  <a:cxn ang="0">
                    <a:pos x="2" y="112"/>
                  </a:cxn>
                  <a:cxn ang="0">
                    <a:pos x="14" y="116"/>
                  </a:cxn>
                </a:cxnLst>
                <a:rect l="0" t="0" r="r" b="b"/>
                <a:pathLst>
                  <a:path w="300" h="138">
                    <a:moveTo>
                      <a:pt x="14" y="120"/>
                    </a:moveTo>
                    <a:lnTo>
                      <a:pt x="14" y="120"/>
                    </a:lnTo>
                    <a:lnTo>
                      <a:pt x="12" y="124"/>
                    </a:lnTo>
                    <a:lnTo>
                      <a:pt x="12" y="126"/>
                    </a:lnTo>
                    <a:lnTo>
                      <a:pt x="14" y="128"/>
                    </a:lnTo>
                    <a:lnTo>
                      <a:pt x="16" y="130"/>
                    </a:lnTo>
                    <a:lnTo>
                      <a:pt x="24" y="128"/>
                    </a:lnTo>
                    <a:lnTo>
                      <a:pt x="36" y="120"/>
                    </a:lnTo>
                    <a:lnTo>
                      <a:pt x="36" y="120"/>
                    </a:lnTo>
                    <a:lnTo>
                      <a:pt x="42" y="118"/>
                    </a:lnTo>
                    <a:lnTo>
                      <a:pt x="46" y="116"/>
                    </a:lnTo>
                    <a:lnTo>
                      <a:pt x="50" y="118"/>
                    </a:lnTo>
                    <a:lnTo>
                      <a:pt x="52" y="118"/>
                    </a:lnTo>
                    <a:lnTo>
                      <a:pt x="60" y="124"/>
                    </a:lnTo>
                    <a:lnTo>
                      <a:pt x="66" y="124"/>
                    </a:lnTo>
                    <a:lnTo>
                      <a:pt x="72" y="126"/>
                    </a:lnTo>
                    <a:lnTo>
                      <a:pt x="72" y="126"/>
                    </a:lnTo>
                    <a:lnTo>
                      <a:pt x="76" y="124"/>
                    </a:lnTo>
                    <a:lnTo>
                      <a:pt x="82" y="122"/>
                    </a:lnTo>
                    <a:lnTo>
                      <a:pt x="86" y="116"/>
                    </a:lnTo>
                    <a:lnTo>
                      <a:pt x="88" y="114"/>
                    </a:lnTo>
                    <a:lnTo>
                      <a:pt x="90" y="114"/>
                    </a:lnTo>
                    <a:lnTo>
                      <a:pt x="94" y="122"/>
                    </a:lnTo>
                    <a:lnTo>
                      <a:pt x="94" y="122"/>
                    </a:lnTo>
                    <a:lnTo>
                      <a:pt x="98" y="130"/>
                    </a:lnTo>
                    <a:lnTo>
                      <a:pt x="104" y="134"/>
                    </a:lnTo>
                    <a:lnTo>
                      <a:pt x="112" y="138"/>
                    </a:lnTo>
                    <a:lnTo>
                      <a:pt x="118" y="138"/>
                    </a:lnTo>
                    <a:lnTo>
                      <a:pt x="126" y="136"/>
                    </a:lnTo>
                    <a:lnTo>
                      <a:pt x="132" y="132"/>
                    </a:lnTo>
                    <a:lnTo>
                      <a:pt x="136" y="124"/>
                    </a:lnTo>
                    <a:lnTo>
                      <a:pt x="138" y="114"/>
                    </a:lnTo>
                    <a:lnTo>
                      <a:pt x="138" y="114"/>
                    </a:lnTo>
                    <a:lnTo>
                      <a:pt x="138" y="106"/>
                    </a:lnTo>
                    <a:lnTo>
                      <a:pt x="140" y="104"/>
                    </a:lnTo>
                    <a:lnTo>
                      <a:pt x="146" y="110"/>
                    </a:lnTo>
                    <a:lnTo>
                      <a:pt x="150" y="114"/>
                    </a:lnTo>
                    <a:lnTo>
                      <a:pt x="154" y="114"/>
                    </a:lnTo>
                    <a:lnTo>
                      <a:pt x="156" y="114"/>
                    </a:lnTo>
                    <a:lnTo>
                      <a:pt x="160" y="112"/>
                    </a:lnTo>
                    <a:lnTo>
                      <a:pt x="164" y="108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80" y="82"/>
                    </a:lnTo>
                    <a:lnTo>
                      <a:pt x="182" y="76"/>
                    </a:lnTo>
                    <a:lnTo>
                      <a:pt x="182" y="68"/>
                    </a:lnTo>
                    <a:lnTo>
                      <a:pt x="184" y="66"/>
                    </a:lnTo>
                    <a:lnTo>
                      <a:pt x="186" y="66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206" y="56"/>
                    </a:lnTo>
                    <a:lnTo>
                      <a:pt x="208" y="58"/>
                    </a:lnTo>
                    <a:lnTo>
                      <a:pt x="210" y="58"/>
                    </a:lnTo>
                    <a:lnTo>
                      <a:pt x="208" y="64"/>
                    </a:lnTo>
                    <a:lnTo>
                      <a:pt x="206" y="72"/>
                    </a:lnTo>
                    <a:lnTo>
                      <a:pt x="204" y="80"/>
                    </a:lnTo>
                    <a:lnTo>
                      <a:pt x="206" y="88"/>
                    </a:lnTo>
                    <a:lnTo>
                      <a:pt x="208" y="92"/>
                    </a:lnTo>
                    <a:lnTo>
                      <a:pt x="210" y="94"/>
                    </a:lnTo>
                    <a:lnTo>
                      <a:pt x="214" y="96"/>
                    </a:lnTo>
                    <a:lnTo>
                      <a:pt x="222" y="98"/>
                    </a:lnTo>
                    <a:lnTo>
                      <a:pt x="222" y="98"/>
                    </a:lnTo>
                    <a:lnTo>
                      <a:pt x="236" y="100"/>
                    </a:lnTo>
                    <a:lnTo>
                      <a:pt x="242" y="98"/>
                    </a:lnTo>
                    <a:lnTo>
                      <a:pt x="246" y="96"/>
                    </a:lnTo>
                    <a:lnTo>
                      <a:pt x="244" y="92"/>
                    </a:lnTo>
                    <a:lnTo>
                      <a:pt x="244" y="86"/>
                    </a:lnTo>
                    <a:lnTo>
                      <a:pt x="244" y="82"/>
                    </a:lnTo>
                    <a:lnTo>
                      <a:pt x="246" y="80"/>
                    </a:lnTo>
                    <a:lnTo>
                      <a:pt x="254" y="78"/>
                    </a:lnTo>
                    <a:lnTo>
                      <a:pt x="254" y="78"/>
                    </a:lnTo>
                    <a:lnTo>
                      <a:pt x="274" y="74"/>
                    </a:lnTo>
                    <a:lnTo>
                      <a:pt x="284" y="70"/>
                    </a:lnTo>
                    <a:lnTo>
                      <a:pt x="290" y="66"/>
                    </a:lnTo>
                    <a:lnTo>
                      <a:pt x="294" y="60"/>
                    </a:lnTo>
                    <a:lnTo>
                      <a:pt x="294" y="54"/>
                    </a:lnTo>
                    <a:lnTo>
                      <a:pt x="290" y="48"/>
                    </a:lnTo>
                    <a:lnTo>
                      <a:pt x="280" y="42"/>
                    </a:lnTo>
                    <a:lnTo>
                      <a:pt x="280" y="42"/>
                    </a:lnTo>
                    <a:lnTo>
                      <a:pt x="274" y="38"/>
                    </a:lnTo>
                    <a:lnTo>
                      <a:pt x="272" y="36"/>
                    </a:lnTo>
                    <a:lnTo>
                      <a:pt x="272" y="34"/>
                    </a:lnTo>
                    <a:lnTo>
                      <a:pt x="272" y="32"/>
                    </a:lnTo>
                    <a:lnTo>
                      <a:pt x="278" y="28"/>
                    </a:lnTo>
                    <a:lnTo>
                      <a:pt x="288" y="24"/>
                    </a:lnTo>
                    <a:lnTo>
                      <a:pt x="296" y="22"/>
                    </a:lnTo>
                    <a:lnTo>
                      <a:pt x="300" y="18"/>
                    </a:lnTo>
                    <a:lnTo>
                      <a:pt x="300" y="16"/>
                    </a:lnTo>
                    <a:lnTo>
                      <a:pt x="298" y="14"/>
                    </a:lnTo>
                    <a:lnTo>
                      <a:pt x="288" y="8"/>
                    </a:lnTo>
                    <a:lnTo>
                      <a:pt x="288" y="8"/>
                    </a:lnTo>
                    <a:lnTo>
                      <a:pt x="266" y="0"/>
                    </a:lnTo>
                    <a:lnTo>
                      <a:pt x="258" y="0"/>
                    </a:lnTo>
                    <a:lnTo>
                      <a:pt x="254" y="0"/>
                    </a:lnTo>
                    <a:lnTo>
                      <a:pt x="248" y="2"/>
                    </a:lnTo>
                    <a:lnTo>
                      <a:pt x="244" y="4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34" y="16"/>
                    </a:lnTo>
                    <a:lnTo>
                      <a:pt x="232" y="16"/>
                    </a:lnTo>
                    <a:lnTo>
                      <a:pt x="224" y="16"/>
                    </a:lnTo>
                    <a:lnTo>
                      <a:pt x="202" y="12"/>
                    </a:lnTo>
                    <a:lnTo>
                      <a:pt x="186" y="12"/>
                    </a:lnTo>
                    <a:lnTo>
                      <a:pt x="170" y="14"/>
                    </a:lnTo>
                    <a:lnTo>
                      <a:pt x="160" y="18"/>
                    </a:lnTo>
                    <a:lnTo>
                      <a:pt x="150" y="22"/>
                    </a:lnTo>
                    <a:lnTo>
                      <a:pt x="140" y="28"/>
                    </a:lnTo>
                    <a:lnTo>
                      <a:pt x="128" y="38"/>
                    </a:lnTo>
                    <a:lnTo>
                      <a:pt x="128" y="38"/>
                    </a:lnTo>
                    <a:lnTo>
                      <a:pt x="112" y="50"/>
                    </a:lnTo>
                    <a:lnTo>
                      <a:pt x="102" y="58"/>
                    </a:lnTo>
                    <a:lnTo>
                      <a:pt x="94" y="62"/>
                    </a:lnTo>
                    <a:lnTo>
                      <a:pt x="90" y="62"/>
                    </a:lnTo>
                    <a:lnTo>
                      <a:pt x="82" y="66"/>
                    </a:lnTo>
                    <a:lnTo>
                      <a:pt x="76" y="70"/>
                    </a:lnTo>
                    <a:lnTo>
                      <a:pt x="66" y="78"/>
                    </a:lnTo>
                    <a:lnTo>
                      <a:pt x="66" y="78"/>
                    </a:lnTo>
                    <a:lnTo>
                      <a:pt x="58" y="86"/>
                    </a:lnTo>
                    <a:lnTo>
                      <a:pt x="50" y="88"/>
                    </a:lnTo>
                    <a:lnTo>
                      <a:pt x="44" y="90"/>
                    </a:lnTo>
                    <a:lnTo>
                      <a:pt x="38" y="88"/>
                    </a:lnTo>
                    <a:lnTo>
                      <a:pt x="34" y="86"/>
                    </a:lnTo>
                    <a:lnTo>
                      <a:pt x="28" y="86"/>
                    </a:lnTo>
                    <a:lnTo>
                      <a:pt x="20" y="90"/>
                    </a:lnTo>
                    <a:lnTo>
                      <a:pt x="12" y="96"/>
                    </a:lnTo>
                    <a:lnTo>
                      <a:pt x="12" y="96"/>
                    </a:lnTo>
                    <a:lnTo>
                      <a:pt x="4" y="104"/>
                    </a:lnTo>
                    <a:lnTo>
                      <a:pt x="0" y="108"/>
                    </a:lnTo>
                    <a:lnTo>
                      <a:pt x="2" y="112"/>
                    </a:lnTo>
                    <a:lnTo>
                      <a:pt x="4" y="112"/>
                    </a:lnTo>
                    <a:lnTo>
                      <a:pt x="12" y="114"/>
                    </a:lnTo>
                    <a:lnTo>
                      <a:pt x="14" y="116"/>
                    </a:lnTo>
                    <a:lnTo>
                      <a:pt x="14" y="120"/>
                    </a:lnTo>
                    <a:lnTo>
                      <a:pt x="14" y="12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20" name="Freeform 6019">
                <a:extLst>
                  <a:ext uri="{FF2B5EF4-FFF2-40B4-BE49-F238E27FC236}">
                    <a16:creationId xmlns:a16="http://schemas.microsoft.com/office/drawing/2014/main" id="{F8CDB52E-16E7-4817-AF41-FD383F8F95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8120" y="1056323"/>
                <a:ext cx="35560" cy="1016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4" y="14"/>
                  </a:cxn>
                  <a:cxn ang="0">
                    <a:pos x="18" y="16"/>
                  </a:cxn>
                  <a:cxn ang="0">
                    <a:pos x="38" y="16"/>
                  </a:cxn>
                  <a:cxn ang="0">
                    <a:pos x="46" y="14"/>
                  </a:cxn>
                  <a:cxn ang="0">
                    <a:pos x="54" y="12"/>
                  </a:cxn>
                  <a:cxn ang="0">
                    <a:pos x="54" y="12"/>
                  </a:cxn>
                  <a:cxn ang="0">
                    <a:pos x="56" y="10"/>
                  </a:cxn>
                  <a:cxn ang="0">
                    <a:pos x="56" y="8"/>
                  </a:cxn>
                  <a:cxn ang="0">
                    <a:pos x="54" y="6"/>
                  </a:cxn>
                  <a:cxn ang="0">
                    <a:pos x="46" y="2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6" y="4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56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2"/>
                    </a:lnTo>
                    <a:lnTo>
                      <a:pt x="4" y="14"/>
                    </a:lnTo>
                    <a:lnTo>
                      <a:pt x="18" y="16"/>
                    </a:lnTo>
                    <a:lnTo>
                      <a:pt x="38" y="16"/>
                    </a:lnTo>
                    <a:lnTo>
                      <a:pt x="46" y="14"/>
                    </a:lnTo>
                    <a:lnTo>
                      <a:pt x="54" y="12"/>
                    </a:lnTo>
                    <a:lnTo>
                      <a:pt x="54" y="12"/>
                    </a:lnTo>
                    <a:lnTo>
                      <a:pt x="56" y="10"/>
                    </a:lnTo>
                    <a:lnTo>
                      <a:pt x="56" y="8"/>
                    </a:lnTo>
                    <a:lnTo>
                      <a:pt x="54" y="6"/>
                    </a:lnTo>
                    <a:lnTo>
                      <a:pt x="46" y="2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2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21" name="Freeform 6020">
                <a:extLst>
                  <a:ext uri="{FF2B5EF4-FFF2-40B4-BE49-F238E27FC236}">
                    <a16:creationId xmlns:a16="http://schemas.microsoft.com/office/drawing/2014/main" id="{838F801A-39F6-4F33-8A7D-F16F03335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4310" y="996633"/>
                <a:ext cx="34290" cy="19050"/>
              </a:xfrm>
              <a:custGeom>
                <a:avLst/>
                <a:gdLst/>
                <a:ahLst/>
                <a:cxnLst>
                  <a:cxn ang="0">
                    <a:pos x="42" y="30"/>
                  </a:cxn>
                  <a:cxn ang="0">
                    <a:pos x="42" y="30"/>
                  </a:cxn>
                  <a:cxn ang="0">
                    <a:pos x="52" y="28"/>
                  </a:cxn>
                  <a:cxn ang="0">
                    <a:pos x="54" y="26"/>
                  </a:cxn>
                  <a:cxn ang="0">
                    <a:pos x="54" y="24"/>
                  </a:cxn>
                  <a:cxn ang="0">
                    <a:pos x="50" y="18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4" y="4"/>
                  </a:cxn>
                  <a:cxn ang="0">
                    <a:pos x="26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6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8" y="22"/>
                  </a:cxn>
                  <a:cxn ang="0">
                    <a:pos x="24" y="28"/>
                  </a:cxn>
                  <a:cxn ang="0">
                    <a:pos x="32" y="28"/>
                  </a:cxn>
                  <a:cxn ang="0">
                    <a:pos x="42" y="30"/>
                  </a:cxn>
                  <a:cxn ang="0">
                    <a:pos x="42" y="30"/>
                  </a:cxn>
                </a:cxnLst>
                <a:rect l="0" t="0" r="r" b="b"/>
                <a:pathLst>
                  <a:path w="54" h="30">
                    <a:moveTo>
                      <a:pt x="42" y="30"/>
                    </a:moveTo>
                    <a:lnTo>
                      <a:pt x="42" y="30"/>
                    </a:lnTo>
                    <a:lnTo>
                      <a:pt x="52" y="28"/>
                    </a:lnTo>
                    <a:lnTo>
                      <a:pt x="54" y="26"/>
                    </a:lnTo>
                    <a:lnTo>
                      <a:pt x="54" y="24"/>
                    </a:lnTo>
                    <a:lnTo>
                      <a:pt x="50" y="18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4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8" y="22"/>
                    </a:lnTo>
                    <a:lnTo>
                      <a:pt x="24" y="28"/>
                    </a:lnTo>
                    <a:lnTo>
                      <a:pt x="32" y="28"/>
                    </a:lnTo>
                    <a:lnTo>
                      <a:pt x="42" y="30"/>
                    </a:lnTo>
                    <a:lnTo>
                      <a:pt x="42" y="3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22" name="Freeform 6021">
                <a:extLst>
                  <a:ext uri="{FF2B5EF4-FFF2-40B4-BE49-F238E27FC236}">
                    <a16:creationId xmlns:a16="http://schemas.microsoft.com/office/drawing/2014/main" id="{BD3FD3F4-0FA5-4009-9D8E-C1321DFFA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4950" y="994093"/>
                <a:ext cx="97790" cy="39370"/>
              </a:xfrm>
              <a:custGeom>
                <a:avLst/>
                <a:gdLst/>
                <a:ahLst/>
                <a:cxnLst>
                  <a:cxn ang="0">
                    <a:pos x="106" y="56"/>
                  </a:cxn>
                  <a:cxn ang="0">
                    <a:pos x="106" y="56"/>
                  </a:cxn>
                  <a:cxn ang="0">
                    <a:pos x="120" y="52"/>
                  </a:cxn>
                  <a:cxn ang="0">
                    <a:pos x="130" y="48"/>
                  </a:cxn>
                  <a:cxn ang="0">
                    <a:pos x="136" y="44"/>
                  </a:cxn>
                  <a:cxn ang="0">
                    <a:pos x="138" y="40"/>
                  </a:cxn>
                  <a:cxn ang="0">
                    <a:pos x="138" y="34"/>
                  </a:cxn>
                  <a:cxn ang="0">
                    <a:pos x="132" y="30"/>
                  </a:cxn>
                  <a:cxn ang="0">
                    <a:pos x="124" y="28"/>
                  </a:cxn>
                  <a:cxn ang="0">
                    <a:pos x="114" y="26"/>
                  </a:cxn>
                  <a:cxn ang="0">
                    <a:pos x="114" y="26"/>
                  </a:cxn>
                  <a:cxn ang="0">
                    <a:pos x="104" y="24"/>
                  </a:cxn>
                  <a:cxn ang="0">
                    <a:pos x="104" y="24"/>
                  </a:cxn>
                  <a:cxn ang="0">
                    <a:pos x="118" y="22"/>
                  </a:cxn>
                  <a:cxn ang="0">
                    <a:pos x="138" y="16"/>
                  </a:cxn>
                  <a:cxn ang="0">
                    <a:pos x="148" y="12"/>
                  </a:cxn>
                  <a:cxn ang="0">
                    <a:pos x="152" y="8"/>
                  </a:cxn>
                  <a:cxn ang="0">
                    <a:pos x="152" y="8"/>
                  </a:cxn>
                  <a:cxn ang="0">
                    <a:pos x="154" y="4"/>
                  </a:cxn>
                  <a:cxn ang="0">
                    <a:pos x="152" y="2"/>
                  </a:cxn>
                  <a:cxn ang="0">
                    <a:pos x="148" y="0"/>
                  </a:cxn>
                  <a:cxn ang="0">
                    <a:pos x="138" y="0"/>
                  </a:cxn>
                  <a:cxn ang="0">
                    <a:pos x="124" y="0"/>
                  </a:cxn>
                  <a:cxn ang="0">
                    <a:pos x="90" y="4"/>
                  </a:cxn>
                  <a:cxn ang="0">
                    <a:pos x="50" y="8"/>
                  </a:cxn>
                  <a:cxn ang="0">
                    <a:pos x="50" y="8"/>
                  </a:cxn>
                  <a:cxn ang="0">
                    <a:pos x="18" y="14"/>
                  </a:cxn>
                  <a:cxn ang="0">
                    <a:pos x="8" y="18"/>
                  </a:cxn>
                  <a:cxn ang="0">
                    <a:pos x="4" y="22"/>
                  </a:cxn>
                  <a:cxn ang="0">
                    <a:pos x="0" y="26"/>
                  </a:cxn>
                  <a:cxn ang="0">
                    <a:pos x="0" y="30"/>
                  </a:cxn>
                  <a:cxn ang="0">
                    <a:pos x="8" y="46"/>
                  </a:cxn>
                  <a:cxn ang="0">
                    <a:pos x="8" y="46"/>
                  </a:cxn>
                  <a:cxn ang="0">
                    <a:pos x="14" y="52"/>
                  </a:cxn>
                  <a:cxn ang="0">
                    <a:pos x="22" y="58"/>
                  </a:cxn>
                  <a:cxn ang="0">
                    <a:pos x="32" y="60"/>
                  </a:cxn>
                  <a:cxn ang="0">
                    <a:pos x="46" y="62"/>
                  </a:cxn>
                  <a:cxn ang="0">
                    <a:pos x="74" y="60"/>
                  </a:cxn>
                  <a:cxn ang="0">
                    <a:pos x="106" y="56"/>
                  </a:cxn>
                  <a:cxn ang="0">
                    <a:pos x="106" y="56"/>
                  </a:cxn>
                </a:cxnLst>
                <a:rect l="0" t="0" r="r" b="b"/>
                <a:pathLst>
                  <a:path w="154" h="62">
                    <a:moveTo>
                      <a:pt x="106" y="56"/>
                    </a:moveTo>
                    <a:lnTo>
                      <a:pt x="106" y="56"/>
                    </a:lnTo>
                    <a:lnTo>
                      <a:pt x="120" y="52"/>
                    </a:lnTo>
                    <a:lnTo>
                      <a:pt x="130" y="48"/>
                    </a:lnTo>
                    <a:lnTo>
                      <a:pt x="136" y="44"/>
                    </a:lnTo>
                    <a:lnTo>
                      <a:pt x="138" y="40"/>
                    </a:lnTo>
                    <a:lnTo>
                      <a:pt x="138" y="34"/>
                    </a:lnTo>
                    <a:lnTo>
                      <a:pt x="132" y="30"/>
                    </a:lnTo>
                    <a:lnTo>
                      <a:pt x="124" y="28"/>
                    </a:lnTo>
                    <a:lnTo>
                      <a:pt x="114" y="26"/>
                    </a:lnTo>
                    <a:lnTo>
                      <a:pt x="114" y="26"/>
                    </a:lnTo>
                    <a:lnTo>
                      <a:pt x="104" y="24"/>
                    </a:lnTo>
                    <a:lnTo>
                      <a:pt x="104" y="24"/>
                    </a:lnTo>
                    <a:lnTo>
                      <a:pt x="118" y="22"/>
                    </a:lnTo>
                    <a:lnTo>
                      <a:pt x="138" y="16"/>
                    </a:lnTo>
                    <a:lnTo>
                      <a:pt x="148" y="12"/>
                    </a:lnTo>
                    <a:lnTo>
                      <a:pt x="152" y="8"/>
                    </a:lnTo>
                    <a:lnTo>
                      <a:pt x="152" y="8"/>
                    </a:lnTo>
                    <a:lnTo>
                      <a:pt x="154" y="4"/>
                    </a:lnTo>
                    <a:lnTo>
                      <a:pt x="152" y="2"/>
                    </a:lnTo>
                    <a:lnTo>
                      <a:pt x="148" y="0"/>
                    </a:lnTo>
                    <a:lnTo>
                      <a:pt x="138" y="0"/>
                    </a:lnTo>
                    <a:lnTo>
                      <a:pt x="124" y="0"/>
                    </a:lnTo>
                    <a:lnTo>
                      <a:pt x="90" y="4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18" y="14"/>
                    </a:lnTo>
                    <a:lnTo>
                      <a:pt x="8" y="18"/>
                    </a:lnTo>
                    <a:lnTo>
                      <a:pt x="4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14" y="52"/>
                    </a:lnTo>
                    <a:lnTo>
                      <a:pt x="22" y="58"/>
                    </a:lnTo>
                    <a:lnTo>
                      <a:pt x="32" y="60"/>
                    </a:lnTo>
                    <a:lnTo>
                      <a:pt x="46" y="62"/>
                    </a:lnTo>
                    <a:lnTo>
                      <a:pt x="74" y="60"/>
                    </a:lnTo>
                    <a:lnTo>
                      <a:pt x="106" y="56"/>
                    </a:lnTo>
                    <a:lnTo>
                      <a:pt x="106" y="5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23" name="Freeform 6022">
                <a:extLst>
                  <a:ext uri="{FF2B5EF4-FFF2-40B4-BE49-F238E27FC236}">
                    <a16:creationId xmlns:a16="http://schemas.microsoft.com/office/drawing/2014/main" id="{0B631CFF-3642-465F-B907-21144EE1A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2920" y="1067753"/>
                <a:ext cx="143510" cy="87630"/>
              </a:xfrm>
              <a:custGeom>
                <a:avLst/>
                <a:gdLst/>
                <a:ahLst/>
                <a:cxnLst>
                  <a:cxn ang="0">
                    <a:pos x="144" y="12"/>
                  </a:cxn>
                  <a:cxn ang="0">
                    <a:pos x="130" y="4"/>
                  </a:cxn>
                  <a:cxn ang="0">
                    <a:pos x="104" y="4"/>
                  </a:cxn>
                  <a:cxn ang="0">
                    <a:pos x="88" y="8"/>
                  </a:cxn>
                  <a:cxn ang="0">
                    <a:pos x="78" y="14"/>
                  </a:cxn>
                  <a:cxn ang="0">
                    <a:pos x="84" y="22"/>
                  </a:cxn>
                  <a:cxn ang="0">
                    <a:pos x="124" y="62"/>
                  </a:cxn>
                  <a:cxn ang="0">
                    <a:pos x="102" y="50"/>
                  </a:cxn>
                  <a:cxn ang="0">
                    <a:pos x="82" y="34"/>
                  </a:cxn>
                  <a:cxn ang="0">
                    <a:pos x="74" y="24"/>
                  </a:cxn>
                  <a:cxn ang="0">
                    <a:pos x="64" y="20"/>
                  </a:cxn>
                  <a:cxn ang="0">
                    <a:pos x="54" y="18"/>
                  </a:cxn>
                  <a:cxn ang="0">
                    <a:pos x="32" y="20"/>
                  </a:cxn>
                  <a:cxn ang="0">
                    <a:pos x="26" y="26"/>
                  </a:cxn>
                  <a:cxn ang="0">
                    <a:pos x="32" y="36"/>
                  </a:cxn>
                  <a:cxn ang="0">
                    <a:pos x="46" y="52"/>
                  </a:cxn>
                  <a:cxn ang="0">
                    <a:pos x="56" y="64"/>
                  </a:cxn>
                  <a:cxn ang="0">
                    <a:pos x="42" y="60"/>
                  </a:cxn>
                  <a:cxn ang="0">
                    <a:pos x="32" y="62"/>
                  </a:cxn>
                  <a:cxn ang="0">
                    <a:pos x="26" y="66"/>
                  </a:cxn>
                  <a:cxn ang="0">
                    <a:pos x="8" y="74"/>
                  </a:cxn>
                  <a:cxn ang="0">
                    <a:pos x="0" y="78"/>
                  </a:cxn>
                  <a:cxn ang="0">
                    <a:pos x="4" y="86"/>
                  </a:cxn>
                  <a:cxn ang="0">
                    <a:pos x="8" y="88"/>
                  </a:cxn>
                  <a:cxn ang="0">
                    <a:pos x="26" y="90"/>
                  </a:cxn>
                  <a:cxn ang="0">
                    <a:pos x="66" y="86"/>
                  </a:cxn>
                  <a:cxn ang="0">
                    <a:pos x="122" y="76"/>
                  </a:cxn>
                  <a:cxn ang="0">
                    <a:pos x="136" y="76"/>
                  </a:cxn>
                  <a:cxn ang="0">
                    <a:pos x="138" y="80"/>
                  </a:cxn>
                  <a:cxn ang="0">
                    <a:pos x="106" y="90"/>
                  </a:cxn>
                  <a:cxn ang="0">
                    <a:pos x="92" y="98"/>
                  </a:cxn>
                  <a:cxn ang="0">
                    <a:pos x="90" y="104"/>
                  </a:cxn>
                  <a:cxn ang="0">
                    <a:pos x="92" y="106"/>
                  </a:cxn>
                  <a:cxn ang="0">
                    <a:pos x="100" y="120"/>
                  </a:cxn>
                  <a:cxn ang="0">
                    <a:pos x="104" y="136"/>
                  </a:cxn>
                  <a:cxn ang="0">
                    <a:pos x="116" y="136"/>
                  </a:cxn>
                  <a:cxn ang="0">
                    <a:pos x="126" y="134"/>
                  </a:cxn>
                  <a:cxn ang="0">
                    <a:pos x="142" y="128"/>
                  </a:cxn>
                  <a:cxn ang="0">
                    <a:pos x="166" y="132"/>
                  </a:cxn>
                  <a:cxn ang="0">
                    <a:pos x="200" y="128"/>
                  </a:cxn>
                  <a:cxn ang="0">
                    <a:pos x="208" y="122"/>
                  </a:cxn>
                  <a:cxn ang="0">
                    <a:pos x="208" y="112"/>
                  </a:cxn>
                  <a:cxn ang="0">
                    <a:pos x="202" y="100"/>
                  </a:cxn>
                  <a:cxn ang="0">
                    <a:pos x="202" y="88"/>
                  </a:cxn>
                  <a:cxn ang="0">
                    <a:pos x="210" y="88"/>
                  </a:cxn>
                  <a:cxn ang="0">
                    <a:pos x="214" y="92"/>
                  </a:cxn>
                  <a:cxn ang="0">
                    <a:pos x="226" y="98"/>
                  </a:cxn>
                  <a:cxn ang="0">
                    <a:pos x="224" y="90"/>
                  </a:cxn>
                  <a:cxn ang="0">
                    <a:pos x="216" y="76"/>
                  </a:cxn>
                  <a:cxn ang="0">
                    <a:pos x="212" y="60"/>
                  </a:cxn>
                  <a:cxn ang="0">
                    <a:pos x="208" y="30"/>
                  </a:cxn>
                  <a:cxn ang="0">
                    <a:pos x="196" y="10"/>
                  </a:cxn>
                  <a:cxn ang="0">
                    <a:pos x="184" y="4"/>
                  </a:cxn>
                  <a:cxn ang="0">
                    <a:pos x="164" y="0"/>
                  </a:cxn>
                  <a:cxn ang="0">
                    <a:pos x="156" y="6"/>
                  </a:cxn>
                  <a:cxn ang="0">
                    <a:pos x="148" y="14"/>
                  </a:cxn>
                  <a:cxn ang="0">
                    <a:pos x="144" y="12"/>
                  </a:cxn>
                </a:cxnLst>
                <a:rect l="0" t="0" r="r" b="b"/>
                <a:pathLst>
                  <a:path w="226" h="138">
                    <a:moveTo>
                      <a:pt x="144" y="12"/>
                    </a:moveTo>
                    <a:lnTo>
                      <a:pt x="144" y="12"/>
                    </a:lnTo>
                    <a:lnTo>
                      <a:pt x="138" y="6"/>
                    </a:lnTo>
                    <a:lnTo>
                      <a:pt x="130" y="4"/>
                    </a:lnTo>
                    <a:lnTo>
                      <a:pt x="118" y="2"/>
                    </a:lnTo>
                    <a:lnTo>
                      <a:pt x="104" y="4"/>
                    </a:lnTo>
                    <a:lnTo>
                      <a:pt x="88" y="8"/>
                    </a:lnTo>
                    <a:lnTo>
                      <a:pt x="88" y="8"/>
                    </a:lnTo>
                    <a:lnTo>
                      <a:pt x="80" y="10"/>
                    </a:lnTo>
                    <a:lnTo>
                      <a:pt x="78" y="14"/>
                    </a:lnTo>
                    <a:lnTo>
                      <a:pt x="80" y="18"/>
                    </a:lnTo>
                    <a:lnTo>
                      <a:pt x="84" y="22"/>
                    </a:lnTo>
                    <a:lnTo>
                      <a:pt x="102" y="38"/>
                    </a:lnTo>
                    <a:lnTo>
                      <a:pt x="124" y="62"/>
                    </a:lnTo>
                    <a:lnTo>
                      <a:pt x="124" y="62"/>
                    </a:lnTo>
                    <a:lnTo>
                      <a:pt x="102" y="50"/>
                    </a:lnTo>
                    <a:lnTo>
                      <a:pt x="90" y="42"/>
                    </a:lnTo>
                    <a:lnTo>
                      <a:pt x="82" y="34"/>
                    </a:lnTo>
                    <a:lnTo>
                      <a:pt x="78" y="28"/>
                    </a:lnTo>
                    <a:lnTo>
                      <a:pt x="74" y="24"/>
                    </a:lnTo>
                    <a:lnTo>
                      <a:pt x="70" y="22"/>
                    </a:lnTo>
                    <a:lnTo>
                      <a:pt x="64" y="20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40" y="18"/>
                    </a:lnTo>
                    <a:lnTo>
                      <a:pt x="32" y="20"/>
                    </a:lnTo>
                    <a:lnTo>
                      <a:pt x="28" y="22"/>
                    </a:lnTo>
                    <a:lnTo>
                      <a:pt x="26" y="26"/>
                    </a:lnTo>
                    <a:lnTo>
                      <a:pt x="28" y="30"/>
                    </a:lnTo>
                    <a:lnTo>
                      <a:pt x="32" y="36"/>
                    </a:lnTo>
                    <a:lnTo>
                      <a:pt x="46" y="52"/>
                    </a:lnTo>
                    <a:lnTo>
                      <a:pt x="46" y="52"/>
                    </a:lnTo>
                    <a:lnTo>
                      <a:pt x="56" y="64"/>
                    </a:lnTo>
                    <a:lnTo>
                      <a:pt x="56" y="64"/>
                    </a:lnTo>
                    <a:lnTo>
                      <a:pt x="52" y="62"/>
                    </a:lnTo>
                    <a:lnTo>
                      <a:pt x="42" y="60"/>
                    </a:lnTo>
                    <a:lnTo>
                      <a:pt x="36" y="60"/>
                    </a:lnTo>
                    <a:lnTo>
                      <a:pt x="32" y="62"/>
                    </a:lnTo>
                    <a:lnTo>
                      <a:pt x="32" y="62"/>
                    </a:lnTo>
                    <a:lnTo>
                      <a:pt x="26" y="66"/>
                    </a:lnTo>
                    <a:lnTo>
                      <a:pt x="20" y="70"/>
                    </a:lnTo>
                    <a:lnTo>
                      <a:pt x="8" y="74"/>
                    </a:lnTo>
                    <a:lnTo>
                      <a:pt x="4" y="76"/>
                    </a:lnTo>
                    <a:lnTo>
                      <a:pt x="0" y="78"/>
                    </a:lnTo>
                    <a:lnTo>
                      <a:pt x="0" y="82"/>
                    </a:lnTo>
                    <a:lnTo>
                      <a:pt x="4" y="86"/>
                    </a:lnTo>
                    <a:lnTo>
                      <a:pt x="4" y="86"/>
                    </a:lnTo>
                    <a:lnTo>
                      <a:pt x="8" y="88"/>
                    </a:lnTo>
                    <a:lnTo>
                      <a:pt x="12" y="90"/>
                    </a:lnTo>
                    <a:lnTo>
                      <a:pt x="26" y="90"/>
                    </a:lnTo>
                    <a:lnTo>
                      <a:pt x="44" y="88"/>
                    </a:lnTo>
                    <a:lnTo>
                      <a:pt x="66" y="86"/>
                    </a:lnTo>
                    <a:lnTo>
                      <a:pt x="106" y="78"/>
                    </a:lnTo>
                    <a:lnTo>
                      <a:pt x="122" y="76"/>
                    </a:lnTo>
                    <a:lnTo>
                      <a:pt x="136" y="76"/>
                    </a:lnTo>
                    <a:lnTo>
                      <a:pt x="136" y="76"/>
                    </a:lnTo>
                    <a:lnTo>
                      <a:pt x="140" y="78"/>
                    </a:lnTo>
                    <a:lnTo>
                      <a:pt x="138" y="80"/>
                    </a:lnTo>
                    <a:lnTo>
                      <a:pt x="118" y="86"/>
                    </a:lnTo>
                    <a:lnTo>
                      <a:pt x="106" y="90"/>
                    </a:lnTo>
                    <a:lnTo>
                      <a:pt x="96" y="94"/>
                    </a:lnTo>
                    <a:lnTo>
                      <a:pt x="92" y="98"/>
                    </a:lnTo>
                    <a:lnTo>
                      <a:pt x="90" y="100"/>
                    </a:lnTo>
                    <a:lnTo>
                      <a:pt x="90" y="104"/>
                    </a:lnTo>
                    <a:lnTo>
                      <a:pt x="92" y="106"/>
                    </a:lnTo>
                    <a:lnTo>
                      <a:pt x="92" y="106"/>
                    </a:lnTo>
                    <a:lnTo>
                      <a:pt x="98" y="114"/>
                    </a:lnTo>
                    <a:lnTo>
                      <a:pt x="100" y="120"/>
                    </a:lnTo>
                    <a:lnTo>
                      <a:pt x="102" y="132"/>
                    </a:lnTo>
                    <a:lnTo>
                      <a:pt x="104" y="136"/>
                    </a:lnTo>
                    <a:lnTo>
                      <a:pt x="108" y="138"/>
                    </a:lnTo>
                    <a:lnTo>
                      <a:pt x="116" y="136"/>
                    </a:lnTo>
                    <a:lnTo>
                      <a:pt x="126" y="134"/>
                    </a:lnTo>
                    <a:lnTo>
                      <a:pt x="126" y="134"/>
                    </a:lnTo>
                    <a:lnTo>
                      <a:pt x="136" y="130"/>
                    </a:lnTo>
                    <a:lnTo>
                      <a:pt x="142" y="128"/>
                    </a:lnTo>
                    <a:lnTo>
                      <a:pt x="166" y="132"/>
                    </a:lnTo>
                    <a:lnTo>
                      <a:pt x="166" y="132"/>
                    </a:lnTo>
                    <a:lnTo>
                      <a:pt x="184" y="132"/>
                    </a:lnTo>
                    <a:lnTo>
                      <a:pt x="200" y="128"/>
                    </a:lnTo>
                    <a:lnTo>
                      <a:pt x="206" y="126"/>
                    </a:lnTo>
                    <a:lnTo>
                      <a:pt x="208" y="122"/>
                    </a:lnTo>
                    <a:lnTo>
                      <a:pt x="210" y="118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2" y="100"/>
                    </a:lnTo>
                    <a:lnTo>
                      <a:pt x="202" y="92"/>
                    </a:lnTo>
                    <a:lnTo>
                      <a:pt x="202" y="88"/>
                    </a:lnTo>
                    <a:lnTo>
                      <a:pt x="206" y="88"/>
                    </a:lnTo>
                    <a:lnTo>
                      <a:pt x="210" y="88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4" y="98"/>
                    </a:lnTo>
                    <a:lnTo>
                      <a:pt x="226" y="98"/>
                    </a:lnTo>
                    <a:lnTo>
                      <a:pt x="226" y="98"/>
                    </a:lnTo>
                    <a:lnTo>
                      <a:pt x="224" y="90"/>
                    </a:lnTo>
                    <a:lnTo>
                      <a:pt x="216" y="76"/>
                    </a:lnTo>
                    <a:lnTo>
                      <a:pt x="216" y="76"/>
                    </a:lnTo>
                    <a:lnTo>
                      <a:pt x="214" y="68"/>
                    </a:lnTo>
                    <a:lnTo>
                      <a:pt x="212" y="60"/>
                    </a:lnTo>
                    <a:lnTo>
                      <a:pt x="210" y="40"/>
                    </a:lnTo>
                    <a:lnTo>
                      <a:pt x="208" y="30"/>
                    </a:lnTo>
                    <a:lnTo>
                      <a:pt x="204" y="20"/>
                    </a:lnTo>
                    <a:lnTo>
                      <a:pt x="196" y="10"/>
                    </a:lnTo>
                    <a:lnTo>
                      <a:pt x="184" y="4"/>
                    </a:lnTo>
                    <a:lnTo>
                      <a:pt x="184" y="4"/>
                    </a:lnTo>
                    <a:lnTo>
                      <a:pt x="172" y="0"/>
                    </a:lnTo>
                    <a:lnTo>
                      <a:pt x="164" y="0"/>
                    </a:lnTo>
                    <a:lnTo>
                      <a:pt x="160" y="2"/>
                    </a:lnTo>
                    <a:lnTo>
                      <a:pt x="156" y="6"/>
                    </a:lnTo>
                    <a:lnTo>
                      <a:pt x="152" y="14"/>
                    </a:lnTo>
                    <a:lnTo>
                      <a:pt x="148" y="14"/>
                    </a:lnTo>
                    <a:lnTo>
                      <a:pt x="144" y="12"/>
                    </a:lnTo>
                    <a:lnTo>
                      <a:pt x="144" y="1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24" name="Freeform 6023">
                <a:extLst>
                  <a:ext uri="{FF2B5EF4-FFF2-40B4-BE49-F238E27FC236}">
                    <a16:creationId xmlns:a16="http://schemas.microsoft.com/office/drawing/2014/main" id="{A236E7D2-DC1A-4A70-9971-68D5C1B41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2770" y="887413"/>
                <a:ext cx="36830" cy="25400"/>
              </a:xfrm>
              <a:custGeom>
                <a:avLst/>
                <a:gdLst/>
                <a:ahLst/>
                <a:cxnLst>
                  <a:cxn ang="0">
                    <a:pos x="30" y="32"/>
                  </a:cxn>
                  <a:cxn ang="0">
                    <a:pos x="30" y="32"/>
                  </a:cxn>
                  <a:cxn ang="0">
                    <a:pos x="40" y="38"/>
                  </a:cxn>
                  <a:cxn ang="0">
                    <a:pos x="46" y="40"/>
                  </a:cxn>
                  <a:cxn ang="0">
                    <a:pos x="50" y="40"/>
                  </a:cxn>
                  <a:cxn ang="0">
                    <a:pos x="54" y="38"/>
                  </a:cxn>
                  <a:cxn ang="0">
                    <a:pos x="56" y="34"/>
                  </a:cxn>
                  <a:cxn ang="0">
                    <a:pos x="58" y="28"/>
                  </a:cxn>
                  <a:cxn ang="0">
                    <a:pos x="56" y="20"/>
                  </a:cxn>
                  <a:cxn ang="0">
                    <a:pos x="56" y="20"/>
                  </a:cxn>
                  <a:cxn ang="0">
                    <a:pos x="52" y="12"/>
                  </a:cxn>
                  <a:cxn ang="0">
                    <a:pos x="46" y="6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6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10" y="24"/>
                  </a:cxn>
                  <a:cxn ang="0">
                    <a:pos x="18" y="26"/>
                  </a:cxn>
                  <a:cxn ang="0">
                    <a:pos x="24" y="28"/>
                  </a:cxn>
                  <a:cxn ang="0">
                    <a:pos x="30" y="32"/>
                  </a:cxn>
                  <a:cxn ang="0">
                    <a:pos x="30" y="32"/>
                  </a:cxn>
                </a:cxnLst>
                <a:rect l="0" t="0" r="r" b="b"/>
                <a:pathLst>
                  <a:path w="58" h="40">
                    <a:moveTo>
                      <a:pt x="30" y="32"/>
                    </a:moveTo>
                    <a:lnTo>
                      <a:pt x="30" y="32"/>
                    </a:lnTo>
                    <a:lnTo>
                      <a:pt x="40" y="38"/>
                    </a:lnTo>
                    <a:lnTo>
                      <a:pt x="46" y="40"/>
                    </a:lnTo>
                    <a:lnTo>
                      <a:pt x="50" y="40"/>
                    </a:lnTo>
                    <a:lnTo>
                      <a:pt x="54" y="38"/>
                    </a:lnTo>
                    <a:lnTo>
                      <a:pt x="56" y="34"/>
                    </a:lnTo>
                    <a:lnTo>
                      <a:pt x="58" y="28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52" y="12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10" y="24"/>
                    </a:lnTo>
                    <a:lnTo>
                      <a:pt x="18" y="26"/>
                    </a:lnTo>
                    <a:lnTo>
                      <a:pt x="24" y="28"/>
                    </a:lnTo>
                    <a:lnTo>
                      <a:pt x="30" y="32"/>
                    </a:lnTo>
                    <a:lnTo>
                      <a:pt x="30" y="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25" name="Freeform 6024">
                <a:extLst>
                  <a:ext uri="{FF2B5EF4-FFF2-40B4-BE49-F238E27FC236}">
                    <a16:creationId xmlns:a16="http://schemas.microsoft.com/office/drawing/2014/main" id="{DF08B1BF-A00A-4796-8226-A3E6F78E3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490" y="963613"/>
                <a:ext cx="102870" cy="24130"/>
              </a:xfrm>
              <a:custGeom>
                <a:avLst/>
                <a:gdLst/>
                <a:ahLst/>
                <a:cxnLst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2"/>
                  </a:cxn>
                  <a:cxn ang="0">
                    <a:pos x="34" y="32"/>
                  </a:cxn>
                  <a:cxn ang="0">
                    <a:pos x="60" y="36"/>
                  </a:cxn>
                  <a:cxn ang="0">
                    <a:pos x="60" y="36"/>
                  </a:cxn>
                  <a:cxn ang="0">
                    <a:pos x="72" y="38"/>
                  </a:cxn>
                  <a:cxn ang="0">
                    <a:pos x="76" y="36"/>
                  </a:cxn>
                  <a:cxn ang="0">
                    <a:pos x="84" y="34"/>
                  </a:cxn>
                  <a:cxn ang="0">
                    <a:pos x="108" y="34"/>
                  </a:cxn>
                  <a:cxn ang="0">
                    <a:pos x="108" y="34"/>
                  </a:cxn>
                  <a:cxn ang="0">
                    <a:pos x="124" y="36"/>
                  </a:cxn>
                  <a:cxn ang="0">
                    <a:pos x="138" y="34"/>
                  </a:cxn>
                  <a:cxn ang="0">
                    <a:pos x="150" y="32"/>
                  </a:cxn>
                  <a:cxn ang="0">
                    <a:pos x="158" y="28"/>
                  </a:cxn>
                  <a:cxn ang="0">
                    <a:pos x="162" y="24"/>
                  </a:cxn>
                  <a:cxn ang="0">
                    <a:pos x="162" y="22"/>
                  </a:cxn>
                  <a:cxn ang="0">
                    <a:pos x="160" y="18"/>
                  </a:cxn>
                  <a:cxn ang="0">
                    <a:pos x="152" y="12"/>
                  </a:cxn>
                  <a:cxn ang="0">
                    <a:pos x="138" y="6"/>
                  </a:cxn>
                  <a:cxn ang="0">
                    <a:pos x="138" y="6"/>
                  </a:cxn>
                  <a:cxn ang="0">
                    <a:pos x="122" y="0"/>
                  </a:cxn>
                  <a:cxn ang="0">
                    <a:pos x="108" y="0"/>
                  </a:cxn>
                  <a:cxn ang="0">
                    <a:pos x="96" y="0"/>
                  </a:cxn>
                  <a:cxn ang="0">
                    <a:pos x="86" y="2"/>
                  </a:cxn>
                  <a:cxn ang="0">
                    <a:pos x="64" y="10"/>
                  </a:cxn>
                  <a:cxn ang="0">
                    <a:pos x="52" y="14"/>
                  </a:cxn>
                  <a:cxn ang="0">
                    <a:pos x="36" y="16"/>
                  </a:cxn>
                  <a:cxn ang="0">
                    <a:pos x="36" y="16"/>
                  </a:cxn>
                  <a:cxn ang="0">
                    <a:pos x="22" y="20"/>
                  </a:cxn>
                  <a:cxn ang="0">
                    <a:pos x="10" y="24"/>
                  </a:cxn>
                  <a:cxn ang="0">
                    <a:pos x="4" y="28"/>
                  </a:cxn>
                  <a:cxn ang="0">
                    <a:pos x="0" y="30"/>
                  </a:cxn>
                  <a:cxn ang="0">
                    <a:pos x="0" y="34"/>
                  </a:cxn>
                  <a:cxn ang="0">
                    <a:pos x="4" y="36"/>
                  </a:cxn>
                  <a:cxn ang="0">
                    <a:pos x="10" y="36"/>
                  </a:cxn>
                  <a:cxn ang="0">
                    <a:pos x="20" y="34"/>
                  </a:cxn>
                  <a:cxn ang="0">
                    <a:pos x="20" y="34"/>
                  </a:cxn>
                </a:cxnLst>
                <a:rect l="0" t="0" r="r" b="b"/>
                <a:pathLst>
                  <a:path w="162" h="38">
                    <a:moveTo>
                      <a:pt x="20" y="34"/>
                    </a:moveTo>
                    <a:lnTo>
                      <a:pt x="20" y="34"/>
                    </a:lnTo>
                    <a:lnTo>
                      <a:pt x="26" y="32"/>
                    </a:lnTo>
                    <a:lnTo>
                      <a:pt x="34" y="32"/>
                    </a:lnTo>
                    <a:lnTo>
                      <a:pt x="60" y="36"/>
                    </a:lnTo>
                    <a:lnTo>
                      <a:pt x="60" y="36"/>
                    </a:lnTo>
                    <a:lnTo>
                      <a:pt x="72" y="38"/>
                    </a:lnTo>
                    <a:lnTo>
                      <a:pt x="76" y="36"/>
                    </a:lnTo>
                    <a:lnTo>
                      <a:pt x="84" y="34"/>
                    </a:lnTo>
                    <a:lnTo>
                      <a:pt x="108" y="34"/>
                    </a:lnTo>
                    <a:lnTo>
                      <a:pt x="108" y="34"/>
                    </a:lnTo>
                    <a:lnTo>
                      <a:pt x="124" y="36"/>
                    </a:lnTo>
                    <a:lnTo>
                      <a:pt x="138" y="34"/>
                    </a:lnTo>
                    <a:lnTo>
                      <a:pt x="150" y="32"/>
                    </a:lnTo>
                    <a:lnTo>
                      <a:pt x="158" y="28"/>
                    </a:lnTo>
                    <a:lnTo>
                      <a:pt x="162" y="24"/>
                    </a:lnTo>
                    <a:lnTo>
                      <a:pt x="162" y="22"/>
                    </a:lnTo>
                    <a:lnTo>
                      <a:pt x="160" y="18"/>
                    </a:lnTo>
                    <a:lnTo>
                      <a:pt x="152" y="12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2" y="0"/>
                    </a:lnTo>
                    <a:lnTo>
                      <a:pt x="108" y="0"/>
                    </a:lnTo>
                    <a:lnTo>
                      <a:pt x="96" y="0"/>
                    </a:lnTo>
                    <a:lnTo>
                      <a:pt x="86" y="2"/>
                    </a:lnTo>
                    <a:lnTo>
                      <a:pt x="64" y="10"/>
                    </a:lnTo>
                    <a:lnTo>
                      <a:pt x="52" y="14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22" y="20"/>
                    </a:lnTo>
                    <a:lnTo>
                      <a:pt x="10" y="24"/>
                    </a:lnTo>
                    <a:lnTo>
                      <a:pt x="4" y="28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4" y="36"/>
                    </a:lnTo>
                    <a:lnTo>
                      <a:pt x="10" y="36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26" name="Freeform 6025">
                <a:extLst>
                  <a:ext uri="{FF2B5EF4-FFF2-40B4-BE49-F238E27FC236}">
                    <a16:creationId xmlns:a16="http://schemas.microsoft.com/office/drawing/2014/main" id="{603F2BE3-2E2A-49EC-8E36-4DDF1AD32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070" y="928053"/>
                <a:ext cx="168910" cy="82550"/>
              </a:xfrm>
              <a:custGeom>
                <a:avLst/>
                <a:gdLst/>
                <a:ahLst/>
                <a:cxnLst>
                  <a:cxn ang="0">
                    <a:pos x="30" y="40"/>
                  </a:cxn>
                  <a:cxn ang="0">
                    <a:pos x="32" y="50"/>
                  </a:cxn>
                  <a:cxn ang="0">
                    <a:pos x="40" y="46"/>
                  </a:cxn>
                  <a:cxn ang="0">
                    <a:pos x="52" y="44"/>
                  </a:cxn>
                  <a:cxn ang="0">
                    <a:pos x="66" y="54"/>
                  </a:cxn>
                  <a:cxn ang="0">
                    <a:pos x="72" y="62"/>
                  </a:cxn>
                  <a:cxn ang="0">
                    <a:pos x="68" y="70"/>
                  </a:cxn>
                  <a:cxn ang="0">
                    <a:pos x="44" y="68"/>
                  </a:cxn>
                  <a:cxn ang="0">
                    <a:pos x="26" y="70"/>
                  </a:cxn>
                  <a:cxn ang="0">
                    <a:pos x="24" y="74"/>
                  </a:cxn>
                  <a:cxn ang="0">
                    <a:pos x="24" y="82"/>
                  </a:cxn>
                  <a:cxn ang="0">
                    <a:pos x="36" y="90"/>
                  </a:cxn>
                  <a:cxn ang="0">
                    <a:pos x="60" y="92"/>
                  </a:cxn>
                  <a:cxn ang="0">
                    <a:pos x="78" y="88"/>
                  </a:cxn>
                  <a:cxn ang="0">
                    <a:pos x="108" y="82"/>
                  </a:cxn>
                  <a:cxn ang="0">
                    <a:pos x="114" y="86"/>
                  </a:cxn>
                  <a:cxn ang="0">
                    <a:pos x="120" y="92"/>
                  </a:cxn>
                  <a:cxn ang="0">
                    <a:pos x="146" y="90"/>
                  </a:cxn>
                  <a:cxn ang="0">
                    <a:pos x="156" y="90"/>
                  </a:cxn>
                  <a:cxn ang="0">
                    <a:pos x="170" y="92"/>
                  </a:cxn>
                  <a:cxn ang="0">
                    <a:pos x="182" y="102"/>
                  </a:cxn>
                  <a:cxn ang="0">
                    <a:pos x="194" y="120"/>
                  </a:cxn>
                  <a:cxn ang="0">
                    <a:pos x="204" y="126"/>
                  </a:cxn>
                  <a:cxn ang="0">
                    <a:pos x="220" y="130"/>
                  </a:cxn>
                  <a:cxn ang="0">
                    <a:pos x="244" y="128"/>
                  </a:cxn>
                  <a:cxn ang="0">
                    <a:pos x="254" y="126"/>
                  </a:cxn>
                  <a:cxn ang="0">
                    <a:pos x="266" y="122"/>
                  </a:cxn>
                  <a:cxn ang="0">
                    <a:pos x="266" y="114"/>
                  </a:cxn>
                  <a:cxn ang="0">
                    <a:pos x="258" y="102"/>
                  </a:cxn>
                  <a:cxn ang="0">
                    <a:pos x="234" y="82"/>
                  </a:cxn>
                  <a:cxn ang="0">
                    <a:pos x="238" y="78"/>
                  </a:cxn>
                  <a:cxn ang="0">
                    <a:pos x="242" y="76"/>
                  </a:cxn>
                  <a:cxn ang="0">
                    <a:pos x="248" y="68"/>
                  </a:cxn>
                  <a:cxn ang="0">
                    <a:pos x="242" y="58"/>
                  </a:cxn>
                  <a:cxn ang="0">
                    <a:pos x="224" y="50"/>
                  </a:cxn>
                  <a:cxn ang="0">
                    <a:pos x="210" y="48"/>
                  </a:cxn>
                  <a:cxn ang="0">
                    <a:pos x="186" y="44"/>
                  </a:cxn>
                  <a:cxn ang="0">
                    <a:pos x="184" y="40"/>
                  </a:cxn>
                  <a:cxn ang="0">
                    <a:pos x="176" y="32"/>
                  </a:cxn>
                  <a:cxn ang="0">
                    <a:pos x="164" y="28"/>
                  </a:cxn>
                  <a:cxn ang="0">
                    <a:pos x="140" y="26"/>
                  </a:cxn>
                  <a:cxn ang="0">
                    <a:pos x="130" y="32"/>
                  </a:cxn>
                  <a:cxn ang="0">
                    <a:pos x="124" y="36"/>
                  </a:cxn>
                  <a:cxn ang="0">
                    <a:pos x="118" y="28"/>
                  </a:cxn>
                  <a:cxn ang="0">
                    <a:pos x="114" y="24"/>
                  </a:cxn>
                  <a:cxn ang="0">
                    <a:pos x="96" y="10"/>
                  </a:cxn>
                  <a:cxn ang="0">
                    <a:pos x="58" y="0"/>
                  </a:cxn>
                  <a:cxn ang="0">
                    <a:pos x="22" y="2"/>
                  </a:cxn>
                  <a:cxn ang="0">
                    <a:pos x="10" y="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8" y="34"/>
                  </a:cxn>
                  <a:cxn ang="0">
                    <a:pos x="20" y="30"/>
                  </a:cxn>
                  <a:cxn ang="0">
                    <a:pos x="28" y="34"/>
                  </a:cxn>
                  <a:cxn ang="0">
                    <a:pos x="30" y="40"/>
                  </a:cxn>
                </a:cxnLst>
                <a:rect l="0" t="0" r="r" b="b"/>
                <a:pathLst>
                  <a:path w="266" h="130">
                    <a:moveTo>
                      <a:pt x="30" y="40"/>
                    </a:moveTo>
                    <a:lnTo>
                      <a:pt x="30" y="40"/>
                    </a:lnTo>
                    <a:lnTo>
                      <a:pt x="30" y="48"/>
                    </a:lnTo>
                    <a:lnTo>
                      <a:pt x="32" y="50"/>
                    </a:lnTo>
                    <a:lnTo>
                      <a:pt x="36" y="50"/>
                    </a:lnTo>
                    <a:lnTo>
                      <a:pt x="40" y="46"/>
                    </a:lnTo>
                    <a:lnTo>
                      <a:pt x="46" y="44"/>
                    </a:lnTo>
                    <a:lnTo>
                      <a:pt x="52" y="44"/>
                    </a:lnTo>
                    <a:lnTo>
                      <a:pt x="58" y="46"/>
                    </a:lnTo>
                    <a:lnTo>
                      <a:pt x="66" y="54"/>
                    </a:lnTo>
                    <a:lnTo>
                      <a:pt x="66" y="54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68" y="70"/>
                    </a:lnTo>
                    <a:lnTo>
                      <a:pt x="60" y="70"/>
                    </a:lnTo>
                    <a:lnTo>
                      <a:pt x="44" y="68"/>
                    </a:lnTo>
                    <a:lnTo>
                      <a:pt x="34" y="68"/>
                    </a:lnTo>
                    <a:lnTo>
                      <a:pt x="26" y="70"/>
                    </a:lnTo>
                    <a:lnTo>
                      <a:pt x="26" y="70"/>
                    </a:lnTo>
                    <a:lnTo>
                      <a:pt x="24" y="74"/>
                    </a:lnTo>
                    <a:lnTo>
                      <a:pt x="22" y="78"/>
                    </a:lnTo>
                    <a:lnTo>
                      <a:pt x="24" y="82"/>
                    </a:lnTo>
                    <a:lnTo>
                      <a:pt x="28" y="86"/>
                    </a:lnTo>
                    <a:lnTo>
                      <a:pt x="36" y="90"/>
                    </a:lnTo>
                    <a:lnTo>
                      <a:pt x="46" y="92"/>
                    </a:lnTo>
                    <a:lnTo>
                      <a:pt x="60" y="92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98" y="82"/>
                    </a:lnTo>
                    <a:lnTo>
                      <a:pt x="108" y="82"/>
                    </a:lnTo>
                    <a:lnTo>
                      <a:pt x="112" y="82"/>
                    </a:lnTo>
                    <a:lnTo>
                      <a:pt x="114" y="86"/>
                    </a:lnTo>
                    <a:lnTo>
                      <a:pt x="116" y="88"/>
                    </a:lnTo>
                    <a:lnTo>
                      <a:pt x="120" y="92"/>
                    </a:lnTo>
                    <a:lnTo>
                      <a:pt x="130" y="92"/>
                    </a:lnTo>
                    <a:lnTo>
                      <a:pt x="146" y="90"/>
                    </a:lnTo>
                    <a:lnTo>
                      <a:pt x="146" y="90"/>
                    </a:lnTo>
                    <a:lnTo>
                      <a:pt x="156" y="90"/>
                    </a:lnTo>
                    <a:lnTo>
                      <a:pt x="164" y="90"/>
                    </a:lnTo>
                    <a:lnTo>
                      <a:pt x="170" y="92"/>
                    </a:lnTo>
                    <a:lnTo>
                      <a:pt x="174" y="94"/>
                    </a:lnTo>
                    <a:lnTo>
                      <a:pt x="182" y="102"/>
                    </a:lnTo>
                    <a:lnTo>
                      <a:pt x="186" y="110"/>
                    </a:lnTo>
                    <a:lnTo>
                      <a:pt x="194" y="120"/>
                    </a:lnTo>
                    <a:lnTo>
                      <a:pt x="198" y="124"/>
                    </a:lnTo>
                    <a:lnTo>
                      <a:pt x="204" y="126"/>
                    </a:lnTo>
                    <a:lnTo>
                      <a:pt x="210" y="128"/>
                    </a:lnTo>
                    <a:lnTo>
                      <a:pt x="220" y="130"/>
                    </a:lnTo>
                    <a:lnTo>
                      <a:pt x="230" y="130"/>
                    </a:lnTo>
                    <a:lnTo>
                      <a:pt x="244" y="128"/>
                    </a:lnTo>
                    <a:lnTo>
                      <a:pt x="244" y="128"/>
                    </a:lnTo>
                    <a:lnTo>
                      <a:pt x="254" y="126"/>
                    </a:lnTo>
                    <a:lnTo>
                      <a:pt x="262" y="124"/>
                    </a:lnTo>
                    <a:lnTo>
                      <a:pt x="266" y="122"/>
                    </a:lnTo>
                    <a:lnTo>
                      <a:pt x="266" y="118"/>
                    </a:lnTo>
                    <a:lnTo>
                      <a:pt x="266" y="114"/>
                    </a:lnTo>
                    <a:lnTo>
                      <a:pt x="264" y="110"/>
                    </a:lnTo>
                    <a:lnTo>
                      <a:pt x="258" y="102"/>
                    </a:lnTo>
                    <a:lnTo>
                      <a:pt x="240" y="88"/>
                    </a:lnTo>
                    <a:lnTo>
                      <a:pt x="234" y="82"/>
                    </a:lnTo>
                    <a:lnTo>
                      <a:pt x="234" y="80"/>
                    </a:lnTo>
                    <a:lnTo>
                      <a:pt x="238" y="78"/>
                    </a:lnTo>
                    <a:lnTo>
                      <a:pt x="238" y="78"/>
                    </a:lnTo>
                    <a:lnTo>
                      <a:pt x="242" y="76"/>
                    </a:lnTo>
                    <a:lnTo>
                      <a:pt x="246" y="72"/>
                    </a:lnTo>
                    <a:lnTo>
                      <a:pt x="248" y="68"/>
                    </a:lnTo>
                    <a:lnTo>
                      <a:pt x="246" y="64"/>
                    </a:lnTo>
                    <a:lnTo>
                      <a:pt x="242" y="58"/>
                    </a:lnTo>
                    <a:lnTo>
                      <a:pt x="236" y="54"/>
                    </a:lnTo>
                    <a:lnTo>
                      <a:pt x="224" y="50"/>
                    </a:lnTo>
                    <a:lnTo>
                      <a:pt x="210" y="48"/>
                    </a:lnTo>
                    <a:lnTo>
                      <a:pt x="210" y="48"/>
                    </a:lnTo>
                    <a:lnTo>
                      <a:pt x="190" y="46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0"/>
                    </a:lnTo>
                    <a:lnTo>
                      <a:pt x="182" y="36"/>
                    </a:lnTo>
                    <a:lnTo>
                      <a:pt x="176" y="32"/>
                    </a:lnTo>
                    <a:lnTo>
                      <a:pt x="164" y="28"/>
                    </a:lnTo>
                    <a:lnTo>
                      <a:pt x="164" y="28"/>
                    </a:lnTo>
                    <a:lnTo>
                      <a:pt x="150" y="26"/>
                    </a:lnTo>
                    <a:lnTo>
                      <a:pt x="140" y="26"/>
                    </a:lnTo>
                    <a:lnTo>
                      <a:pt x="134" y="28"/>
                    </a:lnTo>
                    <a:lnTo>
                      <a:pt x="130" y="32"/>
                    </a:lnTo>
                    <a:lnTo>
                      <a:pt x="126" y="34"/>
                    </a:lnTo>
                    <a:lnTo>
                      <a:pt x="124" y="36"/>
                    </a:lnTo>
                    <a:lnTo>
                      <a:pt x="122" y="34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4" y="24"/>
                    </a:lnTo>
                    <a:lnTo>
                      <a:pt x="110" y="18"/>
                    </a:lnTo>
                    <a:lnTo>
                      <a:pt x="96" y="10"/>
                    </a:lnTo>
                    <a:lnTo>
                      <a:pt x="78" y="4"/>
                    </a:lnTo>
                    <a:lnTo>
                      <a:pt x="58" y="0"/>
                    </a:lnTo>
                    <a:lnTo>
                      <a:pt x="40" y="0"/>
                    </a:lnTo>
                    <a:lnTo>
                      <a:pt x="22" y="2"/>
                    </a:lnTo>
                    <a:lnTo>
                      <a:pt x="14" y="4"/>
                    </a:lnTo>
                    <a:lnTo>
                      <a:pt x="10" y="8"/>
                    </a:lnTo>
                    <a:lnTo>
                      <a:pt x="4" y="12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2"/>
                    </a:lnTo>
                    <a:lnTo>
                      <a:pt x="8" y="34"/>
                    </a:lnTo>
                    <a:lnTo>
                      <a:pt x="14" y="32"/>
                    </a:lnTo>
                    <a:lnTo>
                      <a:pt x="20" y="30"/>
                    </a:lnTo>
                    <a:lnTo>
                      <a:pt x="24" y="30"/>
                    </a:lnTo>
                    <a:lnTo>
                      <a:pt x="28" y="34"/>
                    </a:lnTo>
                    <a:lnTo>
                      <a:pt x="30" y="40"/>
                    </a:lnTo>
                    <a:lnTo>
                      <a:pt x="30" y="4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27" name="Freeform 6026">
                <a:extLst>
                  <a:ext uri="{FF2B5EF4-FFF2-40B4-BE49-F238E27FC236}">
                    <a16:creationId xmlns:a16="http://schemas.microsoft.com/office/drawing/2014/main" id="{1D4A2B9A-2E77-4763-BD4B-9D485797E2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180" y="1013143"/>
                <a:ext cx="44450" cy="33020"/>
              </a:xfrm>
              <a:custGeom>
                <a:avLst/>
                <a:gdLst/>
                <a:ahLst/>
                <a:cxnLst>
                  <a:cxn ang="0">
                    <a:pos x="56" y="52"/>
                  </a:cxn>
                  <a:cxn ang="0">
                    <a:pos x="56" y="52"/>
                  </a:cxn>
                  <a:cxn ang="0">
                    <a:pos x="66" y="50"/>
                  </a:cxn>
                  <a:cxn ang="0">
                    <a:pos x="68" y="48"/>
                  </a:cxn>
                  <a:cxn ang="0">
                    <a:pos x="70" y="46"/>
                  </a:cxn>
                  <a:cxn ang="0">
                    <a:pos x="70" y="44"/>
                  </a:cxn>
                  <a:cxn ang="0">
                    <a:pos x="68" y="40"/>
                  </a:cxn>
                  <a:cxn ang="0">
                    <a:pos x="56" y="26"/>
                  </a:cxn>
                  <a:cxn ang="0">
                    <a:pos x="56" y="26"/>
                  </a:cxn>
                  <a:cxn ang="0">
                    <a:pos x="46" y="18"/>
                  </a:cxn>
                  <a:cxn ang="0">
                    <a:pos x="36" y="12"/>
                  </a:cxn>
                  <a:cxn ang="0">
                    <a:pos x="26" y="6"/>
                  </a:cxn>
                  <a:cxn ang="0">
                    <a:pos x="16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22"/>
                  </a:cxn>
                  <a:cxn ang="0">
                    <a:pos x="18" y="36"/>
                  </a:cxn>
                  <a:cxn ang="0">
                    <a:pos x="24" y="44"/>
                  </a:cxn>
                  <a:cxn ang="0">
                    <a:pos x="32" y="48"/>
                  </a:cxn>
                  <a:cxn ang="0">
                    <a:pos x="42" y="52"/>
                  </a:cxn>
                  <a:cxn ang="0">
                    <a:pos x="56" y="52"/>
                  </a:cxn>
                  <a:cxn ang="0">
                    <a:pos x="56" y="52"/>
                  </a:cxn>
                </a:cxnLst>
                <a:rect l="0" t="0" r="r" b="b"/>
                <a:pathLst>
                  <a:path w="70" h="52">
                    <a:moveTo>
                      <a:pt x="56" y="52"/>
                    </a:moveTo>
                    <a:lnTo>
                      <a:pt x="56" y="52"/>
                    </a:lnTo>
                    <a:lnTo>
                      <a:pt x="66" y="50"/>
                    </a:lnTo>
                    <a:lnTo>
                      <a:pt x="68" y="48"/>
                    </a:lnTo>
                    <a:lnTo>
                      <a:pt x="70" y="46"/>
                    </a:lnTo>
                    <a:lnTo>
                      <a:pt x="70" y="44"/>
                    </a:lnTo>
                    <a:lnTo>
                      <a:pt x="68" y="40"/>
                    </a:lnTo>
                    <a:lnTo>
                      <a:pt x="56" y="26"/>
                    </a:lnTo>
                    <a:lnTo>
                      <a:pt x="56" y="26"/>
                    </a:lnTo>
                    <a:lnTo>
                      <a:pt x="46" y="18"/>
                    </a:lnTo>
                    <a:lnTo>
                      <a:pt x="36" y="12"/>
                    </a:lnTo>
                    <a:lnTo>
                      <a:pt x="26" y="6"/>
                    </a:lnTo>
                    <a:lnTo>
                      <a:pt x="16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22"/>
                    </a:lnTo>
                    <a:lnTo>
                      <a:pt x="18" y="36"/>
                    </a:lnTo>
                    <a:lnTo>
                      <a:pt x="24" y="44"/>
                    </a:lnTo>
                    <a:lnTo>
                      <a:pt x="32" y="48"/>
                    </a:lnTo>
                    <a:lnTo>
                      <a:pt x="42" y="52"/>
                    </a:lnTo>
                    <a:lnTo>
                      <a:pt x="56" y="52"/>
                    </a:lnTo>
                    <a:lnTo>
                      <a:pt x="56" y="5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28" name="Freeform 6027">
                <a:extLst>
                  <a:ext uri="{FF2B5EF4-FFF2-40B4-BE49-F238E27FC236}">
                    <a16:creationId xmlns:a16="http://schemas.microsoft.com/office/drawing/2014/main" id="{185D2DBE-6C14-4FD0-A97C-E67EBB1B6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3410" y="957263"/>
                <a:ext cx="95250" cy="54610"/>
              </a:xfrm>
              <a:custGeom>
                <a:avLst/>
                <a:gdLst/>
                <a:ahLst/>
                <a:cxnLst>
                  <a:cxn ang="0">
                    <a:pos x="14" y="38"/>
                  </a:cxn>
                  <a:cxn ang="0">
                    <a:pos x="22" y="44"/>
                  </a:cxn>
                  <a:cxn ang="0">
                    <a:pos x="44" y="54"/>
                  </a:cxn>
                  <a:cxn ang="0">
                    <a:pos x="50" y="56"/>
                  </a:cxn>
                  <a:cxn ang="0">
                    <a:pos x="52" y="58"/>
                  </a:cxn>
                  <a:cxn ang="0">
                    <a:pos x="42" y="64"/>
                  </a:cxn>
                  <a:cxn ang="0">
                    <a:pos x="32" y="68"/>
                  </a:cxn>
                  <a:cxn ang="0">
                    <a:pos x="40" y="68"/>
                  </a:cxn>
                  <a:cxn ang="0">
                    <a:pos x="50" y="70"/>
                  </a:cxn>
                  <a:cxn ang="0">
                    <a:pos x="56" y="76"/>
                  </a:cxn>
                  <a:cxn ang="0">
                    <a:pos x="60" y="84"/>
                  </a:cxn>
                  <a:cxn ang="0">
                    <a:pos x="66" y="86"/>
                  </a:cxn>
                  <a:cxn ang="0">
                    <a:pos x="74" y="82"/>
                  </a:cxn>
                  <a:cxn ang="0">
                    <a:pos x="98" y="76"/>
                  </a:cxn>
                  <a:cxn ang="0">
                    <a:pos x="132" y="70"/>
                  </a:cxn>
                  <a:cxn ang="0">
                    <a:pos x="142" y="64"/>
                  </a:cxn>
                  <a:cxn ang="0">
                    <a:pos x="140" y="60"/>
                  </a:cxn>
                  <a:cxn ang="0">
                    <a:pos x="140" y="52"/>
                  </a:cxn>
                  <a:cxn ang="0">
                    <a:pos x="150" y="42"/>
                  </a:cxn>
                  <a:cxn ang="0">
                    <a:pos x="148" y="36"/>
                  </a:cxn>
                  <a:cxn ang="0">
                    <a:pos x="140" y="32"/>
                  </a:cxn>
                  <a:cxn ang="0">
                    <a:pos x="122" y="24"/>
                  </a:cxn>
                  <a:cxn ang="0">
                    <a:pos x="100" y="22"/>
                  </a:cxn>
                  <a:cxn ang="0">
                    <a:pos x="82" y="14"/>
                  </a:cxn>
                  <a:cxn ang="0">
                    <a:pos x="68" y="8"/>
                  </a:cxn>
                  <a:cxn ang="0">
                    <a:pos x="42" y="0"/>
                  </a:cxn>
                  <a:cxn ang="0">
                    <a:pos x="18" y="0"/>
                  </a:cxn>
                  <a:cxn ang="0">
                    <a:pos x="8" y="8"/>
                  </a:cxn>
                  <a:cxn ang="0">
                    <a:pos x="8" y="14"/>
                  </a:cxn>
                  <a:cxn ang="0">
                    <a:pos x="10" y="20"/>
                  </a:cxn>
                  <a:cxn ang="0">
                    <a:pos x="6" y="28"/>
                  </a:cxn>
                  <a:cxn ang="0">
                    <a:pos x="0" y="30"/>
                  </a:cxn>
                  <a:cxn ang="0">
                    <a:pos x="14" y="38"/>
                  </a:cxn>
                </a:cxnLst>
                <a:rect l="0" t="0" r="r" b="b"/>
                <a:pathLst>
                  <a:path w="150" h="86">
                    <a:moveTo>
                      <a:pt x="14" y="38"/>
                    </a:moveTo>
                    <a:lnTo>
                      <a:pt x="14" y="38"/>
                    </a:lnTo>
                    <a:lnTo>
                      <a:pt x="20" y="42"/>
                    </a:lnTo>
                    <a:lnTo>
                      <a:pt x="22" y="44"/>
                    </a:lnTo>
                    <a:lnTo>
                      <a:pt x="28" y="48"/>
                    </a:lnTo>
                    <a:lnTo>
                      <a:pt x="44" y="54"/>
                    </a:lnTo>
                    <a:lnTo>
                      <a:pt x="44" y="54"/>
                    </a:lnTo>
                    <a:lnTo>
                      <a:pt x="50" y="56"/>
                    </a:lnTo>
                    <a:lnTo>
                      <a:pt x="52" y="58"/>
                    </a:lnTo>
                    <a:lnTo>
                      <a:pt x="52" y="58"/>
                    </a:lnTo>
                    <a:lnTo>
                      <a:pt x="48" y="62"/>
                    </a:lnTo>
                    <a:lnTo>
                      <a:pt x="42" y="64"/>
                    </a:lnTo>
                    <a:lnTo>
                      <a:pt x="32" y="66"/>
                    </a:lnTo>
                    <a:lnTo>
                      <a:pt x="32" y="68"/>
                    </a:lnTo>
                    <a:lnTo>
                      <a:pt x="34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50" y="70"/>
                    </a:lnTo>
                    <a:lnTo>
                      <a:pt x="54" y="74"/>
                    </a:lnTo>
                    <a:lnTo>
                      <a:pt x="56" y="76"/>
                    </a:lnTo>
                    <a:lnTo>
                      <a:pt x="58" y="80"/>
                    </a:lnTo>
                    <a:lnTo>
                      <a:pt x="60" y="84"/>
                    </a:lnTo>
                    <a:lnTo>
                      <a:pt x="62" y="86"/>
                    </a:lnTo>
                    <a:lnTo>
                      <a:pt x="66" y="86"/>
                    </a:lnTo>
                    <a:lnTo>
                      <a:pt x="74" y="82"/>
                    </a:lnTo>
                    <a:lnTo>
                      <a:pt x="74" y="82"/>
                    </a:lnTo>
                    <a:lnTo>
                      <a:pt x="86" y="78"/>
                    </a:lnTo>
                    <a:lnTo>
                      <a:pt x="98" y="76"/>
                    </a:lnTo>
                    <a:lnTo>
                      <a:pt x="122" y="72"/>
                    </a:lnTo>
                    <a:lnTo>
                      <a:pt x="132" y="70"/>
                    </a:lnTo>
                    <a:lnTo>
                      <a:pt x="138" y="68"/>
                    </a:lnTo>
                    <a:lnTo>
                      <a:pt x="142" y="64"/>
                    </a:lnTo>
                    <a:lnTo>
                      <a:pt x="140" y="60"/>
                    </a:lnTo>
                    <a:lnTo>
                      <a:pt x="140" y="60"/>
                    </a:lnTo>
                    <a:lnTo>
                      <a:pt x="138" y="54"/>
                    </a:lnTo>
                    <a:lnTo>
                      <a:pt x="140" y="52"/>
                    </a:lnTo>
                    <a:lnTo>
                      <a:pt x="146" y="46"/>
                    </a:lnTo>
                    <a:lnTo>
                      <a:pt x="150" y="42"/>
                    </a:lnTo>
                    <a:lnTo>
                      <a:pt x="150" y="40"/>
                    </a:lnTo>
                    <a:lnTo>
                      <a:pt x="148" y="36"/>
                    </a:lnTo>
                    <a:lnTo>
                      <a:pt x="140" y="32"/>
                    </a:lnTo>
                    <a:lnTo>
                      <a:pt x="140" y="32"/>
                    </a:lnTo>
                    <a:lnTo>
                      <a:pt x="128" y="26"/>
                    </a:lnTo>
                    <a:lnTo>
                      <a:pt x="122" y="24"/>
                    </a:lnTo>
                    <a:lnTo>
                      <a:pt x="110" y="24"/>
                    </a:lnTo>
                    <a:lnTo>
                      <a:pt x="100" y="22"/>
                    </a:lnTo>
                    <a:lnTo>
                      <a:pt x="92" y="20"/>
                    </a:lnTo>
                    <a:lnTo>
                      <a:pt x="82" y="14"/>
                    </a:lnTo>
                    <a:lnTo>
                      <a:pt x="82" y="14"/>
                    </a:lnTo>
                    <a:lnTo>
                      <a:pt x="68" y="8"/>
                    </a:lnTo>
                    <a:lnTo>
                      <a:pt x="56" y="2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8" y="8"/>
                    </a:lnTo>
                    <a:lnTo>
                      <a:pt x="8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20"/>
                    </a:lnTo>
                    <a:lnTo>
                      <a:pt x="10" y="24"/>
                    </a:lnTo>
                    <a:lnTo>
                      <a:pt x="6" y="28"/>
                    </a:lnTo>
                    <a:lnTo>
                      <a:pt x="2" y="30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14" y="38"/>
                    </a:lnTo>
                    <a:lnTo>
                      <a:pt x="14" y="3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29" name="Freeform 6033">
                <a:extLst>
                  <a:ext uri="{FF2B5EF4-FFF2-40B4-BE49-F238E27FC236}">
                    <a16:creationId xmlns:a16="http://schemas.microsoft.com/office/drawing/2014/main" id="{404E7A5F-0247-4668-960E-F8E5860B0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430" y="1806893"/>
                <a:ext cx="15240" cy="889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4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4" y="6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24" h="14">
                    <a:moveTo>
                      <a:pt x="14" y="0"/>
                    </a:moveTo>
                    <a:lnTo>
                      <a:pt x="14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4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4" y="6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30" name="Freeform 6037">
                <a:extLst>
                  <a:ext uri="{FF2B5EF4-FFF2-40B4-BE49-F238E27FC236}">
                    <a16:creationId xmlns:a16="http://schemas.microsoft.com/office/drawing/2014/main" id="{B2C54C9D-1464-4263-A93C-6A19E08069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950" y="1811973"/>
                <a:ext cx="24130" cy="22860"/>
              </a:xfrm>
              <a:custGeom>
                <a:avLst/>
                <a:gdLst/>
                <a:ahLst/>
                <a:cxnLst>
                  <a:cxn ang="0">
                    <a:pos x="28" y="2"/>
                  </a:cxn>
                  <a:cxn ang="0">
                    <a:pos x="28" y="2"/>
                  </a:cxn>
                  <a:cxn ang="0">
                    <a:pos x="18" y="16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0" y="36"/>
                  </a:cxn>
                  <a:cxn ang="0">
                    <a:pos x="4" y="36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2" y="26"/>
                  </a:cxn>
                  <a:cxn ang="0">
                    <a:pos x="26" y="20"/>
                  </a:cxn>
                  <a:cxn ang="0">
                    <a:pos x="32" y="12"/>
                  </a:cxn>
                  <a:cxn ang="0">
                    <a:pos x="32" y="12"/>
                  </a:cxn>
                  <a:cxn ang="0">
                    <a:pos x="36" y="4"/>
                  </a:cxn>
                  <a:cxn ang="0">
                    <a:pos x="38" y="2"/>
                  </a:cxn>
                  <a:cxn ang="0">
                    <a:pos x="36" y="0"/>
                  </a:cxn>
                  <a:cxn ang="0">
                    <a:pos x="32" y="0"/>
                  </a:cxn>
                  <a:cxn ang="0">
                    <a:pos x="28" y="2"/>
                  </a:cxn>
                  <a:cxn ang="0">
                    <a:pos x="28" y="2"/>
                  </a:cxn>
                </a:cxnLst>
                <a:rect l="0" t="0" r="r" b="b"/>
                <a:pathLst>
                  <a:path w="38" h="36">
                    <a:moveTo>
                      <a:pt x="28" y="2"/>
                    </a:moveTo>
                    <a:lnTo>
                      <a:pt x="28" y="2"/>
                    </a:lnTo>
                    <a:lnTo>
                      <a:pt x="18" y="16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4" y="36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2" y="26"/>
                    </a:lnTo>
                    <a:lnTo>
                      <a:pt x="26" y="20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6" y="4"/>
                    </a:lnTo>
                    <a:lnTo>
                      <a:pt x="38" y="2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8" y="2"/>
                    </a:lnTo>
                    <a:lnTo>
                      <a:pt x="28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31" name="Freeform 6054">
                <a:extLst>
                  <a:ext uri="{FF2B5EF4-FFF2-40B4-BE49-F238E27FC236}">
                    <a16:creationId xmlns:a16="http://schemas.microsoft.com/office/drawing/2014/main" id="{6FBF50FB-D4AD-4A5C-B082-C2D248FA1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730" y="1058863"/>
                <a:ext cx="317500" cy="121920"/>
              </a:xfrm>
              <a:custGeom>
                <a:avLst/>
                <a:gdLst/>
                <a:ahLst/>
                <a:cxnLst>
                  <a:cxn ang="0">
                    <a:pos x="314" y="78"/>
                  </a:cxn>
                  <a:cxn ang="0">
                    <a:pos x="338" y="86"/>
                  </a:cxn>
                  <a:cxn ang="0">
                    <a:pos x="354" y="100"/>
                  </a:cxn>
                  <a:cxn ang="0">
                    <a:pos x="340" y="106"/>
                  </a:cxn>
                  <a:cxn ang="0">
                    <a:pos x="280" y="102"/>
                  </a:cxn>
                  <a:cxn ang="0">
                    <a:pos x="258" y="102"/>
                  </a:cxn>
                  <a:cxn ang="0">
                    <a:pos x="236" y="72"/>
                  </a:cxn>
                  <a:cxn ang="0">
                    <a:pos x="186" y="46"/>
                  </a:cxn>
                  <a:cxn ang="0">
                    <a:pos x="154" y="54"/>
                  </a:cxn>
                  <a:cxn ang="0">
                    <a:pos x="138" y="36"/>
                  </a:cxn>
                  <a:cxn ang="0">
                    <a:pos x="102" y="32"/>
                  </a:cxn>
                  <a:cxn ang="0">
                    <a:pos x="42" y="58"/>
                  </a:cxn>
                  <a:cxn ang="0">
                    <a:pos x="46" y="66"/>
                  </a:cxn>
                  <a:cxn ang="0">
                    <a:pos x="22" y="88"/>
                  </a:cxn>
                  <a:cxn ang="0">
                    <a:pos x="24" y="98"/>
                  </a:cxn>
                  <a:cxn ang="0">
                    <a:pos x="14" y="110"/>
                  </a:cxn>
                  <a:cxn ang="0">
                    <a:pos x="6" y="132"/>
                  </a:cxn>
                  <a:cxn ang="0">
                    <a:pos x="66" y="146"/>
                  </a:cxn>
                  <a:cxn ang="0">
                    <a:pos x="94" y="138"/>
                  </a:cxn>
                  <a:cxn ang="0">
                    <a:pos x="106" y="146"/>
                  </a:cxn>
                  <a:cxn ang="0">
                    <a:pos x="124" y="148"/>
                  </a:cxn>
                  <a:cxn ang="0">
                    <a:pos x="144" y="126"/>
                  </a:cxn>
                  <a:cxn ang="0">
                    <a:pos x="152" y="130"/>
                  </a:cxn>
                  <a:cxn ang="0">
                    <a:pos x="158" y="140"/>
                  </a:cxn>
                  <a:cxn ang="0">
                    <a:pos x="232" y="132"/>
                  </a:cxn>
                  <a:cxn ang="0">
                    <a:pos x="264" y="134"/>
                  </a:cxn>
                  <a:cxn ang="0">
                    <a:pos x="212" y="148"/>
                  </a:cxn>
                  <a:cxn ang="0">
                    <a:pos x="144" y="160"/>
                  </a:cxn>
                  <a:cxn ang="0">
                    <a:pos x="134" y="176"/>
                  </a:cxn>
                  <a:cxn ang="0">
                    <a:pos x="166" y="190"/>
                  </a:cxn>
                  <a:cxn ang="0">
                    <a:pos x="234" y="184"/>
                  </a:cxn>
                  <a:cxn ang="0">
                    <a:pos x="296" y="164"/>
                  </a:cxn>
                  <a:cxn ang="0">
                    <a:pos x="350" y="146"/>
                  </a:cxn>
                  <a:cxn ang="0">
                    <a:pos x="378" y="152"/>
                  </a:cxn>
                  <a:cxn ang="0">
                    <a:pos x="394" y="144"/>
                  </a:cxn>
                  <a:cxn ang="0">
                    <a:pos x="420" y="150"/>
                  </a:cxn>
                  <a:cxn ang="0">
                    <a:pos x="460" y="138"/>
                  </a:cxn>
                  <a:cxn ang="0">
                    <a:pos x="492" y="106"/>
                  </a:cxn>
                  <a:cxn ang="0">
                    <a:pos x="498" y="84"/>
                  </a:cxn>
                  <a:cxn ang="0">
                    <a:pos x="470" y="68"/>
                  </a:cxn>
                  <a:cxn ang="0">
                    <a:pos x="436" y="70"/>
                  </a:cxn>
                  <a:cxn ang="0">
                    <a:pos x="398" y="80"/>
                  </a:cxn>
                  <a:cxn ang="0">
                    <a:pos x="400" y="68"/>
                  </a:cxn>
                  <a:cxn ang="0">
                    <a:pos x="384" y="60"/>
                  </a:cxn>
                  <a:cxn ang="0">
                    <a:pos x="384" y="52"/>
                  </a:cxn>
                  <a:cxn ang="0">
                    <a:pos x="382" y="40"/>
                  </a:cxn>
                  <a:cxn ang="0">
                    <a:pos x="370" y="18"/>
                  </a:cxn>
                  <a:cxn ang="0">
                    <a:pos x="358" y="0"/>
                  </a:cxn>
                  <a:cxn ang="0">
                    <a:pos x="300" y="28"/>
                  </a:cxn>
                  <a:cxn ang="0">
                    <a:pos x="290" y="40"/>
                  </a:cxn>
                  <a:cxn ang="0">
                    <a:pos x="318" y="54"/>
                  </a:cxn>
                  <a:cxn ang="0">
                    <a:pos x="328" y="66"/>
                  </a:cxn>
                </a:cxnLst>
                <a:rect l="0" t="0" r="r" b="b"/>
                <a:pathLst>
                  <a:path w="500" h="192">
                    <a:moveTo>
                      <a:pt x="322" y="70"/>
                    </a:moveTo>
                    <a:lnTo>
                      <a:pt x="322" y="70"/>
                    </a:lnTo>
                    <a:lnTo>
                      <a:pt x="316" y="76"/>
                    </a:lnTo>
                    <a:lnTo>
                      <a:pt x="314" y="78"/>
                    </a:lnTo>
                    <a:lnTo>
                      <a:pt x="316" y="80"/>
                    </a:lnTo>
                    <a:lnTo>
                      <a:pt x="320" y="82"/>
                    </a:lnTo>
                    <a:lnTo>
                      <a:pt x="330" y="84"/>
                    </a:lnTo>
                    <a:lnTo>
                      <a:pt x="338" y="86"/>
                    </a:lnTo>
                    <a:lnTo>
                      <a:pt x="348" y="90"/>
                    </a:lnTo>
                    <a:lnTo>
                      <a:pt x="354" y="94"/>
                    </a:lnTo>
                    <a:lnTo>
                      <a:pt x="356" y="96"/>
                    </a:lnTo>
                    <a:lnTo>
                      <a:pt x="354" y="100"/>
                    </a:lnTo>
                    <a:lnTo>
                      <a:pt x="354" y="100"/>
                    </a:lnTo>
                    <a:lnTo>
                      <a:pt x="352" y="104"/>
                    </a:lnTo>
                    <a:lnTo>
                      <a:pt x="346" y="108"/>
                    </a:lnTo>
                    <a:lnTo>
                      <a:pt x="340" y="106"/>
                    </a:lnTo>
                    <a:lnTo>
                      <a:pt x="332" y="106"/>
                    </a:lnTo>
                    <a:lnTo>
                      <a:pt x="310" y="102"/>
                    </a:lnTo>
                    <a:lnTo>
                      <a:pt x="296" y="100"/>
                    </a:lnTo>
                    <a:lnTo>
                      <a:pt x="280" y="102"/>
                    </a:lnTo>
                    <a:lnTo>
                      <a:pt x="280" y="102"/>
                    </a:lnTo>
                    <a:lnTo>
                      <a:pt x="268" y="104"/>
                    </a:lnTo>
                    <a:lnTo>
                      <a:pt x="260" y="104"/>
                    </a:lnTo>
                    <a:lnTo>
                      <a:pt x="258" y="102"/>
                    </a:lnTo>
                    <a:lnTo>
                      <a:pt x="256" y="98"/>
                    </a:lnTo>
                    <a:lnTo>
                      <a:pt x="252" y="90"/>
                    </a:lnTo>
                    <a:lnTo>
                      <a:pt x="246" y="82"/>
                    </a:lnTo>
                    <a:lnTo>
                      <a:pt x="236" y="72"/>
                    </a:lnTo>
                    <a:lnTo>
                      <a:pt x="220" y="60"/>
                    </a:lnTo>
                    <a:lnTo>
                      <a:pt x="220" y="60"/>
                    </a:lnTo>
                    <a:lnTo>
                      <a:pt x="200" y="50"/>
                    </a:lnTo>
                    <a:lnTo>
                      <a:pt x="186" y="46"/>
                    </a:lnTo>
                    <a:lnTo>
                      <a:pt x="174" y="46"/>
                    </a:lnTo>
                    <a:lnTo>
                      <a:pt x="166" y="50"/>
                    </a:lnTo>
                    <a:lnTo>
                      <a:pt x="160" y="52"/>
                    </a:lnTo>
                    <a:lnTo>
                      <a:pt x="154" y="54"/>
                    </a:lnTo>
                    <a:lnTo>
                      <a:pt x="150" y="52"/>
                    </a:lnTo>
                    <a:lnTo>
                      <a:pt x="144" y="44"/>
                    </a:lnTo>
                    <a:lnTo>
                      <a:pt x="144" y="44"/>
                    </a:lnTo>
                    <a:lnTo>
                      <a:pt x="138" y="36"/>
                    </a:lnTo>
                    <a:lnTo>
                      <a:pt x="130" y="30"/>
                    </a:lnTo>
                    <a:lnTo>
                      <a:pt x="122" y="30"/>
                    </a:lnTo>
                    <a:lnTo>
                      <a:pt x="112" y="30"/>
                    </a:lnTo>
                    <a:lnTo>
                      <a:pt x="102" y="32"/>
                    </a:lnTo>
                    <a:lnTo>
                      <a:pt x="88" y="38"/>
                    </a:lnTo>
                    <a:lnTo>
                      <a:pt x="60" y="50"/>
                    </a:lnTo>
                    <a:lnTo>
                      <a:pt x="60" y="50"/>
                    </a:lnTo>
                    <a:lnTo>
                      <a:pt x="42" y="58"/>
                    </a:lnTo>
                    <a:lnTo>
                      <a:pt x="40" y="60"/>
                    </a:lnTo>
                    <a:lnTo>
                      <a:pt x="42" y="60"/>
                    </a:lnTo>
                    <a:lnTo>
                      <a:pt x="44" y="64"/>
                    </a:lnTo>
                    <a:lnTo>
                      <a:pt x="46" y="66"/>
                    </a:lnTo>
                    <a:lnTo>
                      <a:pt x="42" y="72"/>
                    </a:lnTo>
                    <a:lnTo>
                      <a:pt x="32" y="80"/>
                    </a:lnTo>
                    <a:lnTo>
                      <a:pt x="32" y="80"/>
                    </a:lnTo>
                    <a:lnTo>
                      <a:pt x="22" y="88"/>
                    </a:lnTo>
                    <a:lnTo>
                      <a:pt x="20" y="94"/>
                    </a:lnTo>
                    <a:lnTo>
                      <a:pt x="20" y="96"/>
                    </a:lnTo>
                    <a:lnTo>
                      <a:pt x="22" y="98"/>
                    </a:lnTo>
                    <a:lnTo>
                      <a:pt x="24" y="98"/>
                    </a:lnTo>
                    <a:lnTo>
                      <a:pt x="26" y="100"/>
                    </a:lnTo>
                    <a:lnTo>
                      <a:pt x="22" y="104"/>
                    </a:lnTo>
                    <a:lnTo>
                      <a:pt x="14" y="110"/>
                    </a:lnTo>
                    <a:lnTo>
                      <a:pt x="14" y="110"/>
                    </a:lnTo>
                    <a:lnTo>
                      <a:pt x="4" y="118"/>
                    </a:lnTo>
                    <a:lnTo>
                      <a:pt x="0" y="124"/>
                    </a:lnTo>
                    <a:lnTo>
                      <a:pt x="2" y="128"/>
                    </a:lnTo>
                    <a:lnTo>
                      <a:pt x="6" y="132"/>
                    </a:lnTo>
                    <a:lnTo>
                      <a:pt x="26" y="138"/>
                    </a:lnTo>
                    <a:lnTo>
                      <a:pt x="54" y="144"/>
                    </a:lnTo>
                    <a:lnTo>
                      <a:pt x="54" y="144"/>
                    </a:lnTo>
                    <a:lnTo>
                      <a:pt x="66" y="146"/>
                    </a:lnTo>
                    <a:lnTo>
                      <a:pt x="76" y="146"/>
                    </a:lnTo>
                    <a:lnTo>
                      <a:pt x="84" y="144"/>
                    </a:lnTo>
                    <a:lnTo>
                      <a:pt x="88" y="142"/>
                    </a:lnTo>
                    <a:lnTo>
                      <a:pt x="94" y="138"/>
                    </a:lnTo>
                    <a:lnTo>
                      <a:pt x="96" y="136"/>
                    </a:lnTo>
                    <a:lnTo>
                      <a:pt x="98" y="140"/>
                    </a:lnTo>
                    <a:lnTo>
                      <a:pt x="98" y="140"/>
                    </a:lnTo>
                    <a:lnTo>
                      <a:pt x="106" y="146"/>
                    </a:lnTo>
                    <a:lnTo>
                      <a:pt x="110" y="148"/>
                    </a:lnTo>
                    <a:lnTo>
                      <a:pt x="114" y="150"/>
                    </a:lnTo>
                    <a:lnTo>
                      <a:pt x="118" y="150"/>
                    </a:lnTo>
                    <a:lnTo>
                      <a:pt x="124" y="148"/>
                    </a:lnTo>
                    <a:lnTo>
                      <a:pt x="128" y="144"/>
                    </a:lnTo>
                    <a:lnTo>
                      <a:pt x="134" y="138"/>
                    </a:lnTo>
                    <a:lnTo>
                      <a:pt x="134" y="138"/>
                    </a:lnTo>
                    <a:lnTo>
                      <a:pt x="144" y="126"/>
                    </a:lnTo>
                    <a:lnTo>
                      <a:pt x="150" y="122"/>
                    </a:lnTo>
                    <a:lnTo>
                      <a:pt x="152" y="122"/>
                    </a:lnTo>
                    <a:lnTo>
                      <a:pt x="154" y="124"/>
                    </a:lnTo>
                    <a:lnTo>
                      <a:pt x="152" y="130"/>
                    </a:lnTo>
                    <a:lnTo>
                      <a:pt x="152" y="130"/>
                    </a:lnTo>
                    <a:lnTo>
                      <a:pt x="150" y="134"/>
                    </a:lnTo>
                    <a:lnTo>
                      <a:pt x="154" y="138"/>
                    </a:lnTo>
                    <a:lnTo>
                      <a:pt x="158" y="140"/>
                    </a:lnTo>
                    <a:lnTo>
                      <a:pt x="166" y="142"/>
                    </a:lnTo>
                    <a:lnTo>
                      <a:pt x="192" y="140"/>
                    </a:lnTo>
                    <a:lnTo>
                      <a:pt x="232" y="132"/>
                    </a:lnTo>
                    <a:lnTo>
                      <a:pt x="232" y="132"/>
                    </a:lnTo>
                    <a:lnTo>
                      <a:pt x="252" y="130"/>
                    </a:lnTo>
                    <a:lnTo>
                      <a:pt x="262" y="130"/>
                    </a:lnTo>
                    <a:lnTo>
                      <a:pt x="266" y="130"/>
                    </a:lnTo>
                    <a:lnTo>
                      <a:pt x="264" y="134"/>
                    </a:lnTo>
                    <a:lnTo>
                      <a:pt x="256" y="138"/>
                    </a:lnTo>
                    <a:lnTo>
                      <a:pt x="244" y="142"/>
                    </a:lnTo>
                    <a:lnTo>
                      <a:pt x="228" y="144"/>
                    </a:lnTo>
                    <a:lnTo>
                      <a:pt x="212" y="148"/>
                    </a:lnTo>
                    <a:lnTo>
                      <a:pt x="212" y="148"/>
                    </a:lnTo>
                    <a:lnTo>
                      <a:pt x="176" y="152"/>
                    </a:lnTo>
                    <a:lnTo>
                      <a:pt x="158" y="156"/>
                    </a:lnTo>
                    <a:lnTo>
                      <a:pt x="144" y="160"/>
                    </a:lnTo>
                    <a:lnTo>
                      <a:pt x="136" y="166"/>
                    </a:lnTo>
                    <a:lnTo>
                      <a:pt x="134" y="168"/>
                    </a:lnTo>
                    <a:lnTo>
                      <a:pt x="134" y="172"/>
                    </a:lnTo>
                    <a:lnTo>
                      <a:pt x="134" y="176"/>
                    </a:lnTo>
                    <a:lnTo>
                      <a:pt x="138" y="178"/>
                    </a:lnTo>
                    <a:lnTo>
                      <a:pt x="152" y="186"/>
                    </a:lnTo>
                    <a:lnTo>
                      <a:pt x="152" y="186"/>
                    </a:lnTo>
                    <a:lnTo>
                      <a:pt x="166" y="190"/>
                    </a:lnTo>
                    <a:lnTo>
                      <a:pt x="178" y="192"/>
                    </a:lnTo>
                    <a:lnTo>
                      <a:pt x="192" y="192"/>
                    </a:lnTo>
                    <a:lnTo>
                      <a:pt x="206" y="190"/>
                    </a:lnTo>
                    <a:lnTo>
                      <a:pt x="234" y="184"/>
                    </a:lnTo>
                    <a:lnTo>
                      <a:pt x="266" y="174"/>
                    </a:lnTo>
                    <a:lnTo>
                      <a:pt x="266" y="174"/>
                    </a:lnTo>
                    <a:lnTo>
                      <a:pt x="282" y="170"/>
                    </a:lnTo>
                    <a:lnTo>
                      <a:pt x="296" y="164"/>
                    </a:lnTo>
                    <a:lnTo>
                      <a:pt x="318" y="154"/>
                    </a:lnTo>
                    <a:lnTo>
                      <a:pt x="328" y="150"/>
                    </a:lnTo>
                    <a:lnTo>
                      <a:pt x="338" y="146"/>
                    </a:lnTo>
                    <a:lnTo>
                      <a:pt x="350" y="146"/>
                    </a:lnTo>
                    <a:lnTo>
                      <a:pt x="360" y="148"/>
                    </a:lnTo>
                    <a:lnTo>
                      <a:pt x="360" y="148"/>
                    </a:lnTo>
                    <a:lnTo>
                      <a:pt x="370" y="150"/>
                    </a:lnTo>
                    <a:lnTo>
                      <a:pt x="378" y="152"/>
                    </a:lnTo>
                    <a:lnTo>
                      <a:pt x="382" y="150"/>
                    </a:lnTo>
                    <a:lnTo>
                      <a:pt x="386" y="148"/>
                    </a:lnTo>
                    <a:lnTo>
                      <a:pt x="388" y="146"/>
                    </a:lnTo>
                    <a:lnTo>
                      <a:pt x="394" y="144"/>
                    </a:lnTo>
                    <a:lnTo>
                      <a:pt x="400" y="144"/>
                    </a:lnTo>
                    <a:lnTo>
                      <a:pt x="410" y="146"/>
                    </a:lnTo>
                    <a:lnTo>
                      <a:pt x="410" y="146"/>
                    </a:lnTo>
                    <a:lnTo>
                      <a:pt x="420" y="150"/>
                    </a:lnTo>
                    <a:lnTo>
                      <a:pt x="430" y="150"/>
                    </a:lnTo>
                    <a:lnTo>
                      <a:pt x="440" y="148"/>
                    </a:lnTo>
                    <a:lnTo>
                      <a:pt x="450" y="144"/>
                    </a:lnTo>
                    <a:lnTo>
                      <a:pt x="460" y="138"/>
                    </a:lnTo>
                    <a:lnTo>
                      <a:pt x="470" y="130"/>
                    </a:lnTo>
                    <a:lnTo>
                      <a:pt x="482" y="120"/>
                    </a:lnTo>
                    <a:lnTo>
                      <a:pt x="492" y="106"/>
                    </a:lnTo>
                    <a:lnTo>
                      <a:pt x="492" y="106"/>
                    </a:lnTo>
                    <a:lnTo>
                      <a:pt x="496" y="100"/>
                    </a:lnTo>
                    <a:lnTo>
                      <a:pt x="500" y="94"/>
                    </a:lnTo>
                    <a:lnTo>
                      <a:pt x="500" y="88"/>
                    </a:lnTo>
                    <a:lnTo>
                      <a:pt x="498" y="84"/>
                    </a:lnTo>
                    <a:lnTo>
                      <a:pt x="496" y="80"/>
                    </a:lnTo>
                    <a:lnTo>
                      <a:pt x="492" y="76"/>
                    </a:lnTo>
                    <a:lnTo>
                      <a:pt x="482" y="70"/>
                    </a:lnTo>
                    <a:lnTo>
                      <a:pt x="470" y="68"/>
                    </a:lnTo>
                    <a:lnTo>
                      <a:pt x="456" y="66"/>
                    </a:lnTo>
                    <a:lnTo>
                      <a:pt x="444" y="68"/>
                    </a:lnTo>
                    <a:lnTo>
                      <a:pt x="436" y="70"/>
                    </a:lnTo>
                    <a:lnTo>
                      <a:pt x="436" y="70"/>
                    </a:lnTo>
                    <a:lnTo>
                      <a:pt x="420" y="76"/>
                    </a:lnTo>
                    <a:lnTo>
                      <a:pt x="406" y="80"/>
                    </a:lnTo>
                    <a:lnTo>
                      <a:pt x="402" y="82"/>
                    </a:lnTo>
                    <a:lnTo>
                      <a:pt x="398" y="80"/>
                    </a:lnTo>
                    <a:lnTo>
                      <a:pt x="398" y="78"/>
                    </a:lnTo>
                    <a:lnTo>
                      <a:pt x="400" y="72"/>
                    </a:lnTo>
                    <a:lnTo>
                      <a:pt x="400" y="72"/>
                    </a:lnTo>
                    <a:lnTo>
                      <a:pt x="400" y="68"/>
                    </a:lnTo>
                    <a:lnTo>
                      <a:pt x="398" y="64"/>
                    </a:lnTo>
                    <a:lnTo>
                      <a:pt x="394" y="62"/>
                    </a:lnTo>
                    <a:lnTo>
                      <a:pt x="390" y="62"/>
                    </a:lnTo>
                    <a:lnTo>
                      <a:pt x="384" y="60"/>
                    </a:lnTo>
                    <a:lnTo>
                      <a:pt x="380" y="60"/>
                    </a:lnTo>
                    <a:lnTo>
                      <a:pt x="380" y="56"/>
                    </a:lnTo>
                    <a:lnTo>
                      <a:pt x="384" y="52"/>
                    </a:lnTo>
                    <a:lnTo>
                      <a:pt x="384" y="52"/>
                    </a:lnTo>
                    <a:lnTo>
                      <a:pt x="388" y="46"/>
                    </a:lnTo>
                    <a:lnTo>
                      <a:pt x="388" y="44"/>
                    </a:lnTo>
                    <a:lnTo>
                      <a:pt x="386" y="42"/>
                    </a:lnTo>
                    <a:lnTo>
                      <a:pt x="382" y="40"/>
                    </a:lnTo>
                    <a:lnTo>
                      <a:pt x="378" y="38"/>
                    </a:lnTo>
                    <a:lnTo>
                      <a:pt x="374" y="34"/>
                    </a:lnTo>
                    <a:lnTo>
                      <a:pt x="372" y="28"/>
                    </a:lnTo>
                    <a:lnTo>
                      <a:pt x="370" y="18"/>
                    </a:lnTo>
                    <a:lnTo>
                      <a:pt x="370" y="18"/>
                    </a:lnTo>
                    <a:lnTo>
                      <a:pt x="368" y="8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0" y="2"/>
                    </a:lnTo>
                    <a:lnTo>
                      <a:pt x="340" y="6"/>
                    </a:lnTo>
                    <a:lnTo>
                      <a:pt x="328" y="12"/>
                    </a:lnTo>
                    <a:lnTo>
                      <a:pt x="300" y="28"/>
                    </a:lnTo>
                    <a:lnTo>
                      <a:pt x="300" y="28"/>
                    </a:lnTo>
                    <a:lnTo>
                      <a:pt x="294" y="32"/>
                    </a:lnTo>
                    <a:lnTo>
                      <a:pt x="292" y="36"/>
                    </a:lnTo>
                    <a:lnTo>
                      <a:pt x="290" y="40"/>
                    </a:lnTo>
                    <a:lnTo>
                      <a:pt x="292" y="42"/>
                    </a:lnTo>
                    <a:lnTo>
                      <a:pt x="298" y="46"/>
                    </a:lnTo>
                    <a:lnTo>
                      <a:pt x="308" y="50"/>
                    </a:lnTo>
                    <a:lnTo>
                      <a:pt x="318" y="54"/>
                    </a:lnTo>
                    <a:lnTo>
                      <a:pt x="326" y="58"/>
                    </a:lnTo>
                    <a:lnTo>
                      <a:pt x="328" y="60"/>
                    </a:lnTo>
                    <a:lnTo>
                      <a:pt x="328" y="64"/>
                    </a:lnTo>
                    <a:lnTo>
                      <a:pt x="328" y="66"/>
                    </a:lnTo>
                    <a:lnTo>
                      <a:pt x="322" y="70"/>
                    </a:lnTo>
                    <a:lnTo>
                      <a:pt x="322" y="7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32" name="Freeform 6074">
                <a:extLst>
                  <a:ext uri="{FF2B5EF4-FFF2-40B4-BE49-F238E27FC236}">
                    <a16:creationId xmlns:a16="http://schemas.microsoft.com/office/drawing/2014/main" id="{71C337CA-3C3F-4191-9533-004D6CC84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3930" y="3139123"/>
                <a:ext cx="278130" cy="109220"/>
              </a:xfrm>
              <a:custGeom>
                <a:avLst/>
                <a:gdLst/>
                <a:ahLst/>
                <a:cxnLst>
                  <a:cxn ang="0">
                    <a:pos x="416" y="160"/>
                  </a:cxn>
                  <a:cxn ang="0">
                    <a:pos x="436" y="156"/>
                  </a:cxn>
                  <a:cxn ang="0">
                    <a:pos x="428" y="148"/>
                  </a:cxn>
                  <a:cxn ang="0">
                    <a:pos x="414" y="136"/>
                  </a:cxn>
                  <a:cxn ang="0">
                    <a:pos x="384" y="126"/>
                  </a:cxn>
                  <a:cxn ang="0">
                    <a:pos x="374" y="120"/>
                  </a:cxn>
                  <a:cxn ang="0">
                    <a:pos x="376" y="108"/>
                  </a:cxn>
                  <a:cxn ang="0">
                    <a:pos x="358" y="106"/>
                  </a:cxn>
                  <a:cxn ang="0">
                    <a:pos x="350" y="100"/>
                  </a:cxn>
                  <a:cxn ang="0">
                    <a:pos x="338" y="100"/>
                  </a:cxn>
                  <a:cxn ang="0">
                    <a:pos x="326" y="92"/>
                  </a:cxn>
                  <a:cxn ang="0">
                    <a:pos x="300" y="68"/>
                  </a:cxn>
                  <a:cxn ang="0">
                    <a:pos x="300" y="76"/>
                  </a:cxn>
                  <a:cxn ang="0">
                    <a:pos x="292" y="64"/>
                  </a:cxn>
                  <a:cxn ang="0">
                    <a:pos x="286" y="60"/>
                  </a:cxn>
                  <a:cxn ang="0">
                    <a:pos x="260" y="48"/>
                  </a:cxn>
                  <a:cxn ang="0">
                    <a:pos x="230" y="40"/>
                  </a:cxn>
                  <a:cxn ang="0">
                    <a:pos x="216" y="28"/>
                  </a:cxn>
                  <a:cxn ang="0">
                    <a:pos x="194" y="14"/>
                  </a:cxn>
                  <a:cxn ang="0">
                    <a:pos x="180" y="8"/>
                  </a:cxn>
                  <a:cxn ang="0">
                    <a:pos x="164" y="8"/>
                  </a:cxn>
                  <a:cxn ang="0">
                    <a:pos x="150" y="0"/>
                  </a:cxn>
                  <a:cxn ang="0">
                    <a:pos x="136" y="4"/>
                  </a:cxn>
                  <a:cxn ang="0">
                    <a:pos x="112" y="0"/>
                  </a:cxn>
                  <a:cxn ang="0">
                    <a:pos x="92" y="10"/>
                  </a:cxn>
                  <a:cxn ang="0">
                    <a:pos x="56" y="18"/>
                  </a:cxn>
                  <a:cxn ang="0">
                    <a:pos x="24" y="42"/>
                  </a:cxn>
                  <a:cxn ang="0">
                    <a:pos x="24" y="58"/>
                  </a:cxn>
                  <a:cxn ang="0">
                    <a:pos x="2" y="66"/>
                  </a:cxn>
                  <a:cxn ang="0">
                    <a:pos x="4" y="72"/>
                  </a:cxn>
                  <a:cxn ang="0">
                    <a:pos x="18" y="72"/>
                  </a:cxn>
                  <a:cxn ang="0">
                    <a:pos x="24" y="72"/>
                  </a:cxn>
                  <a:cxn ang="0">
                    <a:pos x="40" y="62"/>
                  </a:cxn>
                  <a:cxn ang="0">
                    <a:pos x="70" y="44"/>
                  </a:cxn>
                  <a:cxn ang="0">
                    <a:pos x="92" y="30"/>
                  </a:cxn>
                  <a:cxn ang="0">
                    <a:pos x="132" y="32"/>
                  </a:cxn>
                  <a:cxn ang="0">
                    <a:pos x="124" y="38"/>
                  </a:cxn>
                  <a:cxn ang="0">
                    <a:pos x="118" y="46"/>
                  </a:cxn>
                  <a:cxn ang="0">
                    <a:pos x="164" y="58"/>
                  </a:cxn>
                  <a:cxn ang="0">
                    <a:pos x="186" y="62"/>
                  </a:cxn>
                  <a:cxn ang="0">
                    <a:pos x="214" y="80"/>
                  </a:cxn>
                  <a:cxn ang="0">
                    <a:pos x="242" y="84"/>
                  </a:cxn>
                  <a:cxn ang="0">
                    <a:pos x="256" y="94"/>
                  </a:cxn>
                  <a:cxn ang="0">
                    <a:pos x="268" y="120"/>
                  </a:cxn>
                  <a:cxn ang="0">
                    <a:pos x="288" y="128"/>
                  </a:cxn>
                  <a:cxn ang="0">
                    <a:pos x="318" y="136"/>
                  </a:cxn>
                  <a:cxn ang="0">
                    <a:pos x="310" y="150"/>
                  </a:cxn>
                  <a:cxn ang="0">
                    <a:pos x="290" y="168"/>
                  </a:cxn>
                  <a:cxn ang="0">
                    <a:pos x="348" y="164"/>
                  </a:cxn>
                  <a:cxn ang="0">
                    <a:pos x="382" y="170"/>
                  </a:cxn>
                  <a:cxn ang="0">
                    <a:pos x="400" y="166"/>
                  </a:cxn>
                </a:cxnLst>
                <a:rect l="0" t="0" r="r" b="b"/>
                <a:pathLst>
                  <a:path w="438" h="172">
                    <a:moveTo>
                      <a:pt x="400" y="166"/>
                    </a:moveTo>
                    <a:lnTo>
                      <a:pt x="400" y="166"/>
                    </a:lnTo>
                    <a:lnTo>
                      <a:pt x="410" y="162"/>
                    </a:lnTo>
                    <a:lnTo>
                      <a:pt x="416" y="160"/>
                    </a:lnTo>
                    <a:lnTo>
                      <a:pt x="426" y="160"/>
                    </a:lnTo>
                    <a:lnTo>
                      <a:pt x="432" y="162"/>
                    </a:lnTo>
                    <a:lnTo>
                      <a:pt x="436" y="156"/>
                    </a:lnTo>
                    <a:lnTo>
                      <a:pt x="436" y="156"/>
                    </a:lnTo>
                    <a:lnTo>
                      <a:pt x="438" y="152"/>
                    </a:lnTo>
                    <a:lnTo>
                      <a:pt x="438" y="150"/>
                    </a:lnTo>
                    <a:lnTo>
                      <a:pt x="434" y="150"/>
                    </a:lnTo>
                    <a:lnTo>
                      <a:pt x="428" y="148"/>
                    </a:lnTo>
                    <a:lnTo>
                      <a:pt x="424" y="146"/>
                    </a:lnTo>
                    <a:lnTo>
                      <a:pt x="420" y="144"/>
                    </a:lnTo>
                    <a:lnTo>
                      <a:pt x="420" y="144"/>
                    </a:lnTo>
                    <a:lnTo>
                      <a:pt x="414" y="136"/>
                    </a:lnTo>
                    <a:lnTo>
                      <a:pt x="410" y="132"/>
                    </a:lnTo>
                    <a:lnTo>
                      <a:pt x="400" y="128"/>
                    </a:lnTo>
                    <a:lnTo>
                      <a:pt x="384" y="126"/>
                    </a:lnTo>
                    <a:lnTo>
                      <a:pt x="384" y="126"/>
                    </a:lnTo>
                    <a:lnTo>
                      <a:pt x="372" y="124"/>
                    </a:lnTo>
                    <a:lnTo>
                      <a:pt x="370" y="124"/>
                    </a:lnTo>
                    <a:lnTo>
                      <a:pt x="372" y="122"/>
                    </a:lnTo>
                    <a:lnTo>
                      <a:pt x="374" y="120"/>
                    </a:lnTo>
                    <a:lnTo>
                      <a:pt x="376" y="116"/>
                    </a:lnTo>
                    <a:lnTo>
                      <a:pt x="376" y="112"/>
                    </a:lnTo>
                    <a:lnTo>
                      <a:pt x="376" y="112"/>
                    </a:lnTo>
                    <a:lnTo>
                      <a:pt x="376" y="108"/>
                    </a:lnTo>
                    <a:lnTo>
                      <a:pt x="374" y="108"/>
                    </a:lnTo>
                    <a:lnTo>
                      <a:pt x="368" y="106"/>
                    </a:lnTo>
                    <a:lnTo>
                      <a:pt x="362" y="106"/>
                    </a:lnTo>
                    <a:lnTo>
                      <a:pt x="358" y="106"/>
                    </a:lnTo>
                    <a:lnTo>
                      <a:pt x="356" y="104"/>
                    </a:lnTo>
                    <a:lnTo>
                      <a:pt x="356" y="104"/>
                    </a:lnTo>
                    <a:lnTo>
                      <a:pt x="352" y="102"/>
                    </a:lnTo>
                    <a:lnTo>
                      <a:pt x="350" y="100"/>
                    </a:lnTo>
                    <a:lnTo>
                      <a:pt x="344" y="102"/>
                    </a:lnTo>
                    <a:lnTo>
                      <a:pt x="340" y="102"/>
                    </a:lnTo>
                    <a:lnTo>
                      <a:pt x="338" y="102"/>
                    </a:lnTo>
                    <a:lnTo>
                      <a:pt x="338" y="100"/>
                    </a:lnTo>
                    <a:lnTo>
                      <a:pt x="338" y="100"/>
                    </a:lnTo>
                    <a:lnTo>
                      <a:pt x="334" y="96"/>
                    </a:lnTo>
                    <a:lnTo>
                      <a:pt x="332" y="94"/>
                    </a:lnTo>
                    <a:lnTo>
                      <a:pt x="326" y="92"/>
                    </a:lnTo>
                    <a:lnTo>
                      <a:pt x="320" y="86"/>
                    </a:lnTo>
                    <a:lnTo>
                      <a:pt x="320" y="86"/>
                    </a:lnTo>
                    <a:lnTo>
                      <a:pt x="304" y="70"/>
                    </a:lnTo>
                    <a:lnTo>
                      <a:pt x="300" y="68"/>
                    </a:lnTo>
                    <a:lnTo>
                      <a:pt x="300" y="70"/>
                    </a:lnTo>
                    <a:lnTo>
                      <a:pt x="300" y="72"/>
                    </a:lnTo>
                    <a:lnTo>
                      <a:pt x="300" y="72"/>
                    </a:lnTo>
                    <a:lnTo>
                      <a:pt x="300" y="76"/>
                    </a:lnTo>
                    <a:lnTo>
                      <a:pt x="300" y="76"/>
                    </a:lnTo>
                    <a:lnTo>
                      <a:pt x="296" y="76"/>
                    </a:lnTo>
                    <a:lnTo>
                      <a:pt x="294" y="70"/>
                    </a:lnTo>
                    <a:lnTo>
                      <a:pt x="292" y="64"/>
                    </a:lnTo>
                    <a:lnTo>
                      <a:pt x="292" y="64"/>
                    </a:lnTo>
                    <a:lnTo>
                      <a:pt x="292" y="62"/>
                    </a:lnTo>
                    <a:lnTo>
                      <a:pt x="292" y="60"/>
                    </a:lnTo>
                    <a:lnTo>
                      <a:pt x="286" y="60"/>
                    </a:lnTo>
                    <a:lnTo>
                      <a:pt x="276" y="56"/>
                    </a:lnTo>
                    <a:lnTo>
                      <a:pt x="268" y="54"/>
                    </a:lnTo>
                    <a:lnTo>
                      <a:pt x="260" y="48"/>
                    </a:lnTo>
                    <a:lnTo>
                      <a:pt x="260" y="48"/>
                    </a:lnTo>
                    <a:lnTo>
                      <a:pt x="252" y="42"/>
                    </a:lnTo>
                    <a:lnTo>
                      <a:pt x="244" y="40"/>
                    </a:lnTo>
                    <a:lnTo>
                      <a:pt x="234" y="40"/>
                    </a:lnTo>
                    <a:lnTo>
                      <a:pt x="230" y="40"/>
                    </a:lnTo>
                    <a:lnTo>
                      <a:pt x="226" y="38"/>
                    </a:lnTo>
                    <a:lnTo>
                      <a:pt x="220" y="34"/>
                    </a:lnTo>
                    <a:lnTo>
                      <a:pt x="216" y="28"/>
                    </a:lnTo>
                    <a:lnTo>
                      <a:pt x="216" y="28"/>
                    </a:lnTo>
                    <a:lnTo>
                      <a:pt x="210" y="20"/>
                    </a:lnTo>
                    <a:lnTo>
                      <a:pt x="204" y="16"/>
                    </a:lnTo>
                    <a:lnTo>
                      <a:pt x="200" y="14"/>
                    </a:lnTo>
                    <a:lnTo>
                      <a:pt x="194" y="14"/>
                    </a:lnTo>
                    <a:lnTo>
                      <a:pt x="186" y="14"/>
                    </a:lnTo>
                    <a:lnTo>
                      <a:pt x="182" y="12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76" y="6"/>
                    </a:lnTo>
                    <a:lnTo>
                      <a:pt x="174" y="4"/>
                    </a:lnTo>
                    <a:lnTo>
                      <a:pt x="168" y="6"/>
                    </a:lnTo>
                    <a:lnTo>
                      <a:pt x="164" y="8"/>
                    </a:lnTo>
                    <a:lnTo>
                      <a:pt x="160" y="6"/>
                    </a:lnTo>
                    <a:lnTo>
                      <a:pt x="156" y="4"/>
                    </a:lnTo>
                    <a:lnTo>
                      <a:pt x="156" y="4"/>
                    </a:lnTo>
                    <a:lnTo>
                      <a:pt x="150" y="0"/>
                    </a:lnTo>
                    <a:lnTo>
                      <a:pt x="148" y="2"/>
                    </a:lnTo>
                    <a:lnTo>
                      <a:pt x="146" y="2"/>
                    </a:lnTo>
                    <a:lnTo>
                      <a:pt x="142" y="4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26" y="2"/>
                    </a:lnTo>
                    <a:lnTo>
                      <a:pt x="118" y="0"/>
                    </a:lnTo>
                    <a:lnTo>
                      <a:pt x="112" y="0"/>
                    </a:lnTo>
                    <a:lnTo>
                      <a:pt x="108" y="2"/>
                    </a:lnTo>
                    <a:lnTo>
                      <a:pt x="104" y="4"/>
                    </a:lnTo>
                    <a:lnTo>
                      <a:pt x="98" y="8"/>
                    </a:lnTo>
                    <a:lnTo>
                      <a:pt x="92" y="10"/>
                    </a:lnTo>
                    <a:lnTo>
                      <a:pt x="86" y="10"/>
                    </a:lnTo>
                    <a:lnTo>
                      <a:pt x="86" y="10"/>
                    </a:lnTo>
                    <a:lnTo>
                      <a:pt x="68" y="14"/>
                    </a:lnTo>
                    <a:lnTo>
                      <a:pt x="56" y="18"/>
                    </a:lnTo>
                    <a:lnTo>
                      <a:pt x="44" y="22"/>
                    </a:lnTo>
                    <a:lnTo>
                      <a:pt x="36" y="28"/>
                    </a:lnTo>
                    <a:lnTo>
                      <a:pt x="28" y="34"/>
                    </a:lnTo>
                    <a:lnTo>
                      <a:pt x="24" y="42"/>
                    </a:lnTo>
                    <a:lnTo>
                      <a:pt x="22" y="48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58"/>
                    </a:lnTo>
                    <a:lnTo>
                      <a:pt x="22" y="60"/>
                    </a:lnTo>
                    <a:lnTo>
                      <a:pt x="14" y="62"/>
                    </a:lnTo>
                    <a:lnTo>
                      <a:pt x="4" y="64"/>
                    </a:lnTo>
                    <a:lnTo>
                      <a:pt x="2" y="66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2" y="70"/>
                    </a:lnTo>
                    <a:lnTo>
                      <a:pt x="4" y="72"/>
                    </a:lnTo>
                    <a:lnTo>
                      <a:pt x="8" y="72"/>
                    </a:lnTo>
                    <a:lnTo>
                      <a:pt x="14" y="72"/>
                    </a:lnTo>
                    <a:lnTo>
                      <a:pt x="16" y="72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74"/>
                    </a:lnTo>
                    <a:lnTo>
                      <a:pt x="20" y="74"/>
                    </a:lnTo>
                    <a:lnTo>
                      <a:pt x="24" y="72"/>
                    </a:lnTo>
                    <a:lnTo>
                      <a:pt x="30" y="68"/>
                    </a:lnTo>
                    <a:lnTo>
                      <a:pt x="38" y="68"/>
                    </a:lnTo>
                    <a:lnTo>
                      <a:pt x="38" y="68"/>
                    </a:lnTo>
                    <a:lnTo>
                      <a:pt x="40" y="62"/>
                    </a:lnTo>
                    <a:lnTo>
                      <a:pt x="42" y="58"/>
                    </a:lnTo>
                    <a:lnTo>
                      <a:pt x="52" y="54"/>
                    </a:lnTo>
                    <a:lnTo>
                      <a:pt x="62" y="48"/>
                    </a:lnTo>
                    <a:lnTo>
                      <a:pt x="70" y="44"/>
                    </a:lnTo>
                    <a:lnTo>
                      <a:pt x="76" y="40"/>
                    </a:lnTo>
                    <a:lnTo>
                      <a:pt x="76" y="40"/>
                    </a:lnTo>
                    <a:lnTo>
                      <a:pt x="84" y="34"/>
                    </a:lnTo>
                    <a:lnTo>
                      <a:pt x="92" y="30"/>
                    </a:lnTo>
                    <a:lnTo>
                      <a:pt x="100" y="28"/>
                    </a:lnTo>
                    <a:lnTo>
                      <a:pt x="108" y="28"/>
                    </a:lnTo>
                    <a:lnTo>
                      <a:pt x="124" y="28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4" y="34"/>
                    </a:lnTo>
                    <a:lnTo>
                      <a:pt x="132" y="36"/>
                    </a:lnTo>
                    <a:lnTo>
                      <a:pt x="124" y="38"/>
                    </a:lnTo>
                    <a:lnTo>
                      <a:pt x="116" y="42"/>
                    </a:lnTo>
                    <a:lnTo>
                      <a:pt x="116" y="44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26" y="52"/>
                    </a:lnTo>
                    <a:lnTo>
                      <a:pt x="134" y="56"/>
                    </a:lnTo>
                    <a:lnTo>
                      <a:pt x="146" y="58"/>
                    </a:lnTo>
                    <a:lnTo>
                      <a:pt x="164" y="58"/>
                    </a:lnTo>
                    <a:lnTo>
                      <a:pt x="164" y="58"/>
                    </a:lnTo>
                    <a:lnTo>
                      <a:pt x="174" y="58"/>
                    </a:lnTo>
                    <a:lnTo>
                      <a:pt x="180" y="60"/>
                    </a:lnTo>
                    <a:lnTo>
                      <a:pt x="186" y="62"/>
                    </a:lnTo>
                    <a:lnTo>
                      <a:pt x="190" y="66"/>
                    </a:lnTo>
                    <a:lnTo>
                      <a:pt x="200" y="74"/>
                    </a:lnTo>
                    <a:lnTo>
                      <a:pt x="206" y="78"/>
                    </a:lnTo>
                    <a:lnTo>
                      <a:pt x="214" y="80"/>
                    </a:lnTo>
                    <a:lnTo>
                      <a:pt x="214" y="80"/>
                    </a:lnTo>
                    <a:lnTo>
                      <a:pt x="222" y="84"/>
                    </a:lnTo>
                    <a:lnTo>
                      <a:pt x="230" y="84"/>
                    </a:lnTo>
                    <a:lnTo>
                      <a:pt x="242" y="84"/>
                    </a:lnTo>
                    <a:lnTo>
                      <a:pt x="246" y="84"/>
                    </a:lnTo>
                    <a:lnTo>
                      <a:pt x="250" y="86"/>
                    </a:lnTo>
                    <a:lnTo>
                      <a:pt x="252" y="88"/>
                    </a:lnTo>
                    <a:lnTo>
                      <a:pt x="256" y="94"/>
                    </a:lnTo>
                    <a:lnTo>
                      <a:pt x="256" y="94"/>
                    </a:lnTo>
                    <a:lnTo>
                      <a:pt x="260" y="106"/>
                    </a:lnTo>
                    <a:lnTo>
                      <a:pt x="266" y="116"/>
                    </a:lnTo>
                    <a:lnTo>
                      <a:pt x="268" y="120"/>
                    </a:lnTo>
                    <a:lnTo>
                      <a:pt x="274" y="124"/>
                    </a:lnTo>
                    <a:lnTo>
                      <a:pt x="280" y="126"/>
                    </a:lnTo>
                    <a:lnTo>
                      <a:pt x="288" y="128"/>
                    </a:lnTo>
                    <a:lnTo>
                      <a:pt x="288" y="128"/>
                    </a:lnTo>
                    <a:lnTo>
                      <a:pt x="304" y="128"/>
                    </a:lnTo>
                    <a:lnTo>
                      <a:pt x="310" y="130"/>
                    </a:lnTo>
                    <a:lnTo>
                      <a:pt x="316" y="134"/>
                    </a:lnTo>
                    <a:lnTo>
                      <a:pt x="318" y="136"/>
                    </a:lnTo>
                    <a:lnTo>
                      <a:pt x="318" y="140"/>
                    </a:lnTo>
                    <a:lnTo>
                      <a:pt x="316" y="144"/>
                    </a:lnTo>
                    <a:lnTo>
                      <a:pt x="310" y="150"/>
                    </a:lnTo>
                    <a:lnTo>
                      <a:pt x="310" y="150"/>
                    </a:lnTo>
                    <a:lnTo>
                      <a:pt x="298" y="158"/>
                    </a:lnTo>
                    <a:lnTo>
                      <a:pt x="292" y="162"/>
                    </a:lnTo>
                    <a:lnTo>
                      <a:pt x="290" y="166"/>
                    </a:lnTo>
                    <a:lnTo>
                      <a:pt x="290" y="168"/>
                    </a:lnTo>
                    <a:lnTo>
                      <a:pt x="296" y="170"/>
                    </a:lnTo>
                    <a:lnTo>
                      <a:pt x="328" y="166"/>
                    </a:lnTo>
                    <a:lnTo>
                      <a:pt x="328" y="166"/>
                    </a:lnTo>
                    <a:lnTo>
                      <a:pt x="348" y="164"/>
                    </a:lnTo>
                    <a:lnTo>
                      <a:pt x="360" y="166"/>
                    </a:lnTo>
                    <a:lnTo>
                      <a:pt x="370" y="166"/>
                    </a:lnTo>
                    <a:lnTo>
                      <a:pt x="376" y="168"/>
                    </a:lnTo>
                    <a:lnTo>
                      <a:pt x="382" y="170"/>
                    </a:lnTo>
                    <a:lnTo>
                      <a:pt x="386" y="172"/>
                    </a:lnTo>
                    <a:lnTo>
                      <a:pt x="392" y="170"/>
                    </a:lnTo>
                    <a:lnTo>
                      <a:pt x="400" y="166"/>
                    </a:lnTo>
                    <a:lnTo>
                      <a:pt x="400" y="16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33" name="Freeform 6084">
                <a:extLst>
                  <a:ext uri="{FF2B5EF4-FFF2-40B4-BE49-F238E27FC236}">
                    <a16:creationId xmlns:a16="http://schemas.microsoft.com/office/drawing/2014/main" id="{CFB3B249-F8E7-4700-805E-A65468163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1460" y="3296603"/>
                <a:ext cx="5080" cy="508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8" h="8">
                    <a:moveTo>
                      <a:pt x="0" y="6"/>
                    </a:moveTo>
                    <a:lnTo>
                      <a:pt x="0" y="6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34" name="Freeform 6086">
                <a:extLst>
                  <a:ext uri="{FF2B5EF4-FFF2-40B4-BE49-F238E27FC236}">
                    <a16:creationId xmlns:a16="http://schemas.microsoft.com/office/drawing/2014/main" id="{300E0473-EF92-410D-949E-8C990BF8A8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979" y="1296353"/>
                <a:ext cx="2874010" cy="2354580"/>
              </a:xfrm>
              <a:custGeom>
                <a:avLst/>
                <a:gdLst/>
                <a:ahLst/>
                <a:cxnLst>
                  <a:cxn ang="0">
                    <a:pos x="3400" y="3516"/>
                  </a:cxn>
                  <a:cxn ang="0">
                    <a:pos x="3292" y="3276"/>
                  </a:cxn>
                  <a:cxn ang="0">
                    <a:pos x="3246" y="3102"/>
                  </a:cxn>
                  <a:cxn ang="0">
                    <a:pos x="3116" y="3080"/>
                  </a:cxn>
                  <a:cxn ang="0">
                    <a:pos x="2830" y="2916"/>
                  </a:cxn>
                  <a:cxn ang="0">
                    <a:pos x="3078" y="2572"/>
                  </a:cxn>
                  <a:cxn ang="0">
                    <a:pos x="3134" y="2554"/>
                  </a:cxn>
                  <a:cxn ang="0">
                    <a:pos x="3436" y="2646"/>
                  </a:cxn>
                  <a:cxn ang="0">
                    <a:pos x="3526" y="2642"/>
                  </a:cxn>
                  <a:cxn ang="0">
                    <a:pos x="3686" y="2282"/>
                  </a:cxn>
                  <a:cxn ang="0">
                    <a:pos x="3698" y="2162"/>
                  </a:cxn>
                  <a:cxn ang="0">
                    <a:pos x="3748" y="2092"/>
                  </a:cxn>
                  <a:cxn ang="0">
                    <a:pos x="3924" y="1928"/>
                  </a:cxn>
                  <a:cxn ang="0">
                    <a:pos x="4006" y="1782"/>
                  </a:cxn>
                  <a:cxn ang="0">
                    <a:pos x="4138" y="1824"/>
                  </a:cxn>
                  <a:cxn ang="0">
                    <a:pos x="4150" y="1496"/>
                  </a:cxn>
                  <a:cxn ang="0">
                    <a:pos x="4522" y="1296"/>
                  </a:cxn>
                  <a:cxn ang="0">
                    <a:pos x="4314" y="1090"/>
                  </a:cxn>
                  <a:cxn ang="0">
                    <a:pos x="4060" y="934"/>
                  </a:cxn>
                  <a:cxn ang="0">
                    <a:pos x="3720" y="680"/>
                  </a:cxn>
                  <a:cxn ang="0">
                    <a:pos x="3570" y="1166"/>
                  </a:cxn>
                  <a:cxn ang="0">
                    <a:pos x="3346" y="1132"/>
                  </a:cxn>
                  <a:cxn ang="0">
                    <a:pos x="3060" y="648"/>
                  </a:cxn>
                  <a:cxn ang="0">
                    <a:pos x="3304" y="420"/>
                  </a:cxn>
                  <a:cxn ang="0">
                    <a:pos x="3452" y="258"/>
                  </a:cxn>
                  <a:cxn ang="0">
                    <a:pos x="3282" y="322"/>
                  </a:cxn>
                  <a:cxn ang="0">
                    <a:pos x="3048" y="164"/>
                  </a:cxn>
                  <a:cxn ang="0">
                    <a:pos x="2954" y="232"/>
                  </a:cxn>
                  <a:cxn ang="0">
                    <a:pos x="2726" y="298"/>
                  </a:cxn>
                  <a:cxn ang="0">
                    <a:pos x="2330" y="286"/>
                  </a:cxn>
                  <a:cxn ang="0">
                    <a:pos x="1732" y="136"/>
                  </a:cxn>
                  <a:cxn ang="0">
                    <a:pos x="1406" y="178"/>
                  </a:cxn>
                  <a:cxn ang="0">
                    <a:pos x="636" y="94"/>
                  </a:cxn>
                  <a:cxn ang="0">
                    <a:pos x="54" y="266"/>
                  </a:cxn>
                  <a:cxn ang="0">
                    <a:pos x="28" y="440"/>
                  </a:cxn>
                  <a:cxn ang="0">
                    <a:pos x="270" y="598"/>
                  </a:cxn>
                  <a:cxn ang="0">
                    <a:pos x="246" y="900"/>
                  </a:cxn>
                  <a:cxn ang="0">
                    <a:pos x="218" y="1124"/>
                  </a:cxn>
                  <a:cxn ang="0">
                    <a:pos x="548" y="956"/>
                  </a:cxn>
                  <a:cxn ang="0">
                    <a:pos x="648" y="882"/>
                  </a:cxn>
                  <a:cxn ang="0">
                    <a:pos x="1136" y="842"/>
                  </a:cxn>
                  <a:cxn ang="0">
                    <a:pos x="1412" y="1020"/>
                  </a:cxn>
                  <a:cxn ang="0">
                    <a:pos x="1524" y="1162"/>
                  </a:cxn>
                  <a:cxn ang="0">
                    <a:pos x="1646" y="1306"/>
                  </a:cxn>
                  <a:cxn ang="0">
                    <a:pos x="1750" y="1434"/>
                  </a:cxn>
                  <a:cxn ang="0">
                    <a:pos x="1840" y="1570"/>
                  </a:cxn>
                  <a:cxn ang="0">
                    <a:pos x="1838" y="2170"/>
                  </a:cxn>
                  <a:cxn ang="0">
                    <a:pos x="2146" y="2682"/>
                  </a:cxn>
                  <a:cxn ang="0">
                    <a:pos x="2168" y="2564"/>
                  </a:cxn>
                  <a:cxn ang="0">
                    <a:pos x="2530" y="2998"/>
                  </a:cxn>
                  <a:cxn ang="0">
                    <a:pos x="3202" y="3400"/>
                  </a:cxn>
                  <a:cxn ang="0">
                    <a:pos x="3330" y="3570"/>
                  </a:cxn>
                  <a:cxn ang="0">
                    <a:pos x="3432" y="3656"/>
                  </a:cxn>
                  <a:cxn ang="0">
                    <a:pos x="3562" y="3616"/>
                  </a:cxn>
                  <a:cxn ang="0">
                    <a:pos x="3408" y="1922"/>
                  </a:cxn>
                  <a:cxn ang="0">
                    <a:pos x="3590" y="1870"/>
                  </a:cxn>
                  <a:cxn ang="0">
                    <a:pos x="3578" y="1812"/>
                  </a:cxn>
                  <a:cxn ang="0">
                    <a:pos x="3344" y="1588"/>
                  </a:cxn>
                  <a:cxn ang="0">
                    <a:pos x="3548" y="1750"/>
                  </a:cxn>
                  <a:cxn ang="0">
                    <a:pos x="3418" y="1798"/>
                  </a:cxn>
                  <a:cxn ang="0">
                    <a:pos x="3294" y="1766"/>
                  </a:cxn>
                  <a:cxn ang="0">
                    <a:pos x="3244" y="1726"/>
                  </a:cxn>
                  <a:cxn ang="0">
                    <a:pos x="3258" y="1654"/>
                  </a:cxn>
                </a:cxnLst>
                <a:rect l="0" t="0" r="r" b="b"/>
                <a:pathLst>
                  <a:path w="4526" h="3708">
                    <a:moveTo>
                      <a:pt x="3654" y="3626"/>
                    </a:move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42" y="3614"/>
                    </a:lnTo>
                    <a:lnTo>
                      <a:pt x="3628" y="3600"/>
                    </a:lnTo>
                    <a:lnTo>
                      <a:pt x="3622" y="3596"/>
                    </a:lnTo>
                    <a:lnTo>
                      <a:pt x="3614" y="3592"/>
                    </a:lnTo>
                    <a:lnTo>
                      <a:pt x="3606" y="3590"/>
                    </a:lnTo>
                    <a:lnTo>
                      <a:pt x="3598" y="3588"/>
                    </a:lnTo>
                    <a:lnTo>
                      <a:pt x="3598" y="3588"/>
                    </a:lnTo>
                    <a:lnTo>
                      <a:pt x="3588" y="3590"/>
                    </a:lnTo>
                    <a:lnTo>
                      <a:pt x="3588" y="3588"/>
                    </a:lnTo>
                    <a:lnTo>
                      <a:pt x="3588" y="3588"/>
                    </a:lnTo>
                    <a:lnTo>
                      <a:pt x="3588" y="3586"/>
                    </a:lnTo>
                    <a:lnTo>
                      <a:pt x="3586" y="3584"/>
                    </a:lnTo>
                    <a:lnTo>
                      <a:pt x="3574" y="3582"/>
                    </a:lnTo>
                    <a:lnTo>
                      <a:pt x="3574" y="3582"/>
                    </a:lnTo>
                    <a:lnTo>
                      <a:pt x="3562" y="3582"/>
                    </a:lnTo>
                    <a:lnTo>
                      <a:pt x="3560" y="3582"/>
                    </a:lnTo>
                    <a:lnTo>
                      <a:pt x="3560" y="3584"/>
                    </a:lnTo>
                    <a:lnTo>
                      <a:pt x="3556" y="3590"/>
                    </a:lnTo>
                    <a:lnTo>
                      <a:pt x="3552" y="3594"/>
                    </a:lnTo>
                    <a:lnTo>
                      <a:pt x="3546" y="3598"/>
                    </a:lnTo>
                    <a:lnTo>
                      <a:pt x="3546" y="3598"/>
                    </a:lnTo>
                    <a:lnTo>
                      <a:pt x="3524" y="3608"/>
                    </a:lnTo>
                    <a:lnTo>
                      <a:pt x="3518" y="3612"/>
                    </a:lnTo>
                    <a:lnTo>
                      <a:pt x="3514" y="3616"/>
                    </a:lnTo>
                    <a:lnTo>
                      <a:pt x="3496" y="3622"/>
                    </a:lnTo>
                    <a:lnTo>
                      <a:pt x="3496" y="3622"/>
                    </a:lnTo>
                    <a:lnTo>
                      <a:pt x="3492" y="3622"/>
                    </a:lnTo>
                    <a:lnTo>
                      <a:pt x="3488" y="3620"/>
                    </a:lnTo>
                    <a:lnTo>
                      <a:pt x="3480" y="3612"/>
                    </a:lnTo>
                    <a:lnTo>
                      <a:pt x="3480" y="3612"/>
                    </a:lnTo>
                    <a:lnTo>
                      <a:pt x="3476" y="3608"/>
                    </a:lnTo>
                    <a:lnTo>
                      <a:pt x="3474" y="3604"/>
                    </a:lnTo>
                    <a:lnTo>
                      <a:pt x="3474" y="3604"/>
                    </a:lnTo>
                    <a:lnTo>
                      <a:pt x="3472" y="3602"/>
                    </a:lnTo>
                    <a:lnTo>
                      <a:pt x="3470" y="3602"/>
                    </a:lnTo>
                    <a:lnTo>
                      <a:pt x="3468" y="3604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68" y="3612"/>
                    </a:lnTo>
                    <a:lnTo>
                      <a:pt x="3464" y="3612"/>
                    </a:lnTo>
                    <a:lnTo>
                      <a:pt x="3460" y="3610"/>
                    </a:lnTo>
                    <a:lnTo>
                      <a:pt x="3456" y="3608"/>
                    </a:lnTo>
                    <a:lnTo>
                      <a:pt x="3456" y="3608"/>
                    </a:lnTo>
                    <a:lnTo>
                      <a:pt x="3458" y="3604"/>
                    </a:lnTo>
                    <a:lnTo>
                      <a:pt x="3460" y="3604"/>
                    </a:lnTo>
                    <a:lnTo>
                      <a:pt x="3460" y="3602"/>
                    </a:lnTo>
                    <a:lnTo>
                      <a:pt x="3460" y="3600"/>
                    </a:lnTo>
                    <a:lnTo>
                      <a:pt x="3460" y="3600"/>
                    </a:lnTo>
                    <a:lnTo>
                      <a:pt x="3458" y="3600"/>
                    </a:lnTo>
                    <a:lnTo>
                      <a:pt x="3454" y="3600"/>
                    </a:lnTo>
                    <a:lnTo>
                      <a:pt x="3452" y="3600"/>
                    </a:lnTo>
                    <a:lnTo>
                      <a:pt x="3452" y="3596"/>
                    </a:lnTo>
                    <a:lnTo>
                      <a:pt x="3452" y="3596"/>
                    </a:lnTo>
                    <a:lnTo>
                      <a:pt x="3452" y="3590"/>
                    </a:lnTo>
                    <a:lnTo>
                      <a:pt x="3450" y="3588"/>
                    </a:lnTo>
                    <a:lnTo>
                      <a:pt x="3444" y="3584"/>
                    </a:lnTo>
                    <a:lnTo>
                      <a:pt x="3444" y="3584"/>
                    </a:lnTo>
                    <a:lnTo>
                      <a:pt x="3440" y="3578"/>
                    </a:lnTo>
                    <a:lnTo>
                      <a:pt x="3432" y="3568"/>
                    </a:lnTo>
                    <a:lnTo>
                      <a:pt x="3422" y="3558"/>
                    </a:lnTo>
                    <a:lnTo>
                      <a:pt x="3412" y="3544"/>
                    </a:lnTo>
                    <a:lnTo>
                      <a:pt x="3412" y="3544"/>
                    </a:lnTo>
                    <a:lnTo>
                      <a:pt x="3406" y="3534"/>
                    </a:lnTo>
                    <a:lnTo>
                      <a:pt x="3404" y="3528"/>
                    </a:lnTo>
                    <a:lnTo>
                      <a:pt x="3404" y="3522"/>
                    </a:lnTo>
                    <a:lnTo>
                      <a:pt x="3400" y="3516"/>
                    </a:lnTo>
                    <a:lnTo>
                      <a:pt x="3400" y="3516"/>
                    </a:lnTo>
                    <a:lnTo>
                      <a:pt x="3396" y="3512"/>
                    </a:lnTo>
                    <a:lnTo>
                      <a:pt x="3392" y="3504"/>
                    </a:lnTo>
                    <a:lnTo>
                      <a:pt x="3392" y="3504"/>
                    </a:lnTo>
                    <a:lnTo>
                      <a:pt x="3392" y="3498"/>
                    </a:lnTo>
                    <a:lnTo>
                      <a:pt x="3392" y="3492"/>
                    </a:lnTo>
                    <a:lnTo>
                      <a:pt x="3396" y="3486"/>
                    </a:lnTo>
                    <a:lnTo>
                      <a:pt x="3398" y="3484"/>
                    </a:lnTo>
                    <a:lnTo>
                      <a:pt x="3398" y="3484"/>
                    </a:lnTo>
                    <a:lnTo>
                      <a:pt x="3400" y="3482"/>
                    </a:lnTo>
                    <a:lnTo>
                      <a:pt x="3400" y="3478"/>
                    </a:lnTo>
                    <a:lnTo>
                      <a:pt x="3398" y="3474"/>
                    </a:lnTo>
                    <a:lnTo>
                      <a:pt x="3396" y="3472"/>
                    </a:lnTo>
                    <a:lnTo>
                      <a:pt x="3396" y="3472"/>
                    </a:lnTo>
                    <a:lnTo>
                      <a:pt x="3396" y="3470"/>
                    </a:lnTo>
                    <a:lnTo>
                      <a:pt x="3394" y="3470"/>
                    </a:lnTo>
                    <a:lnTo>
                      <a:pt x="3396" y="3464"/>
                    </a:lnTo>
                    <a:lnTo>
                      <a:pt x="3400" y="3452"/>
                    </a:lnTo>
                    <a:lnTo>
                      <a:pt x="3400" y="3452"/>
                    </a:lnTo>
                    <a:lnTo>
                      <a:pt x="3400" y="3446"/>
                    </a:lnTo>
                    <a:lnTo>
                      <a:pt x="3402" y="3444"/>
                    </a:lnTo>
                    <a:lnTo>
                      <a:pt x="3404" y="3444"/>
                    </a:lnTo>
                    <a:lnTo>
                      <a:pt x="3404" y="3444"/>
                    </a:lnTo>
                    <a:lnTo>
                      <a:pt x="3408" y="3444"/>
                    </a:lnTo>
                    <a:lnTo>
                      <a:pt x="3406" y="3438"/>
                    </a:lnTo>
                    <a:lnTo>
                      <a:pt x="3406" y="3438"/>
                    </a:lnTo>
                    <a:lnTo>
                      <a:pt x="3406" y="3424"/>
                    </a:lnTo>
                    <a:lnTo>
                      <a:pt x="3404" y="3404"/>
                    </a:lnTo>
                    <a:lnTo>
                      <a:pt x="3404" y="3404"/>
                    </a:lnTo>
                    <a:lnTo>
                      <a:pt x="3402" y="3396"/>
                    </a:lnTo>
                    <a:lnTo>
                      <a:pt x="3404" y="3392"/>
                    </a:lnTo>
                    <a:lnTo>
                      <a:pt x="3406" y="3386"/>
                    </a:lnTo>
                    <a:lnTo>
                      <a:pt x="3408" y="3378"/>
                    </a:lnTo>
                    <a:lnTo>
                      <a:pt x="3408" y="3378"/>
                    </a:lnTo>
                    <a:lnTo>
                      <a:pt x="3410" y="3368"/>
                    </a:lnTo>
                    <a:lnTo>
                      <a:pt x="3414" y="3358"/>
                    </a:lnTo>
                    <a:lnTo>
                      <a:pt x="3418" y="3350"/>
                    </a:lnTo>
                    <a:lnTo>
                      <a:pt x="3418" y="3346"/>
                    </a:lnTo>
                    <a:lnTo>
                      <a:pt x="3418" y="3342"/>
                    </a:lnTo>
                    <a:lnTo>
                      <a:pt x="3418" y="3342"/>
                    </a:lnTo>
                    <a:lnTo>
                      <a:pt x="3416" y="3334"/>
                    </a:lnTo>
                    <a:lnTo>
                      <a:pt x="3416" y="3328"/>
                    </a:lnTo>
                    <a:lnTo>
                      <a:pt x="3418" y="3324"/>
                    </a:lnTo>
                    <a:lnTo>
                      <a:pt x="3420" y="3318"/>
                    </a:lnTo>
                    <a:lnTo>
                      <a:pt x="3420" y="3318"/>
                    </a:lnTo>
                    <a:lnTo>
                      <a:pt x="3420" y="3314"/>
                    </a:lnTo>
                    <a:lnTo>
                      <a:pt x="3418" y="3310"/>
                    </a:lnTo>
                    <a:lnTo>
                      <a:pt x="3412" y="3304"/>
                    </a:lnTo>
                    <a:lnTo>
                      <a:pt x="3406" y="3300"/>
                    </a:lnTo>
                    <a:lnTo>
                      <a:pt x="3406" y="3300"/>
                    </a:lnTo>
                    <a:lnTo>
                      <a:pt x="3388" y="3290"/>
                    </a:lnTo>
                    <a:lnTo>
                      <a:pt x="3380" y="3280"/>
                    </a:lnTo>
                    <a:lnTo>
                      <a:pt x="3380" y="3280"/>
                    </a:lnTo>
                    <a:lnTo>
                      <a:pt x="3372" y="3274"/>
                    </a:lnTo>
                    <a:lnTo>
                      <a:pt x="3360" y="3270"/>
                    </a:lnTo>
                    <a:lnTo>
                      <a:pt x="3350" y="3268"/>
                    </a:lnTo>
                    <a:lnTo>
                      <a:pt x="3344" y="3268"/>
                    </a:lnTo>
                    <a:lnTo>
                      <a:pt x="3344" y="3268"/>
                    </a:lnTo>
                    <a:lnTo>
                      <a:pt x="3340" y="3270"/>
                    </a:lnTo>
                    <a:lnTo>
                      <a:pt x="3334" y="3270"/>
                    </a:lnTo>
                    <a:lnTo>
                      <a:pt x="3326" y="3270"/>
                    </a:lnTo>
                    <a:lnTo>
                      <a:pt x="3320" y="3268"/>
                    </a:lnTo>
                    <a:lnTo>
                      <a:pt x="3320" y="3268"/>
                    </a:lnTo>
                    <a:lnTo>
                      <a:pt x="3308" y="3264"/>
                    </a:lnTo>
                    <a:lnTo>
                      <a:pt x="3306" y="3264"/>
                    </a:lnTo>
                    <a:lnTo>
                      <a:pt x="3308" y="3266"/>
                    </a:lnTo>
                    <a:lnTo>
                      <a:pt x="3308" y="3266"/>
                    </a:lnTo>
                    <a:lnTo>
                      <a:pt x="3308" y="3268"/>
                    </a:lnTo>
                    <a:lnTo>
                      <a:pt x="3308" y="3270"/>
                    </a:lnTo>
                    <a:lnTo>
                      <a:pt x="3304" y="3272"/>
                    </a:lnTo>
                    <a:lnTo>
                      <a:pt x="3292" y="3276"/>
                    </a:lnTo>
                    <a:lnTo>
                      <a:pt x="3292" y="3276"/>
                    </a:lnTo>
                    <a:lnTo>
                      <a:pt x="3278" y="3278"/>
                    </a:lnTo>
                    <a:lnTo>
                      <a:pt x="3266" y="3276"/>
                    </a:lnTo>
                    <a:lnTo>
                      <a:pt x="3258" y="3274"/>
                    </a:lnTo>
                    <a:lnTo>
                      <a:pt x="3248" y="3274"/>
                    </a:lnTo>
                    <a:lnTo>
                      <a:pt x="3248" y="3274"/>
                    </a:lnTo>
                    <a:lnTo>
                      <a:pt x="3244" y="3276"/>
                    </a:lnTo>
                    <a:lnTo>
                      <a:pt x="3242" y="3274"/>
                    </a:lnTo>
                    <a:lnTo>
                      <a:pt x="3240" y="3272"/>
                    </a:lnTo>
                    <a:lnTo>
                      <a:pt x="3238" y="3270"/>
                    </a:lnTo>
                    <a:lnTo>
                      <a:pt x="3238" y="3270"/>
                    </a:lnTo>
                    <a:lnTo>
                      <a:pt x="3236" y="3270"/>
                    </a:lnTo>
                    <a:lnTo>
                      <a:pt x="3232" y="3272"/>
                    </a:lnTo>
                    <a:lnTo>
                      <a:pt x="3226" y="3276"/>
                    </a:lnTo>
                    <a:lnTo>
                      <a:pt x="3222" y="3282"/>
                    </a:lnTo>
                    <a:lnTo>
                      <a:pt x="3218" y="3282"/>
                    </a:lnTo>
                    <a:lnTo>
                      <a:pt x="3216" y="3280"/>
                    </a:lnTo>
                    <a:lnTo>
                      <a:pt x="3216" y="3280"/>
                    </a:lnTo>
                    <a:lnTo>
                      <a:pt x="3206" y="3272"/>
                    </a:lnTo>
                    <a:lnTo>
                      <a:pt x="3202" y="3268"/>
                    </a:lnTo>
                    <a:lnTo>
                      <a:pt x="3200" y="3268"/>
                    </a:lnTo>
                    <a:lnTo>
                      <a:pt x="3202" y="3270"/>
                    </a:lnTo>
                    <a:lnTo>
                      <a:pt x="3202" y="3270"/>
                    </a:lnTo>
                    <a:lnTo>
                      <a:pt x="3204" y="3274"/>
                    </a:lnTo>
                    <a:lnTo>
                      <a:pt x="3202" y="3280"/>
                    </a:lnTo>
                    <a:lnTo>
                      <a:pt x="3202" y="3280"/>
                    </a:lnTo>
                    <a:lnTo>
                      <a:pt x="3200" y="3282"/>
                    </a:lnTo>
                    <a:lnTo>
                      <a:pt x="3198" y="3280"/>
                    </a:lnTo>
                    <a:lnTo>
                      <a:pt x="3194" y="3274"/>
                    </a:lnTo>
                    <a:lnTo>
                      <a:pt x="3188" y="3270"/>
                    </a:lnTo>
                    <a:lnTo>
                      <a:pt x="3188" y="3270"/>
                    </a:lnTo>
                    <a:lnTo>
                      <a:pt x="3188" y="3268"/>
                    </a:lnTo>
                    <a:lnTo>
                      <a:pt x="3190" y="3264"/>
                    </a:lnTo>
                    <a:lnTo>
                      <a:pt x="3196" y="3256"/>
                    </a:lnTo>
                    <a:lnTo>
                      <a:pt x="3202" y="3250"/>
                    </a:lnTo>
                    <a:lnTo>
                      <a:pt x="3208" y="3242"/>
                    </a:lnTo>
                    <a:lnTo>
                      <a:pt x="3208" y="3242"/>
                    </a:lnTo>
                    <a:lnTo>
                      <a:pt x="3212" y="3236"/>
                    </a:lnTo>
                    <a:lnTo>
                      <a:pt x="3214" y="3228"/>
                    </a:lnTo>
                    <a:lnTo>
                      <a:pt x="3216" y="3206"/>
                    </a:lnTo>
                    <a:lnTo>
                      <a:pt x="3218" y="3182"/>
                    </a:lnTo>
                    <a:lnTo>
                      <a:pt x="3222" y="3160"/>
                    </a:lnTo>
                    <a:lnTo>
                      <a:pt x="3222" y="3160"/>
                    </a:lnTo>
                    <a:lnTo>
                      <a:pt x="3222" y="3154"/>
                    </a:lnTo>
                    <a:lnTo>
                      <a:pt x="3220" y="3150"/>
                    </a:lnTo>
                    <a:lnTo>
                      <a:pt x="3218" y="3148"/>
                    </a:lnTo>
                    <a:lnTo>
                      <a:pt x="3216" y="3148"/>
                    </a:lnTo>
                    <a:lnTo>
                      <a:pt x="3216" y="3148"/>
                    </a:lnTo>
                    <a:lnTo>
                      <a:pt x="3214" y="3150"/>
                    </a:lnTo>
                    <a:lnTo>
                      <a:pt x="3212" y="3150"/>
                    </a:lnTo>
                    <a:lnTo>
                      <a:pt x="3212" y="3144"/>
                    </a:lnTo>
                    <a:lnTo>
                      <a:pt x="3212" y="3144"/>
                    </a:lnTo>
                    <a:lnTo>
                      <a:pt x="3220" y="3128"/>
                    </a:lnTo>
                    <a:lnTo>
                      <a:pt x="3220" y="3128"/>
                    </a:lnTo>
                    <a:lnTo>
                      <a:pt x="3222" y="3124"/>
                    </a:lnTo>
                    <a:lnTo>
                      <a:pt x="3224" y="3124"/>
                    </a:lnTo>
                    <a:lnTo>
                      <a:pt x="3224" y="3128"/>
                    </a:lnTo>
                    <a:lnTo>
                      <a:pt x="3222" y="3134"/>
                    </a:lnTo>
                    <a:lnTo>
                      <a:pt x="3222" y="3134"/>
                    </a:lnTo>
                    <a:lnTo>
                      <a:pt x="3222" y="3140"/>
                    </a:lnTo>
                    <a:lnTo>
                      <a:pt x="3224" y="3144"/>
                    </a:lnTo>
                    <a:lnTo>
                      <a:pt x="3226" y="3148"/>
                    </a:lnTo>
                    <a:lnTo>
                      <a:pt x="3230" y="3154"/>
                    </a:lnTo>
                    <a:lnTo>
                      <a:pt x="3230" y="3154"/>
                    </a:lnTo>
                    <a:lnTo>
                      <a:pt x="3232" y="3156"/>
                    </a:lnTo>
                    <a:lnTo>
                      <a:pt x="3232" y="3152"/>
                    </a:lnTo>
                    <a:lnTo>
                      <a:pt x="3236" y="3138"/>
                    </a:lnTo>
                    <a:lnTo>
                      <a:pt x="3242" y="3118"/>
                    </a:lnTo>
                    <a:lnTo>
                      <a:pt x="3244" y="3104"/>
                    </a:lnTo>
                    <a:lnTo>
                      <a:pt x="3244" y="3104"/>
                    </a:lnTo>
                    <a:lnTo>
                      <a:pt x="3246" y="3102"/>
                    </a:lnTo>
                    <a:lnTo>
                      <a:pt x="3244" y="3102"/>
                    </a:lnTo>
                    <a:lnTo>
                      <a:pt x="3240" y="3102"/>
                    </a:lnTo>
                    <a:lnTo>
                      <a:pt x="3238" y="3102"/>
                    </a:lnTo>
                    <a:lnTo>
                      <a:pt x="3242" y="3098"/>
                    </a:lnTo>
                    <a:lnTo>
                      <a:pt x="3242" y="3098"/>
                    </a:lnTo>
                    <a:lnTo>
                      <a:pt x="3250" y="3088"/>
                    </a:lnTo>
                    <a:lnTo>
                      <a:pt x="3248" y="3086"/>
                    </a:lnTo>
                    <a:lnTo>
                      <a:pt x="3244" y="3088"/>
                    </a:lnTo>
                    <a:lnTo>
                      <a:pt x="3244" y="3088"/>
                    </a:lnTo>
                    <a:lnTo>
                      <a:pt x="3238" y="3090"/>
                    </a:lnTo>
                    <a:lnTo>
                      <a:pt x="3236" y="3088"/>
                    </a:lnTo>
                    <a:lnTo>
                      <a:pt x="3236" y="3084"/>
                    </a:lnTo>
                    <a:lnTo>
                      <a:pt x="3242" y="3078"/>
                    </a:lnTo>
                    <a:lnTo>
                      <a:pt x="3242" y="3078"/>
                    </a:lnTo>
                    <a:lnTo>
                      <a:pt x="3246" y="3076"/>
                    </a:lnTo>
                    <a:lnTo>
                      <a:pt x="3248" y="3072"/>
                    </a:lnTo>
                    <a:lnTo>
                      <a:pt x="3248" y="3064"/>
                    </a:lnTo>
                    <a:lnTo>
                      <a:pt x="3252" y="3050"/>
                    </a:lnTo>
                    <a:lnTo>
                      <a:pt x="3256" y="3040"/>
                    </a:lnTo>
                    <a:lnTo>
                      <a:pt x="3264" y="3030"/>
                    </a:lnTo>
                    <a:lnTo>
                      <a:pt x="3264" y="3030"/>
                    </a:lnTo>
                    <a:lnTo>
                      <a:pt x="3274" y="3016"/>
                    </a:lnTo>
                    <a:lnTo>
                      <a:pt x="3276" y="3010"/>
                    </a:lnTo>
                    <a:lnTo>
                      <a:pt x="3274" y="3006"/>
                    </a:lnTo>
                    <a:lnTo>
                      <a:pt x="3272" y="3002"/>
                    </a:lnTo>
                    <a:lnTo>
                      <a:pt x="3272" y="3002"/>
                    </a:lnTo>
                    <a:lnTo>
                      <a:pt x="3272" y="2996"/>
                    </a:lnTo>
                    <a:lnTo>
                      <a:pt x="3272" y="2994"/>
                    </a:lnTo>
                    <a:lnTo>
                      <a:pt x="3268" y="2992"/>
                    </a:lnTo>
                    <a:lnTo>
                      <a:pt x="3266" y="2988"/>
                    </a:lnTo>
                    <a:lnTo>
                      <a:pt x="3266" y="2988"/>
                    </a:lnTo>
                    <a:lnTo>
                      <a:pt x="3264" y="2986"/>
                    </a:lnTo>
                    <a:lnTo>
                      <a:pt x="3260" y="2986"/>
                    </a:lnTo>
                    <a:lnTo>
                      <a:pt x="3256" y="2986"/>
                    </a:lnTo>
                    <a:lnTo>
                      <a:pt x="3252" y="2988"/>
                    </a:lnTo>
                    <a:lnTo>
                      <a:pt x="3252" y="2988"/>
                    </a:lnTo>
                    <a:lnTo>
                      <a:pt x="3254" y="2990"/>
                    </a:lnTo>
                    <a:lnTo>
                      <a:pt x="3254" y="2990"/>
                    </a:lnTo>
                    <a:lnTo>
                      <a:pt x="3260" y="2990"/>
                    </a:lnTo>
                    <a:lnTo>
                      <a:pt x="3260" y="2992"/>
                    </a:lnTo>
                    <a:lnTo>
                      <a:pt x="3256" y="2994"/>
                    </a:lnTo>
                    <a:lnTo>
                      <a:pt x="3256" y="2994"/>
                    </a:lnTo>
                    <a:lnTo>
                      <a:pt x="3254" y="2994"/>
                    </a:lnTo>
                    <a:lnTo>
                      <a:pt x="3250" y="2994"/>
                    </a:lnTo>
                    <a:lnTo>
                      <a:pt x="3242" y="2990"/>
                    </a:lnTo>
                    <a:lnTo>
                      <a:pt x="3230" y="2988"/>
                    </a:lnTo>
                    <a:lnTo>
                      <a:pt x="3222" y="2986"/>
                    </a:lnTo>
                    <a:lnTo>
                      <a:pt x="3214" y="2986"/>
                    </a:lnTo>
                    <a:lnTo>
                      <a:pt x="3214" y="2986"/>
                    </a:lnTo>
                    <a:lnTo>
                      <a:pt x="3202" y="2990"/>
                    </a:lnTo>
                    <a:lnTo>
                      <a:pt x="3196" y="2992"/>
                    </a:lnTo>
                    <a:lnTo>
                      <a:pt x="3190" y="2996"/>
                    </a:lnTo>
                    <a:lnTo>
                      <a:pt x="3180" y="2998"/>
                    </a:lnTo>
                    <a:lnTo>
                      <a:pt x="3180" y="2998"/>
                    </a:lnTo>
                    <a:lnTo>
                      <a:pt x="3162" y="3000"/>
                    </a:lnTo>
                    <a:lnTo>
                      <a:pt x="3146" y="3004"/>
                    </a:lnTo>
                    <a:lnTo>
                      <a:pt x="3140" y="3008"/>
                    </a:lnTo>
                    <a:lnTo>
                      <a:pt x="3134" y="3012"/>
                    </a:lnTo>
                    <a:lnTo>
                      <a:pt x="3130" y="3016"/>
                    </a:lnTo>
                    <a:lnTo>
                      <a:pt x="3130" y="3020"/>
                    </a:lnTo>
                    <a:lnTo>
                      <a:pt x="3130" y="3020"/>
                    </a:lnTo>
                    <a:lnTo>
                      <a:pt x="3128" y="3028"/>
                    </a:lnTo>
                    <a:lnTo>
                      <a:pt x="3126" y="3034"/>
                    </a:lnTo>
                    <a:lnTo>
                      <a:pt x="3124" y="3040"/>
                    </a:lnTo>
                    <a:lnTo>
                      <a:pt x="3124" y="3056"/>
                    </a:lnTo>
                    <a:lnTo>
                      <a:pt x="3124" y="3056"/>
                    </a:lnTo>
                    <a:lnTo>
                      <a:pt x="3126" y="3068"/>
                    </a:lnTo>
                    <a:lnTo>
                      <a:pt x="3124" y="3070"/>
                    </a:lnTo>
                    <a:lnTo>
                      <a:pt x="3122" y="3072"/>
                    </a:lnTo>
                    <a:lnTo>
                      <a:pt x="3118" y="3076"/>
                    </a:lnTo>
                    <a:lnTo>
                      <a:pt x="3116" y="3080"/>
                    </a:lnTo>
                    <a:lnTo>
                      <a:pt x="3116" y="3088"/>
                    </a:lnTo>
                    <a:lnTo>
                      <a:pt x="3116" y="3088"/>
                    </a:lnTo>
                    <a:lnTo>
                      <a:pt x="3114" y="3096"/>
                    </a:lnTo>
                    <a:lnTo>
                      <a:pt x="3112" y="3102"/>
                    </a:lnTo>
                    <a:lnTo>
                      <a:pt x="3108" y="3108"/>
                    </a:lnTo>
                    <a:lnTo>
                      <a:pt x="3104" y="3112"/>
                    </a:lnTo>
                    <a:lnTo>
                      <a:pt x="3094" y="3118"/>
                    </a:lnTo>
                    <a:lnTo>
                      <a:pt x="3086" y="3122"/>
                    </a:lnTo>
                    <a:lnTo>
                      <a:pt x="3086" y="3122"/>
                    </a:lnTo>
                    <a:lnTo>
                      <a:pt x="3084" y="3126"/>
                    </a:lnTo>
                    <a:lnTo>
                      <a:pt x="3084" y="3126"/>
                    </a:lnTo>
                    <a:lnTo>
                      <a:pt x="3088" y="3128"/>
                    </a:lnTo>
                    <a:lnTo>
                      <a:pt x="3092" y="3132"/>
                    </a:lnTo>
                    <a:lnTo>
                      <a:pt x="3092" y="3134"/>
                    </a:lnTo>
                    <a:lnTo>
                      <a:pt x="3090" y="3138"/>
                    </a:lnTo>
                    <a:lnTo>
                      <a:pt x="3090" y="3138"/>
                    </a:lnTo>
                    <a:lnTo>
                      <a:pt x="3086" y="3142"/>
                    </a:lnTo>
                    <a:lnTo>
                      <a:pt x="3078" y="3144"/>
                    </a:lnTo>
                    <a:lnTo>
                      <a:pt x="3072" y="3144"/>
                    </a:lnTo>
                    <a:lnTo>
                      <a:pt x="3070" y="3142"/>
                    </a:lnTo>
                    <a:lnTo>
                      <a:pt x="3070" y="3140"/>
                    </a:lnTo>
                    <a:lnTo>
                      <a:pt x="3070" y="3140"/>
                    </a:lnTo>
                    <a:lnTo>
                      <a:pt x="3068" y="3134"/>
                    </a:lnTo>
                    <a:lnTo>
                      <a:pt x="3066" y="3132"/>
                    </a:lnTo>
                    <a:lnTo>
                      <a:pt x="3058" y="3132"/>
                    </a:lnTo>
                    <a:lnTo>
                      <a:pt x="3046" y="3132"/>
                    </a:lnTo>
                    <a:lnTo>
                      <a:pt x="3046" y="3132"/>
                    </a:lnTo>
                    <a:lnTo>
                      <a:pt x="3038" y="3134"/>
                    </a:lnTo>
                    <a:lnTo>
                      <a:pt x="3034" y="3138"/>
                    </a:lnTo>
                    <a:lnTo>
                      <a:pt x="3028" y="3142"/>
                    </a:lnTo>
                    <a:lnTo>
                      <a:pt x="3010" y="3144"/>
                    </a:lnTo>
                    <a:lnTo>
                      <a:pt x="3010" y="3144"/>
                    </a:lnTo>
                    <a:lnTo>
                      <a:pt x="2996" y="3146"/>
                    </a:lnTo>
                    <a:lnTo>
                      <a:pt x="2986" y="3152"/>
                    </a:lnTo>
                    <a:lnTo>
                      <a:pt x="2978" y="3156"/>
                    </a:lnTo>
                    <a:lnTo>
                      <a:pt x="2968" y="3160"/>
                    </a:lnTo>
                    <a:lnTo>
                      <a:pt x="2968" y="3160"/>
                    </a:lnTo>
                    <a:lnTo>
                      <a:pt x="2964" y="3160"/>
                    </a:lnTo>
                    <a:lnTo>
                      <a:pt x="2960" y="3158"/>
                    </a:lnTo>
                    <a:lnTo>
                      <a:pt x="2956" y="3148"/>
                    </a:lnTo>
                    <a:lnTo>
                      <a:pt x="2952" y="3144"/>
                    </a:lnTo>
                    <a:lnTo>
                      <a:pt x="2946" y="3138"/>
                    </a:lnTo>
                    <a:lnTo>
                      <a:pt x="2938" y="3134"/>
                    </a:lnTo>
                    <a:lnTo>
                      <a:pt x="2924" y="3130"/>
                    </a:lnTo>
                    <a:lnTo>
                      <a:pt x="2924" y="3130"/>
                    </a:lnTo>
                    <a:lnTo>
                      <a:pt x="2912" y="3126"/>
                    </a:lnTo>
                    <a:lnTo>
                      <a:pt x="2904" y="3120"/>
                    </a:lnTo>
                    <a:lnTo>
                      <a:pt x="2898" y="3112"/>
                    </a:lnTo>
                    <a:lnTo>
                      <a:pt x="2894" y="3102"/>
                    </a:lnTo>
                    <a:lnTo>
                      <a:pt x="2884" y="3076"/>
                    </a:lnTo>
                    <a:lnTo>
                      <a:pt x="2876" y="3062"/>
                    </a:lnTo>
                    <a:lnTo>
                      <a:pt x="2864" y="3046"/>
                    </a:lnTo>
                    <a:lnTo>
                      <a:pt x="2864" y="3046"/>
                    </a:lnTo>
                    <a:lnTo>
                      <a:pt x="2858" y="3036"/>
                    </a:lnTo>
                    <a:lnTo>
                      <a:pt x="2852" y="3028"/>
                    </a:lnTo>
                    <a:lnTo>
                      <a:pt x="2848" y="3010"/>
                    </a:lnTo>
                    <a:lnTo>
                      <a:pt x="2844" y="2998"/>
                    </a:lnTo>
                    <a:lnTo>
                      <a:pt x="2844" y="2994"/>
                    </a:lnTo>
                    <a:lnTo>
                      <a:pt x="2842" y="2992"/>
                    </a:lnTo>
                    <a:lnTo>
                      <a:pt x="2842" y="2992"/>
                    </a:lnTo>
                    <a:lnTo>
                      <a:pt x="2838" y="2990"/>
                    </a:lnTo>
                    <a:lnTo>
                      <a:pt x="2836" y="2988"/>
                    </a:lnTo>
                    <a:lnTo>
                      <a:pt x="2834" y="2976"/>
                    </a:lnTo>
                    <a:lnTo>
                      <a:pt x="2830" y="2948"/>
                    </a:lnTo>
                    <a:lnTo>
                      <a:pt x="2830" y="2948"/>
                    </a:lnTo>
                    <a:lnTo>
                      <a:pt x="2830" y="2938"/>
                    </a:lnTo>
                    <a:lnTo>
                      <a:pt x="2828" y="2934"/>
                    </a:lnTo>
                    <a:lnTo>
                      <a:pt x="2828" y="2932"/>
                    </a:lnTo>
                    <a:lnTo>
                      <a:pt x="2830" y="2926"/>
                    </a:lnTo>
                    <a:lnTo>
                      <a:pt x="2830" y="2926"/>
                    </a:lnTo>
                    <a:lnTo>
                      <a:pt x="2830" y="2916"/>
                    </a:lnTo>
                    <a:lnTo>
                      <a:pt x="2830" y="2906"/>
                    </a:lnTo>
                    <a:lnTo>
                      <a:pt x="2830" y="2886"/>
                    </a:lnTo>
                    <a:lnTo>
                      <a:pt x="2834" y="2854"/>
                    </a:lnTo>
                    <a:lnTo>
                      <a:pt x="2834" y="2854"/>
                    </a:lnTo>
                    <a:lnTo>
                      <a:pt x="2840" y="2820"/>
                    </a:lnTo>
                    <a:lnTo>
                      <a:pt x="2846" y="2800"/>
                    </a:lnTo>
                    <a:lnTo>
                      <a:pt x="2852" y="2784"/>
                    </a:lnTo>
                    <a:lnTo>
                      <a:pt x="2856" y="2766"/>
                    </a:lnTo>
                    <a:lnTo>
                      <a:pt x="2856" y="2766"/>
                    </a:lnTo>
                    <a:lnTo>
                      <a:pt x="2854" y="2748"/>
                    </a:lnTo>
                    <a:lnTo>
                      <a:pt x="2850" y="2728"/>
                    </a:lnTo>
                    <a:lnTo>
                      <a:pt x="2846" y="2710"/>
                    </a:lnTo>
                    <a:lnTo>
                      <a:pt x="2846" y="2696"/>
                    </a:lnTo>
                    <a:lnTo>
                      <a:pt x="2846" y="2696"/>
                    </a:lnTo>
                    <a:lnTo>
                      <a:pt x="2850" y="2686"/>
                    </a:lnTo>
                    <a:lnTo>
                      <a:pt x="2854" y="2678"/>
                    </a:lnTo>
                    <a:lnTo>
                      <a:pt x="2858" y="2672"/>
                    </a:lnTo>
                    <a:lnTo>
                      <a:pt x="2864" y="2662"/>
                    </a:lnTo>
                    <a:lnTo>
                      <a:pt x="2864" y="2662"/>
                    </a:lnTo>
                    <a:lnTo>
                      <a:pt x="2866" y="2658"/>
                    </a:lnTo>
                    <a:lnTo>
                      <a:pt x="2870" y="2654"/>
                    </a:lnTo>
                    <a:lnTo>
                      <a:pt x="2880" y="2646"/>
                    </a:lnTo>
                    <a:lnTo>
                      <a:pt x="2886" y="2642"/>
                    </a:lnTo>
                    <a:lnTo>
                      <a:pt x="2888" y="2640"/>
                    </a:lnTo>
                    <a:lnTo>
                      <a:pt x="2886" y="2638"/>
                    </a:lnTo>
                    <a:lnTo>
                      <a:pt x="2886" y="2638"/>
                    </a:lnTo>
                    <a:lnTo>
                      <a:pt x="2880" y="2628"/>
                    </a:lnTo>
                    <a:lnTo>
                      <a:pt x="2878" y="2626"/>
                    </a:lnTo>
                    <a:lnTo>
                      <a:pt x="2882" y="2628"/>
                    </a:lnTo>
                    <a:lnTo>
                      <a:pt x="2882" y="2628"/>
                    </a:lnTo>
                    <a:lnTo>
                      <a:pt x="2886" y="2628"/>
                    </a:lnTo>
                    <a:lnTo>
                      <a:pt x="2890" y="2628"/>
                    </a:lnTo>
                    <a:lnTo>
                      <a:pt x="2892" y="2626"/>
                    </a:lnTo>
                    <a:lnTo>
                      <a:pt x="2894" y="2628"/>
                    </a:lnTo>
                    <a:lnTo>
                      <a:pt x="2894" y="2628"/>
                    </a:lnTo>
                    <a:lnTo>
                      <a:pt x="2896" y="2628"/>
                    </a:lnTo>
                    <a:lnTo>
                      <a:pt x="2902" y="2628"/>
                    </a:lnTo>
                    <a:lnTo>
                      <a:pt x="2912" y="2624"/>
                    </a:lnTo>
                    <a:lnTo>
                      <a:pt x="2926" y="2616"/>
                    </a:lnTo>
                    <a:lnTo>
                      <a:pt x="2936" y="2606"/>
                    </a:lnTo>
                    <a:lnTo>
                      <a:pt x="2936" y="2606"/>
                    </a:lnTo>
                    <a:lnTo>
                      <a:pt x="2942" y="2600"/>
                    </a:lnTo>
                    <a:lnTo>
                      <a:pt x="2948" y="2594"/>
                    </a:lnTo>
                    <a:lnTo>
                      <a:pt x="2964" y="2584"/>
                    </a:lnTo>
                    <a:lnTo>
                      <a:pt x="2964" y="2584"/>
                    </a:lnTo>
                    <a:lnTo>
                      <a:pt x="2980" y="2572"/>
                    </a:lnTo>
                    <a:lnTo>
                      <a:pt x="2990" y="2570"/>
                    </a:lnTo>
                    <a:lnTo>
                      <a:pt x="3006" y="2568"/>
                    </a:lnTo>
                    <a:lnTo>
                      <a:pt x="3006" y="2568"/>
                    </a:lnTo>
                    <a:lnTo>
                      <a:pt x="3014" y="2568"/>
                    </a:lnTo>
                    <a:lnTo>
                      <a:pt x="3020" y="2570"/>
                    </a:lnTo>
                    <a:lnTo>
                      <a:pt x="3032" y="2574"/>
                    </a:lnTo>
                    <a:lnTo>
                      <a:pt x="3040" y="2580"/>
                    </a:lnTo>
                    <a:lnTo>
                      <a:pt x="3046" y="2580"/>
                    </a:lnTo>
                    <a:lnTo>
                      <a:pt x="3050" y="2580"/>
                    </a:lnTo>
                    <a:lnTo>
                      <a:pt x="3050" y="2580"/>
                    </a:lnTo>
                    <a:lnTo>
                      <a:pt x="3060" y="2578"/>
                    </a:lnTo>
                    <a:lnTo>
                      <a:pt x="3064" y="2580"/>
                    </a:lnTo>
                    <a:lnTo>
                      <a:pt x="3068" y="2582"/>
                    </a:lnTo>
                    <a:lnTo>
                      <a:pt x="3072" y="2580"/>
                    </a:lnTo>
                    <a:lnTo>
                      <a:pt x="3072" y="2580"/>
                    </a:lnTo>
                    <a:lnTo>
                      <a:pt x="3074" y="2578"/>
                    </a:lnTo>
                    <a:lnTo>
                      <a:pt x="3072" y="2578"/>
                    </a:lnTo>
                    <a:lnTo>
                      <a:pt x="3066" y="2576"/>
                    </a:lnTo>
                    <a:lnTo>
                      <a:pt x="3058" y="2572"/>
                    </a:lnTo>
                    <a:lnTo>
                      <a:pt x="3058" y="2572"/>
                    </a:lnTo>
                    <a:lnTo>
                      <a:pt x="3060" y="2568"/>
                    </a:lnTo>
                    <a:lnTo>
                      <a:pt x="3060" y="2568"/>
                    </a:lnTo>
                    <a:lnTo>
                      <a:pt x="3068" y="2566"/>
                    </a:lnTo>
                    <a:lnTo>
                      <a:pt x="3074" y="2568"/>
                    </a:lnTo>
                    <a:lnTo>
                      <a:pt x="3078" y="2572"/>
                    </a:lnTo>
                    <a:lnTo>
                      <a:pt x="3082" y="2578"/>
                    </a:lnTo>
                    <a:lnTo>
                      <a:pt x="3082" y="2578"/>
                    </a:lnTo>
                    <a:lnTo>
                      <a:pt x="3084" y="2580"/>
                    </a:lnTo>
                    <a:lnTo>
                      <a:pt x="3086" y="2582"/>
                    </a:lnTo>
                    <a:lnTo>
                      <a:pt x="3092" y="2584"/>
                    </a:lnTo>
                    <a:lnTo>
                      <a:pt x="3096" y="2586"/>
                    </a:lnTo>
                    <a:lnTo>
                      <a:pt x="3094" y="2588"/>
                    </a:lnTo>
                    <a:lnTo>
                      <a:pt x="3092" y="2590"/>
                    </a:lnTo>
                    <a:lnTo>
                      <a:pt x="3092" y="2590"/>
                    </a:lnTo>
                    <a:lnTo>
                      <a:pt x="3092" y="2594"/>
                    </a:lnTo>
                    <a:lnTo>
                      <a:pt x="3094" y="2596"/>
                    </a:lnTo>
                    <a:lnTo>
                      <a:pt x="3102" y="2600"/>
                    </a:lnTo>
                    <a:lnTo>
                      <a:pt x="3112" y="2600"/>
                    </a:lnTo>
                    <a:lnTo>
                      <a:pt x="3118" y="2600"/>
                    </a:lnTo>
                    <a:lnTo>
                      <a:pt x="3118" y="2600"/>
                    </a:lnTo>
                    <a:lnTo>
                      <a:pt x="3120" y="2596"/>
                    </a:lnTo>
                    <a:lnTo>
                      <a:pt x="3126" y="2594"/>
                    </a:lnTo>
                    <a:lnTo>
                      <a:pt x="3130" y="2594"/>
                    </a:lnTo>
                    <a:lnTo>
                      <a:pt x="3134" y="2600"/>
                    </a:lnTo>
                    <a:lnTo>
                      <a:pt x="3134" y="2600"/>
                    </a:lnTo>
                    <a:lnTo>
                      <a:pt x="3136" y="2602"/>
                    </a:lnTo>
                    <a:lnTo>
                      <a:pt x="3138" y="2604"/>
                    </a:lnTo>
                    <a:lnTo>
                      <a:pt x="3142" y="2602"/>
                    </a:lnTo>
                    <a:lnTo>
                      <a:pt x="3144" y="2596"/>
                    </a:lnTo>
                    <a:lnTo>
                      <a:pt x="3144" y="2592"/>
                    </a:lnTo>
                    <a:lnTo>
                      <a:pt x="3142" y="2588"/>
                    </a:lnTo>
                    <a:lnTo>
                      <a:pt x="3142" y="2588"/>
                    </a:lnTo>
                    <a:lnTo>
                      <a:pt x="3142" y="2584"/>
                    </a:lnTo>
                    <a:lnTo>
                      <a:pt x="3146" y="2584"/>
                    </a:lnTo>
                    <a:lnTo>
                      <a:pt x="3152" y="2586"/>
                    </a:lnTo>
                    <a:lnTo>
                      <a:pt x="3160" y="2594"/>
                    </a:lnTo>
                    <a:lnTo>
                      <a:pt x="3160" y="2594"/>
                    </a:lnTo>
                    <a:lnTo>
                      <a:pt x="3166" y="2602"/>
                    </a:lnTo>
                    <a:lnTo>
                      <a:pt x="3168" y="2608"/>
                    </a:lnTo>
                    <a:lnTo>
                      <a:pt x="3168" y="2610"/>
                    </a:lnTo>
                    <a:lnTo>
                      <a:pt x="3170" y="2610"/>
                    </a:lnTo>
                    <a:lnTo>
                      <a:pt x="3176" y="2606"/>
                    </a:lnTo>
                    <a:lnTo>
                      <a:pt x="3176" y="2606"/>
                    </a:lnTo>
                    <a:lnTo>
                      <a:pt x="3180" y="2602"/>
                    </a:lnTo>
                    <a:lnTo>
                      <a:pt x="3182" y="2600"/>
                    </a:lnTo>
                    <a:lnTo>
                      <a:pt x="3182" y="2596"/>
                    </a:lnTo>
                    <a:lnTo>
                      <a:pt x="3180" y="2594"/>
                    </a:lnTo>
                    <a:lnTo>
                      <a:pt x="3174" y="2590"/>
                    </a:lnTo>
                    <a:lnTo>
                      <a:pt x="3162" y="2584"/>
                    </a:lnTo>
                    <a:lnTo>
                      <a:pt x="3162" y="2584"/>
                    </a:lnTo>
                    <a:lnTo>
                      <a:pt x="3158" y="2580"/>
                    </a:lnTo>
                    <a:lnTo>
                      <a:pt x="3158" y="2578"/>
                    </a:lnTo>
                    <a:lnTo>
                      <a:pt x="3160" y="2576"/>
                    </a:lnTo>
                    <a:lnTo>
                      <a:pt x="3164" y="2574"/>
                    </a:lnTo>
                    <a:lnTo>
                      <a:pt x="3170" y="2568"/>
                    </a:lnTo>
                    <a:lnTo>
                      <a:pt x="3172" y="2564"/>
                    </a:lnTo>
                    <a:lnTo>
                      <a:pt x="3172" y="2560"/>
                    </a:lnTo>
                    <a:lnTo>
                      <a:pt x="3172" y="2560"/>
                    </a:lnTo>
                    <a:lnTo>
                      <a:pt x="3170" y="2556"/>
                    </a:lnTo>
                    <a:lnTo>
                      <a:pt x="3168" y="2556"/>
                    </a:lnTo>
                    <a:lnTo>
                      <a:pt x="3164" y="2558"/>
                    </a:lnTo>
                    <a:lnTo>
                      <a:pt x="3160" y="2562"/>
                    </a:lnTo>
                    <a:lnTo>
                      <a:pt x="3158" y="2562"/>
                    </a:lnTo>
                    <a:lnTo>
                      <a:pt x="3156" y="2562"/>
                    </a:lnTo>
                    <a:lnTo>
                      <a:pt x="3156" y="2562"/>
                    </a:lnTo>
                    <a:lnTo>
                      <a:pt x="3154" y="2560"/>
                    </a:lnTo>
                    <a:lnTo>
                      <a:pt x="3154" y="2558"/>
                    </a:lnTo>
                    <a:lnTo>
                      <a:pt x="3156" y="2556"/>
                    </a:lnTo>
                    <a:lnTo>
                      <a:pt x="3158" y="2552"/>
                    </a:lnTo>
                    <a:lnTo>
                      <a:pt x="3154" y="2550"/>
                    </a:lnTo>
                    <a:lnTo>
                      <a:pt x="3154" y="2550"/>
                    </a:lnTo>
                    <a:lnTo>
                      <a:pt x="3148" y="2550"/>
                    </a:lnTo>
                    <a:lnTo>
                      <a:pt x="3144" y="2554"/>
                    </a:lnTo>
                    <a:lnTo>
                      <a:pt x="3142" y="2556"/>
                    </a:lnTo>
                    <a:lnTo>
                      <a:pt x="3134" y="2554"/>
                    </a:lnTo>
                    <a:lnTo>
                      <a:pt x="3134" y="2554"/>
                    </a:lnTo>
                    <a:lnTo>
                      <a:pt x="3130" y="2550"/>
                    </a:lnTo>
                    <a:lnTo>
                      <a:pt x="3128" y="2548"/>
                    </a:lnTo>
                    <a:lnTo>
                      <a:pt x="3128" y="2544"/>
                    </a:lnTo>
                    <a:lnTo>
                      <a:pt x="3130" y="2540"/>
                    </a:lnTo>
                    <a:lnTo>
                      <a:pt x="3132" y="2538"/>
                    </a:lnTo>
                    <a:lnTo>
                      <a:pt x="3136" y="2536"/>
                    </a:lnTo>
                    <a:lnTo>
                      <a:pt x="3142" y="2536"/>
                    </a:lnTo>
                    <a:lnTo>
                      <a:pt x="3148" y="2538"/>
                    </a:lnTo>
                    <a:lnTo>
                      <a:pt x="3148" y="2538"/>
                    </a:lnTo>
                    <a:lnTo>
                      <a:pt x="3156" y="2544"/>
                    </a:lnTo>
                    <a:lnTo>
                      <a:pt x="3164" y="2546"/>
                    </a:lnTo>
                    <a:lnTo>
                      <a:pt x="3170" y="2544"/>
                    </a:lnTo>
                    <a:lnTo>
                      <a:pt x="3178" y="2538"/>
                    </a:lnTo>
                    <a:lnTo>
                      <a:pt x="3178" y="2538"/>
                    </a:lnTo>
                    <a:lnTo>
                      <a:pt x="3182" y="2536"/>
                    </a:lnTo>
                    <a:lnTo>
                      <a:pt x="3190" y="2536"/>
                    </a:lnTo>
                    <a:lnTo>
                      <a:pt x="3202" y="2536"/>
                    </a:lnTo>
                    <a:lnTo>
                      <a:pt x="3214" y="2538"/>
                    </a:lnTo>
                    <a:lnTo>
                      <a:pt x="3218" y="2538"/>
                    </a:lnTo>
                    <a:lnTo>
                      <a:pt x="3220" y="2536"/>
                    </a:lnTo>
                    <a:lnTo>
                      <a:pt x="3220" y="2536"/>
                    </a:lnTo>
                    <a:lnTo>
                      <a:pt x="3222" y="2522"/>
                    </a:lnTo>
                    <a:lnTo>
                      <a:pt x="3224" y="2520"/>
                    </a:lnTo>
                    <a:lnTo>
                      <a:pt x="3226" y="2522"/>
                    </a:lnTo>
                    <a:lnTo>
                      <a:pt x="3232" y="2534"/>
                    </a:lnTo>
                    <a:lnTo>
                      <a:pt x="3232" y="2534"/>
                    </a:lnTo>
                    <a:lnTo>
                      <a:pt x="3232" y="2538"/>
                    </a:lnTo>
                    <a:lnTo>
                      <a:pt x="3230" y="2540"/>
                    </a:lnTo>
                    <a:lnTo>
                      <a:pt x="3226" y="2544"/>
                    </a:lnTo>
                    <a:lnTo>
                      <a:pt x="3224" y="2546"/>
                    </a:lnTo>
                    <a:lnTo>
                      <a:pt x="3234" y="2544"/>
                    </a:lnTo>
                    <a:lnTo>
                      <a:pt x="3234" y="2544"/>
                    </a:lnTo>
                    <a:lnTo>
                      <a:pt x="3268" y="2536"/>
                    </a:lnTo>
                    <a:lnTo>
                      <a:pt x="3282" y="2536"/>
                    </a:lnTo>
                    <a:lnTo>
                      <a:pt x="3296" y="2538"/>
                    </a:lnTo>
                    <a:lnTo>
                      <a:pt x="3296" y="2538"/>
                    </a:lnTo>
                    <a:lnTo>
                      <a:pt x="3312" y="2544"/>
                    </a:lnTo>
                    <a:lnTo>
                      <a:pt x="3318" y="2546"/>
                    </a:lnTo>
                    <a:lnTo>
                      <a:pt x="3320" y="2552"/>
                    </a:lnTo>
                    <a:lnTo>
                      <a:pt x="3320" y="2552"/>
                    </a:lnTo>
                    <a:lnTo>
                      <a:pt x="3324" y="2556"/>
                    </a:lnTo>
                    <a:lnTo>
                      <a:pt x="3326" y="2556"/>
                    </a:lnTo>
                    <a:lnTo>
                      <a:pt x="3330" y="2560"/>
                    </a:lnTo>
                    <a:lnTo>
                      <a:pt x="3330" y="2566"/>
                    </a:lnTo>
                    <a:lnTo>
                      <a:pt x="3330" y="2566"/>
                    </a:lnTo>
                    <a:lnTo>
                      <a:pt x="3332" y="2570"/>
                    </a:lnTo>
                    <a:lnTo>
                      <a:pt x="3336" y="2572"/>
                    </a:lnTo>
                    <a:lnTo>
                      <a:pt x="3340" y="2570"/>
                    </a:lnTo>
                    <a:lnTo>
                      <a:pt x="3346" y="2570"/>
                    </a:lnTo>
                    <a:lnTo>
                      <a:pt x="3360" y="2564"/>
                    </a:lnTo>
                    <a:lnTo>
                      <a:pt x="3368" y="2562"/>
                    </a:lnTo>
                    <a:lnTo>
                      <a:pt x="3368" y="2562"/>
                    </a:lnTo>
                    <a:lnTo>
                      <a:pt x="3370" y="2560"/>
                    </a:lnTo>
                    <a:lnTo>
                      <a:pt x="3372" y="2560"/>
                    </a:lnTo>
                    <a:lnTo>
                      <a:pt x="3372" y="2556"/>
                    </a:lnTo>
                    <a:lnTo>
                      <a:pt x="3376" y="2552"/>
                    </a:lnTo>
                    <a:lnTo>
                      <a:pt x="3382" y="2552"/>
                    </a:lnTo>
                    <a:lnTo>
                      <a:pt x="3382" y="2552"/>
                    </a:lnTo>
                    <a:lnTo>
                      <a:pt x="3388" y="2554"/>
                    </a:lnTo>
                    <a:lnTo>
                      <a:pt x="3394" y="2558"/>
                    </a:lnTo>
                    <a:lnTo>
                      <a:pt x="3406" y="2574"/>
                    </a:lnTo>
                    <a:lnTo>
                      <a:pt x="3418" y="2592"/>
                    </a:lnTo>
                    <a:lnTo>
                      <a:pt x="3424" y="2596"/>
                    </a:lnTo>
                    <a:lnTo>
                      <a:pt x="3428" y="2598"/>
                    </a:lnTo>
                    <a:lnTo>
                      <a:pt x="3428" y="2598"/>
                    </a:lnTo>
                    <a:lnTo>
                      <a:pt x="3432" y="2600"/>
                    </a:lnTo>
                    <a:lnTo>
                      <a:pt x="3434" y="2604"/>
                    </a:lnTo>
                    <a:lnTo>
                      <a:pt x="3438" y="2616"/>
                    </a:lnTo>
                    <a:lnTo>
                      <a:pt x="3440" y="2630"/>
                    </a:lnTo>
                    <a:lnTo>
                      <a:pt x="3436" y="2646"/>
                    </a:lnTo>
                    <a:lnTo>
                      <a:pt x="3436" y="2646"/>
                    </a:lnTo>
                    <a:lnTo>
                      <a:pt x="3434" y="2658"/>
                    </a:lnTo>
                    <a:lnTo>
                      <a:pt x="3434" y="2670"/>
                    </a:lnTo>
                    <a:lnTo>
                      <a:pt x="3436" y="2676"/>
                    </a:lnTo>
                    <a:lnTo>
                      <a:pt x="3438" y="2678"/>
                    </a:lnTo>
                    <a:lnTo>
                      <a:pt x="3440" y="2676"/>
                    </a:lnTo>
                    <a:lnTo>
                      <a:pt x="3440" y="2676"/>
                    </a:lnTo>
                    <a:lnTo>
                      <a:pt x="3446" y="2672"/>
                    </a:lnTo>
                    <a:lnTo>
                      <a:pt x="3450" y="2670"/>
                    </a:lnTo>
                    <a:lnTo>
                      <a:pt x="3450" y="2670"/>
                    </a:lnTo>
                    <a:lnTo>
                      <a:pt x="3452" y="2672"/>
                    </a:lnTo>
                    <a:lnTo>
                      <a:pt x="3448" y="2678"/>
                    </a:lnTo>
                    <a:lnTo>
                      <a:pt x="3448" y="2678"/>
                    </a:lnTo>
                    <a:lnTo>
                      <a:pt x="3444" y="2682"/>
                    </a:lnTo>
                    <a:lnTo>
                      <a:pt x="3444" y="2688"/>
                    </a:lnTo>
                    <a:lnTo>
                      <a:pt x="3446" y="2698"/>
                    </a:lnTo>
                    <a:lnTo>
                      <a:pt x="3450" y="2710"/>
                    </a:lnTo>
                    <a:lnTo>
                      <a:pt x="3456" y="2718"/>
                    </a:lnTo>
                    <a:lnTo>
                      <a:pt x="3456" y="2718"/>
                    </a:lnTo>
                    <a:lnTo>
                      <a:pt x="3458" y="2720"/>
                    </a:lnTo>
                    <a:lnTo>
                      <a:pt x="3460" y="2720"/>
                    </a:lnTo>
                    <a:lnTo>
                      <a:pt x="3462" y="2720"/>
                    </a:lnTo>
                    <a:lnTo>
                      <a:pt x="3462" y="2718"/>
                    </a:lnTo>
                    <a:lnTo>
                      <a:pt x="3462" y="2720"/>
                    </a:lnTo>
                    <a:lnTo>
                      <a:pt x="3464" y="2726"/>
                    </a:lnTo>
                    <a:lnTo>
                      <a:pt x="3464" y="2726"/>
                    </a:lnTo>
                    <a:lnTo>
                      <a:pt x="3466" y="2734"/>
                    </a:lnTo>
                    <a:lnTo>
                      <a:pt x="3470" y="2738"/>
                    </a:lnTo>
                    <a:lnTo>
                      <a:pt x="3474" y="2742"/>
                    </a:lnTo>
                    <a:lnTo>
                      <a:pt x="3476" y="2754"/>
                    </a:lnTo>
                    <a:lnTo>
                      <a:pt x="3476" y="2754"/>
                    </a:lnTo>
                    <a:lnTo>
                      <a:pt x="3478" y="2760"/>
                    </a:lnTo>
                    <a:lnTo>
                      <a:pt x="3480" y="2764"/>
                    </a:lnTo>
                    <a:lnTo>
                      <a:pt x="3484" y="2768"/>
                    </a:lnTo>
                    <a:lnTo>
                      <a:pt x="3486" y="2768"/>
                    </a:lnTo>
                    <a:lnTo>
                      <a:pt x="3492" y="2772"/>
                    </a:lnTo>
                    <a:lnTo>
                      <a:pt x="3496" y="2776"/>
                    </a:lnTo>
                    <a:lnTo>
                      <a:pt x="3498" y="2782"/>
                    </a:lnTo>
                    <a:lnTo>
                      <a:pt x="3498" y="2782"/>
                    </a:lnTo>
                    <a:lnTo>
                      <a:pt x="3500" y="2792"/>
                    </a:lnTo>
                    <a:lnTo>
                      <a:pt x="3504" y="2796"/>
                    </a:lnTo>
                    <a:lnTo>
                      <a:pt x="3506" y="2796"/>
                    </a:lnTo>
                    <a:lnTo>
                      <a:pt x="3504" y="2798"/>
                    </a:lnTo>
                    <a:lnTo>
                      <a:pt x="3504" y="2798"/>
                    </a:lnTo>
                    <a:lnTo>
                      <a:pt x="3502" y="2804"/>
                    </a:lnTo>
                    <a:lnTo>
                      <a:pt x="3504" y="2808"/>
                    </a:lnTo>
                    <a:lnTo>
                      <a:pt x="3508" y="2808"/>
                    </a:lnTo>
                    <a:lnTo>
                      <a:pt x="3518" y="2806"/>
                    </a:lnTo>
                    <a:lnTo>
                      <a:pt x="3518" y="2806"/>
                    </a:lnTo>
                    <a:lnTo>
                      <a:pt x="3522" y="2806"/>
                    </a:lnTo>
                    <a:lnTo>
                      <a:pt x="3524" y="2806"/>
                    </a:lnTo>
                    <a:lnTo>
                      <a:pt x="3526" y="2810"/>
                    </a:lnTo>
                    <a:lnTo>
                      <a:pt x="3526" y="2810"/>
                    </a:lnTo>
                    <a:lnTo>
                      <a:pt x="3530" y="2804"/>
                    </a:lnTo>
                    <a:lnTo>
                      <a:pt x="3530" y="2804"/>
                    </a:lnTo>
                    <a:lnTo>
                      <a:pt x="3534" y="2796"/>
                    </a:lnTo>
                    <a:lnTo>
                      <a:pt x="3536" y="2790"/>
                    </a:lnTo>
                    <a:lnTo>
                      <a:pt x="3536" y="2786"/>
                    </a:lnTo>
                    <a:lnTo>
                      <a:pt x="3540" y="2778"/>
                    </a:lnTo>
                    <a:lnTo>
                      <a:pt x="3540" y="2778"/>
                    </a:lnTo>
                    <a:lnTo>
                      <a:pt x="3544" y="2768"/>
                    </a:lnTo>
                    <a:lnTo>
                      <a:pt x="3544" y="2758"/>
                    </a:lnTo>
                    <a:lnTo>
                      <a:pt x="3544" y="2746"/>
                    </a:lnTo>
                    <a:lnTo>
                      <a:pt x="3546" y="2732"/>
                    </a:lnTo>
                    <a:lnTo>
                      <a:pt x="3546" y="2732"/>
                    </a:lnTo>
                    <a:lnTo>
                      <a:pt x="3546" y="2722"/>
                    </a:lnTo>
                    <a:lnTo>
                      <a:pt x="3544" y="2712"/>
                    </a:lnTo>
                    <a:lnTo>
                      <a:pt x="3536" y="2686"/>
                    </a:lnTo>
                    <a:lnTo>
                      <a:pt x="3526" y="2662"/>
                    </a:lnTo>
                    <a:lnTo>
                      <a:pt x="3526" y="2650"/>
                    </a:lnTo>
                    <a:lnTo>
                      <a:pt x="3526" y="2642"/>
                    </a:lnTo>
                    <a:lnTo>
                      <a:pt x="3526" y="2642"/>
                    </a:lnTo>
                    <a:lnTo>
                      <a:pt x="3526" y="2636"/>
                    </a:lnTo>
                    <a:lnTo>
                      <a:pt x="3524" y="2630"/>
                    </a:lnTo>
                    <a:lnTo>
                      <a:pt x="3514" y="2610"/>
                    </a:lnTo>
                    <a:lnTo>
                      <a:pt x="3506" y="2598"/>
                    </a:lnTo>
                    <a:lnTo>
                      <a:pt x="3500" y="2582"/>
                    </a:lnTo>
                    <a:lnTo>
                      <a:pt x="3496" y="2564"/>
                    </a:lnTo>
                    <a:lnTo>
                      <a:pt x="3492" y="2542"/>
                    </a:lnTo>
                    <a:lnTo>
                      <a:pt x="3492" y="2542"/>
                    </a:lnTo>
                    <a:lnTo>
                      <a:pt x="3490" y="2520"/>
                    </a:lnTo>
                    <a:lnTo>
                      <a:pt x="3492" y="2500"/>
                    </a:lnTo>
                    <a:lnTo>
                      <a:pt x="3496" y="2484"/>
                    </a:lnTo>
                    <a:lnTo>
                      <a:pt x="3502" y="2470"/>
                    </a:lnTo>
                    <a:lnTo>
                      <a:pt x="3508" y="2458"/>
                    </a:lnTo>
                    <a:lnTo>
                      <a:pt x="3514" y="2448"/>
                    </a:lnTo>
                    <a:lnTo>
                      <a:pt x="3524" y="2438"/>
                    </a:lnTo>
                    <a:lnTo>
                      <a:pt x="3524" y="2438"/>
                    </a:lnTo>
                    <a:lnTo>
                      <a:pt x="3528" y="2434"/>
                    </a:lnTo>
                    <a:lnTo>
                      <a:pt x="3528" y="2432"/>
                    </a:lnTo>
                    <a:lnTo>
                      <a:pt x="3528" y="2428"/>
                    </a:lnTo>
                    <a:lnTo>
                      <a:pt x="3528" y="2426"/>
                    </a:lnTo>
                    <a:lnTo>
                      <a:pt x="3528" y="2426"/>
                    </a:lnTo>
                    <a:lnTo>
                      <a:pt x="3536" y="2424"/>
                    </a:lnTo>
                    <a:lnTo>
                      <a:pt x="3536" y="2424"/>
                    </a:lnTo>
                    <a:lnTo>
                      <a:pt x="3542" y="2424"/>
                    </a:lnTo>
                    <a:lnTo>
                      <a:pt x="3548" y="2420"/>
                    </a:lnTo>
                    <a:lnTo>
                      <a:pt x="3556" y="2412"/>
                    </a:lnTo>
                    <a:lnTo>
                      <a:pt x="3564" y="2402"/>
                    </a:lnTo>
                    <a:lnTo>
                      <a:pt x="3568" y="2400"/>
                    </a:lnTo>
                    <a:lnTo>
                      <a:pt x="3570" y="2398"/>
                    </a:lnTo>
                    <a:lnTo>
                      <a:pt x="3570" y="2398"/>
                    </a:lnTo>
                    <a:lnTo>
                      <a:pt x="3574" y="2398"/>
                    </a:lnTo>
                    <a:lnTo>
                      <a:pt x="3576" y="2394"/>
                    </a:lnTo>
                    <a:lnTo>
                      <a:pt x="3580" y="2384"/>
                    </a:lnTo>
                    <a:lnTo>
                      <a:pt x="3588" y="2370"/>
                    </a:lnTo>
                    <a:lnTo>
                      <a:pt x="3592" y="2362"/>
                    </a:lnTo>
                    <a:lnTo>
                      <a:pt x="3600" y="2356"/>
                    </a:lnTo>
                    <a:lnTo>
                      <a:pt x="3600" y="2356"/>
                    </a:lnTo>
                    <a:lnTo>
                      <a:pt x="3606" y="2352"/>
                    </a:lnTo>
                    <a:lnTo>
                      <a:pt x="3612" y="2350"/>
                    </a:lnTo>
                    <a:lnTo>
                      <a:pt x="3624" y="2350"/>
                    </a:lnTo>
                    <a:lnTo>
                      <a:pt x="3628" y="2350"/>
                    </a:lnTo>
                    <a:lnTo>
                      <a:pt x="3630" y="2350"/>
                    </a:lnTo>
                    <a:lnTo>
                      <a:pt x="3634" y="2346"/>
                    </a:lnTo>
                    <a:lnTo>
                      <a:pt x="3636" y="2342"/>
                    </a:lnTo>
                    <a:lnTo>
                      <a:pt x="3636" y="2342"/>
                    </a:lnTo>
                    <a:lnTo>
                      <a:pt x="3638" y="2334"/>
                    </a:lnTo>
                    <a:lnTo>
                      <a:pt x="3642" y="2328"/>
                    </a:lnTo>
                    <a:lnTo>
                      <a:pt x="3654" y="2318"/>
                    </a:lnTo>
                    <a:lnTo>
                      <a:pt x="3666" y="2310"/>
                    </a:lnTo>
                    <a:lnTo>
                      <a:pt x="3680" y="2306"/>
                    </a:lnTo>
                    <a:lnTo>
                      <a:pt x="3680" y="2306"/>
                    </a:lnTo>
                    <a:lnTo>
                      <a:pt x="3690" y="2304"/>
                    </a:lnTo>
                    <a:lnTo>
                      <a:pt x="3696" y="2300"/>
                    </a:lnTo>
                    <a:lnTo>
                      <a:pt x="3698" y="2294"/>
                    </a:lnTo>
                    <a:lnTo>
                      <a:pt x="3698" y="2292"/>
                    </a:lnTo>
                    <a:lnTo>
                      <a:pt x="3696" y="2290"/>
                    </a:lnTo>
                    <a:lnTo>
                      <a:pt x="3696" y="2290"/>
                    </a:lnTo>
                    <a:lnTo>
                      <a:pt x="3694" y="2290"/>
                    </a:lnTo>
                    <a:lnTo>
                      <a:pt x="3690" y="2290"/>
                    </a:lnTo>
                    <a:lnTo>
                      <a:pt x="3686" y="2294"/>
                    </a:lnTo>
                    <a:lnTo>
                      <a:pt x="3680" y="2296"/>
                    </a:lnTo>
                    <a:lnTo>
                      <a:pt x="3676" y="2298"/>
                    </a:lnTo>
                    <a:lnTo>
                      <a:pt x="3674" y="2296"/>
                    </a:lnTo>
                    <a:lnTo>
                      <a:pt x="3674" y="2296"/>
                    </a:lnTo>
                    <a:lnTo>
                      <a:pt x="3672" y="2294"/>
                    </a:lnTo>
                    <a:lnTo>
                      <a:pt x="3674" y="2292"/>
                    </a:lnTo>
                    <a:lnTo>
                      <a:pt x="3680" y="2290"/>
                    </a:lnTo>
                    <a:lnTo>
                      <a:pt x="3682" y="2288"/>
                    </a:lnTo>
                    <a:lnTo>
                      <a:pt x="3684" y="2286"/>
                    </a:lnTo>
                    <a:lnTo>
                      <a:pt x="3684" y="2286"/>
                    </a:lnTo>
                    <a:lnTo>
                      <a:pt x="3686" y="2282"/>
                    </a:lnTo>
                    <a:lnTo>
                      <a:pt x="3684" y="2278"/>
                    </a:lnTo>
                    <a:lnTo>
                      <a:pt x="3678" y="2272"/>
                    </a:lnTo>
                    <a:lnTo>
                      <a:pt x="3676" y="2268"/>
                    </a:lnTo>
                    <a:lnTo>
                      <a:pt x="3682" y="2268"/>
                    </a:lnTo>
                    <a:lnTo>
                      <a:pt x="3682" y="2268"/>
                    </a:lnTo>
                    <a:lnTo>
                      <a:pt x="3692" y="2272"/>
                    </a:lnTo>
                    <a:lnTo>
                      <a:pt x="3696" y="2274"/>
                    </a:lnTo>
                    <a:lnTo>
                      <a:pt x="3698" y="2276"/>
                    </a:lnTo>
                    <a:lnTo>
                      <a:pt x="3700" y="2274"/>
                    </a:lnTo>
                    <a:lnTo>
                      <a:pt x="3706" y="2270"/>
                    </a:lnTo>
                    <a:lnTo>
                      <a:pt x="3706" y="2270"/>
                    </a:lnTo>
                    <a:lnTo>
                      <a:pt x="3710" y="2264"/>
                    </a:lnTo>
                    <a:lnTo>
                      <a:pt x="3714" y="2262"/>
                    </a:lnTo>
                    <a:lnTo>
                      <a:pt x="3716" y="2260"/>
                    </a:lnTo>
                    <a:lnTo>
                      <a:pt x="3718" y="2254"/>
                    </a:lnTo>
                    <a:lnTo>
                      <a:pt x="3718" y="2254"/>
                    </a:lnTo>
                    <a:lnTo>
                      <a:pt x="3720" y="2246"/>
                    </a:lnTo>
                    <a:lnTo>
                      <a:pt x="3718" y="2242"/>
                    </a:lnTo>
                    <a:lnTo>
                      <a:pt x="3714" y="2240"/>
                    </a:lnTo>
                    <a:lnTo>
                      <a:pt x="3710" y="2244"/>
                    </a:lnTo>
                    <a:lnTo>
                      <a:pt x="3710" y="2244"/>
                    </a:lnTo>
                    <a:lnTo>
                      <a:pt x="3708" y="2244"/>
                    </a:lnTo>
                    <a:lnTo>
                      <a:pt x="3708" y="2242"/>
                    </a:lnTo>
                    <a:lnTo>
                      <a:pt x="3704" y="2240"/>
                    </a:lnTo>
                    <a:lnTo>
                      <a:pt x="3694" y="2240"/>
                    </a:lnTo>
                    <a:lnTo>
                      <a:pt x="3694" y="2240"/>
                    </a:lnTo>
                    <a:lnTo>
                      <a:pt x="3684" y="2242"/>
                    </a:lnTo>
                    <a:lnTo>
                      <a:pt x="3678" y="2240"/>
                    </a:lnTo>
                    <a:lnTo>
                      <a:pt x="3678" y="2236"/>
                    </a:lnTo>
                    <a:lnTo>
                      <a:pt x="3678" y="2230"/>
                    </a:lnTo>
                    <a:lnTo>
                      <a:pt x="3678" y="2230"/>
                    </a:lnTo>
                    <a:lnTo>
                      <a:pt x="3678" y="2228"/>
                    </a:lnTo>
                    <a:lnTo>
                      <a:pt x="3678" y="2228"/>
                    </a:lnTo>
                    <a:lnTo>
                      <a:pt x="3680" y="2232"/>
                    </a:lnTo>
                    <a:lnTo>
                      <a:pt x="3684" y="2236"/>
                    </a:lnTo>
                    <a:lnTo>
                      <a:pt x="3686" y="2236"/>
                    </a:lnTo>
                    <a:lnTo>
                      <a:pt x="3690" y="2236"/>
                    </a:lnTo>
                    <a:lnTo>
                      <a:pt x="3696" y="2234"/>
                    </a:lnTo>
                    <a:lnTo>
                      <a:pt x="3696" y="2234"/>
                    </a:lnTo>
                    <a:lnTo>
                      <a:pt x="3704" y="2230"/>
                    </a:lnTo>
                    <a:lnTo>
                      <a:pt x="3708" y="2230"/>
                    </a:lnTo>
                    <a:lnTo>
                      <a:pt x="3714" y="2232"/>
                    </a:lnTo>
                    <a:lnTo>
                      <a:pt x="3718" y="2236"/>
                    </a:lnTo>
                    <a:lnTo>
                      <a:pt x="3724" y="2244"/>
                    </a:lnTo>
                    <a:lnTo>
                      <a:pt x="3726" y="2248"/>
                    </a:lnTo>
                    <a:lnTo>
                      <a:pt x="3728" y="2248"/>
                    </a:lnTo>
                    <a:lnTo>
                      <a:pt x="3728" y="2248"/>
                    </a:lnTo>
                    <a:lnTo>
                      <a:pt x="3728" y="2246"/>
                    </a:lnTo>
                    <a:lnTo>
                      <a:pt x="3728" y="2244"/>
                    </a:lnTo>
                    <a:lnTo>
                      <a:pt x="3724" y="2236"/>
                    </a:lnTo>
                    <a:lnTo>
                      <a:pt x="3718" y="2222"/>
                    </a:lnTo>
                    <a:lnTo>
                      <a:pt x="3712" y="2198"/>
                    </a:lnTo>
                    <a:lnTo>
                      <a:pt x="3712" y="2198"/>
                    </a:lnTo>
                    <a:lnTo>
                      <a:pt x="3708" y="2188"/>
                    </a:lnTo>
                    <a:lnTo>
                      <a:pt x="3706" y="2186"/>
                    </a:lnTo>
                    <a:lnTo>
                      <a:pt x="3704" y="2186"/>
                    </a:lnTo>
                    <a:lnTo>
                      <a:pt x="3700" y="2188"/>
                    </a:lnTo>
                    <a:lnTo>
                      <a:pt x="3694" y="2190"/>
                    </a:lnTo>
                    <a:lnTo>
                      <a:pt x="3694" y="2190"/>
                    </a:lnTo>
                    <a:lnTo>
                      <a:pt x="3692" y="2190"/>
                    </a:lnTo>
                    <a:lnTo>
                      <a:pt x="3692" y="2190"/>
                    </a:lnTo>
                    <a:lnTo>
                      <a:pt x="3696" y="2186"/>
                    </a:lnTo>
                    <a:lnTo>
                      <a:pt x="3698" y="2180"/>
                    </a:lnTo>
                    <a:lnTo>
                      <a:pt x="3698" y="2176"/>
                    </a:lnTo>
                    <a:lnTo>
                      <a:pt x="3694" y="2174"/>
                    </a:lnTo>
                    <a:lnTo>
                      <a:pt x="3694" y="2174"/>
                    </a:lnTo>
                    <a:lnTo>
                      <a:pt x="3690" y="2170"/>
                    </a:lnTo>
                    <a:lnTo>
                      <a:pt x="3692" y="2170"/>
                    </a:lnTo>
                    <a:lnTo>
                      <a:pt x="3696" y="2168"/>
                    </a:lnTo>
                    <a:lnTo>
                      <a:pt x="3698" y="2166"/>
                    </a:lnTo>
                    <a:lnTo>
                      <a:pt x="3698" y="2162"/>
                    </a:lnTo>
                    <a:lnTo>
                      <a:pt x="3698" y="2156"/>
                    </a:lnTo>
                    <a:lnTo>
                      <a:pt x="3698" y="2156"/>
                    </a:lnTo>
                    <a:lnTo>
                      <a:pt x="3696" y="2144"/>
                    </a:lnTo>
                    <a:lnTo>
                      <a:pt x="3696" y="2140"/>
                    </a:lnTo>
                    <a:lnTo>
                      <a:pt x="3696" y="2136"/>
                    </a:lnTo>
                    <a:lnTo>
                      <a:pt x="3690" y="2130"/>
                    </a:lnTo>
                    <a:lnTo>
                      <a:pt x="3690" y="2130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86" y="2122"/>
                    </a:lnTo>
                    <a:lnTo>
                      <a:pt x="3686" y="2122"/>
                    </a:lnTo>
                    <a:lnTo>
                      <a:pt x="3694" y="2126"/>
                    </a:lnTo>
                    <a:lnTo>
                      <a:pt x="3696" y="2124"/>
                    </a:lnTo>
                    <a:lnTo>
                      <a:pt x="3696" y="2124"/>
                    </a:lnTo>
                    <a:lnTo>
                      <a:pt x="3692" y="2108"/>
                    </a:lnTo>
                    <a:lnTo>
                      <a:pt x="3692" y="2108"/>
                    </a:lnTo>
                    <a:lnTo>
                      <a:pt x="3688" y="2092"/>
                    </a:lnTo>
                    <a:lnTo>
                      <a:pt x="3690" y="2076"/>
                    </a:lnTo>
                    <a:lnTo>
                      <a:pt x="3690" y="2076"/>
                    </a:lnTo>
                    <a:lnTo>
                      <a:pt x="3692" y="2064"/>
                    </a:lnTo>
                    <a:lnTo>
                      <a:pt x="3696" y="2058"/>
                    </a:lnTo>
                    <a:lnTo>
                      <a:pt x="3702" y="2054"/>
                    </a:lnTo>
                    <a:lnTo>
                      <a:pt x="3702" y="2054"/>
                    </a:lnTo>
                    <a:lnTo>
                      <a:pt x="3704" y="2050"/>
                    </a:lnTo>
                    <a:lnTo>
                      <a:pt x="3704" y="2052"/>
                    </a:lnTo>
                    <a:lnTo>
                      <a:pt x="3700" y="2058"/>
                    </a:lnTo>
                    <a:lnTo>
                      <a:pt x="3698" y="2064"/>
                    </a:lnTo>
                    <a:lnTo>
                      <a:pt x="3698" y="2064"/>
                    </a:lnTo>
                    <a:lnTo>
                      <a:pt x="3694" y="2076"/>
                    </a:lnTo>
                    <a:lnTo>
                      <a:pt x="3694" y="2082"/>
                    </a:lnTo>
                    <a:lnTo>
                      <a:pt x="3696" y="2086"/>
                    </a:lnTo>
                    <a:lnTo>
                      <a:pt x="3696" y="2086"/>
                    </a:lnTo>
                    <a:lnTo>
                      <a:pt x="3696" y="2088"/>
                    </a:lnTo>
                    <a:lnTo>
                      <a:pt x="3696" y="2090"/>
                    </a:lnTo>
                    <a:lnTo>
                      <a:pt x="3694" y="2094"/>
                    </a:lnTo>
                    <a:lnTo>
                      <a:pt x="3696" y="2098"/>
                    </a:lnTo>
                    <a:lnTo>
                      <a:pt x="3696" y="2098"/>
                    </a:lnTo>
                    <a:lnTo>
                      <a:pt x="3698" y="2104"/>
                    </a:lnTo>
                    <a:lnTo>
                      <a:pt x="3696" y="2106"/>
                    </a:lnTo>
                    <a:lnTo>
                      <a:pt x="3696" y="2110"/>
                    </a:lnTo>
                    <a:lnTo>
                      <a:pt x="3700" y="2114"/>
                    </a:lnTo>
                    <a:lnTo>
                      <a:pt x="3700" y="2114"/>
                    </a:lnTo>
                    <a:lnTo>
                      <a:pt x="3706" y="2116"/>
                    </a:lnTo>
                    <a:lnTo>
                      <a:pt x="3708" y="2116"/>
                    </a:lnTo>
                    <a:lnTo>
                      <a:pt x="3710" y="2116"/>
                    </a:lnTo>
                    <a:lnTo>
                      <a:pt x="3712" y="2120"/>
                    </a:lnTo>
                    <a:lnTo>
                      <a:pt x="3712" y="2120"/>
                    </a:lnTo>
                    <a:lnTo>
                      <a:pt x="3712" y="2126"/>
                    </a:lnTo>
                    <a:lnTo>
                      <a:pt x="3712" y="2130"/>
                    </a:lnTo>
                    <a:lnTo>
                      <a:pt x="3712" y="2134"/>
                    </a:lnTo>
                    <a:lnTo>
                      <a:pt x="3716" y="2136"/>
                    </a:lnTo>
                    <a:lnTo>
                      <a:pt x="3716" y="2136"/>
                    </a:lnTo>
                    <a:lnTo>
                      <a:pt x="3718" y="2138"/>
                    </a:lnTo>
                    <a:lnTo>
                      <a:pt x="3716" y="2142"/>
                    </a:lnTo>
                    <a:lnTo>
                      <a:pt x="3710" y="2154"/>
                    </a:lnTo>
                    <a:lnTo>
                      <a:pt x="3706" y="2166"/>
                    </a:lnTo>
                    <a:lnTo>
                      <a:pt x="3706" y="2172"/>
                    </a:lnTo>
                    <a:lnTo>
                      <a:pt x="3710" y="2176"/>
                    </a:lnTo>
                    <a:lnTo>
                      <a:pt x="3710" y="2176"/>
                    </a:lnTo>
                    <a:lnTo>
                      <a:pt x="3712" y="2176"/>
                    </a:lnTo>
                    <a:lnTo>
                      <a:pt x="3714" y="2172"/>
                    </a:lnTo>
                    <a:lnTo>
                      <a:pt x="3720" y="2158"/>
                    </a:lnTo>
                    <a:lnTo>
                      <a:pt x="3728" y="2138"/>
                    </a:lnTo>
                    <a:lnTo>
                      <a:pt x="3738" y="2122"/>
                    </a:lnTo>
                    <a:lnTo>
                      <a:pt x="3738" y="2122"/>
                    </a:lnTo>
                    <a:lnTo>
                      <a:pt x="3744" y="2114"/>
                    </a:lnTo>
                    <a:lnTo>
                      <a:pt x="3746" y="2108"/>
                    </a:lnTo>
                    <a:lnTo>
                      <a:pt x="3748" y="2102"/>
                    </a:lnTo>
                    <a:lnTo>
                      <a:pt x="3748" y="2096"/>
                    </a:lnTo>
                    <a:lnTo>
                      <a:pt x="3748" y="2092"/>
                    </a:lnTo>
                    <a:lnTo>
                      <a:pt x="3746" y="2088"/>
                    </a:lnTo>
                    <a:lnTo>
                      <a:pt x="3744" y="2086"/>
                    </a:lnTo>
                    <a:lnTo>
                      <a:pt x="3740" y="2086"/>
                    </a:lnTo>
                    <a:lnTo>
                      <a:pt x="3740" y="2086"/>
                    </a:lnTo>
                    <a:lnTo>
                      <a:pt x="3738" y="2084"/>
                    </a:lnTo>
                    <a:lnTo>
                      <a:pt x="3736" y="2082"/>
                    </a:lnTo>
                    <a:lnTo>
                      <a:pt x="3732" y="2074"/>
                    </a:lnTo>
                    <a:lnTo>
                      <a:pt x="3726" y="2054"/>
                    </a:lnTo>
                    <a:lnTo>
                      <a:pt x="3726" y="2054"/>
                    </a:lnTo>
                    <a:lnTo>
                      <a:pt x="3724" y="2044"/>
                    </a:lnTo>
                    <a:lnTo>
                      <a:pt x="3726" y="2036"/>
                    </a:lnTo>
                    <a:lnTo>
                      <a:pt x="3730" y="2030"/>
                    </a:lnTo>
                    <a:lnTo>
                      <a:pt x="3738" y="2024"/>
                    </a:lnTo>
                    <a:lnTo>
                      <a:pt x="3738" y="2024"/>
                    </a:lnTo>
                    <a:lnTo>
                      <a:pt x="3742" y="2024"/>
                    </a:lnTo>
                    <a:lnTo>
                      <a:pt x="3736" y="2030"/>
                    </a:lnTo>
                    <a:lnTo>
                      <a:pt x="3732" y="2034"/>
                    </a:lnTo>
                    <a:lnTo>
                      <a:pt x="3730" y="2040"/>
                    </a:lnTo>
                    <a:lnTo>
                      <a:pt x="3730" y="2046"/>
                    </a:lnTo>
                    <a:lnTo>
                      <a:pt x="3732" y="2054"/>
                    </a:lnTo>
                    <a:lnTo>
                      <a:pt x="3732" y="2054"/>
                    </a:lnTo>
                    <a:lnTo>
                      <a:pt x="3738" y="2060"/>
                    </a:lnTo>
                    <a:lnTo>
                      <a:pt x="3742" y="2062"/>
                    </a:lnTo>
                    <a:lnTo>
                      <a:pt x="3748" y="2064"/>
                    </a:lnTo>
                    <a:lnTo>
                      <a:pt x="3750" y="2066"/>
                    </a:lnTo>
                    <a:lnTo>
                      <a:pt x="3750" y="2072"/>
                    </a:lnTo>
                    <a:lnTo>
                      <a:pt x="3750" y="2072"/>
                    </a:lnTo>
                    <a:lnTo>
                      <a:pt x="3750" y="2078"/>
                    </a:lnTo>
                    <a:lnTo>
                      <a:pt x="3752" y="2078"/>
                    </a:lnTo>
                    <a:lnTo>
                      <a:pt x="3754" y="2078"/>
                    </a:lnTo>
                    <a:lnTo>
                      <a:pt x="3758" y="2074"/>
                    </a:lnTo>
                    <a:lnTo>
                      <a:pt x="3766" y="2062"/>
                    </a:lnTo>
                    <a:lnTo>
                      <a:pt x="3774" y="2048"/>
                    </a:lnTo>
                    <a:lnTo>
                      <a:pt x="3774" y="2048"/>
                    </a:lnTo>
                    <a:lnTo>
                      <a:pt x="3784" y="2030"/>
                    </a:lnTo>
                    <a:lnTo>
                      <a:pt x="3790" y="2014"/>
                    </a:lnTo>
                    <a:lnTo>
                      <a:pt x="3790" y="2008"/>
                    </a:lnTo>
                    <a:lnTo>
                      <a:pt x="3790" y="2002"/>
                    </a:lnTo>
                    <a:lnTo>
                      <a:pt x="3790" y="2000"/>
                    </a:lnTo>
                    <a:lnTo>
                      <a:pt x="3786" y="1998"/>
                    </a:lnTo>
                    <a:lnTo>
                      <a:pt x="3786" y="1998"/>
                    </a:lnTo>
                    <a:lnTo>
                      <a:pt x="3778" y="1996"/>
                    </a:lnTo>
                    <a:lnTo>
                      <a:pt x="3776" y="1996"/>
                    </a:lnTo>
                    <a:lnTo>
                      <a:pt x="3776" y="1994"/>
                    </a:lnTo>
                    <a:lnTo>
                      <a:pt x="3778" y="1988"/>
                    </a:lnTo>
                    <a:lnTo>
                      <a:pt x="3784" y="1980"/>
                    </a:lnTo>
                    <a:lnTo>
                      <a:pt x="3784" y="1980"/>
                    </a:lnTo>
                    <a:lnTo>
                      <a:pt x="3796" y="1972"/>
                    </a:lnTo>
                    <a:lnTo>
                      <a:pt x="3808" y="1962"/>
                    </a:lnTo>
                    <a:lnTo>
                      <a:pt x="3824" y="1956"/>
                    </a:lnTo>
                    <a:lnTo>
                      <a:pt x="3838" y="1950"/>
                    </a:lnTo>
                    <a:lnTo>
                      <a:pt x="3838" y="1950"/>
                    </a:lnTo>
                    <a:lnTo>
                      <a:pt x="3854" y="1948"/>
                    </a:lnTo>
                    <a:lnTo>
                      <a:pt x="3870" y="1946"/>
                    </a:lnTo>
                    <a:lnTo>
                      <a:pt x="3886" y="1944"/>
                    </a:lnTo>
                    <a:lnTo>
                      <a:pt x="3890" y="1944"/>
                    </a:lnTo>
                    <a:lnTo>
                      <a:pt x="3892" y="1940"/>
                    </a:lnTo>
                    <a:lnTo>
                      <a:pt x="3892" y="1940"/>
                    </a:lnTo>
                    <a:lnTo>
                      <a:pt x="3894" y="1926"/>
                    </a:lnTo>
                    <a:lnTo>
                      <a:pt x="3896" y="1924"/>
                    </a:lnTo>
                    <a:lnTo>
                      <a:pt x="3898" y="1928"/>
                    </a:lnTo>
                    <a:lnTo>
                      <a:pt x="3898" y="1928"/>
                    </a:lnTo>
                    <a:lnTo>
                      <a:pt x="3900" y="1936"/>
                    </a:lnTo>
                    <a:lnTo>
                      <a:pt x="3904" y="1940"/>
                    </a:lnTo>
                    <a:lnTo>
                      <a:pt x="3906" y="1940"/>
                    </a:lnTo>
                    <a:lnTo>
                      <a:pt x="3908" y="1940"/>
                    </a:lnTo>
                    <a:lnTo>
                      <a:pt x="3914" y="1932"/>
                    </a:lnTo>
                    <a:lnTo>
                      <a:pt x="3914" y="1932"/>
                    </a:lnTo>
                    <a:lnTo>
                      <a:pt x="3920" y="1928"/>
                    </a:lnTo>
                    <a:lnTo>
                      <a:pt x="3922" y="1926"/>
                    </a:lnTo>
                    <a:lnTo>
                      <a:pt x="3924" y="1928"/>
                    </a:lnTo>
                    <a:lnTo>
                      <a:pt x="3924" y="1930"/>
                    </a:lnTo>
                    <a:lnTo>
                      <a:pt x="3924" y="1936"/>
                    </a:lnTo>
                    <a:lnTo>
                      <a:pt x="3926" y="1936"/>
                    </a:lnTo>
                    <a:lnTo>
                      <a:pt x="3928" y="1934"/>
                    </a:lnTo>
                    <a:lnTo>
                      <a:pt x="3928" y="1934"/>
                    </a:lnTo>
                    <a:lnTo>
                      <a:pt x="3932" y="1932"/>
                    </a:lnTo>
                    <a:lnTo>
                      <a:pt x="3936" y="1930"/>
                    </a:lnTo>
                    <a:lnTo>
                      <a:pt x="3946" y="1930"/>
                    </a:lnTo>
                    <a:lnTo>
                      <a:pt x="3952" y="1928"/>
                    </a:lnTo>
                    <a:lnTo>
                      <a:pt x="3952" y="1924"/>
                    </a:lnTo>
                    <a:lnTo>
                      <a:pt x="3952" y="1920"/>
                    </a:lnTo>
                    <a:lnTo>
                      <a:pt x="3952" y="1920"/>
                    </a:lnTo>
                    <a:lnTo>
                      <a:pt x="3948" y="1906"/>
                    </a:lnTo>
                    <a:lnTo>
                      <a:pt x="3946" y="1904"/>
                    </a:lnTo>
                    <a:lnTo>
                      <a:pt x="3942" y="1904"/>
                    </a:lnTo>
                    <a:lnTo>
                      <a:pt x="3942" y="1904"/>
                    </a:lnTo>
                    <a:lnTo>
                      <a:pt x="3940" y="1904"/>
                    </a:lnTo>
                    <a:lnTo>
                      <a:pt x="3942" y="1906"/>
                    </a:lnTo>
                    <a:lnTo>
                      <a:pt x="3946" y="1908"/>
                    </a:lnTo>
                    <a:lnTo>
                      <a:pt x="3948" y="1914"/>
                    </a:lnTo>
                    <a:lnTo>
                      <a:pt x="3948" y="1914"/>
                    </a:lnTo>
                    <a:lnTo>
                      <a:pt x="3944" y="1920"/>
                    </a:lnTo>
                    <a:lnTo>
                      <a:pt x="3940" y="1924"/>
                    </a:lnTo>
                    <a:lnTo>
                      <a:pt x="3936" y="1926"/>
                    </a:lnTo>
                    <a:lnTo>
                      <a:pt x="3932" y="1926"/>
                    </a:lnTo>
                    <a:lnTo>
                      <a:pt x="3930" y="1922"/>
                    </a:lnTo>
                    <a:lnTo>
                      <a:pt x="3928" y="1918"/>
                    </a:lnTo>
                    <a:lnTo>
                      <a:pt x="3928" y="1918"/>
                    </a:lnTo>
                    <a:lnTo>
                      <a:pt x="3924" y="1908"/>
                    </a:lnTo>
                    <a:lnTo>
                      <a:pt x="3924" y="1902"/>
                    </a:lnTo>
                    <a:lnTo>
                      <a:pt x="3920" y="1896"/>
                    </a:lnTo>
                    <a:lnTo>
                      <a:pt x="3912" y="1894"/>
                    </a:lnTo>
                    <a:lnTo>
                      <a:pt x="3912" y="1894"/>
                    </a:lnTo>
                    <a:lnTo>
                      <a:pt x="3910" y="1894"/>
                    </a:lnTo>
                    <a:lnTo>
                      <a:pt x="3910" y="1892"/>
                    </a:lnTo>
                    <a:lnTo>
                      <a:pt x="3918" y="1884"/>
                    </a:lnTo>
                    <a:lnTo>
                      <a:pt x="3926" y="1876"/>
                    </a:lnTo>
                    <a:lnTo>
                      <a:pt x="3926" y="1874"/>
                    </a:lnTo>
                    <a:lnTo>
                      <a:pt x="3924" y="1872"/>
                    </a:lnTo>
                    <a:lnTo>
                      <a:pt x="3924" y="1872"/>
                    </a:lnTo>
                    <a:lnTo>
                      <a:pt x="3922" y="1868"/>
                    </a:lnTo>
                    <a:lnTo>
                      <a:pt x="3920" y="1864"/>
                    </a:lnTo>
                    <a:lnTo>
                      <a:pt x="3922" y="1850"/>
                    </a:lnTo>
                    <a:lnTo>
                      <a:pt x="3928" y="1836"/>
                    </a:lnTo>
                    <a:lnTo>
                      <a:pt x="3936" y="1826"/>
                    </a:lnTo>
                    <a:lnTo>
                      <a:pt x="3936" y="1826"/>
                    </a:lnTo>
                    <a:lnTo>
                      <a:pt x="3940" y="1820"/>
                    </a:lnTo>
                    <a:lnTo>
                      <a:pt x="3940" y="1816"/>
                    </a:lnTo>
                    <a:lnTo>
                      <a:pt x="3940" y="1814"/>
                    </a:lnTo>
                    <a:lnTo>
                      <a:pt x="3942" y="1810"/>
                    </a:lnTo>
                    <a:lnTo>
                      <a:pt x="3942" y="1810"/>
                    </a:lnTo>
                    <a:lnTo>
                      <a:pt x="3944" y="1808"/>
                    </a:lnTo>
                    <a:lnTo>
                      <a:pt x="3946" y="1808"/>
                    </a:lnTo>
                    <a:lnTo>
                      <a:pt x="3948" y="1812"/>
                    </a:lnTo>
                    <a:lnTo>
                      <a:pt x="3952" y="1814"/>
                    </a:lnTo>
                    <a:lnTo>
                      <a:pt x="3954" y="1814"/>
                    </a:lnTo>
                    <a:lnTo>
                      <a:pt x="3958" y="1812"/>
                    </a:lnTo>
                    <a:lnTo>
                      <a:pt x="3958" y="1812"/>
                    </a:lnTo>
                    <a:lnTo>
                      <a:pt x="3966" y="1806"/>
                    </a:lnTo>
                    <a:lnTo>
                      <a:pt x="3970" y="1802"/>
                    </a:lnTo>
                    <a:lnTo>
                      <a:pt x="3974" y="1800"/>
                    </a:lnTo>
                    <a:lnTo>
                      <a:pt x="3976" y="1800"/>
                    </a:lnTo>
                    <a:lnTo>
                      <a:pt x="3976" y="1800"/>
                    </a:lnTo>
                    <a:lnTo>
                      <a:pt x="3982" y="1798"/>
                    </a:lnTo>
                    <a:lnTo>
                      <a:pt x="3984" y="1796"/>
                    </a:lnTo>
                    <a:lnTo>
                      <a:pt x="3988" y="1786"/>
                    </a:lnTo>
                    <a:lnTo>
                      <a:pt x="3992" y="1778"/>
                    </a:lnTo>
                    <a:lnTo>
                      <a:pt x="3996" y="1776"/>
                    </a:lnTo>
                    <a:lnTo>
                      <a:pt x="4000" y="1778"/>
                    </a:lnTo>
                    <a:lnTo>
                      <a:pt x="4000" y="1778"/>
                    </a:lnTo>
                    <a:lnTo>
                      <a:pt x="4006" y="1782"/>
                    </a:lnTo>
                    <a:lnTo>
                      <a:pt x="4008" y="1780"/>
                    </a:lnTo>
                    <a:lnTo>
                      <a:pt x="4010" y="1780"/>
                    </a:lnTo>
                    <a:lnTo>
                      <a:pt x="4012" y="1776"/>
                    </a:lnTo>
                    <a:lnTo>
                      <a:pt x="4016" y="1772"/>
                    </a:lnTo>
                    <a:lnTo>
                      <a:pt x="4016" y="1772"/>
                    </a:lnTo>
                    <a:lnTo>
                      <a:pt x="4022" y="1772"/>
                    </a:lnTo>
                    <a:lnTo>
                      <a:pt x="4024" y="1774"/>
                    </a:lnTo>
                    <a:lnTo>
                      <a:pt x="4028" y="1776"/>
                    </a:lnTo>
                    <a:lnTo>
                      <a:pt x="4036" y="1772"/>
                    </a:lnTo>
                    <a:lnTo>
                      <a:pt x="4036" y="1772"/>
                    </a:lnTo>
                    <a:lnTo>
                      <a:pt x="4044" y="1766"/>
                    </a:lnTo>
                    <a:lnTo>
                      <a:pt x="4052" y="1764"/>
                    </a:lnTo>
                    <a:lnTo>
                      <a:pt x="4060" y="1762"/>
                    </a:lnTo>
                    <a:lnTo>
                      <a:pt x="4066" y="1756"/>
                    </a:lnTo>
                    <a:lnTo>
                      <a:pt x="4066" y="1756"/>
                    </a:lnTo>
                    <a:lnTo>
                      <a:pt x="4070" y="1752"/>
                    </a:lnTo>
                    <a:lnTo>
                      <a:pt x="4070" y="1748"/>
                    </a:lnTo>
                    <a:lnTo>
                      <a:pt x="4068" y="1746"/>
                    </a:lnTo>
                    <a:lnTo>
                      <a:pt x="4066" y="1742"/>
                    </a:lnTo>
                    <a:lnTo>
                      <a:pt x="4066" y="1742"/>
                    </a:lnTo>
                    <a:lnTo>
                      <a:pt x="4064" y="1736"/>
                    </a:lnTo>
                    <a:lnTo>
                      <a:pt x="4062" y="1734"/>
                    </a:lnTo>
                    <a:lnTo>
                      <a:pt x="4054" y="1730"/>
                    </a:lnTo>
                    <a:lnTo>
                      <a:pt x="4054" y="1730"/>
                    </a:lnTo>
                    <a:lnTo>
                      <a:pt x="4052" y="1726"/>
                    </a:lnTo>
                    <a:lnTo>
                      <a:pt x="4050" y="1718"/>
                    </a:lnTo>
                    <a:lnTo>
                      <a:pt x="4050" y="1704"/>
                    </a:lnTo>
                    <a:lnTo>
                      <a:pt x="4050" y="1704"/>
                    </a:lnTo>
                    <a:lnTo>
                      <a:pt x="4052" y="1706"/>
                    </a:lnTo>
                    <a:lnTo>
                      <a:pt x="4054" y="1708"/>
                    </a:lnTo>
                    <a:lnTo>
                      <a:pt x="4054" y="1716"/>
                    </a:lnTo>
                    <a:lnTo>
                      <a:pt x="4054" y="1716"/>
                    </a:lnTo>
                    <a:lnTo>
                      <a:pt x="4054" y="1720"/>
                    </a:lnTo>
                    <a:lnTo>
                      <a:pt x="4056" y="1724"/>
                    </a:lnTo>
                    <a:lnTo>
                      <a:pt x="4060" y="1728"/>
                    </a:lnTo>
                    <a:lnTo>
                      <a:pt x="4066" y="1730"/>
                    </a:lnTo>
                    <a:lnTo>
                      <a:pt x="4066" y="1730"/>
                    </a:lnTo>
                    <a:lnTo>
                      <a:pt x="4078" y="1734"/>
                    </a:lnTo>
                    <a:lnTo>
                      <a:pt x="4088" y="1734"/>
                    </a:lnTo>
                    <a:lnTo>
                      <a:pt x="4096" y="1734"/>
                    </a:lnTo>
                    <a:lnTo>
                      <a:pt x="4106" y="1732"/>
                    </a:lnTo>
                    <a:lnTo>
                      <a:pt x="4122" y="1724"/>
                    </a:lnTo>
                    <a:lnTo>
                      <a:pt x="4144" y="1714"/>
                    </a:lnTo>
                    <a:lnTo>
                      <a:pt x="4144" y="1714"/>
                    </a:lnTo>
                    <a:lnTo>
                      <a:pt x="4152" y="1708"/>
                    </a:lnTo>
                    <a:lnTo>
                      <a:pt x="4156" y="1708"/>
                    </a:lnTo>
                    <a:lnTo>
                      <a:pt x="4156" y="1708"/>
                    </a:lnTo>
                    <a:lnTo>
                      <a:pt x="4158" y="1712"/>
                    </a:lnTo>
                    <a:lnTo>
                      <a:pt x="4160" y="1714"/>
                    </a:lnTo>
                    <a:lnTo>
                      <a:pt x="4164" y="1718"/>
                    </a:lnTo>
                    <a:lnTo>
                      <a:pt x="4172" y="1718"/>
                    </a:lnTo>
                    <a:lnTo>
                      <a:pt x="4188" y="1716"/>
                    </a:lnTo>
                    <a:lnTo>
                      <a:pt x="4188" y="1716"/>
                    </a:lnTo>
                    <a:lnTo>
                      <a:pt x="4202" y="1716"/>
                    </a:lnTo>
                    <a:lnTo>
                      <a:pt x="4194" y="1720"/>
                    </a:lnTo>
                    <a:lnTo>
                      <a:pt x="4172" y="1728"/>
                    </a:lnTo>
                    <a:lnTo>
                      <a:pt x="4148" y="1740"/>
                    </a:lnTo>
                    <a:lnTo>
                      <a:pt x="4148" y="1740"/>
                    </a:lnTo>
                    <a:lnTo>
                      <a:pt x="4136" y="1746"/>
                    </a:lnTo>
                    <a:lnTo>
                      <a:pt x="4126" y="1754"/>
                    </a:lnTo>
                    <a:lnTo>
                      <a:pt x="4118" y="1762"/>
                    </a:lnTo>
                    <a:lnTo>
                      <a:pt x="4110" y="1770"/>
                    </a:lnTo>
                    <a:lnTo>
                      <a:pt x="4106" y="1780"/>
                    </a:lnTo>
                    <a:lnTo>
                      <a:pt x="4104" y="1790"/>
                    </a:lnTo>
                    <a:lnTo>
                      <a:pt x="4106" y="1802"/>
                    </a:lnTo>
                    <a:lnTo>
                      <a:pt x="4110" y="1812"/>
                    </a:lnTo>
                    <a:lnTo>
                      <a:pt x="4110" y="1812"/>
                    </a:lnTo>
                    <a:lnTo>
                      <a:pt x="4116" y="1822"/>
                    </a:lnTo>
                    <a:lnTo>
                      <a:pt x="4124" y="1826"/>
                    </a:lnTo>
                    <a:lnTo>
                      <a:pt x="4130" y="1828"/>
                    </a:lnTo>
                    <a:lnTo>
                      <a:pt x="4138" y="1824"/>
                    </a:lnTo>
                    <a:lnTo>
                      <a:pt x="4146" y="1818"/>
                    </a:lnTo>
                    <a:lnTo>
                      <a:pt x="4154" y="1810"/>
                    </a:lnTo>
                    <a:lnTo>
                      <a:pt x="4174" y="1786"/>
                    </a:lnTo>
                    <a:lnTo>
                      <a:pt x="4174" y="1786"/>
                    </a:lnTo>
                    <a:lnTo>
                      <a:pt x="4182" y="1776"/>
                    </a:lnTo>
                    <a:lnTo>
                      <a:pt x="4190" y="1770"/>
                    </a:lnTo>
                    <a:lnTo>
                      <a:pt x="4196" y="1768"/>
                    </a:lnTo>
                    <a:lnTo>
                      <a:pt x="4202" y="1768"/>
                    </a:lnTo>
                    <a:lnTo>
                      <a:pt x="4208" y="1768"/>
                    </a:lnTo>
                    <a:lnTo>
                      <a:pt x="4216" y="1766"/>
                    </a:lnTo>
                    <a:lnTo>
                      <a:pt x="4224" y="1764"/>
                    </a:lnTo>
                    <a:lnTo>
                      <a:pt x="4238" y="1756"/>
                    </a:lnTo>
                    <a:lnTo>
                      <a:pt x="4238" y="1756"/>
                    </a:lnTo>
                    <a:lnTo>
                      <a:pt x="4252" y="1748"/>
                    </a:lnTo>
                    <a:lnTo>
                      <a:pt x="4266" y="1742"/>
                    </a:lnTo>
                    <a:lnTo>
                      <a:pt x="4290" y="1734"/>
                    </a:lnTo>
                    <a:lnTo>
                      <a:pt x="4300" y="1730"/>
                    </a:lnTo>
                    <a:lnTo>
                      <a:pt x="4306" y="1728"/>
                    </a:lnTo>
                    <a:lnTo>
                      <a:pt x="4308" y="1724"/>
                    </a:lnTo>
                    <a:lnTo>
                      <a:pt x="4304" y="1720"/>
                    </a:lnTo>
                    <a:lnTo>
                      <a:pt x="4304" y="1720"/>
                    </a:lnTo>
                    <a:lnTo>
                      <a:pt x="4284" y="1700"/>
                    </a:lnTo>
                    <a:lnTo>
                      <a:pt x="4280" y="1698"/>
                    </a:lnTo>
                    <a:lnTo>
                      <a:pt x="4276" y="1696"/>
                    </a:lnTo>
                    <a:lnTo>
                      <a:pt x="4270" y="1696"/>
                    </a:lnTo>
                    <a:lnTo>
                      <a:pt x="4264" y="1698"/>
                    </a:lnTo>
                    <a:lnTo>
                      <a:pt x="4264" y="1698"/>
                    </a:lnTo>
                    <a:lnTo>
                      <a:pt x="4258" y="1700"/>
                    </a:lnTo>
                    <a:lnTo>
                      <a:pt x="4246" y="1700"/>
                    </a:lnTo>
                    <a:lnTo>
                      <a:pt x="4236" y="1700"/>
                    </a:lnTo>
                    <a:lnTo>
                      <a:pt x="4224" y="1696"/>
                    </a:lnTo>
                    <a:lnTo>
                      <a:pt x="4212" y="1694"/>
                    </a:lnTo>
                    <a:lnTo>
                      <a:pt x="4204" y="1690"/>
                    </a:lnTo>
                    <a:lnTo>
                      <a:pt x="4198" y="1684"/>
                    </a:lnTo>
                    <a:lnTo>
                      <a:pt x="4196" y="1682"/>
                    </a:lnTo>
                    <a:lnTo>
                      <a:pt x="4196" y="1680"/>
                    </a:lnTo>
                    <a:lnTo>
                      <a:pt x="4196" y="1680"/>
                    </a:lnTo>
                    <a:lnTo>
                      <a:pt x="4196" y="1676"/>
                    </a:lnTo>
                    <a:lnTo>
                      <a:pt x="4194" y="1674"/>
                    </a:lnTo>
                    <a:lnTo>
                      <a:pt x="4186" y="1672"/>
                    </a:lnTo>
                    <a:lnTo>
                      <a:pt x="4178" y="1668"/>
                    </a:lnTo>
                    <a:lnTo>
                      <a:pt x="4172" y="1664"/>
                    </a:lnTo>
                    <a:lnTo>
                      <a:pt x="4166" y="1654"/>
                    </a:lnTo>
                    <a:lnTo>
                      <a:pt x="4160" y="1640"/>
                    </a:lnTo>
                    <a:lnTo>
                      <a:pt x="4160" y="1640"/>
                    </a:lnTo>
                    <a:lnTo>
                      <a:pt x="4156" y="1624"/>
                    </a:lnTo>
                    <a:lnTo>
                      <a:pt x="4156" y="1610"/>
                    </a:lnTo>
                    <a:lnTo>
                      <a:pt x="4158" y="1598"/>
                    </a:lnTo>
                    <a:lnTo>
                      <a:pt x="4160" y="1588"/>
                    </a:lnTo>
                    <a:lnTo>
                      <a:pt x="4162" y="1580"/>
                    </a:lnTo>
                    <a:lnTo>
                      <a:pt x="4162" y="1576"/>
                    </a:lnTo>
                    <a:lnTo>
                      <a:pt x="4158" y="1574"/>
                    </a:lnTo>
                    <a:lnTo>
                      <a:pt x="4148" y="1576"/>
                    </a:lnTo>
                    <a:lnTo>
                      <a:pt x="4148" y="1576"/>
                    </a:lnTo>
                    <a:lnTo>
                      <a:pt x="4134" y="1578"/>
                    </a:lnTo>
                    <a:lnTo>
                      <a:pt x="4126" y="1580"/>
                    </a:lnTo>
                    <a:lnTo>
                      <a:pt x="4124" y="1578"/>
                    </a:lnTo>
                    <a:lnTo>
                      <a:pt x="4126" y="1574"/>
                    </a:lnTo>
                    <a:lnTo>
                      <a:pt x="4140" y="1564"/>
                    </a:lnTo>
                    <a:lnTo>
                      <a:pt x="4164" y="1550"/>
                    </a:lnTo>
                    <a:lnTo>
                      <a:pt x="4164" y="1550"/>
                    </a:lnTo>
                    <a:lnTo>
                      <a:pt x="4178" y="1538"/>
                    </a:lnTo>
                    <a:lnTo>
                      <a:pt x="4182" y="1532"/>
                    </a:lnTo>
                    <a:lnTo>
                      <a:pt x="4184" y="1528"/>
                    </a:lnTo>
                    <a:lnTo>
                      <a:pt x="4184" y="1522"/>
                    </a:lnTo>
                    <a:lnTo>
                      <a:pt x="4180" y="1516"/>
                    </a:lnTo>
                    <a:lnTo>
                      <a:pt x="4174" y="1508"/>
                    </a:lnTo>
                    <a:lnTo>
                      <a:pt x="4166" y="1502"/>
                    </a:lnTo>
                    <a:lnTo>
                      <a:pt x="4166" y="1502"/>
                    </a:lnTo>
                    <a:lnTo>
                      <a:pt x="4160" y="1498"/>
                    </a:lnTo>
                    <a:lnTo>
                      <a:pt x="4150" y="1496"/>
                    </a:lnTo>
                    <a:lnTo>
                      <a:pt x="4140" y="1496"/>
                    </a:lnTo>
                    <a:lnTo>
                      <a:pt x="4130" y="1496"/>
                    </a:lnTo>
                    <a:lnTo>
                      <a:pt x="4102" y="1500"/>
                    </a:lnTo>
                    <a:lnTo>
                      <a:pt x="4074" y="1508"/>
                    </a:lnTo>
                    <a:lnTo>
                      <a:pt x="4044" y="1518"/>
                    </a:lnTo>
                    <a:lnTo>
                      <a:pt x="4018" y="1532"/>
                    </a:lnTo>
                    <a:lnTo>
                      <a:pt x="3996" y="1546"/>
                    </a:lnTo>
                    <a:lnTo>
                      <a:pt x="3988" y="1554"/>
                    </a:lnTo>
                    <a:lnTo>
                      <a:pt x="3982" y="1560"/>
                    </a:lnTo>
                    <a:lnTo>
                      <a:pt x="3982" y="1560"/>
                    </a:lnTo>
                    <a:lnTo>
                      <a:pt x="3964" y="1584"/>
                    </a:lnTo>
                    <a:lnTo>
                      <a:pt x="3948" y="1602"/>
                    </a:lnTo>
                    <a:lnTo>
                      <a:pt x="3934" y="1616"/>
                    </a:lnTo>
                    <a:lnTo>
                      <a:pt x="3922" y="1626"/>
                    </a:lnTo>
                    <a:lnTo>
                      <a:pt x="3914" y="1634"/>
                    </a:lnTo>
                    <a:lnTo>
                      <a:pt x="3908" y="1636"/>
                    </a:lnTo>
                    <a:lnTo>
                      <a:pt x="3908" y="1636"/>
                    </a:lnTo>
                    <a:lnTo>
                      <a:pt x="3908" y="1634"/>
                    </a:lnTo>
                    <a:lnTo>
                      <a:pt x="3914" y="1628"/>
                    </a:lnTo>
                    <a:lnTo>
                      <a:pt x="3914" y="1628"/>
                    </a:lnTo>
                    <a:lnTo>
                      <a:pt x="3924" y="1616"/>
                    </a:lnTo>
                    <a:lnTo>
                      <a:pt x="3936" y="1600"/>
                    </a:lnTo>
                    <a:lnTo>
                      <a:pt x="3964" y="1560"/>
                    </a:lnTo>
                    <a:lnTo>
                      <a:pt x="3978" y="1542"/>
                    </a:lnTo>
                    <a:lnTo>
                      <a:pt x="3994" y="1524"/>
                    </a:lnTo>
                    <a:lnTo>
                      <a:pt x="4010" y="1510"/>
                    </a:lnTo>
                    <a:lnTo>
                      <a:pt x="4020" y="1504"/>
                    </a:lnTo>
                    <a:lnTo>
                      <a:pt x="4030" y="1500"/>
                    </a:lnTo>
                    <a:lnTo>
                      <a:pt x="4030" y="1500"/>
                    </a:lnTo>
                    <a:lnTo>
                      <a:pt x="4040" y="1496"/>
                    </a:lnTo>
                    <a:lnTo>
                      <a:pt x="4050" y="1490"/>
                    </a:lnTo>
                    <a:lnTo>
                      <a:pt x="4056" y="1486"/>
                    </a:lnTo>
                    <a:lnTo>
                      <a:pt x="4060" y="1482"/>
                    </a:lnTo>
                    <a:lnTo>
                      <a:pt x="4066" y="1472"/>
                    </a:lnTo>
                    <a:lnTo>
                      <a:pt x="4068" y="1464"/>
                    </a:lnTo>
                    <a:lnTo>
                      <a:pt x="4072" y="1456"/>
                    </a:lnTo>
                    <a:lnTo>
                      <a:pt x="4076" y="1452"/>
                    </a:lnTo>
                    <a:lnTo>
                      <a:pt x="4082" y="1448"/>
                    </a:lnTo>
                    <a:lnTo>
                      <a:pt x="4090" y="1444"/>
                    </a:lnTo>
                    <a:lnTo>
                      <a:pt x="4102" y="1440"/>
                    </a:lnTo>
                    <a:lnTo>
                      <a:pt x="4136" y="1432"/>
                    </a:lnTo>
                    <a:lnTo>
                      <a:pt x="4136" y="1432"/>
                    </a:lnTo>
                    <a:lnTo>
                      <a:pt x="4160" y="1430"/>
                    </a:lnTo>
                    <a:lnTo>
                      <a:pt x="4182" y="1428"/>
                    </a:lnTo>
                    <a:lnTo>
                      <a:pt x="4202" y="1430"/>
                    </a:lnTo>
                    <a:lnTo>
                      <a:pt x="4220" y="1432"/>
                    </a:lnTo>
                    <a:lnTo>
                      <a:pt x="4252" y="1436"/>
                    </a:lnTo>
                    <a:lnTo>
                      <a:pt x="4278" y="1442"/>
                    </a:lnTo>
                    <a:lnTo>
                      <a:pt x="4304" y="1446"/>
                    </a:lnTo>
                    <a:lnTo>
                      <a:pt x="4316" y="1444"/>
                    </a:lnTo>
                    <a:lnTo>
                      <a:pt x="4330" y="1442"/>
                    </a:lnTo>
                    <a:lnTo>
                      <a:pt x="4342" y="1438"/>
                    </a:lnTo>
                    <a:lnTo>
                      <a:pt x="4356" y="1430"/>
                    </a:lnTo>
                    <a:lnTo>
                      <a:pt x="4370" y="1420"/>
                    </a:lnTo>
                    <a:lnTo>
                      <a:pt x="4386" y="1406"/>
                    </a:lnTo>
                    <a:lnTo>
                      <a:pt x="4386" y="1406"/>
                    </a:lnTo>
                    <a:lnTo>
                      <a:pt x="4414" y="1382"/>
                    </a:lnTo>
                    <a:lnTo>
                      <a:pt x="4434" y="1368"/>
                    </a:lnTo>
                    <a:lnTo>
                      <a:pt x="4448" y="1362"/>
                    </a:lnTo>
                    <a:lnTo>
                      <a:pt x="4458" y="1362"/>
                    </a:lnTo>
                    <a:lnTo>
                      <a:pt x="4470" y="1366"/>
                    </a:lnTo>
                    <a:lnTo>
                      <a:pt x="4474" y="1366"/>
                    </a:lnTo>
                    <a:lnTo>
                      <a:pt x="4482" y="1358"/>
                    </a:lnTo>
                    <a:lnTo>
                      <a:pt x="4482" y="1358"/>
                    </a:lnTo>
                    <a:lnTo>
                      <a:pt x="4492" y="1348"/>
                    </a:lnTo>
                    <a:lnTo>
                      <a:pt x="4502" y="1342"/>
                    </a:lnTo>
                    <a:lnTo>
                      <a:pt x="4518" y="1330"/>
                    </a:lnTo>
                    <a:lnTo>
                      <a:pt x="4524" y="1324"/>
                    </a:lnTo>
                    <a:lnTo>
                      <a:pt x="4526" y="1316"/>
                    </a:lnTo>
                    <a:lnTo>
                      <a:pt x="4526" y="1308"/>
                    </a:lnTo>
                    <a:lnTo>
                      <a:pt x="4522" y="1296"/>
                    </a:lnTo>
                    <a:lnTo>
                      <a:pt x="4522" y="1296"/>
                    </a:lnTo>
                    <a:lnTo>
                      <a:pt x="4518" y="1284"/>
                    </a:lnTo>
                    <a:lnTo>
                      <a:pt x="4518" y="1278"/>
                    </a:lnTo>
                    <a:lnTo>
                      <a:pt x="4518" y="1274"/>
                    </a:lnTo>
                    <a:lnTo>
                      <a:pt x="4522" y="1270"/>
                    </a:lnTo>
                    <a:lnTo>
                      <a:pt x="4524" y="1268"/>
                    </a:lnTo>
                    <a:lnTo>
                      <a:pt x="4526" y="1264"/>
                    </a:lnTo>
                    <a:lnTo>
                      <a:pt x="4524" y="1258"/>
                    </a:lnTo>
                    <a:lnTo>
                      <a:pt x="4522" y="1248"/>
                    </a:lnTo>
                    <a:lnTo>
                      <a:pt x="4522" y="1248"/>
                    </a:lnTo>
                    <a:lnTo>
                      <a:pt x="4516" y="1238"/>
                    </a:lnTo>
                    <a:lnTo>
                      <a:pt x="4510" y="1234"/>
                    </a:lnTo>
                    <a:lnTo>
                      <a:pt x="4502" y="1232"/>
                    </a:lnTo>
                    <a:lnTo>
                      <a:pt x="4496" y="1230"/>
                    </a:lnTo>
                    <a:lnTo>
                      <a:pt x="4488" y="1230"/>
                    </a:lnTo>
                    <a:lnTo>
                      <a:pt x="4480" y="1228"/>
                    </a:lnTo>
                    <a:lnTo>
                      <a:pt x="4472" y="1222"/>
                    </a:lnTo>
                    <a:lnTo>
                      <a:pt x="4464" y="1214"/>
                    </a:lnTo>
                    <a:lnTo>
                      <a:pt x="4464" y="1214"/>
                    </a:lnTo>
                    <a:lnTo>
                      <a:pt x="4454" y="1204"/>
                    </a:lnTo>
                    <a:lnTo>
                      <a:pt x="4446" y="1198"/>
                    </a:lnTo>
                    <a:lnTo>
                      <a:pt x="4436" y="1198"/>
                    </a:lnTo>
                    <a:lnTo>
                      <a:pt x="4428" y="1200"/>
                    </a:lnTo>
                    <a:lnTo>
                      <a:pt x="4416" y="1204"/>
                    </a:lnTo>
                    <a:lnTo>
                      <a:pt x="4406" y="1212"/>
                    </a:lnTo>
                    <a:lnTo>
                      <a:pt x="4376" y="1234"/>
                    </a:lnTo>
                    <a:lnTo>
                      <a:pt x="4376" y="1234"/>
                    </a:lnTo>
                    <a:lnTo>
                      <a:pt x="4362" y="1242"/>
                    </a:lnTo>
                    <a:lnTo>
                      <a:pt x="4352" y="1246"/>
                    </a:lnTo>
                    <a:lnTo>
                      <a:pt x="4344" y="1246"/>
                    </a:lnTo>
                    <a:lnTo>
                      <a:pt x="4342" y="1242"/>
                    </a:lnTo>
                    <a:lnTo>
                      <a:pt x="4342" y="1238"/>
                    </a:lnTo>
                    <a:lnTo>
                      <a:pt x="4346" y="1230"/>
                    </a:lnTo>
                    <a:lnTo>
                      <a:pt x="4354" y="1226"/>
                    </a:lnTo>
                    <a:lnTo>
                      <a:pt x="4364" y="1220"/>
                    </a:lnTo>
                    <a:lnTo>
                      <a:pt x="4364" y="1220"/>
                    </a:lnTo>
                    <a:lnTo>
                      <a:pt x="4376" y="1218"/>
                    </a:lnTo>
                    <a:lnTo>
                      <a:pt x="4386" y="1214"/>
                    </a:lnTo>
                    <a:lnTo>
                      <a:pt x="4400" y="1204"/>
                    </a:lnTo>
                    <a:lnTo>
                      <a:pt x="4414" y="1196"/>
                    </a:lnTo>
                    <a:lnTo>
                      <a:pt x="4424" y="1192"/>
                    </a:lnTo>
                    <a:lnTo>
                      <a:pt x="4438" y="1190"/>
                    </a:lnTo>
                    <a:lnTo>
                      <a:pt x="4438" y="1190"/>
                    </a:lnTo>
                    <a:lnTo>
                      <a:pt x="4450" y="1186"/>
                    </a:lnTo>
                    <a:lnTo>
                      <a:pt x="4456" y="1184"/>
                    </a:lnTo>
                    <a:lnTo>
                      <a:pt x="4458" y="1178"/>
                    </a:lnTo>
                    <a:lnTo>
                      <a:pt x="4456" y="1174"/>
                    </a:lnTo>
                    <a:lnTo>
                      <a:pt x="4450" y="1170"/>
                    </a:lnTo>
                    <a:lnTo>
                      <a:pt x="4442" y="1166"/>
                    </a:lnTo>
                    <a:lnTo>
                      <a:pt x="4432" y="1162"/>
                    </a:lnTo>
                    <a:lnTo>
                      <a:pt x="4418" y="1160"/>
                    </a:lnTo>
                    <a:lnTo>
                      <a:pt x="4418" y="1160"/>
                    </a:lnTo>
                    <a:lnTo>
                      <a:pt x="4406" y="1158"/>
                    </a:lnTo>
                    <a:lnTo>
                      <a:pt x="4400" y="1154"/>
                    </a:lnTo>
                    <a:lnTo>
                      <a:pt x="4396" y="1150"/>
                    </a:lnTo>
                    <a:lnTo>
                      <a:pt x="4394" y="1146"/>
                    </a:lnTo>
                    <a:lnTo>
                      <a:pt x="4392" y="1142"/>
                    </a:lnTo>
                    <a:lnTo>
                      <a:pt x="4388" y="1138"/>
                    </a:lnTo>
                    <a:lnTo>
                      <a:pt x="4378" y="1136"/>
                    </a:lnTo>
                    <a:lnTo>
                      <a:pt x="4364" y="1132"/>
                    </a:lnTo>
                    <a:lnTo>
                      <a:pt x="4364" y="1132"/>
                    </a:lnTo>
                    <a:lnTo>
                      <a:pt x="4350" y="1130"/>
                    </a:lnTo>
                    <a:lnTo>
                      <a:pt x="4342" y="1126"/>
                    </a:lnTo>
                    <a:lnTo>
                      <a:pt x="4340" y="1122"/>
                    </a:lnTo>
                    <a:lnTo>
                      <a:pt x="4338" y="1116"/>
                    </a:lnTo>
                    <a:lnTo>
                      <a:pt x="4340" y="1112"/>
                    </a:lnTo>
                    <a:lnTo>
                      <a:pt x="4338" y="1106"/>
                    </a:lnTo>
                    <a:lnTo>
                      <a:pt x="4334" y="1102"/>
                    </a:lnTo>
                    <a:lnTo>
                      <a:pt x="4324" y="1096"/>
                    </a:lnTo>
                    <a:lnTo>
                      <a:pt x="4324" y="1096"/>
                    </a:lnTo>
                    <a:lnTo>
                      <a:pt x="4314" y="1090"/>
                    </a:lnTo>
                    <a:lnTo>
                      <a:pt x="4304" y="1084"/>
                    </a:lnTo>
                    <a:lnTo>
                      <a:pt x="4296" y="1078"/>
                    </a:lnTo>
                    <a:lnTo>
                      <a:pt x="4290" y="1070"/>
                    </a:lnTo>
                    <a:lnTo>
                      <a:pt x="4286" y="1062"/>
                    </a:lnTo>
                    <a:lnTo>
                      <a:pt x="4286" y="1052"/>
                    </a:lnTo>
                    <a:lnTo>
                      <a:pt x="4288" y="1042"/>
                    </a:lnTo>
                    <a:lnTo>
                      <a:pt x="4294" y="1030"/>
                    </a:lnTo>
                    <a:lnTo>
                      <a:pt x="4294" y="1030"/>
                    </a:lnTo>
                    <a:lnTo>
                      <a:pt x="4298" y="1024"/>
                    </a:lnTo>
                    <a:lnTo>
                      <a:pt x="4298" y="1020"/>
                    </a:lnTo>
                    <a:lnTo>
                      <a:pt x="4298" y="1016"/>
                    </a:lnTo>
                    <a:lnTo>
                      <a:pt x="4296" y="1012"/>
                    </a:lnTo>
                    <a:lnTo>
                      <a:pt x="4290" y="1008"/>
                    </a:lnTo>
                    <a:lnTo>
                      <a:pt x="4282" y="1004"/>
                    </a:lnTo>
                    <a:lnTo>
                      <a:pt x="4274" y="1002"/>
                    </a:lnTo>
                    <a:lnTo>
                      <a:pt x="4268" y="998"/>
                    </a:lnTo>
                    <a:lnTo>
                      <a:pt x="4266" y="996"/>
                    </a:lnTo>
                    <a:lnTo>
                      <a:pt x="4266" y="994"/>
                    </a:lnTo>
                    <a:lnTo>
                      <a:pt x="4266" y="990"/>
                    </a:lnTo>
                    <a:lnTo>
                      <a:pt x="4270" y="986"/>
                    </a:lnTo>
                    <a:lnTo>
                      <a:pt x="4270" y="986"/>
                    </a:lnTo>
                    <a:lnTo>
                      <a:pt x="4274" y="978"/>
                    </a:lnTo>
                    <a:lnTo>
                      <a:pt x="4274" y="970"/>
                    </a:lnTo>
                    <a:lnTo>
                      <a:pt x="4270" y="966"/>
                    </a:lnTo>
                    <a:lnTo>
                      <a:pt x="4264" y="960"/>
                    </a:lnTo>
                    <a:lnTo>
                      <a:pt x="4258" y="954"/>
                    </a:lnTo>
                    <a:lnTo>
                      <a:pt x="4252" y="948"/>
                    </a:lnTo>
                    <a:lnTo>
                      <a:pt x="4246" y="940"/>
                    </a:lnTo>
                    <a:lnTo>
                      <a:pt x="4244" y="928"/>
                    </a:lnTo>
                    <a:lnTo>
                      <a:pt x="4244" y="928"/>
                    </a:lnTo>
                    <a:lnTo>
                      <a:pt x="4240" y="912"/>
                    </a:lnTo>
                    <a:lnTo>
                      <a:pt x="4238" y="908"/>
                    </a:lnTo>
                    <a:lnTo>
                      <a:pt x="4236" y="906"/>
                    </a:lnTo>
                    <a:lnTo>
                      <a:pt x="4230" y="902"/>
                    </a:lnTo>
                    <a:lnTo>
                      <a:pt x="4228" y="898"/>
                    </a:lnTo>
                    <a:lnTo>
                      <a:pt x="4226" y="890"/>
                    </a:lnTo>
                    <a:lnTo>
                      <a:pt x="4226" y="890"/>
                    </a:lnTo>
                    <a:lnTo>
                      <a:pt x="4222" y="882"/>
                    </a:lnTo>
                    <a:lnTo>
                      <a:pt x="4218" y="878"/>
                    </a:lnTo>
                    <a:lnTo>
                      <a:pt x="4210" y="872"/>
                    </a:lnTo>
                    <a:lnTo>
                      <a:pt x="4206" y="868"/>
                    </a:lnTo>
                    <a:lnTo>
                      <a:pt x="4200" y="862"/>
                    </a:lnTo>
                    <a:lnTo>
                      <a:pt x="4194" y="852"/>
                    </a:lnTo>
                    <a:lnTo>
                      <a:pt x="4186" y="838"/>
                    </a:lnTo>
                    <a:lnTo>
                      <a:pt x="4186" y="838"/>
                    </a:lnTo>
                    <a:lnTo>
                      <a:pt x="4180" y="824"/>
                    </a:lnTo>
                    <a:lnTo>
                      <a:pt x="4174" y="816"/>
                    </a:lnTo>
                    <a:lnTo>
                      <a:pt x="4168" y="812"/>
                    </a:lnTo>
                    <a:lnTo>
                      <a:pt x="4164" y="812"/>
                    </a:lnTo>
                    <a:lnTo>
                      <a:pt x="4158" y="814"/>
                    </a:lnTo>
                    <a:lnTo>
                      <a:pt x="4154" y="820"/>
                    </a:lnTo>
                    <a:lnTo>
                      <a:pt x="4140" y="836"/>
                    </a:lnTo>
                    <a:lnTo>
                      <a:pt x="4140" y="836"/>
                    </a:lnTo>
                    <a:lnTo>
                      <a:pt x="4132" y="848"/>
                    </a:lnTo>
                    <a:lnTo>
                      <a:pt x="4128" y="860"/>
                    </a:lnTo>
                    <a:lnTo>
                      <a:pt x="4124" y="884"/>
                    </a:lnTo>
                    <a:lnTo>
                      <a:pt x="4120" y="896"/>
                    </a:lnTo>
                    <a:lnTo>
                      <a:pt x="4116" y="904"/>
                    </a:lnTo>
                    <a:lnTo>
                      <a:pt x="4114" y="906"/>
                    </a:lnTo>
                    <a:lnTo>
                      <a:pt x="4110" y="908"/>
                    </a:lnTo>
                    <a:lnTo>
                      <a:pt x="4106" y="908"/>
                    </a:lnTo>
                    <a:lnTo>
                      <a:pt x="4100" y="906"/>
                    </a:lnTo>
                    <a:lnTo>
                      <a:pt x="4100" y="906"/>
                    </a:lnTo>
                    <a:lnTo>
                      <a:pt x="4090" y="904"/>
                    </a:lnTo>
                    <a:lnTo>
                      <a:pt x="4086" y="906"/>
                    </a:lnTo>
                    <a:lnTo>
                      <a:pt x="4084" y="908"/>
                    </a:lnTo>
                    <a:lnTo>
                      <a:pt x="4084" y="912"/>
                    </a:lnTo>
                    <a:lnTo>
                      <a:pt x="4082" y="916"/>
                    </a:lnTo>
                    <a:lnTo>
                      <a:pt x="4080" y="922"/>
                    </a:lnTo>
                    <a:lnTo>
                      <a:pt x="4074" y="928"/>
                    </a:lnTo>
                    <a:lnTo>
                      <a:pt x="4060" y="934"/>
                    </a:lnTo>
                    <a:lnTo>
                      <a:pt x="4060" y="934"/>
                    </a:lnTo>
                    <a:lnTo>
                      <a:pt x="4048" y="936"/>
                    </a:lnTo>
                    <a:lnTo>
                      <a:pt x="4038" y="934"/>
                    </a:lnTo>
                    <a:lnTo>
                      <a:pt x="4030" y="930"/>
                    </a:lnTo>
                    <a:lnTo>
                      <a:pt x="4024" y="922"/>
                    </a:lnTo>
                    <a:lnTo>
                      <a:pt x="4018" y="914"/>
                    </a:lnTo>
                    <a:lnTo>
                      <a:pt x="4010" y="908"/>
                    </a:lnTo>
                    <a:lnTo>
                      <a:pt x="4002" y="902"/>
                    </a:lnTo>
                    <a:lnTo>
                      <a:pt x="3988" y="900"/>
                    </a:lnTo>
                    <a:lnTo>
                      <a:pt x="3988" y="900"/>
                    </a:lnTo>
                    <a:lnTo>
                      <a:pt x="3976" y="900"/>
                    </a:lnTo>
                    <a:lnTo>
                      <a:pt x="3972" y="900"/>
                    </a:lnTo>
                    <a:lnTo>
                      <a:pt x="3970" y="896"/>
                    </a:lnTo>
                    <a:lnTo>
                      <a:pt x="3972" y="892"/>
                    </a:lnTo>
                    <a:lnTo>
                      <a:pt x="3974" y="888"/>
                    </a:lnTo>
                    <a:lnTo>
                      <a:pt x="3976" y="884"/>
                    </a:lnTo>
                    <a:lnTo>
                      <a:pt x="3974" y="880"/>
                    </a:lnTo>
                    <a:lnTo>
                      <a:pt x="3968" y="874"/>
                    </a:lnTo>
                    <a:lnTo>
                      <a:pt x="3968" y="874"/>
                    </a:lnTo>
                    <a:lnTo>
                      <a:pt x="3962" y="870"/>
                    </a:lnTo>
                    <a:lnTo>
                      <a:pt x="3960" y="866"/>
                    </a:lnTo>
                    <a:lnTo>
                      <a:pt x="3962" y="864"/>
                    </a:lnTo>
                    <a:lnTo>
                      <a:pt x="3964" y="860"/>
                    </a:lnTo>
                    <a:lnTo>
                      <a:pt x="3966" y="856"/>
                    </a:lnTo>
                    <a:lnTo>
                      <a:pt x="3968" y="850"/>
                    </a:lnTo>
                    <a:lnTo>
                      <a:pt x="3968" y="844"/>
                    </a:lnTo>
                    <a:lnTo>
                      <a:pt x="3964" y="836"/>
                    </a:lnTo>
                    <a:lnTo>
                      <a:pt x="3964" y="836"/>
                    </a:lnTo>
                    <a:lnTo>
                      <a:pt x="3960" y="824"/>
                    </a:lnTo>
                    <a:lnTo>
                      <a:pt x="3958" y="814"/>
                    </a:lnTo>
                    <a:lnTo>
                      <a:pt x="3962" y="802"/>
                    </a:lnTo>
                    <a:lnTo>
                      <a:pt x="3966" y="794"/>
                    </a:lnTo>
                    <a:lnTo>
                      <a:pt x="3974" y="776"/>
                    </a:lnTo>
                    <a:lnTo>
                      <a:pt x="3974" y="770"/>
                    </a:lnTo>
                    <a:lnTo>
                      <a:pt x="3972" y="764"/>
                    </a:lnTo>
                    <a:lnTo>
                      <a:pt x="3972" y="764"/>
                    </a:lnTo>
                    <a:lnTo>
                      <a:pt x="3968" y="758"/>
                    </a:lnTo>
                    <a:lnTo>
                      <a:pt x="3964" y="758"/>
                    </a:lnTo>
                    <a:lnTo>
                      <a:pt x="3960" y="760"/>
                    </a:lnTo>
                    <a:lnTo>
                      <a:pt x="3958" y="764"/>
                    </a:lnTo>
                    <a:lnTo>
                      <a:pt x="3954" y="770"/>
                    </a:lnTo>
                    <a:lnTo>
                      <a:pt x="3952" y="772"/>
                    </a:lnTo>
                    <a:lnTo>
                      <a:pt x="3950" y="770"/>
                    </a:lnTo>
                    <a:lnTo>
                      <a:pt x="3950" y="770"/>
                    </a:lnTo>
                    <a:lnTo>
                      <a:pt x="3944" y="766"/>
                    </a:lnTo>
                    <a:lnTo>
                      <a:pt x="3936" y="762"/>
                    </a:lnTo>
                    <a:lnTo>
                      <a:pt x="3914" y="756"/>
                    </a:lnTo>
                    <a:lnTo>
                      <a:pt x="3902" y="752"/>
                    </a:lnTo>
                    <a:lnTo>
                      <a:pt x="3894" y="748"/>
                    </a:lnTo>
                    <a:lnTo>
                      <a:pt x="3888" y="742"/>
                    </a:lnTo>
                    <a:lnTo>
                      <a:pt x="3886" y="740"/>
                    </a:lnTo>
                    <a:lnTo>
                      <a:pt x="3886" y="736"/>
                    </a:lnTo>
                    <a:lnTo>
                      <a:pt x="3886" y="736"/>
                    </a:lnTo>
                    <a:lnTo>
                      <a:pt x="3886" y="728"/>
                    </a:lnTo>
                    <a:lnTo>
                      <a:pt x="3882" y="722"/>
                    </a:lnTo>
                    <a:lnTo>
                      <a:pt x="3878" y="716"/>
                    </a:lnTo>
                    <a:lnTo>
                      <a:pt x="3870" y="710"/>
                    </a:lnTo>
                    <a:lnTo>
                      <a:pt x="3826" y="680"/>
                    </a:lnTo>
                    <a:lnTo>
                      <a:pt x="3826" y="680"/>
                    </a:lnTo>
                    <a:lnTo>
                      <a:pt x="3806" y="668"/>
                    </a:lnTo>
                    <a:lnTo>
                      <a:pt x="3800" y="668"/>
                    </a:lnTo>
                    <a:lnTo>
                      <a:pt x="3796" y="666"/>
                    </a:lnTo>
                    <a:lnTo>
                      <a:pt x="3790" y="668"/>
                    </a:lnTo>
                    <a:lnTo>
                      <a:pt x="3788" y="670"/>
                    </a:lnTo>
                    <a:lnTo>
                      <a:pt x="3780" y="678"/>
                    </a:lnTo>
                    <a:lnTo>
                      <a:pt x="3774" y="680"/>
                    </a:lnTo>
                    <a:lnTo>
                      <a:pt x="3768" y="684"/>
                    </a:lnTo>
                    <a:lnTo>
                      <a:pt x="3760" y="684"/>
                    </a:lnTo>
                    <a:lnTo>
                      <a:pt x="3750" y="686"/>
                    </a:lnTo>
                    <a:lnTo>
                      <a:pt x="3736" y="684"/>
                    </a:lnTo>
                    <a:lnTo>
                      <a:pt x="3720" y="680"/>
                    </a:lnTo>
                    <a:lnTo>
                      <a:pt x="3700" y="674"/>
                    </a:lnTo>
                    <a:lnTo>
                      <a:pt x="3676" y="664"/>
                    </a:lnTo>
                    <a:lnTo>
                      <a:pt x="3676" y="664"/>
                    </a:lnTo>
                    <a:lnTo>
                      <a:pt x="3666" y="662"/>
                    </a:lnTo>
                    <a:lnTo>
                      <a:pt x="3656" y="660"/>
                    </a:lnTo>
                    <a:lnTo>
                      <a:pt x="3648" y="660"/>
                    </a:lnTo>
                    <a:lnTo>
                      <a:pt x="3642" y="662"/>
                    </a:lnTo>
                    <a:lnTo>
                      <a:pt x="3636" y="664"/>
                    </a:lnTo>
                    <a:lnTo>
                      <a:pt x="3632" y="668"/>
                    </a:lnTo>
                    <a:lnTo>
                      <a:pt x="3626" y="678"/>
                    </a:lnTo>
                    <a:lnTo>
                      <a:pt x="3622" y="690"/>
                    </a:lnTo>
                    <a:lnTo>
                      <a:pt x="3622" y="702"/>
                    </a:lnTo>
                    <a:lnTo>
                      <a:pt x="3626" y="712"/>
                    </a:lnTo>
                    <a:lnTo>
                      <a:pt x="3630" y="720"/>
                    </a:lnTo>
                    <a:lnTo>
                      <a:pt x="3630" y="720"/>
                    </a:lnTo>
                    <a:lnTo>
                      <a:pt x="3634" y="726"/>
                    </a:lnTo>
                    <a:lnTo>
                      <a:pt x="3636" y="732"/>
                    </a:lnTo>
                    <a:lnTo>
                      <a:pt x="3638" y="738"/>
                    </a:lnTo>
                    <a:lnTo>
                      <a:pt x="3638" y="746"/>
                    </a:lnTo>
                    <a:lnTo>
                      <a:pt x="3634" y="760"/>
                    </a:lnTo>
                    <a:lnTo>
                      <a:pt x="3626" y="772"/>
                    </a:lnTo>
                    <a:lnTo>
                      <a:pt x="3626" y="772"/>
                    </a:lnTo>
                    <a:lnTo>
                      <a:pt x="3622" y="776"/>
                    </a:lnTo>
                    <a:lnTo>
                      <a:pt x="3622" y="780"/>
                    </a:lnTo>
                    <a:lnTo>
                      <a:pt x="3624" y="782"/>
                    </a:lnTo>
                    <a:lnTo>
                      <a:pt x="3626" y="786"/>
                    </a:lnTo>
                    <a:lnTo>
                      <a:pt x="3634" y="794"/>
                    </a:lnTo>
                    <a:lnTo>
                      <a:pt x="3640" y="802"/>
                    </a:lnTo>
                    <a:lnTo>
                      <a:pt x="3644" y="814"/>
                    </a:lnTo>
                    <a:lnTo>
                      <a:pt x="3644" y="814"/>
                    </a:lnTo>
                    <a:lnTo>
                      <a:pt x="3648" y="824"/>
                    </a:lnTo>
                    <a:lnTo>
                      <a:pt x="3650" y="832"/>
                    </a:lnTo>
                    <a:lnTo>
                      <a:pt x="3650" y="840"/>
                    </a:lnTo>
                    <a:lnTo>
                      <a:pt x="3648" y="844"/>
                    </a:lnTo>
                    <a:lnTo>
                      <a:pt x="3642" y="854"/>
                    </a:lnTo>
                    <a:lnTo>
                      <a:pt x="3636" y="870"/>
                    </a:lnTo>
                    <a:lnTo>
                      <a:pt x="3636" y="870"/>
                    </a:lnTo>
                    <a:lnTo>
                      <a:pt x="3634" y="878"/>
                    </a:lnTo>
                    <a:lnTo>
                      <a:pt x="3630" y="882"/>
                    </a:lnTo>
                    <a:lnTo>
                      <a:pt x="3620" y="888"/>
                    </a:lnTo>
                    <a:lnTo>
                      <a:pt x="3616" y="890"/>
                    </a:lnTo>
                    <a:lnTo>
                      <a:pt x="3612" y="894"/>
                    </a:lnTo>
                    <a:lnTo>
                      <a:pt x="3610" y="900"/>
                    </a:lnTo>
                    <a:lnTo>
                      <a:pt x="3606" y="910"/>
                    </a:lnTo>
                    <a:lnTo>
                      <a:pt x="3606" y="910"/>
                    </a:lnTo>
                    <a:lnTo>
                      <a:pt x="3606" y="916"/>
                    </a:lnTo>
                    <a:lnTo>
                      <a:pt x="3608" y="920"/>
                    </a:lnTo>
                    <a:lnTo>
                      <a:pt x="3614" y="926"/>
                    </a:lnTo>
                    <a:lnTo>
                      <a:pt x="3622" y="932"/>
                    </a:lnTo>
                    <a:lnTo>
                      <a:pt x="3634" y="940"/>
                    </a:lnTo>
                    <a:lnTo>
                      <a:pt x="3648" y="950"/>
                    </a:lnTo>
                    <a:lnTo>
                      <a:pt x="3660" y="964"/>
                    </a:lnTo>
                    <a:lnTo>
                      <a:pt x="3666" y="972"/>
                    </a:lnTo>
                    <a:lnTo>
                      <a:pt x="3672" y="984"/>
                    </a:lnTo>
                    <a:lnTo>
                      <a:pt x="3678" y="996"/>
                    </a:lnTo>
                    <a:lnTo>
                      <a:pt x="3684" y="1010"/>
                    </a:lnTo>
                    <a:lnTo>
                      <a:pt x="3684" y="1010"/>
                    </a:lnTo>
                    <a:lnTo>
                      <a:pt x="3686" y="1026"/>
                    </a:lnTo>
                    <a:lnTo>
                      <a:pt x="3688" y="1040"/>
                    </a:lnTo>
                    <a:lnTo>
                      <a:pt x="3688" y="1052"/>
                    </a:lnTo>
                    <a:lnTo>
                      <a:pt x="3684" y="1066"/>
                    </a:lnTo>
                    <a:lnTo>
                      <a:pt x="3680" y="1078"/>
                    </a:lnTo>
                    <a:lnTo>
                      <a:pt x="3674" y="1088"/>
                    </a:lnTo>
                    <a:lnTo>
                      <a:pt x="3668" y="1100"/>
                    </a:lnTo>
                    <a:lnTo>
                      <a:pt x="3660" y="1108"/>
                    </a:lnTo>
                    <a:lnTo>
                      <a:pt x="3642" y="1126"/>
                    </a:lnTo>
                    <a:lnTo>
                      <a:pt x="3624" y="1140"/>
                    </a:lnTo>
                    <a:lnTo>
                      <a:pt x="3604" y="1150"/>
                    </a:lnTo>
                    <a:lnTo>
                      <a:pt x="3584" y="1158"/>
                    </a:lnTo>
                    <a:lnTo>
                      <a:pt x="3584" y="1158"/>
                    </a:lnTo>
                    <a:lnTo>
                      <a:pt x="3570" y="1166"/>
                    </a:lnTo>
                    <a:lnTo>
                      <a:pt x="3562" y="1172"/>
                    </a:lnTo>
                    <a:lnTo>
                      <a:pt x="3562" y="1174"/>
                    </a:lnTo>
                    <a:lnTo>
                      <a:pt x="3562" y="1176"/>
                    </a:lnTo>
                    <a:lnTo>
                      <a:pt x="3566" y="1184"/>
                    </a:lnTo>
                    <a:lnTo>
                      <a:pt x="3572" y="1190"/>
                    </a:lnTo>
                    <a:lnTo>
                      <a:pt x="3578" y="1200"/>
                    </a:lnTo>
                    <a:lnTo>
                      <a:pt x="3582" y="1212"/>
                    </a:lnTo>
                    <a:lnTo>
                      <a:pt x="3584" y="1220"/>
                    </a:lnTo>
                    <a:lnTo>
                      <a:pt x="3584" y="1228"/>
                    </a:lnTo>
                    <a:lnTo>
                      <a:pt x="3584" y="1228"/>
                    </a:lnTo>
                    <a:lnTo>
                      <a:pt x="3586" y="1244"/>
                    </a:lnTo>
                    <a:lnTo>
                      <a:pt x="3588" y="1260"/>
                    </a:lnTo>
                    <a:lnTo>
                      <a:pt x="3598" y="1290"/>
                    </a:lnTo>
                    <a:lnTo>
                      <a:pt x="3602" y="1302"/>
                    </a:lnTo>
                    <a:lnTo>
                      <a:pt x="3604" y="1314"/>
                    </a:lnTo>
                    <a:lnTo>
                      <a:pt x="3604" y="1324"/>
                    </a:lnTo>
                    <a:lnTo>
                      <a:pt x="3600" y="1328"/>
                    </a:lnTo>
                    <a:lnTo>
                      <a:pt x="3598" y="1330"/>
                    </a:lnTo>
                    <a:lnTo>
                      <a:pt x="3598" y="1330"/>
                    </a:lnTo>
                    <a:lnTo>
                      <a:pt x="3594" y="1334"/>
                    </a:lnTo>
                    <a:lnTo>
                      <a:pt x="3592" y="1336"/>
                    </a:lnTo>
                    <a:lnTo>
                      <a:pt x="3590" y="1344"/>
                    </a:lnTo>
                    <a:lnTo>
                      <a:pt x="3592" y="1352"/>
                    </a:lnTo>
                    <a:lnTo>
                      <a:pt x="3594" y="1358"/>
                    </a:lnTo>
                    <a:lnTo>
                      <a:pt x="3596" y="1362"/>
                    </a:lnTo>
                    <a:lnTo>
                      <a:pt x="3594" y="1366"/>
                    </a:lnTo>
                    <a:lnTo>
                      <a:pt x="3590" y="1364"/>
                    </a:lnTo>
                    <a:lnTo>
                      <a:pt x="3580" y="1358"/>
                    </a:lnTo>
                    <a:lnTo>
                      <a:pt x="3580" y="1358"/>
                    </a:lnTo>
                    <a:lnTo>
                      <a:pt x="3570" y="1354"/>
                    </a:lnTo>
                    <a:lnTo>
                      <a:pt x="3568" y="1354"/>
                    </a:lnTo>
                    <a:lnTo>
                      <a:pt x="3566" y="1356"/>
                    </a:lnTo>
                    <a:lnTo>
                      <a:pt x="3562" y="1362"/>
                    </a:lnTo>
                    <a:lnTo>
                      <a:pt x="3562" y="1370"/>
                    </a:lnTo>
                    <a:lnTo>
                      <a:pt x="3562" y="1376"/>
                    </a:lnTo>
                    <a:lnTo>
                      <a:pt x="3560" y="1382"/>
                    </a:lnTo>
                    <a:lnTo>
                      <a:pt x="3558" y="1384"/>
                    </a:lnTo>
                    <a:lnTo>
                      <a:pt x="3554" y="1384"/>
                    </a:lnTo>
                    <a:lnTo>
                      <a:pt x="3546" y="1380"/>
                    </a:lnTo>
                    <a:lnTo>
                      <a:pt x="3546" y="1380"/>
                    </a:lnTo>
                    <a:lnTo>
                      <a:pt x="3536" y="1372"/>
                    </a:lnTo>
                    <a:lnTo>
                      <a:pt x="3530" y="1366"/>
                    </a:lnTo>
                    <a:lnTo>
                      <a:pt x="3522" y="1352"/>
                    </a:lnTo>
                    <a:lnTo>
                      <a:pt x="3516" y="1342"/>
                    </a:lnTo>
                    <a:lnTo>
                      <a:pt x="3508" y="1332"/>
                    </a:lnTo>
                    <a:lnTo>
                      <a:pt x="3494" y="1316"/>
                    </a:lnTo>
                    <a:lnTo>
                      <a:pt x="3474" y="1298"/>
                    </a:lnTo>
                    <a:lnTo>
                      <a:pt x="3474" y="1298"/>
                    </a:lnTo>
                    <a:lnTo>
                      <a:pt x="3464" y="1286"/>
                    </a:lnTo>
                    <a:lnTo>
                      <a:pt x="3458" y="1276"/>
                    </a:lnTo>
                    <a:lnTo>
                      <a:pt x="3456" y="1266"/>
                    </a:lnTo>
                    <a:lnTo>
                      <a:pt x="3456" y="1254"/>
                    </a:lnTo>
                    <a:lnTo>
                      <a:pt x="3456" y="1234"/>
                    </a:lnTo>
                    <a:lnTo>
                      <a:pt x="3456" y="1222"/>
                    </a:lnTo>
                    <a:lnTo>
                      <a:pt x="3454" y="1210"/>
                    </a:lnTo>
                    <a:lnTo>
                      <a:pt x="3454" y="1210"/>
                    </a:lnTo>
                    <a:lnTo>
                      <a:pt x="3450" y="1194"/>
                    </a:lnTo>
                    <a:lnTo>
                      <a:pt x="3450" y="1182"/>
                    </a:lnTo>
                    <a:lnTo>
                      <a:pt x="3454" y="1172"/>
                    </a:lnTo>
                    <a:lnTo>
                      <a:pt x="3456" y="1162"/>
                    </a:lnTo>
                    <a:lnTo>
                      <a:pt x="3458" y="1154"/>
                    </a:lnTo>
                    <a:lnTo>
                      <a:pt x="3456" y="1148"/>
                    </a:lnTo>
                    <a:lnTo>
                      <a:pt x="3452" y="1142"/>
                    </a:lnTo>
                    <a:lnTo>
                      <a:pt x="3440" y="1138"/>
                    </a:lnTo>
                    <a:lnTo>
                      <a:pt x="3440" y="1138"/>
                    </a:lnTo>
                    <a:lnTo>
                      <a:pt x="3414" y="1134"/>
                    </a:lnTo>
                    <a:lnTo>
                      <a:pt x="3394" y="1130"/>
                    </a:lnTo>
                    <a:lnTo>
                      <a:pt x="3378" y="1130"/>
                    </a:lnTo>
                    <a:lnTo>
                      <a:pt x="3368" y="1130"/>
                    </a:lnTo>
                    <a:lnTo>
                      <a:pt x="3354" y="1132"/>
                    </a:lnTo>
                    <a:lnTo>
                      <a:pt x="3346" y="1132"/>
                    </a:lnTo>
                    <a:lnTo>
                      <a:pt x="3340" y="1130"/>
                    </a:lnTo>
                    <a:lnTo>
                      <a:pt x="3340" y="1130"/>
                    </a:lnTo>
                    <a:lnTo>
                      <a:pt x="3334" y="1128"/>
                    </a:lnTo>
                    <a:lnTo>
                      <a:pt x="3330" y="1124"/>
                    </a:lnTo>
                    <a:lnTo>
                      <a:pt x="3322" y="1116"/>
                    </a:lnTo>
                    <a:lnTo>
                      <a:pt x="3316" y="1110"/>
                    </a:lnTo>
                    <a:lnTo>
                      <a:pt x="3306" y="1104"/>
                    </a:lnTo>
                    <a:lnTo>
                      <a:pt x="3290" y="1098"/>
                    </a:lnTo>
                    <a:lnTo>
                      <a:pt x="3268" y="1092"/>
                    </a:lnTo>
                    <a:lnTo>
                      <a:pt x="3268" y="1092"/>
                    </a:lnTo>
                    <a:lnTo>
                      <a:pt x="3246" y="1084"/>
                    </a:lnTo>
                    <a:lnTo>
                      <a:pt x="3236" y="1078"/>
                    </a:lnTo>
                    <a:lnTo>
                      <a:pt x="3232" y="1072"/>
                    </a:lnTo>
                    <a:lnTo>
                      <a:pt x="3230" y="1066"/>
                    </a:lnTo>
                    <a:lnTo>
                      <a:pt x="3226" y="1058"/>
                    </a:lnTo>
                    <a:lnTo>
                      <a:pt x="3216" y="1048"/>
                    </a:lnTo>
                    <a:lnTo>
                      <a:pt x="3198" y="1036"/>
                    </a:lnTo>
                    <a:lnTo>
                      <a:pt x="3166" y="1022"/>
                    </a:lnTo>
                    <a:lnTo>
                      <a:pt x="3166" y="1022"/>
                    </a:lnTo>
                    <a:lnTo>
                      <a:pt x="3146" y="1016"/>
                    </a:lnTo>
                    <a:lnTo>
                      <a:pt x="3130" y="1012"/>
                    </a:lnTo>
                    <a:lnTo>
                      <a:pt x="3114" y="1010"/>
                    </a:lnTo>
                    <a:lnTo>
                      <a:pt x="3102" y="1010"/>
                    </a:lnTo>
                    <a:lnTo>
                      <a:pt x="3090" y="1012"/>
                    </a:lnTo>
                    <a:lnTo>
                      <a:pt x="3080" y="1014"/>
                    </a:lnTo>
                    <a:lnTo>
                      <a:pt x="3064" y="1020"/>
                    </a:lnTo>
                    <a:lnTo>
                      <a:pt x="3052" y="1026"/>
                    </a:lnTo>
                    <a:lnTo>
                      <a:pt x="3046" y="1028"/>
                    </a:lnTo>
                    <a:lnTo>
                      <a:pt x="3044" y="1026"/>
                    </a:lnTo>
                    <a:lnTo>
                      <a:pt x="3042" y="1022"/>
                    </a:lnTo>
                    <a:lnTo>
                      <a:pt x="3040" y="1008"/>
                    </a:lnTo>
                    <a:lnTo>
                      <a:pt x="3040" y="1008"/>
                    </a:lnTo>
                    <a:lnTo>
                      <a:pt x="3040" y="992"/>
                    </a:lnTo>
                    <a:lnTo>
                      <a:pt x="3038" y="978"/>
                    </a:lnTo>
                    <a:lnTo>
                      <a:pt x="3032" y="962"/>
                    </a:lnTo>
                    <a:lnTo>
                      <a:pt x="3026" y="948"/>
                    </a:lnTo>
                    <a:lnTo>
                      <a:pt x="3024" y="938"/>
                    </a:lnTo>
                    <a:lnTo>
                      <a:pt x="3020" y="928"/>
                    </a:lnTo>
                    <a:lnTo>
                      <a:pt x="3020" y="928"/>
                    </a:lnTo>
                    <a:lnTo>
                      <a:pt x="3018" y="922"/>
                    </a:lnTo>
                    <a:lnTo>
                      <a:pt x="3016" y="918"/>
                    </a:lnTo>
                    <a:lnTo>
                      <a:pt x="3012" y="914"/>
                    </a:lnTo>
                    <a:lnTo>
                      <a:pt x="3008" y="914"/>
                    </a:lnTo>
                    <a:lnTo>
                      <a:pt x="2998" y="912"/>
                    </a:lnTo>
                    <a:lnTo>
                      <a:pt x="2986" y="912"/>
                    </a:lnTo>
                    <a:lnTo>
                      <a:pt x="2974" y="910"/>
                    </a:lnTo>
                    <a:lnTo>
                      <a:pt x="2968" y="908"/>
                    </a:lnTo>
                    <a:lnTo>
                      <a:pt x="2962" y="904"/>
                    </a:lnTo>
                    <a:lnTo>
                      <a:pt x="2958" y="898"/>
                    </a:lnTo>
                    <a:lnTo>
                      <a:pt x="2954" y="890"/>
                    </a:lnTo>
                    <a:lnTo>
                      <a:pt x="2950" y="882"/>
                    </a:lnTo>
                    <a:lnTo>
                      <a:pt x="2948" y="868"/>
                    </a:lnTo>
                    <a:lnTo>
                      <a:pt x="2948" y="868"/>
                    </a:lnTo>
                    <a:lnTo>
                      <a:pt x="2948" y="854"/>
                    </a:lnTo>
                    <a:lnTo>
                      <a:pt x="2948" y="840"/>
                    </a:lnTo>
                    <a:lnTo>
                      <a:pt x="2952" y="824"/>
                    </a:lnTo>
                    <a:lnTo>
                      <a:pt x="2956" y="808"/>
                    </a:lnTo>
                    <a:lnTo>
                      <a:pt x="2968" y="778"/>
                    </a:lnTo>
                    <a:lnTo>
                      <a:pt x="2982" y="750"/>
                    </a:lnTo>
                    <a:lnTo>
                      <a:pt x="2998" y="724"/>
                    </a:lnTo>
                    <a:lnTo>
                      <a:pt x="3014" y="706"/>
                    </a:lnTo>
                    <a:lnTo>
                      <a:pt x="3026" y="692"/>
                    </a:lnTo>
                    <a:lnTo>
                      <a:pt x="3030" y="690"/>
                    </a:lnTo>
                    <a:lnTo>
                      <a:pt x="3034" y="690"/>
                    </a:lnTo>
                    <a:lnTo>
                      <a:pt x="3034" y="690"/>
                    </a:lnTo>
                    <a:lnTo>
                      <a:pt x="3038" y="688"/>
                    </a:lnTo>
                    <a:lnTo>
                      <a:pt x="3042" y="684"/>
                    </a:lnTo>
                    <a:lnTo>
                      <a:pt x="3044" y="670"/>
                    </a:lnTo>
                    <a:lnTo>
                      <a:pt x="3048" y="662"/>
                    </a:lnTo>
                    <a:lnTo>
                      <a:pt x="3052" y="654"/>
                    </a:lnTo>
                    <a:lnTo>
                      <a:pt x="3060" y="648"/>
                    </a:lnTo>
                    <a:lnTo>
                      <a:pt x="3070" y="646"/>
                    </a:lnTo>
                    <a:lnTo>
                      <a:pt x="3070" y="646"/>
                    </a:lnTo>
                    <a:lnTo>
                      <a:pt x="3096" y="644"/>
                    </a:lnTo>
                    <a:lnTo>
                      <a:pt x="3106" y="640"/>
                    </a:lnTo>
                    <a:lnTo>
                      <a:pt x="3116" y="636"/>
                    </a:lnTo>
                    <a:lnTo>
                      <a:pt x="3120" y="630"/>
                    </a:lnTo>
                    <a:lnTo>
                      <a:pt x="3120" y="624"/>
                    </a:lnTo>
                    <a:lnTo>
                      <a:pt x="3116" y="614"/>
                    </a:lnTo>
                    <a:lnTo>
                      <a:pt x="3106" y="604"/>
                    </a:lnTo>
                    <a:lnTo>
                      <a:pt x="3106" y="604"/>
                    </a:lnTo>
                    <a:lnTo>
                      <a:pt x="3098" y="596"/>
                    </a:lnTo>
                    <a:lnTo>
                      <a:pt x="3098" y="594"/>
                    </a:lnTo>
                    <a:lnTo>
                      <a:pt x="3098" y="592"/>
                    </a:lnTo>
                    <a:lnTo>
                      <a:pt x="3104" y="590"/>
                    </a:lnTo>
                    <a:lnTo>
                      <a:pt x="3112" y="590"/>
                    </a:lnTo>
                    <a:lnTo>
                      <a:pt x="3124" y="590"/>
                    </a:lnTo>
                    <a:lnTo>
                      <a:pt x="3136" y="586"/>
                    </a:lnTo>
                    <a:lnTo>
                      <a:pt x="3140" y="584"/>
                    </a:lnTo>
                    <a:lnTo>
                      <a:pt x="3144" y="580"/>
                    </a:lnTo>
                    <a:lnTo>
                      <a:pt x="3148" y="576"/>
                    </a:lnTo>
                    <a:lnTo>
                      <a:pt x="3150" y="568"/>
                    </a:lnTo>
                    <a:lnTo>
                      <a:pt x="3150" y="568"/>
                    </a:lnTo>
                    <a:lnTo>
                      <a:pt x="3152" y="562"/>
                    </a:lnTo>
                    <a:lnTo>
                      <a:pt x="3154" y="558"/>
                    </a:lnTo>
                    <a:lnTo>
                      <a:pt x="3156" y="556"/>
                    </a:lnTo>
                    <a:lnTo>
                      <a:pt x="3158" y="556"/>
                    </a:lnTo>
                    <a:lnTo>
                      <a:pt x="3166" y="560"/>
                    </a:lnTo>
                    <a:lnTo>
                      <a:pt x="3176" y="566"/>
                    </a:lnTo>
                    <a:lnTo>
                      <a:pt x="3188" y="570"/>
                    </a:lnTo>
                    <a:lnTo>
                      <a:pt x="3194" y="572"/>
                    </a:lnTo>
                    <a:lnTo>
                      <a:pt x="3200" y="570"/>
                    </a:lnTo>
                    <a:lnTo>
                      <a:pt x="3206" y="568"/>
                    </a:lnTo>
                    <a:lnTo>
                      <a:pt x="3214" y="562"/>
                    </a:lnTo>
                    <a:lnTo>
                      <a:pt x="3220" y="554"/>
                    </a:lnTo>
                    <a:lnTo>
                      <a:pt x="3228" y="542"/>
                    </a:lnTo>
                    <a:lnTo>
                      <a:pt x="3228" y="542"/>
                    </a:lnTo>
                    <a:lnTo>
                      <a:pt x="3242" y="520"/>
                    </a:lnTo>
                    <a:lnTo>
                      <a:pt x="3252" y="506"/>
                    </a:lnTo>
                    <a:lnTo>
                      <a:pt x="3258" y="496"/>
                    </a:lnTo>
                    <a:lnTo>
                      <a:pt x="3260" y="492"/>
                    </a:lnTo>
                    <a:lnTo>
                      <a:pt x="3258" y="490"/>
                    </a:lnTo>
                    <a:lnTo>
                      <a:pt x="3256" y="488"/>
                    </a:lnTo>
                    <a:lnTo>
                      <a:pt x="3244" y="486"/>
                    </a:lnTo>
                    <a:lnTo>
                      <a:pt x="3228" y="484"/>
                    </a:lnTo>
                    <a:lnTo>
                      <a:pt x="3204" y="478"/>
                    </a:lnTo>
                    <a:lnTo>
                      <a:pt x="3204" y="478"/>
                    </a:lnTo>
                    <a:lnTo>
                      <a:pt x="3186" y="474"/>
                    </a:lnTo>
                    <a:lnTo>
                      <a:pt x="3176" y="470"/>
                    </a:lnTo>
                    <a:lnTo>
                      <a:pt x="3170" y="464"/>
                    </a:lnTo>
                    <a:lnTo>
                      <a:pt x="3164" y="460"/>
                    </a:lnTo>
                    <a:lnTo>
                      <a:pt x="3154" y="450"/>
                    </a:lnTo>
                    <a:lnTo>
                      <a:pt x="3144" y="444"/>
                    </a:lnTo>
                    <a:lnTo>
                      <a:pt x="3132" y="438"/>
                    </a:lnTo>
                    <a:lnTo>
                      <a:pt x="3132" y="438"/>
                    </a:lnTo>
                    <a:lnTo>
                      <a:pt x="3140" y="438"/>
                    </a:lnTo>
                    <a:lnTo>
                      <a:pt x="3148" y="438"/>
                    </a:lnTo>
                    <a:lnTo>
                      <a:pt x="3158" y="440"/>
                    </a:lnTo>
                    <a:lnTo>
                      <a:pt x="3166" y="442"/>
                    </a:lnTo>
                    <a:lnTo>
                      <a:pt x="3184" y="452"/>
                    </a:lnTo>
                    <a:lnTo>
                      <a:pt x="3202" y="462"/>
                    </a:lnTo>
                    <a:lnTo>
                      <a:pt x="3220" y="470"/>
                    </a:lnTo>
                    <a:lnTo>
                      <a:pt x="3230" y="472"/>
                    </a:lnTo>
                    <a:lnTo>
                      <a:pt x="3238" y="474"/>
                    </a:lnTo>
                    <a:lnTo>
                      <a:pt x="3246" y="474"/>
                    </a:lnTo>
                    <a:lnTo>
                      <a:pt x="3254" y="472"/>
                    </a:lnTo>
                    <a:lnTo>
                      <a:pt x="3262" y="466"/>
                    </a:lnTo>
                    <a:lnTo>
                      <a:pt x="3270" y="460"/>
                    </a:lnTo>
                    <a:lnTo>
                      <a:pt x="3270" y="460"/>
                    </a:lnTo>
                    <a:lnTo>
                      <a:pt x="3296" y="434"/>
                    </a:lnTo>
                    <a:lnTo>
                      <a:pt x="3302" y="426"/>
                    </a:lnTo>
                    <a:lnTo>
                      <a:pt x="3304" y="420"/>
                    </a:lnTo>
                    <a:lnTo>
                      <a:pt x="3304" y="416"/>
                    </a:lnTo>
                    <a:lnTo>
                      <a:pt x="3298" y="412"/>
                    </a:lnTo>
                    <a:lnTo>
                      <a:pt x="3278" y="402"/>
                    </a:lnTo>
                    <a:lnTo>
                      <a:pt x="3278" y="402"/>
                    </a:lnTo>
                    <a:lnTo>
                      <a:pt x="3270" y="394"/>
                    </a:lnTo>
                    <a:lnTo>
                      <a:pt x="3270" y="392"/>
                    </a:lnTo>
                    <a:lnTo>
                      <a:pt x="3270" y="390"/>
                    </a:lnTo>
                    <a:lnTo>
                      <a:pt x="3278" y="388"/>
                    </a:lnTo>
                    <a:lnTo>
                      <a:pt x="3288" y="388"/>
                    </a:lnTo>
                    <a:lnTo>
                      <a:pt x="3302" y="388"/>
                    </a:lnTo>
                    <a:lnTo>
                      <a:pt x="3316" y="390"/>
                    </a:lnTo>
                    <a:lnTo>
                      <a:pt x="3328" y="394"/>
                    </a:lnTo>
                    <a:lnTo>
                      <a:pt x="3336" y="400"/>
                    </a:lnTo>
                    <a:lnTo>
                      <a:pt x="3336" y="400"/>
                    </a:lnTo>
                    <a:lnTo>
                      <a:pt x="3346" y="410"/>
                    </a:lnTo>
                    <a:lnTo>
                      <a:pt x="3356" y="418"/>
                    </a:lnTo>
                    <a:lnTo>
                      <a:pt x="3366" y="426"/>
                    </a:lnTo>
                    <a:lnTo>
                      <a:pt x="3374" y="438"/>
                    </a:lnTo>
                    <a:lnTo>
                      <a:pt x="3374" y="438"/>
                    </a:lnTo>
                    <a:lnTo>
                      <a:pt x="3380" y="448"/>
                    </a:lnTo>
                    <a:lnTo>
                      <a:pt x="3388" y="452"/>
                    </a:lnTo>
                    <a:lnTo>
                      <a:pt x="3398" y="454"/>
                    </a:lnTo>
                    <a:lnTo>
                      <a:pt x="3410" y="452"/>
                    </a:lnTo>
                    <a:lnTo>
                      <a:pt x="3410" y="452"/>
                    </a:lnTo>
                    <a:lnTo>
                      <a:pt x="3412" y="450"/>
                    </a:lnTo>
                    <a:lnTo>
                      <a:pt x="3414" y="448"/>
                    </a:lnTo>
                    <a:lnTo>
                      <a:pt x="3412" y="444"/>
                    </a:lnTo>
                    <a:lnTo>
                      <a:pt x="3398" y="436"/>
                    </a:lnTo>
                    <a:lnTo>
                      <a:pt x="3392" y="432"/>
                    </a:lnTo>
                    <a:lnTo>
                      <a:pt x="3386" y="426"/>
                    </a:lnTo>
                    <a:lnTo>
                      <a:pt x="3384" y="424"/>
                    </a:lnTo>
                    <a:lnTo>
                      <a:pt x="3384" y="422"/>
                    </a:lnTo>
                    <a:lnTo>
                      <a:pt x="3386" y="418"/>
                    </a:lnTo>
                    <a:lnTo>
                      <a:pt x="3390" y="416"/>
                    </a:lnTo>
                    <a:lnTo>
                      <a:pt x="3390" y="416"/>
                    </a:lnTo>
                    <a:lnTo>
                      <a:pt x="3398" y="412"/>
                    </a:lnTo>
                    <a:lnTo>
                      <a:pt x="3404" y="406"/>
                    </a:lnTo>
                    <a:lnTo>
                      <a:pt x="3414" y="396"/>
                    </a:lnTo>
                    <a:lnTo>
                      <a:pt x="3426" y="388"/>
                    </a:lnTo>
                    <a:lnTo>
                      <a:pt x="3432" y="386"/>
                    </a:lnTo>
                    <a:lnTo>
                      <a:pt x="3438" y="386"/>
                    </a:lnTo>
                    <a:lnTo>
                      <a:pt x="3438" y="386"/>
                    </a:lnTo>
                    <a:lnTo>
                      <a:pt x="3444" y="386"/>
                    </a:lnTo>
                    <a:lnTo>
                      <a:pt x="3450" y="384"/>
                    </a:lnTo>
                    <a:lnTo>
                      <a:pt x="3456" y="380"/>
                    </a:lnTo>
                    <a:lnTo>
                      <a:pt x="3460" y="374"/>
                    </a:lnTo>
                    <a:lnTo>
                      <a:pt x="3468" y="364"/>
                    </a:lnTo>
                    <a:lnTo>
                      <a:pt x="3474" y="360"/>
                    </a:lnTo>
                    <a:lnTo>
                      <a:pt x="3478" y="360"/>
                    </a:lnTo>
                    <a:lnTo>
                      <a:pt x="3478" y="360"/>
                    </a:lnTo>
                    <a:lnTo>
                      <a:pt x="3484" y="358"/>
                    </a:lnTo>
                    <a:lnTo>
                      <a:pt x="3490" y="354"/>
                    </a:lnTo>
                    <a:lnTo>
                      <a:pt x="3492" y="348"/>
                    </a:lnTo>
                    <a:lnTo>
                      <a:pt x="3494" y="342"/>
                    </a:lnTo>
                    <a:lnTo>
                      <a:pt x="3492" y="334"/>
                    </a:lnTo>
                    <a:lnTo>
                      <a:pt x="3488" y="324"/>
                    </a:lnTo>
                    <a:lnTo>
                      <a:pt x="3482" y="316"/>
                    </a:lnTo>
                    <a:lnTo>
                      <a:pt x="3472" y="306"/>
                    </a:lnTo>
                    <a:lnTo>
                      <a:pt x="3472" y="306"/>
                    </a:lnTo>
                    <a:lnTo>
                      <a:pt x="3464" y="298"/>
                    </a:lnTo>
                    <a:lnTo>
                      <a:pt x="3460" y="292"/>
                    </a:lnTo>
                    <a:lnTo>
                      <a:pt x="3460" y="288"/>
                    </a:lnTo>
                    <a:lnTo>
                      <a:pt x="3462" y="284"/>
                    </a:lnTo>
                    <a:lnTo>
                      <a:pt x="3464" y="282"/>
                    </a:lnTo>
                    <a:lnTo>
                      <a:pt x="3466" y="278"/>
                    </a:lnTo>
                    <a:lnTo>
                      <a:pt x="3464" y="272"/>
                    </a:lnTo>
                    <a:lnTo>
                      <a:pt x="3458" y="266"/>
                    </a:lnTo>
                    <a:lnTo>
                      <a:pt x="3458" y="266"/>
                    </a:lnTo>
                    <a:lnTo>
                      <a:pt x="3452" y="260"/>
                    </a:lnTo>
                    <a:lnTo>
                      <a:pt x="3452" y="258"/>
                    </a:lnTo>
                    <a:lnTo>
                      <a:pt x="3452" y="258"/>
                    </a:lnTo>
                    <a:lnTo>
                      <a:pt x="3458" y="256"/>
                    </a:lnTo>
                    <a:lnTo>
                      <a:pt x="3466" y="256"/>
                    </a:lnTo>
                    <a:lnTo>
                      <a:pt x="3476" y="256"/>
                    </a:lnTo>
                    <a:lnTo>
                      <a:pt x="3484" y="254"/>
                    </a:lnTo>
                    <a:lnTo>
                      <a:pt x="3492" y="250"/>
                    </a:lnTo>
                    <a:lnTo>
                      <a:pt x="3494" y="248"/>
                    </a:lnTo>
                    <a:lnTo>
                      <a:pt x="3496" y="242"/>
                    </a:lnTo>
                    <a:lnTo>
                      <a:pt x="3496" y="242"/>
                    </a:lnTo>
                    <a:lnTo>
                      <a:pt x="3498" y="234"/>
                    </a:lnTo>
                    <a:lnTo>
                      <a:pt x="3496" y="230"/>
                    </a:lnTo>
                    <a:lnTo>
                      <a:pt x="3492" y="228"/>
                    </a:lnTo>
                    <a:lnTo>
                      <a:pt x="3488" y="226"/>
                    </a:lnTo>
                    <a:lnTo>
                      <a:pt x="3486" y="224"/>
                    </a:lnTo>
                    <a:lnTo>
                      <a:pt x="3484" y="222"/>
                    </a:lnTo>
                    <a:lnTo>
                      <a:pt x="3484" y="220"/>
                    </a:lnTo>
                    <a:lnTo>
                      <a:pt x="3490" y="214"/>
                    </a:lnTo>
                    <a:lnTo>
                      <a:pt x="3490" y="214"/>
                    </a:lnTo>
                    <a:lnTo>
                      <a:pt x="3492" y="206"/>
                    </a:lnTo>
                    <a:lnTo>
                      <a:pt x="3492" y="204"/>
                    </a:lnTo>
                    <a:lnTo>
                      <a:pt x="3486" y="202"/>
                    </a:lnTo>
                    <a:lnTo>
                      <a:pt x="3480" y="200"/>
                    </a:lnTo>
                    <a:lnTo>
                      <a:pt x="3472" y="198"/>
                    </a:lnTo>
                    <a:lnTo>
                      <a:pt x="3464" y="196"/>
                    </a:lnTo>
                    <a:lnTo>
                      <a:pt x="3458" y="192"/>
                    </a:lnTo>
                    <a:lnTo>
                      <a:pt x="3454" y="182"/>
                    </a:lnTo>
                    <a:lnTo>
                      <a:pt x="3454" y="182"/>
                    </a:lnTo>
                    <a:lnTo>
                      <a:pt x="3452" y="174"/>
                    </a:lnTo>
                    <a:lnTo>
                      <a:pt x="3446" y="170"/>
                    </a:lnTo>
                    <a:lnTo>
                      <a:pt x="3438" y="168"/>
                    </a:lnTo>
                    <a:lnTo>
                      <a:pt x="3428" y="168"/>
                    </a:lnTo>
                    <a:lnTo>
                      <a:pt x="3404" y="166"/>
                    </a:lnTo>
                    <a:lnTo>
                      <a:pt x="3392" y="164"/>
                    </a:lnTo>
                    <a:lnTo>
                      <a:pt x="3378" y="160"/>
                    </a:lnTo>
                    <a:lnTo>
                      <a:pt x="3378" y="160"/>
                    </a:lnTo>
                    <a:lnTo>
                      <a:pt x="3360" y="152"/>
                    </a:lnTo>
                    <a:lnTo>
                      <a:pt x="3356" y="152"/>
                    </a:lnTo>
                    <a:lnTo>
                      <a:pt x="3354" y="152"/>
                    </a:lnTo>
                    <a:lnTo>
                      <a:pt x="3348" y="156"/>
                    </a:lnTo>
                    <a:lnTo>
                      <a:pt x="3344" y="158"/>
                    </a:lnTo>
                    <a:lnTo>
                      <a:pt x="3334" y="158"/>
                    </a:lnTo>
                    <a:lnTo>
                      <a:pt x="3334" y="158"/>
                    </a:lnTo>
                    <a:lnTo>
                      <a:pt x="3326" y="160"/>
                    </a:lnTo>
                    <a:lnTo>
                      <a:pt x="3320" y="164"/>
                    </a:lnTo>
                    <a:lnTo>
                      <a:pt x="3318" y="172"/>
                    </a:lnTo>
                    <a:lnTo>
                      <a:pt x="3318" y="180"/>
                    </a:lnTo>
                    <a:lnTo>
                      <a:pt x="3322" y="190"/>
                    </a:lnTo>
                    <a:lnTo>
                      <a:pt x="3326" y="198"/>
                    </a:lnTo>
                    <a:lnTo>
                      <a:pt x="3330" y="206"/>
                    </a:lnTo>
                    <a:lnTo>
                      <a:pt x="3338" y="210"/>
                    </a:lnTo>
                    <a:lnTo>
                      <a:pt x="3338" y="210"/>
                    </a:lnTo>
                    <a:lnTo>
                      <a:pt x="3342" y="212"/>
                    </a:lnTo>
                    <a:lnTo>
                      <a:pt x="3346" y="216"/>
                    </a:lnTo>
                    <a:lnTo>
                      <a:pt x="3346" y="222"/>
                    </a:lnTo>
                    <a:lnTo>
                      <a:pt x="3344" y="226"/>
                    </a:lnTo>
                    <a:lnTo>
                      <a:pt x="3342" y="230"/>
                    </a:lnTo>
                    <a:lnTo>
                      <a:pt x="3338" y="232"/>
                    </a:lnTo>
                    <a:lnTo>
                      <a:pt x="3332" y="234"/>
                    </a:lnTo>
                    <a:lnTo>
                      <a:pt x="3326" y="234"/>
                    </a:lnTo>
                    <a:lnTo>
                      <a:pt x="3326" y="234"/>
                    </a:lnTo>
                    <a:lnTo>
                      <a:pt x="3322" y="236"/>
                    </a:lnTo>
                    <a:lnTo>
                      <a:pt x="3320" y="240"/>
                    </a:lnTo>
                    <a:lnTo>
                      <a:pt x="3318" y="256"/>
                    </a:lnTo>
                    <a:lnTo>
                      <a:pt x="3318" y="266"/>
                    </a:lnTo>
                    <a:lnTo>
                      <a:pt x="3316" y="278"/>
                    </a:lnTo>
                    <a:lnTo>
                      <a:pt x="3310" y="288"/>
                    </a:lnTo>
                    <a:lnTo>
                      <a:pt x="3300" y="296"/>
                    </a:lnTo>
                    <a:lnTo>
                      <a:pt x="3300" y="296"/>
                    </a:lnTo>
                    <a:lnTo>
                      <a:pt x="3292" y="302"/>
                    </a:lnTo>
                    <a:lnTo>
                      <a:pt x="3286" y="310"/>
                    </a:lnTo>
                    <a:lnTo>
                      <a:pt x="3284" y="316"/>
                    </a:lnTo>
                    <a:lnTo>
                      <a:pt x="3282" y="322"/>
                    </a:lnTo>
                    <a:lnTo>
                      <a:pt x="3280" y="328"/>
                    </a:lnTo>
                    <a:lnTo>
                      <a:pt x="3278" y="332"/>
                    </a:lnTo>
                    <a:lnTo>
                      <a:pt x="3274" y="338"/>
                    </a:lnTo>
                    <a:lnTo>
                      <a:pt x="3264" y="342"/>
                    </a:lnTo>
                    <a:lnTo>
                      <a:pt x="3264" y="342"/>
                    </a:lnTo>
                    <a:lnTo>
                      <a:pt x="3250" y="344"/>
                    </a:lnTo>
                    <a:lnTo>
                      <a:pt x="3246" y="344"/>
                    </a:lnTo>
                    <a:lnTo>
                      <a:pt x="3244" y="340"/>
                    </a:lnTo>
                    <a:lnTo>
                      <a:pt x="3238" y="330"/>
                    </a:lnTo>
                    <a:lnTo>
                      <a:pt x="3232" y="322"/>
                    </a:lnTo>
                    <a:lnTo>
                      <a:pt x="3222" y="312"/>
                    </a:lnTo>
                    <a:lnTo>
                      <a:pt x="3222" y="312"/>
                    </a:lnTo>
                    <a:lnTo>
                      <a:pt x="3214" y="304"/>
                    </a:lnTo>
                    <a:lnTo>
                      <a:pt x="3210" y="298"/>
                    </a:lnTo>
                    <a:lnTo>
                      <a:pt x="3212" y="292"/>
                    </a:lnTo>
                    <a:lnTo>
                      <a:pt x="3216" y="288"/>
                    </a:lnTo>
                    <a:lnTo>
                      <a:pt x="3226" y="280"/>
                    </a:lnTo>
                    <a:lnTo>
                      <a:pt x="3232" y="276"/>
                    </a:lnTo>
                    <a:lnTo>
                      <a:pt x="3234" y="270"/>
                    </a:lnTo>
                    <a:lnTo>
                      <a:pt x="3234" y="270"/>
                    </a:lnTo>
                    <a:lnTo>
                      <a:pt x="3232" y="260"/>
                    </a:lnTo>
                    <a:lnTo>
                      <a:pt x="3228" y="248"/>
                    </a:lnTo>
                    <a:lnTo>
                      <a:pt x="3220" y="234"/>
                    </a:lnTo>
                    <a:lnTo>
                      <a:pt x="3212" y="220"/>
                    </a:lnTo>
                    <a:lnTo>
                      <a:pt x="3200" y="210"/>
                    </a:lnTo>
                    <a:lnTo>
                      <a:pt x="3190" y="202"/>
                    </a:lnTo>
                    <a:lnTo>
                      <a:pt x="3184" y="200"/>
                    </a:lnTo>
                    <a:lnTo>
                      <a:pt x="3178" y="200"/>
                    </a:lnTo>
                    <a:lnTo>
                      <a:pt x="3172" y="202"/>
                    </a:lnTo>
                    <a:lnTo>
                      <a:pt x="3168" y="206"/>
                    </a:lnTo>
                    <a:lnTo>
                      <a:pt x="3168" y="206"/>
                    </a:lnTo>
                    <a:lnTo>
                      <a:pt x="3158" y="216"/>
                    </a:lnTo>
                    <a:lnTo>
                      <a:pt x="3154" y="230"/>
                    </a:lnTo>
                    <a:lnTo>
                      <a:pt x="3148" y="254"/>
                    </a:lnTo>
                    <a:lnTo>
                      <a:pt x="3146" y="262"/>
                    </a:lnTo>
                    <a:lnTo>
                      <a:pt x="3142" y="268"/>
                    </a:lnTo>
                    <a:lnTo>
                      <a:pt x="3140" y="268"/>
                    </a:lnTo>
                    <a:lnTo>
                      <a:pt x="3138" y="268"/>
                    </a:lnTo>
                    <a:lnTo>
                      <a:pt x="3130" y="260"/>
                    </a:lnTo>
                    <a:lnTo>
                      <a:pt x="3130" y="260"/>
                    </a:lnTo>
                    <a:lnTo>
                      <a:pt x="3124" y="252"/>
                    </a:lnTo>
                    <a:lnTo>
                      <a:pt x="3122" y="246"/>
                    </a:lnTo>
                    <a:lnTo>
                      <a:pt x="3122" y="242"/>
                    </a:lnTo>
                    <a:lnTo>
                      <a:pt x="3124" y="238"/>
                    </a:lnTo>
                    <a:lnTo>
                      <a:pt x="3126" y="236"/>
                    </a:lnTo>
                    <a:lnTo>
                      <a:pt x="3128" y="232"/>
                    </a:lnTo>
                    <a:lnTo>
                      <a:pt x="3124" y="226"/>
                    </a:lnTo>
                    <a:lnTo>
                      <a:pt x="3118" y="216"/>
                    </a:lnTo>
                    <a:lnTo>
                      <a:pt x="3118" y="216"/>
                    </a:lnTo>
                    <a:lnTo>
                      <a:pt x="3112" y="208"/>
                    </a:lnTo>
                    <a:lnTo>
                      <a:pt x="3110" y="204"/>
                    </a:lnTo>
                    <a:lnTo>
                      <a:pt x="3110" y="202"/>
                    </a:lnTo>
                    <a:lnTo>
                      <a:pt x="3114" y="198"/>
                    </a:lnTo>
                    <a:lnTo>
                      <a:pt x="3120" y="194"/>
                    </a:lnTo>
                    <a:lnTo>
                      <a:pt x="3126" y="192"/>
                    </a:lnTo>
                    <a:lnTo>
                      <a:pt x="3128" y="190"/>
                    </a:lnTo>
                    <a:lnTo>
                      <a:pt x="3126" y="186"/>
                    </a:lnTo>
                    <a:lnTo>
                      <a:pt x="3116" y="180"/>
                    </a:lnTo>
                    <a:lnTo>
                      <a:pt x="3116" y="180"/>
                    </a:lnTo>
                    <a:lnTo>
                      <a:pt x="3104" y="174"/>
                    </a:lnTo>
                    <a:lnTo>
                      <a:pt x="3094" y="172"/>
                    </a:lnTo>
                    <a:lnTo>
                      <a:pt x="3088" y="172"/>
                    </a:lnTo>
                    <a:lnTo>
                      <a:pt x="3082" y="174"/>
                    </a:lnTo>
                    <a:lnTo>
                      <a:pt x="3076" y="176"/>
                    </a:lnTo>
                    <a:lnTo>
                      <a:pt x="3070" y="178"/>
                    </a:lnTo>
                    <a:lnTo>
                      <a:pt x="3064" y="176"/>
                    </a:lnTo>
                    <a:lnTo>
                      <a:pt x="3054" y="172"/>
                    </a:lnTo>
                    <a:lnTo>
                      <a:pt x="3054" y="172"/>
                    </a:lnTo>
                    <a:lnTo>
                      <a:pt x="3050" y="170"/>
                    </a:lnTo>
                    <a:lnTo>
                      <a:pt x="3048" y="168"/>
                    </a:lnTo>
                    <a:lnTo>
                      <a:pt x="3048" y="164"/>
                    </a:lnTo>
                    <a:lnTo>
                      <a:pt x="3048" y="162"/>
                    </a:lnTo>
                    <a:lnTo>
                      <a:pt x="3054" y="154"/>
                    </a:lnTo>
                    <a:lnTo>
                      <a:pt x="3062" y="148"/>
                    </a:lnTo>
                    <a:lnTo>
                      <a:pt x="3076" y="134"/>
                    </a:lnTo>
                    <a:lnTo>
                      <a:pt x="3080" y="130"/>
                    </a:lnTo>
                    <a:lnTo>
                      <a:pt x="3080" y="126"/>
                    </a:lnTo>
                    <a:lnTo>
                      <a:pt x="3078" y="124"/>
                    </a:lnTo>
                    <a:lnTo>
                      <a:pt x="3078" y="124"/>
                    </a:lnTo>
                    <a:lnTo>
                      <a:pt x="3064" y="114"/>
                    </a:lnTo>
                    <a:lnTo>
                      <a:pt x="3046" y="102"/>
                    </a:lnTo>
                    <a:lnTo>
                      <a:pt x="3038" y="94"/>
                    </a:lnTo>
                    <a:lnTo>
                      <a:pt x="3032" y="86"/>
                    </a:lnTo>
                    <a:lnTo>
                      <a:pt x="3028" y="78"/>
                    </a:lnTo>
                    <a:lnTo>
                      <a:pt x="3026" y="66"/>
                    </a:lnTo>
                    <a:lnTo>
                      <a:pt x="3026" y="66"/>
                    </a:lnTo>
                    <a:lnTo>
                      <a:pt x="3026" y="62"/>
                    </a:lnTo>
                    <a:lnTo>
                      <a:pt x="3026" y="56"/>
                    </a:lnTo>
                    <a:lnTo>
                      <a:pt x="3020" y="44"/>
                    </a:lnTo>
                    <a:lnTo>
                      <a:pt x="3010" y="34"/>
                    </a:lnTo>
                    <a:lnTo>
                      <a:pt x="2998" y="24"/>
                    </a:lnTo>
                    <a:lnTo>
                      <a:pt x="2986" y="14"/>
                    </a:lnTo>
                    <a:lnTo>
                      <a:pt x="2972" y="8"/>
                    </a:lnTo>
                    <a:lnTo>
                      <a:pt x="2960" y="2"/>
                    </a:lnTo>
                    <a:lnTo>
                      <a:pt x="2948" y="0"/>
                    </a:lnTo>
                    <a:lnTo>
                      <a:pt x="2948" y="0"/>
                    </a:lnTo>
                    <a:lnTo>
                      <a:pt x="2940" y="0"/>
                    </a:lnTo>
                    <a:lnTo>
                      <a:pt x="2936" y="2"/>
                    </a:lnTo>
                    <a:lnTo>
                      <a:pt x="2934" y="4"/>
                    </a:lnTo>
                    <a:lnTo>
                      <a:pt x="2932" y="8"/>
                    </a:lnTo>
                    <a:lnTo>
                      <a:pt x="2932" y="12"/>
                    </a:lnTo>
                    <a:lnTo>
                      <a:pt x="2928" y="16"/>
                    </a:lnTo>
                    <a:lnTo>
                      <a:pt x="2924" y="20"/>
                    </a:lnTo>
                    <a:lnTo>
                      <a:pt x="2916" y="22"/>
                    </a:lnTo>
                    <a:lnTo>
                      <a:pt x="2916" y="22"/>
                    </a:lnTo>
                    <a:lnTo>
                      <a:pt x="2908" y="26"/>
                    </a:lnTo>
                    <a:lnTo>
                      <a:pt x="2904" y="28"/>
                    </a:lnTo>
                    <a:lnTo>
                      <a:pt x="2902" y="30"/>
                    </a:lnTo>
                    <a:lnTo>
                      <a:pt x="2902" y="34"/>
                    </a:lnTo>
                    <a:lnTo>
                      <a:pt x="2902" y="38"/>
                    </a:lnTo>
                    <a:lnTo>
                      <a:pt x="2900" y="42"/>
                    </a:lnTo>
                    <a:lnTo>
                      <a:pt x="2894" y="46"/>
                    </a:lnTo>
                    <a:lnTo>
                      <a:pt x="2886" y="50"/>
                    </a:lnTo>
                    <a:lnTo>
                      <a:pt x="2886" y="50"/>
                    </a:lnTo>
                    <a:lnTo>
                      <a:pt x="2878" y="56"/>
                    </a:lnTo>
                    <a:lnTo>
                      <a:pt x="2876" y="62"/>
                    </a:lnTo>
                    <a:lnTo>
                      <a:pt x="2876" y="70"/>
                    </a:lnTo>
                    <a:lnTo>
                      <a:pt x="2878" y="80"/>
                    </a:lnTo>
                    <a:lnTo>
                      <a:pt x="2886" y="98"/>
                    </a:lnTo>
                    <a:lnTo>
                      <a:pt x="2888" y="106"/>
                    </a:lnTo>
                    <a:lnTo>
                      <a:pt x="2886" y="114"/>
                    </a:lnTo>
                    <a:lnTo>
                      <a:pt x="2886" y="114"/>
                    </a:lnTo>
                    <a:lnTo>
                      <a:pt x="2884" y="128"/>
                    </a:lnTo>
                    <a:lnTo>
                      <a:pt x="2884" y="136"/>
                    </a:lnTo>
                    <a:lnTo>
                      <a:pt x="2886" y="142"/>
                    </a:lnTo>
                    <a:lnTo>
                      <a:pt x="2890" y="150"/>
                    </a:lnTo>
                    <a:lnTo>
                      <a:pt x="2898" y="156"/>
                    </a:lnTo>
                    <a:lnTo>
                      <a:pt x="2910" y="162"/>
                    </a:lnTo>
                    <a:lnTo>
                      <a:pt x="2924" y="168"/>
                    </a:lnTo>
                    <a:lnTo>
                      <a:pt x="2924" y="168"/>
                    </a:lnTo>
                    <a:lnTo>
                      <a:pt x="2940" y="172"/>
                    </a:lnTo>
                    <a:lnTo>
                      <a:pt x="2954" y="180"/>
                    </a:lnTo>
                    <a:lnTo>
                      <a:pt x="2964" y="186"/>
                    </a:lnTo>
                    <a:lnTo>
                      <a:pt x="2970" y="194"/>
                    </a:lnTo>
                    <a:lnTo>
                      <a:pt x="2974" y="202"/>
                    </a:lnTo>
                    <a:lnTo>
                      <a:pt x="2974" y="208"/>
                    </a:lnTo>
                    <a:lnTo>
                      <a:pt x="2972" y="214"/>
                    </a:lnTo>
                    <a:lnTo>
                      <a:pt x="2966" y="218"/>
                    </a:lnTo>
                    <a:lnTo>
                      <a:pt x="2966" y="218"/>
                    </a:lnTo>
                    <a:lnTo>
                      <a:pt x="2958" y="222"/>
                    </a:lnTo>
                    <a:lnTo>
                      <a:pt x="2954" y="226"/>
                    </a:lnTo>
                    <a:lnTo>
                      <a:pt x="2954" y="232"/>
                    </a:lnTo>
                    <a:lnTo>
                      <a:pt x="2956" y="234"/>
                    </a:lnTo>
                    <a:lnTo>
                      <a:pt x="2960" y="238"/>
                    </a:lnTo>
                    <a:lnTo>
                      <a:pt x="2966" y="238"/>
                    </a:lnTo>
                    <a:lnTo>
                      <a:pt x="2972" y="236"/>
                    </a:lnTo>
                    <a:lnTo>
                      <a:pt x="2980" y="234"/>
                    </a:lnTo>
                    <a:lnTo>
                      <a:pt x="2980" y="234"/>
                    </a:lnTo>
                    <a:lnTo>
                      <a:pt x="2986" y="230"/>
                    </a:lnTo>
                    <a:lnTo>
                      <a:pt x="2992" y="230"/>
                    </a:lnTo>
                    <a:lnTo>
                      <a:pt x="2996" y="232"/>
                    </a:lnTo>
                    <a:lnTo>
                      <a:pt x="2996" y="238"/>
                    </a:lnTo>
                    <a:lnTo>
                      <a:pt x="2994" y="246"/>
                    </a:lnTo>
                    <a:lnTo>
                      <a:pt x="2988" y="254"/>
                    </a:lnTo>
                    <a:lnTo>
                      <a:pt x="2980" y="262"/>
                    </a:lnTo>
                    <a:lnTo>
                      <a:pt x="2968" y="272"/>
                    </a:lnTo>
                    <a:lnTo>
                      <a:pt x="2968" y="272"/>
                    </a:lnTo>
                    <a:lnTo>
                      <a:pt x="2956" y="280"/>
                    </a:lnTo>
                    <a:lnTo>
                      <a:pt x="2946" y="282"/>
                    </a:lnTo>
                    <a:lnTo>
                      <a:pt x="2940" y="284"/>
                    </a:lnTo>
                    <a:lnTo>
                      <a:pt x="2934" y="282"/>
                    </a:lnTo>
                    <a:lnTo>
                      <a:pt x="2930" y="280"/>
                    </a:lnTo>
                    <a:lnTo>
                      <a:pt x="2928" y="282"/>
                    </a:lnTo>
                    <a:lnTo>
                      <a:pt x="2926" y="284"/>
                    </a:lnTo>
                    <a:lnTo>
                      <a:pt x="2922" y="290"/>
                    </a:lnTo>
                    <a:lnTo>
                      <a:pt x="2922" y="290"/>
                    </a:lnTo>
                    <a:lnTo>
                      <a:pt x="2920" y="300"/>
                    </a:lnTo>
                    <a:lnTo>
                      <a:pt x="2924" y="312"/>
                    </a:lnTo>
                    <a:lnTo>
                      <a:pt x="2930" y="334"/>
                    </a:lnTo>
                    <a:lnTo>
                      <a:pt x="2934" y="342"/>
                    </a:lnTo>
                    <a:lnTo>
                      <a:pt x="2934" y="348"/>
                    </a:lnTo>
                    <a:lnTo>
                      <a:pt x="2934" y="350"/>
                    </a:lnTo>
                    <a:lnTo>
                      <a:pt x="2930" y="348"/>
                    </a:lnTo>
                    <a:lnTo>
                      <a:pt x="2922" y="344"/>
                    </a:lnTo>
                    <a:lnTo>
                      <a:pt x="2922" y="344"/>
                    </a:lnTo>
                    <a:lnTo>
                      <a:pt x="2902" y="330"/>
                    </a:lnTo>
                    <a:lnTo>
                      <a:pt x="2896" y="326"/>
                    </a:lnTo>
                    <a:lnTo>
                      <a:pt x="2892" y="320"/>
                    </a:lnTo>
                    <a:lnTo>
                      <a:pt x="2892" y="316"/>
                    </a:lnTo>
                    <a:lnTo>
                      <a:pt x="2892" y="312"/>
                    </a:lnTo>
                    <a:lnTo>
                      <a:pt x="2896" y="298"/>
                    </a:lnTo>
                    <a:lnTo>
                      <a:pt x="2896" y="298"/>
                    </a:lnTo>
                    <a:lnTo>
                      <a:pt x="2900" y="286"/>
                    </a:lnTo>
                    <a:lnTo>
                      <a:pt x="2902" y="280"/>
                    </a:lnTo>
                    <a:lnTo>
                      <a:pt x="2900" y="276"/>
                    </a:lnTo>
                    <a:lnTo>
                      <a:pt x="2898" y="272"/>
                    </a:lnTo>
                    <a:lnTo>
                      <a:pt x="2892" y="270"/>
                    </a:lnTo>
                    <a:lnTo>
                      <a:pt x="2886" y="270"/>
                    </a:lnTo>
                    <a:lnTo>
                      <a:pt x="2876" y="270"/>
                    </a:lnTo>
                    <a:lnTo>
                      <a:pt x="2876" y="270"/>
                    </a:lnTo>
                    <a:lnTo>
                      <a:pt x="2866" y="270"/>
                    </a:lnTo>
                    <a:lnTo>
                      <a:pt x="2858" y="268"/>
                    </a:lnTo>
                    <a:lnTo>
                      <a:pt x="2844" y="260"/>
                    </a:lnTo>
                    <a:lnTo>
                      <a:pt x="2838" y="256"/>
                    </a:lnTo>
                    <a:lnTo>
                      <a:pt x="2830" y="254"/>
                    </a:lnTo>
                    <a:lnTo>
                      <a:pt x="2820" y="254"/>
                    </a:lnTo>
                    <a:lnTo>
                      <a:pt x="2810" y="258"/>
                    </a:lnTo>
                    <a:lnTo>
                      <a:pt x="2810" y="258"/>
                    </a:lnTo>
                    <a:lnTo>
                      <a:pt x="2800" y="264"/>
                    </a:lnTo>
                    <a:lnTo>
                      <a:pt x="2796" y="272"/>
                    </a:lnTo>
                    <a:lnTo>
                      <a:pt x="2796" y="278"/>
                    </a:lnTo>
                    <a:lnTo>
                      <a:pt x="2796" y="286"/>
                    </a:lnTo>
                    <a:lnTo>
                      <a:pt x="2798" y="292"/>
                    </a:lnTo>
                    <a:lnTo>
                      <a:pt x="2798" y="298"/>
                    </a:lnTo>
                    <a:lnTo>
                      <a:pt x="2794" y="304"/>
                    </a:lnTo>
                    <a:lnTo>
                      <a:pt x="2786" y="308"/>
                    </a:lnTo>
                    <a:lnTo>
                      <a:pt x="2786" y="308"/>
                    </a:lnTo>
                    <a:lnTo>
                      <a:pt x="2778" y="310"/>
                    </a:lnTo>
                    <a:lnTo>
                      <a:pt x="2772" y="308"/>
                    </a:lnTo>
                    <a:lnTo>
                      <a:pt x="2760" y="302"/>
                    </a:lnTo>
                    <a:lnTo>
                      <a:pt x="2752" y="300"/>
                    </a:lnTo>
                    <a:lnTo>
                      <a:pt x="2742" y="298"/>
                    </a:lnTo>
                    <a:lnTo>
                      <a:pt x="2726" y="298"/>
                    </a:lnTo>
                    <a:lnTo>
                      <a:pt x="2708" y="302"/>
                    </a:lnTo>
                    <a:lnTo>
                      <a:pt x="2708" y="302"/>
                    </a:lnTo>
                    <a:lnTo>
                      <a:pt x="2680" y="306"/>
                    </a:lnTo>
                    <a:lnTo>
                      <a:pt x="2658" y="306"/>
                    </a:lnTo>
                    <a:lnTo>
                      <a:pt x="2640" y="302"/>
                    </a:lnTo>
                    <a:lnTo>
                      <a:pt x="2626" y="298"/>
                    </a:lnTo>
                    <a:lnTo>
                      <a:pt x="2606" y="286"/>
                    </a:lnTo>
                    <a:lnTo>
                      <a:pt x="2598" y="284"/>
                    </a:lnTo>
                    <a:lnTo>
                      <a:pt x="2590" y="286"/>
                    </a:lnTo>
                    <a:lnTo>
                      <a:pt x="2590" y="286"/>
                    </a:lnTo>
                    <a:lnTo>
                      <a:pt x="2580" y="288"/>
                    </a:lnTo>
                    <a:lnTo>
                      <a:pt x="2572" y="288"/>
                    </a:lnTo>
                    <a:lnTo>
                      <a:pt x="2564" y="286"/>
                    </a:lnTo>
                    <a:lnTo>
                      <a:pt x="2556" y="282"/>
                    </a:lnTo>
                    <a:lnTo>
                      <a:pt x="2544" y="272"/>
                    </a:lnTo>
                    <a:lnTo>
                      <a:pt x="2532" y="260"/>
                    </a:lnTo>
                    <a:lnTo>
                      <a:pt x="2520" y="246"/>
                    </a:lnTo>
                    <a:lnTo>
                      <a:pt x="2510" y="234"/>
                    </a:lnTo>
                    <a:lnTo>
                      <a:pt x="2504" y="230"/>
                    </a:lnTo>
                    <a:lnTo>
                      <a:pt x="2498" y="226"/>
                    </a:lnTo>
                    <a:lnTo>
                      <a:pt x="2492" y="224"/>
                    </a:lnTo>
                    <a:lnTo>
                      <a:pt x="2486" y="224"/>
                    </a:lnTo>
                    <a:lnTo>
                      <a:pt x="2486" y="224"/>
                    </a:lnTo>
                    <a:lnTo>
                      <a:pt x="2456" y="230"/>
                    </a:lnTo>
                    <a:lnTo>
                      <a:pt x="2438" y="234"/>
                    </a:lnTo>
                    <a:lnTo>
                      <a:pt x="2422" y="240"/>
                    </a:lnTo>
                    <a:lnTo>
                      <a:pt x="2408" y="246"/>
                    </a:lnTo>
                    <a:lnTo>
                      <a:pt x="2398" y="252"/>
                    </a:lnTo>
                    <a:lnTo>
                      <a:pt x="2394" y="256"/>
                    </a:lnTo>
                    <a:lnTo>
                      <a:pt x="2392" y="262"/>
                    </a:lnTo>
                    <a:lnTo>
                      <a:pt x="2392" y="266"/>
                    </a:lnTo>
                    <a:lnTo>
                      <a:pt x="2394" y="270"/>
                    </a:lnTo>
                    <a:lnTo>
                      <a:pt x="2394" y="270"/>
                    </a:lnTo>
                    <a:lnTo>
                      <a:pt x="2398" y="274"/>
                    </a:lnTo>
                    <a:lnTo>
                      <a:pt x="2400" y="278"/>
                    </a:lnTo>
                    <a:lnTo>
                      <a:pt x="2406" y="280"/>
                    </a:lnTo>
                    <a:lnTo>
                      <a:pt x="2410" y="280"/>
                    </a:lnTo>
                    <a:lnTo>
                      <a:pt x="2420" y="278"/>
                    </a:lnTo>
                    <a:lnTo>
                      <a:pt x="2432" y="274"/>
                    </a:lnTo>
                    <a:lnTo>
                      <a:pt x="2456" y="264"/>
                    </a:lnTo>
                    <a:lnTo>
                      <a:pt x="2464" y="262"/>
                    </a:lnTo>
                    <a:lnTo>
                      <a:pt x="2468" y="262"/>
                    </a:lnTo>
                    <a:lnTo>
                      <a:pt x="2472" y="264"/>
                    </a:lnTo>
                    <a:lnTo>
                      <a:pt x="2472" y="264"/>
                    </a:lnTo>
                    <a:lnTo>
                      <a:pt x="2474" y="266"/>
                    </a:lnTo>
                    <a:lnTo>
                      <a:pt x="2476" y="268"/>
                    </a:lnTo>
                    <a:lnTo>
                      <a:pt x="2472" y="272"/>
                    </a:lnTo>
                    <a:lnTo>
                      <a:pt x="2456" y="278"/>
                    </a:lnTo>
                    <a:lnTo>
                      <a:pt x="2436" y="286"/>
                    </a:lnTo>
                    <a:lnTo>
                      <a:pt x="2428" y="292"/>
                    </a:lnTo>
                    <a:lnTo>
                      <a:pt x="2422" y="298"/>
                    </a:lnTo>
                    <a:lnTo>
                      <a:pt x="2422" y="298"/>
                    </a:lnTo>
                    <a:lnTo>
                      <a:pt x="2422" y="304"/>
                    </a:lnTo>
                    <a:lnTo>
                      <a:pt x="2424" y="308"/>
                    </a:lnTo>
                    <a:lnTo>
                      <a:pt x="2428" y="320"/>
                    </a:lnTo>
                    <a:lnTo>
                      <a:pt x="2440" y="342"/>
                    </a:lnTo>
                    <a:lnTo>
                      <a:pt x="2444" y="350"/>
                    </a:lnTo>
                    <a:lnTo>
                      <a:pt x="2444" y="352"/>
                    </a:lnTo>
                    <a:lnTo>
                      <a:pt x="2444" y="354"/>
                    </a:lnTo>
                    <a:lnTo>
                      <a:pt x="2436" y="350"/>
                    </a:lnTo>
                    <a:lnTo>
                      <a:pt x="2418" y="340"/>
                    </a:lnTo>
                    <a:lnTo>
                      <a:pt x="2418" y="340"/>
                    </a:lnTo>
                    <a:lnTo>
                      <a:pt x="2398" y="326"/>
                    </a:lnTo>
                    <a:lnTo>
                      <a:pt x="2382" y="318"/>
                    </a:lnTo>
                    <a:lnTo>
                      <a:pt x="2364" y="310"/>
                    </a:lnTo>
                    <a:lnTo>
                      <a:pt x="2354" y="306"/>
                    </a:lnTo>
                    <a:lnTo>
                      <a:pt x="2348" y="302"/>
                    </a:lnTo>
                    <a:lnTo>
                      <a:pt x="2340" y="294"/>
                    </a:lnTo>
                    <a:lnTo>
                      <a:pt x="2340" y="294"/>
                    </a:lnTo>
                    <a:lnTo>
                      <a:pt x="2334" y="288"/>
                    </a:lnTo>
                    <a:lnTo>
                      <a:pt x="2330" y="286"/>
                    </a:lnTo>
                    <a:lnTo>
                      <a:pt x="2326" y="288"/>
                    </a:lnTo>
                    <a:lnTo>
                      <a:pt x="2320" y="290"/>
                    </a:lnTo>
                    <a:lnTo>
                      <a:pt x="2314" y="296"/>
                    </a:lnTo>
                    <a:lnTo>
                      <a:pt x="2304" y="300"/>
                    </a:lnTo>
                    <a:lnTo>
                      <a:pt x="2286" y="304"/>
                    </a:lnTo>
                    <a:lnTo>
                      <a:pt x="2262" y="308"/>
                    </a:lnTo>
                    <a:lnTo>
                      <a:pt x="2262" y="308"/>
                    </a:lnTo>
                    <a:lnTo>
                      <a:pt x="2206" y="308"/>
                    </a:lnTo>
                    <a:lnTo>
                      <a:pt x="2180" y="308"/>
                    </a:lnTo>
                    <a:lnTo>
                      <a:pt x="2156" y="306"/>
                    </a:lnTo>
                    <a:lnTo>
                      <a:pt x="2140" y="302"/>
                    </a:lnTo>
                    <a:lnTo>
                      <a:pt x="2128" y="298"/>
                    </a:lnTo>
                    <a:lnTo>
                      <a:pt x="2124" y="296"/>
                    </a:lnTo>
                    <a:lnTo>
                      <a:pt x="2124" y="292"/>
                    </a:lnTo>
                    <a:lnTo>
                      <a:pt x="2126" y="288"/>
                    </a:lnTo>
                    <a:lnTo>
                      <a:pt x="2130" y="284"/>
                    </a:lnTo>
                    <a:lnTo>
                      <a:pt x="2130" y="284"/>
                    </a:lnTo>
                    <a:lnTo>
                      <a:pt x="2142" y="278"/>
                    </a:lnTo>
                    <a:lnTo>
                      <a:pt x="2154" y="274"/>
                    </a:lnTo>
                    <a:lnTo>
                      <a:pt x="2172" y="272"/>
                    </a:lnTo>
                    <a:lnTo>
                      <a:pt x="2178" y="270"/>
                    </a:lnTo>
                    <a:lnTo>
                      <a:pt x="2180" y="268"/>
                    </a:lnTo>
                    <a:lnTo>
                      <a:pt x="2178" y="264"/>
                    </a:lnTo>
                    <a:lnTo>
                      <a:pt x="2170" y="256"/>
                    </a:lnTo>
                    <a:lnTo>
                      <a:pt x="2170" y="256"/>
                    </a:lnTo>
                    <a:lnTo>
                      <a:pt x="2154" y="240"/>
                    </a:lnTo>
                    <a:lnTo>
                      <a:pt x="2144" y="232"/>
                    </a:lnTo>
                    <a:lnTo>
                      <a:pt x="2134" y="228"/>
                    </a:lnTo>
                    <a:lnTo>
                      <a:pt x="2124" y="222"/>
                    </a:lnTo>
                    <a:lnTo>
                      <a:pt x="2110" y="220"/>
                    </a:lnTo>
                    <a:lnTo>
                      <a:pt x="2096" y="220"/>
                    </a:lnTo>
                    <a:lnTo>
                      <a:pt x="2080" y="220"/>
                    </a:lnTo>
                    <a:lnTo>
                      <a:pt x="2080" y="220"/>
                    </a:lnTo>
                    <a:lnTo>
                      <a:pt x="2064" y="222"/>
                    </a:lnTo>
                    <a:lnTo>
                      <a:pt x="2046" y="220"/>
                    </a:lnTo>
                    <a:lnTo>
                      <a:pt x="2030" y="218"/>
                    </a:lnTo>
                    <a:lnTo>
                      <a:pt x="2014" y="212"/>
                    </a:lnTo>
                    <a:lnTo>
                      <a:pt x="1982" y="202"/>
                    </a:lnTo>
                    <a:lnTo>
                      <a:pt x="1948" y="194"/>
                    </a:lnTo>
                    <a:lnTo>
                      <a:pt x="1948" y="194"/>
                    </a:lnTo>
                    <a:lnTo>
                      <a:pt x="1932" y="190"/>
                    </a:lnTo>
                    <a:lnTo>
                      <a:pt x="1918" y="184"/>
                    </a:lnTo>
                    <a:lnTo>
                      <a:pt x="1890" y="172"/>
                    </a:lnTo>
                    <a:lnTo>
                      <a:pt x="1876" y="166"/>
                    </a:lnTo>
                    <a:lnTo>
                      <a:pt x="1862" y="160"/>
                    </a:lnTo>
                    <a:lnTo>
                      <a:pt x="1848" y="158"/>
                    </a:lnTo>
                    <a:lnTo>
                      <a:pt x="1832" y="158"/>
                    </a:lnTo>
                    <a:lnTo>
                      <a:pt x="1832" y="158"/>
                    </a:lnTo>
                    <a:lnTo>
                      <a:pt x="1820" y="160"/>
                    </a:lnTo>
                    <a:lnTo>
                      <a:pt x="1812" y="164"/>
                    </a:lnTo>
                    <a:lnTo>
                      <a:pt x="1808" y="170"/>
                    </a:lnTo>
                    <a:lnTo>
                      <a:pt x="1806" y="176"/>
                    </a:lnTo>
                    <a:lnTo>
                      <a:pt x="1804" y="182"/>
                    </a:lnTo>
                    <a:lnTo>
                      <a:pt x="1800" y="186"/>
                    </a:lnTo>
                    <a:lnTo>
                      <a:pt x="1792" y="188"/>
                    </a:lnTo>
                    <a:lnTo>
                      <a:pt x="1780" y="188"/>
                    </a:lnTo>
                    <a:lnTo>
                      <a:pt x="1780" y="188"/>
                    </a:lnTo>
                    <a:lnTo>
                      <a:pt x="1774" y="186"/>
                    </a:lnTo>
                    <a:lnTo>
                      <a:pt x="1768" y="184"/>
                    </a:lnTo>
                    <a:lnTo>
                      <a:pt x="1764" y="180"/>
                    </a:lnTo>
                    <a:lnTo>
                      <a:pt x="1762" y="176"/>
                    </a:lnTo>
                    <a:lnTo>
                      <a:pt x="1760" y="166"/>
                    </a:lnTo>
                    <a:lnTo>
                      <a:pt x="1760" y="156"/>
                    </a:lnTo>
                    <a:lnTo>
                      <a:pt x="1760" y="146"/>
                    </a:lnTo>
                    <a:lnTo>
                      <a:pt x="1758" y="138"/>
                    </a:lnTo>
                    <a:lnTo>
                      <a:pt x="1756" y="136"/>
                    </a:lnTo>
                    <a:lnTo>
                      <a:pt x="1750" y="134"/>
                    </a:lnTo>
                    <a:lnTo>
                      <a:pt x="1744" y="134"/>
                    </a:lnTo>
                    <a:lnTo>
                      <a:pt x="1736" y="134"/>
                    </a:lnTo>
                    <a:lnTo>
                      <a:pt x="1736" y="134"/>
                    </a:lnTo>
                    <a:lnTo>
                      <a:pt x="1732" y="136"/>
                    </a:lnTo>
                    <a:lnTo>
                      <a:pt x="1730" y="140"/>
                    </a:lnTo>
                    <a:lnTo>
                      <a:pt x="1726" y="148"/>
                    </a:lnTo>
                    <a:lnTo>
                      <a:pt x="1724" y="172"/>
                    </a:lnTo>
                    <a:lnTo>
                      <a:pt x="1720" y="182"/>
                    </a:lnTo>
                    <a:lnTo>
                      <a:pt x="1718" y="186"/>
                    </a:lnTo>
                    <a:lnTo>
                      <a:pt x="1716" y="190"/>
                    </a:lnTo>
                    <a:lnTo>
                      <a:pt x="1712" y="190"/>
                    </a:lnTo>
                    <a:lnTo>
                      <a:pt x="1706" y="190"/>
                    </a:lnTo>
                    <a:lnTo>
                      <a:pt x="1698" y="188"/>
                    </a:lnTo>
                    <a:lnTo>
                      <a:pt x="1688" y="184"/>
                    </a:lnTo>
                    <a:lnTo>
                      <a:pt x="1688" y="184"/>
                    </a:lnTo>
                    <a:lnTo>
                      <a:pt x="1684" y="182"/>
                    </a:lnTo>
                    <a:lnTo>
                      <a:pt x="1678" y="176"/>
                    </a:lnTo>
                    <a:lnTo>
                      <a:pt x="1668" y="162"/>
                    </a:lnTo>
                    <a:lnTo>
                      <a:pt x="1650" y="132"/>
                    </a:lnTo>
                    <a:lnTo>
                      <a:pt x="1640" y="116"/>
                    </a:lnTo>
                    <a:lnTo>
                      <a:pt x="1630" y="106"/>
                    </a:lnTo>
                    <a:lnTo>
                      <a:pt x="1624" y="104"/>
                    </a:lnTo>
                    <a:lnTo>
                      <a:pt x="1620" y="102"/>
                    </a:lnTo>
                    <a:lnTo>
                      <a:pt x="1614" y="102"/>
                    </a:lnTo>
                    <a:lnTo>
                      <a:pt x="1608" y="106"/>
                    </a:lnTo>
                    <a:lnTo>
                      <a:pt x="1608" y="106"/>
                    </a:lnTo>
                    <a:lnTo>
                      <a:pt x="1600" y="114"/>
                    </a:lnTo>
                    <a:lnTo>
                      <a:pt x="1598" y="116"/>
                    </a:lnTo>
                    <a:lnTo>
                      <a:pt x="1600" y="118"/>
                    </a:lnTo>
                    <a:lnTo>
                      <a:pt x="1604" y="120"/>
                    </a:lnTo>
                    <a:lnTo>
                      <a:pt x="1610" y="122"/>
                    </a:lnTo>
                    <a:lnTo>
                      <a:pt x="1616" y="124"/>
                    </a:lnTo>
                    <a:lnTo>
                      <a:pt x="1616" y="126"/>
                    </a:lnTo>
                    <a:lnTo>
                      <a:pt x="1616" y="130"/>
                    </a:lnTo>
                    <a:lnTo>
                      <a:pt x="1610" y="138"/>
                    </a:lnTo>
                    <a:lnTo>
                      <a:pt x="1592" y="150"/>
                    </a:lnTo>
                    <a:lnTo>
                      <a:pt x="1592" y="150"/>
                    </a:lnTo>
                    <a:lnTo>
                      <a:pt x="1574" y="160"/>
                    </a:lnTo>
                    <a:lnTo>
                      <a:pt x="1572" y="160"/>
                    </a:lnTo>
                    <a:lnTo>
                      <a:pt x="1570" y="158"/>
                    </a:lnTo>
                    <a:lnTo>
                      <a:pt x="1568" y="156"/>
                    </a:lnTo>
                    <a:lnTo>
                      <a:pt x="1560" y="156"/>
                    </a:lnTo>
                    <a:lnTo>
                      <a:pt x="1546" y="160"/>
                    </a:lnTo>
                    <a:lnTo>
                      <a:pt x="1522" y="168"/>
                    </a:lnTo>
                    <a:lnTo>
                      <a:pt x="1522" y="168"/>
                    </a:lnTo>
                    <a:lnTo>
                      <a:pt x="1482" y="180"/>
                    </a:lnTo>
                    <a:lnTo>
                      <a:pt x="1476" y="182"/>
                    </a:lnTo>
                    <a:lnTo>
                      <a:pt x="1476" y="180"/>
                    </a:lnTo>
                    <a:lnTo>
                      <a:pt x="1476" y="180"/>
                    </a:lnTo>
                    <a:lnTo>
                      <a:pt x="1494" y="168"/>
                    </a:lnTo>
                    <a:lnTo>
                      <a:pt x="1526" y="152"/>
                    </a:lnTo>
                    <a:lnTo>
                      <a:pt x="1526" y="152"/>
                    </a:lnTo>
                    <a:lnTo>
                      <a:pt x="1552" y="140"/>
                    </a:lnTo>
                    <a:lnTo>
                      <a:pt x="1558" y="136"/>
                    </a:lnTo>
                    <a:lnTo>
                      <a:pt x="1560" y="132"/>
                    </a:lnTo>
                    <a:lnTo>
                      <a:pt x="1560" y="132"/>
                    </a:lnTo>
                    <a:lnTo>
                      <a:pt x="1556" y="132"/>
                    </a:lnTo>
                    <a:lnTo>
                      <a:pt x="1538" y="134"/>
                    </a:lnTo>
                    <a:lnTo>
                      <a:pt x="1538" y="134"/>
                    </a:lnTo>
                    <a:lnTo>
                      <a:pt x="1530" y="136"/>
                    </a:lnTo>
                    <a:lnTo>
                      <a:pt x="1522" y="134"/>
                    </a:lnTo>
                    <a:lnTo>
                      <a:pt x="1510" y="134"/>
                    </a:lnTo>
                    <a:lnTo>
                      <a:pt x="1506" y="134"/>
                    </a:lnTo>
                    <a:lnTo>
                      <a:pt x="1498" y="136"/>
                    </a:lnTo>
                    <a:lnTo>
                      <a:pt x="1488" y="140"/>
                    </a:lnTo>
                    <a:lnTo>
                      <a:pt x="1474" y="148"/>
                    </a:lnTo>
                    <a:lnTo>
                      <a:pt x="1474" y="148"/>
                    </a:lnTo>
                    <a:lnTo>
                      <a:pt x="1462" y="156"/>
                    </a:lnTo>
                    <a:lnTo>
                      <a:pt x="1454" y="160"/>
                    </a:lnTo>
                    <a:lnTo>
                      <a:pt x="1448" y="160"/>
                    </a:lnTo>
                    <a:lnTo>
                      <a:pt x="1442" y="162"/>
                    </a:lnTo>
                    <a:lnTo>
                      <a:pt x="1438" y="162"/>
                    </a:lnTo>
                    <a:lnTo>
                      <a:pt x="1432" y="164"/>
                    </a:lnTo>
                    <a:lnTo>
                      <a:pt x="1422" y="168"/>
                    </a:lnTo>
                    <a:lnTo>
                      <a:pt x="1406" y="178"/>
                    </a:lnTo>
                    <a:lnTo>
                      <a:pt x="1406" y="178"/>
                    </a:lnTo>
                    <a:lnTo>
                      <a:pt x="1378" y="198"/>
                    </a:lnTo>
                    <a:lnTo>
                      <a:pt x="1358" y="210"/>
                    </a:lnTo>
                    <a:lnTo>
                      <a:pt x="1352" y="214"/>
                    </a:lnTo>
                    <a:lnTo>
                      <a:pt x="1350" y="218"/>
                    </a:lnTo>
                    <a:lnTo>
                      <a:pt x="1350" y="224"/>
                    </a:lnTo>
                    <a:lnTo>
                      <a:pt x="1352" y="230"/>
                    </a:lnTo>
                    <a:lnTo>
                      <a:pt x="1352" y="230"/>
                    </a:lnTo>
                    <a:lnTo>
                      <a:pt x="1352" y="234"/>
                    </a:lnTo>
                    <a:lnTo>
                      <a:pt x="1352" y="236"/>
                    </a:lnTo>
                    <a:lnTo>
                      <a:pt x="1340" y="232"/>
                    </a:lnTo>
                    <a:lnTo>
                      <a:pt x="1332" y="230"/>
                    </a:lnTo>
                    <a:lnTo>
                      <a:pt x="1324" y="228"/>
                    </a:lnTo>
                    <a:lnTo>
                      <a:pt x="1316" y="230"/>
                    </a:lnTo>
                    <a:lnTo>
                      <a:pt x="1308" y="232"/>
                    </a:lnTo>
                    <a:lnTo>
                      <a:pt x="1308" y="232"/>
                    </a:lnTo>
                    <a:lnTo>
                      <a:pt x="1300" y="236"/>
                    </a:lnTo>
                    <a:lnTo>
                      <a:pt x="1296" y="236"/>
                    </a:lnTo>
                    <a:lnTo>
                      <a:pt x="1294" y="236"/>
                    </a:lnTo>
                    <a:lnTo>
                      <a:pt x="1290" y="232"/>
                    </a:lnTo>
                    <a:lnTo>
                      <a:pt x="1286" y="228"/>
                    </a:lnTo>
                    <a:lnTo>
                      <a:pt x="1280" y="226"/>
                    </a:lnTo>
                    <a:lnTo>
                      <a:pt x="1270" y="224"/>
                    </a:lnTo>
                    <a:lnTo>
                      <a:pt x="1258" y="222"/>
                    </a:lnTo>
                    <a:lnTo>
                      <a:pt x="1258" y="222"/>
                    </a:lnTo>
                    <a:lnTo>
                      <a:pt x="1236" y="220"/>
                    </a:lnTo>
                    <a:lnTo>
                      <a:pt x="1216" y="214"/>
                    </a:lnTo>
                    <a:lnTo>
                      <a:pt x="1198" y="206"/>
                    </a:lnTo>
                    <a:lnTo>
                      <a:pt x="1178" y="196"/>
                    </a:lnTo>
                    <a:lnTo>
                      <a:pt x="1160" y="186"/>
                    </a:lnTo>
                    <a:lnTo>
                      <a:pt x="1138" y="178"/>
                    </a:lnTo>
                    <a:lnTo>
                      <a:pt x="1114" y="172"/>
                    </a:lnTo>
                    <a:lnTo>
                      <a:pt x="1102" y="172"/>
                    </a:lnTo>
                    <a:lnTo>
                      <a:pt x="1088" y="172"/>
                    </a:lnTo>
                    <a:lnTo>
                      <a:pt x="1088" y="172"/>
                    </a:lnTo>
                    <a:lnTo>
                      <a:pt x="1074" y="170"/>
                    </a:lnTo>
                    <a:lnTo>
                      <a:pt x="1062" y="168"/>
                    </a:lnTo>
                    <a:lnTo>
                      <a:pt x="1052" y="162"/>
                    </a:lnTo>
                    <a:lnTo>
                      <a:pt x="1044" y="158"/>
                    </a:lnTo>
                    <a:lnTo>
                      <a:pt x="1036" y="152"/>
                    </a:lnTo>
                    <a:lnTo>
                      <a:pt x="1026" y="146"/>
                    </a:lnTo>
                    <a:lnTo>
                      <a:pt x="1014" y="142"/>
                    </a:lnTo>
                    <a:lnTo>
                      <a:pt x="998" y="140"/>
                    </a:lnTo>
                    <a:lnTo>
                      <a:pt x="998" y="140"/>
                    </a:lnTo>
                    <a:lnTo>
                      <a:pt x="982" y="138"/>
                    </a:lnTo>
                    <a:lnTo>
                      <a:pt x="970" y="140"/>
                    </a:lnTo>
                    <a:lnTo>
                      <a:pt x="950" y="144"/>
                    </a:lnTo>
                    <a:lnTo>
                      <a:pt x="940" y="146"/>
                    </a:lnTo>
                    <a:lnTo>
                      <a:pt x="932" y="146"/>
                    </a:lnTo>
                    <a:lnTo>
                      <a:pt x="922" y="146"/>
                    </a:lnTo>
                    <a:lnTo>
                      <a:pt x="912" y="142"/>
                    </a:lnTo>
                    <a:lnTo>
                      <a:pt x="912" y="142"/>
                    </a:lnTo>
                    <a:lnTo>
                      <a:pt x="898" y="138"/>
                    </a:lnTo>
                    <a:lnTo>
                      <a:pt x="884" y="134"/>
                    </a:lnTo>
                    <a:lnTo>
                      <a:pt x="852" y="132"/>
                    </a:lnTo>
                    <a:lnTo>
                      <a:pt x="816" y="128"/>
                    </a:lnTo>
                    <a:lnTo>
                      <a:pt x="798" y="122"/>
                    </a:lnTo>
                    <a:lnTo>
                      <a:pt x="778" y="116"/>
                    </a:lnTo>
                    <a:lnTo>
                      <a:pt x="778" y="116"/>
                    </a:lnTo>
                    <a:lnTo>
                      <a:pt x="758" y="110"/>
                    </a:lnTo>
                    <a:lnTo>
                      <a:pt x="744" y="108"/>
                    </a:lnTo>
                    <a:lnTo>
                      <a:pt x="732" y="108"/>
                    </a:lnTo>
                    <a:lnTo>
                      <a:pt x="722" y="110"/>
                    </a:lnTo>
                    <a:lnTo>
                      <a:pt x="710" y="114"/>
                    </a:lnTo>
                    <a:lnTo>
                      <a:pt x="698" y="116"/>
                    </a:lnTo>
                    <a:lnTo>
                      <a:pt x="682" y="114"/>
                    </a:lnTo>
                    <a:lnTo>
                      <a:pt x="664" y="110"/>
                    </a:lnTo>
                    <a:lnTo>
                      <a:pt x="664" y="110"/>
                    </a:lnTo>
                    <a:lnTo>
                      <a:pt x="648" y="104"/>
                    </a:lnTo>
                    <a:lnTo>
                      <a:pt x="640" y="98"/>
                    </a:lnTo>
                    <a:lnTo>
                      <a:pt x="636" y="94"/>
                    </a:lnTo>
                    <a:lnTo>
                      <a:pt x="636" y="90"/>
                    </a:lnTo>
                    <a:lnTo>
                      <a:pt x="634" y="86"/>
                    </a:lnTo>
                    <a:lnTo>
                      <a:pt x="630" y="82"/>
                    </a:lnTo>
                    <a:lnTo>
                      <a:pt x="622" y="82"/>
                    </a:lnTo>
                    <a:lnTo>
                      <a:pt x="604" y="80"/>
                    </a:lnTo>
                    <a:lnTo>
                      <a:pt x="604" y="80"/>
                    </a:lnTo>
                    <a:lnTo>
                      <a:pt x="572" y="82"/>
                    </a:lnTo>
                    <a:lnTo>
                      <a:pt x="556" y="82"/>
                    </a:lnTo>
                    <a:lnTo>
                      <a:pt x="552" y="82"/>
                    </a:lnTo>
                    <a:lnTo>
                      <a:pt x="548" y="80"/>
                    </a:lnTo>
                    <a:lnTo>
                      <a:pt x="540" y="72"/>
                    </a:lnTo>
                    <a:lnTo>
                      <a:pt x="540" y="72"/>
                    </a:lnTo>
                    <a:lnTo>
                      <a:pt x="534" y="66"/>
                    </a:lnTo>
                    <a:lnTo>
                      <a:pt x="528" y="66"/>
                    </a:lnTo>
                    <a:lnTo>
                      <a:pt x="524" y="66"/>
                    </a:lnTo>
                    <a:lnTo>
                      <a:pt x="518" y="68"/>
                    </a:lnTo>
                    <a:lnTo>
                      <a:pt x="510" y="70"/>
                    </a:lnTo>
                    <a:lnTo>
                      <a:pt x="506" y="70"/>
                    </a:lnTo>
                    <a:lnTo>
                      <a:pt x="500" y="66"/>
                    </a:lnTo>
                    <a:lnTo>
                      <a:pt x="500" y="66"/>
                    </a:lnTo>
                    <a:lnTo>
                      <a:pt x="488" y="56"/>
                    </a:lnTo>
                    <a:lnTo>
                      <a:pt x="482" y="52"/>
                    </a:lnTo>
                    <a:lnTo>
                      <a:pt x="474" y="50"/>
                    </a:lnTo>
                    <a:lnTo>
                      <a:pt x="466" y="50"/>
                    </a:lnTo>
                    <a:lnTo>
                      <a:pt x="456" y="52"/>
                    </a:lnTo>
                    <a:lnTo>
                      <a:pt x="444" y="58"/>
                    </a:lnTo>
                    <a:lnTo>
                      <a:pt x="432" y="68"/>
                    </a:lnTo>
                    <a:lnTo>
                      <a:pt x="432" y="68"/>
                    </a:lnTo>
                    <a:lnTo>
                      <a:pt x="418" y="78"/>
                    </a:lnTo>
                    <a:lnTo>
                      <a:pt x="404" y="82"/>
                    </a:lnTo>
                    <a:lnTo>
                      <a:pt x="392" y="84"/>
                    </a:lnTo>
                    <a:lnTo>
                      <a:pt x="378" y="84"/>
                    </a:lnTo>
                    <a:lnTo>
                      <a:pt x="364" y="84"/>
                    </a:lnTo>
                    <a:lnTo>
                      <a:pt x="348" y="86"/>
                    </a:lnTo>
                    <a:lnTo>
                      <a:pt x="330" y="94"/>
                    </a:lnTo>
                    <a:lnTo>
                      <a:pt x="310" y="106"/>
                    </a:lnTo>
                    <a:lnTo>
                      <a:pt x="310" y="106"/>
                    </a:lnTo>
                    <a:lnTo>
                      <a:pt x="300" y="114"/>
                    </a:lnTo>
                    <a:lnTo>
                      <a:pt x="290" y="120"/>
                    </a:lnTo>
                    <a:lnTo>
                      <a:pt x="282" y="122"/>
                    </a:lnTo>
                    <a:lnTo>
                      <a:pt x="274" y="124"/>
                    </a:lnTo>
                    <a:lnTo>
                      <a:pt x="260" y="126"/>
                    </a:lnTo>
                    <a:lnTo>
                      <a:pt x="250" y="124"/>
                    </a:lnTo>
                    <a:lnTo>
                      <a:pt x="240" y="124"/>
                    </a:lnTo>
                    <a:lnTo>
                      <a:pt x="236" y="124"/>
                    </a:lnTo>
                    <a:lnTo>
                      <a:pt x="230" y="126"/>
                    </a:lnTo>
                    <a:lnTo>
                      <a:pt x="226" y="130"/>
                    </a:lnTo>
                    <a:lnTo>
                      <a:pt x="222" y="134"/>
                    </a:lnTo>
                    <a:lnTo>
                      <a:pt x="212" y="152"/>
                    </a:lnTo>
                    <a:lnTo>
                      <a:pt x="212" y="152"/>
                    </a:lnTo>
                    <a:lnTo>
                      <a:pt x="202" y="172"/>
                    </a:lnTo>
                    <a:lnTo>
                      <a:pt x="192" y="188"/>
                    </a:lnTo>
                    <a:lnTo>
                      <a:pt x="182" y="202"/>
                    </a:lnTo>
                    <a:lnTo>
                      <a:pt x="172" y="212"/>
                    </a:lnTo>
                    <a:lnTo>
                      <a:pt x="158" y="220"/>
                    </a:lnTo>
                    <a:lnTo>
                      <a:pt x="142" y="224"/>
                    </a:lnTo>
                    <a:lnTo>
                      <a:pt x="122" y="228"/>
                    </a:lnTo>
                    <a:lnTo>
                      <a:pt x="96" y="228"/>
                    </a:lnTo>
                    <a:lnTo>
                      <a:pt x="96" y="228"/>
                    </a:lnTo>
                    <a:lnTo>
                      <a:pt x="84" y="230"/>
                    </a:lnTo>
                    <a:lnTo>
                      <a:pt x="78" y="232"/>
                    </a:lnTo>
                    <a:lnTo>
                      <a:pt x="74" y="236"/>
                    </a:lnTo>
                    <a:lnTo>
                      <a:pt x="74" y="240"/>
                    </a:lnTo>
                    <a:lnTo>
                      <a:pt x="74" y="244"/>
                    </a:lnTo>
                    <a:lnTo>
                      <a:pt x="72" y="250"/>
                    </a:lnTo>
                    <a:lnTo>
                      <a:pt x="66" y="254"/>
                    </a:lnTo>
                    <a:lnTo>
                      <a:pt x="58" y="258"/>
                    </a:lnTo>
                    <a:lnTo>
                      <a:pt x="58" y="258"/>
                    </a:lnTo>
                    <a:lnTo>
                      <a:pt x="54" y="260"/>
                    </a:lnTo>
                    <a:lnTo>
                      <a:pt x="52" y="262"/>
                    </a:lnTo>
                    <a:lnTo>
                      <a:pt x="54" y="266"/>
                    </a:lnTo>
                    <a:lnTo>
                      <a:pt x="58" y="268"/>
                    </a:lnTo>
                    <a:lnTo>
                      <a:pt x="72" y="274"/>
                    </a:lnTo>
                    <a:lnTo>
                      <a:pt x="92" y="282"/>
                    </a:lnTo>
                    <a:lnTo>
                      <a:pt x="114" y="292"/>
                    </a:lnTo>
                    <a:lnTo>
                      <a:pt x="136" y="304"/>
                    </a:lnTo>
                    <a:lnTo>
                      <a:pt x="156" y="318"/>
                    </a:lnTo>
                    <a:lnTo>
                      <a:pt x="162" y="326"/>
                    </a:lnTo>
                    <a:lnTo>
                      <a:pt x="168" y="334"/>
                    </a:lnTo>
                    <a:lnTo>
                      <a:pt x="168" y="334"/>
                    </a:lnTo>
                    <a:lnTo>
                      <a:pt x="172" y="342"/>
                    </a:lnTo>
                    <a:lnTo>
                      <a:pt x="176" y="346"/>
                    </a:lnTo>
                    <a:lnTo>
                      <a:pt x="186" y="354"/>
                    </a:lnTo>
                    <a:lnTo>
                      <a:pt x="196" y="356"/>
                    </a:lnTo>
                    <a:lnTo>
                      <a:pt x="206" y="356"/>
                    </a:lnTo>
                    <a:lnTo>
                      <a:pt x="212" y="356"/>
                    </a:lnTo>
                    <a:lnTo>
                      <a:pt x="218" y="356"/>
                    </a:lnTo>
                    <a:lnTo>
                      <a:pt x="220" y="356"/>
                    </a:lnTo>
                    <a:lnTo>
                      <a:pt x="222" y="358"/>
                    </a:lnTo>
                    <a:lnTo>
                      <a:pt x="220" y="364"/>
                    </a:lnTo>
                    <a:lnTo>
                      <a:pt x="220" y="364"/>
                    </a:lnTo>
                    <a:lnTo>
                      <a:pt x="220" y="372"/>
                    </a:lnTo>
                    <a:lnTo>
                      <a:pt x="220" y="376"/>
                    </a:lnTo>
                    <a:lnTo>
                      <a:pt x="224" y="378"/>
                    </a:lnTo>
                    <a:lnTo>
                      <a:pt x="228" y="380"/>
                    </a:lnTo>
                    <a:lnTo>
                      <a:pt x="232" y="380"/>
                    </a:lnTo>
                    <a:lnTo>
                      <a:pt x="236" y="382"/>
                    </a:lnTo>
                    <a:lnTo>
                      <a:pt x="240" y="386"/>
                    </a:lnTo>
                    <a:lnTo>
                      <a:pt x="242" y="392"/>
                    </a:lnTo>
                    <a:lnTo>
                      <a:pt x="242" y="392"/>
                    </a:lnTo>
                    <a:lnTo>
                      <a:pt x="244" y="400"/>
                    </a:lnTo>
                    <a:lnTo>
                      <a:pt x="248" y="402"/>
                    </a:lnTo>
                    <a:lnTo>
                      <a:pt x="254" y="404"/>
                    </a:lnTo>
                    <a:lnTo>
                      <a:pt x="260" y="402"/>
                    </a:lnTo>
                    <a:lnTo>
                      <a:pt x="266" y="402"/>
                    </a:lnTo>
                    <a:lnTo>
                      <a:pt x="270" y="402"/>
                    </a:lnTo>
                    <a:lnTo>
                      <a:pt x="274" y="404"/>
                    </a:lnTo>
                    <a:lnTo>
                      <a:pt x="276" y="410"/>
                    </a:lnTo>
                    <a:lnTo>
                      <a:pt x="276" y="410"/>
                    </a:lnTo>
                    <a:lnTo>
                      <a:pt x="274" y="418"/>
                    </a:lnTo>
                    <a:lnTo>
                      <a:pt x="272" y="418"/>
                    </a:lnTo>
                    <a:lnTo>
                      <a:pt x="270" y="418"/>
                    </a:lnTo>
                    <a:lnTo>
                      <a:pt x="266" y="416"/>
                    </a:lnTo>
                    <a:lnTo>
                      <a:pt x="262" y="416"/>
                    </a:lnTo>
                    <a:lnTo>
                      <a:pt x="258" y="418"/>
                    </a:lnTo>
                    <a:lnTo>
                      <a:pt x="252" y="424"/>
                    </a:lnTo>
                    <a:lnTo>
                      <a:pt x="252" y="424"/>
                    </a:lnTo>
                    <a:lnTo>
                      <a:pt x="250" y="426"/>
                    </a:lnTo>
                    <a:lnTo>
                      <a:pt x="248" y="426"/>
                    </a:lnTo>
                    <a:lnTo>
                      <a:pt x="240" y="422"/>
                    </a:lnTo>
                    <a:lnTo>
                      <a:pt x="234" y="420"/>
                    </a:lnTo>
                    <a:lnTo>
                      <a:pt x="224" y="420"/>
                    </a:lnTo>
                    <a:lnTo>
                      <a:pt x="212" y="420"/>
                    </a:lnTo>
                    <a:lnTo>
                      <a:pt x="194" y="422"/>
                    </a:lnTo>
                    <a:lnTo>
                      <a:pt x="194" y="422"/>
                    </a:lnTo>
                    <a:lnTo>
                      <a:pt x="186" y="422"/>
                    </a:lnTo>
                    <a:lnTo>
                      <a:pt x="180" y="420"/>
                    </a:lnTo>
                    <a:lnTo>
                      <a:pt x="176" y="418"/>
                    </a:lnTo>
                    <a:lnTo>
                      <a:pt x="174" y="416"/>
                    </a:lnTo>
                    <a:lnTo>
                      <a:pt x="174" y="408"/>
                    </a:lnTo>
                    <a:lnTo>
                      <a:pt x="176" y="398"/>
                    </a:lnTo>
                    <a:lnTo>
                      <a:pt x="176" y="390"/>
                    </a:lnTo>
                    <a:lnTo>
                      <a:pt x="174" y="388"/>
                    </a:lnTo>
                    <a:lnTo>
                      <a:pt x="172" y="384"/>
                    </a:lnTo>
                    <a:lnTo>
                      <a:pt x="168" y="384"/>
                    </a:lnTo>
                    <a:lnTo>
                      <a:pt x="162" y="384"/>
                    </a:lnTo>
                    <a:lnTo>
                      <a:pt x="140" y="388"/>
                    </a:lnTo>
                    <a:lnTo>
                      <a:pt x="140" y="388"/>
                    </a:lnTo>
                    <a:lnTo>
                      <a:pt x="116" y="396"/>
                    </a:lnTo>
                    <a:lnTo>
                      <a:pt x="92" y="406"/>
                    </a:lnTo>
                    <a:lnTo>
                      <a:pt x="56" y="424"/>
                    </a:lnTo>
                    <a:lnTo>
                      <a:pt x="28" y="440"/>
                    </a:lnTo>
                    <a:lnTo>
                      <a:pt x="18" y="444"/>
                    </a:lnTo>
                    <a:lnTo>
                      <a:pt x="10" y="446"/>
                    </a:lnTo>
                    <a:lnTo>
                      <a:pt x="10" y="446"/>
                    </a:lnTo>
                    <a:lnTo>
                      <a:pt x="4" y="448"/>
                    </a:lnTo>
                    <a:lnTo>
                      <a:pt x="0" y="452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8" y="466"/>
                    </a:lnTo>
                    <a:lnTo>
                      <a:pt x="16" y="470"/>
                    </a:lnTo>
                    <a:lnTo>
                      <a:pt x="28" y="472"/>
                    </a:lnTo>
                    <a:lnTo>
                      <a:pt x="42" y="474"/>
                    </a:lnTo>
                    <a:lnTo>
                      <a:pt x="42" y="474"/>
                    </a:lnTo>
                    <a:lnTo>
                      <a:pt x="54" y="474"/>
                    </a:lnTo>
                    <a:lnTo>
                      <a:pt x="60" y="478"/>
                    </a:lnTo>
                    <a:lnTo>
                      <a:pt x="58" y="480"/>
                    </a:lnTo>
                    <a:lnTo>
                      <a:pt x="56" y="484"/>
                    </a:lnTo>
                    <a:lnTo>
                      <a:pt x="52" y="488"/>
                    </a:lnTo>
                    <a:lnTo>
                      <a:pt x="50" y="492"/>
                    </a:lnTo>
                    <a:lnTo>
                      <a:pt x="50" y="498"/>
                    </a:lnTo>
                    <a:lnTo>
                      <a:pt x="56" y="502"/>
                    </a:lnTo>
                    <a:lnTo>
                      <a:pt x="56" y="502"/>
                    </a:lnTo>
                    <a:lnTo>
                      <a:pt x="64" y="506"/>
                    </a:lnTo>
                    <a:lnTo>
                      <a:pt x="66" y="512"/>
                    </a:lnTo>
                    <a:lnTo>
                      <a:pt x="68" y="520"/>
                    </a:lnTo>
                    <a:lnTo>
                      <a:pt x="70" y="524"/>
                    </a:lnTo>
                    <a:lnTo>
                      <a:pt x="74" y="528"/>
                    </a:lnTo>
                    <a:lnTo>
                      <a:pt x="82" y="532"/>
                    </a:lnTo>
                    <a:lnTo>
                      <a:pt x="94" y="534"/>
                    </a:lnTo>
                    <a:lnTo>
                      <a:pt x="94" y="534"/>
                    </a:lnTo>
                    <a:lnTo>
                      <a:pt x="110" y="534"/>
                    </a:lnTo>
                    <a:lnTo>
                      <a:pt x="122" y="534"/>
                    </a:lnTo>
                    <a:lnTo>
                      <a:pt x="144" y="528"/>
                    </a:lnTo>
                    <a:lnTo>
                      <a:pt x="154" y="526"/>
                    </a:lnTo>
                    <a:lnTo>
                      <a:pt x="166" y="526"/>
                    </a:lnTo>
                    <a:lnTo>
                      <a:pt x="176" y="528"/>
                    </a:lnTo>
                    <a:lnTo>
                      <a:pt x="190" y="534"/>
                    </a:lnTo>
                    <a:lnTo>
                      <a:pt x="190" y="534"/>
                    </a:lnTo>
                    <a:lnTo>
                      <a:pt x="198" y="536"/>
                    </a:lnTo>
                    <a:lnTo>
                      <a:pt x="204" y="538"/>
                    </a:lnTo>
                    <a:lnTo>
                      <a:pt x="210" y="538"/>
                    </a:lnTo>
                    <a:lnTo>
                      <a:pt x="218" y="536"/>
                    </a:lnTo>
                    <a:lnTo>
                      <a:pt x="230" y="530"/>
                    </a:lnTo>
                    <a:lnTo>
                      <a:pt x="242" y="522"/>
                    </a:lnTo>
                    <a:lnTo>
                      <a:pt x="254" y="512"/>
                    </a:lnTo>
                    <a:lnTo>
                      <a:pt x="266" y="506"/>
                    </a:lnTo>
                    <a:lnTo>
                      <a:pt x="270" y="506"/>
                    </a:lnTo>
                    <a:lnTo>
                      <a:pt x="276" y="506"/>
                    </a:lnTo>
                    <a:lnTo>
                      <a:pt x="280" y="508"/>
                    </a:lnTo>
                    <a:lnTo>
                      <a:pt x="286" y="510"/>
                    </a:lnTo>
                    <a:lnTo>
                      <a:pt x="286" y="510"/>
                    </a:lnTo>
                    <a:lnTo>
                      <a:pt x="290" y="516"/>
                    </a:lnTo>
                    <a:lnTo>
                      <a:pt x="290" y="518"/>
                    </a:lnTo>
                    <a:lnTo>
                      <a:pt x="290" y="522"/>
                    </a:lnTo>
                    <a:lnTo>
                      <a:pt x="288" y="524"/>
                    </a:lnTo>
                    <a:lnTo>
                      <a:pt x="282" y="526"/>
                    </a:lnTo>
                    <a:lnTo>
                      <a:pt x="272" y="528"/>
                    </a:lnTo>
                    <a:lnTo>
                      <a:pt x="264" y="530"/>
                    </a:lnTo>
                    <a:lnTo>
                      <a:pt x="260" y="534"/>
                    </a:lnTo>
                    <a:lnTo>
                      <a:pt x="260" y="536"/>
                    </a:lnTo>
                    <a:lnTo>
                      <a:pt x="262" y="538"/>
                    </a:lnTo>
                    <a:lnTo>
                      <a:pt x="274" y="544"/>
                    </a:lnTo>
                    <a:lnTo>
                      <a:pt x="274" y="544"/>
                    </a:lnTo>
                    <a:lnTo>
                      <a:pt x="280" y="550"/>
                    </a:lnTo>
                    <a:lnTo>
                      <a:pt x="286" y="554"/>
                    </a:lnTo>
                    <a:lnTo>
                      <a:pt x="290" y="558"/>
                    </a:lnTo>
                    <a:lnTo>
                      <a:pt x="292" y="564"/>
                    </a:lnTo>
                    <a:lnTo>
                      <a:pt x="292" y="570"/>
                    </a:lnTo>
                    <a:lnTo>
                      <a:pt x="292" y="574"/>
                    </a:lnTo>
                    <a:lnTo>
                      <a:pt x="288" y="584"/>
                    </a:lnTo>
                    <a:lnTo>
                      <a:pt x="280" y="592"/>
                    </a:lnTo>
                    <a:lnTo>
                      <a:pt x="270" y="598"/>
                    </a:lnTo>
                    <a:lnTo>
                      <a:pt x="258" y="600"/>
                    </a:lnTo>
                    <a:lnTo>
                      <a:pt x="244" y="598"/>
                    </a:lnTo>
                    <a:lnTo>
                      <a:pt x="244" y="598"/>
                    </a:lnTo>
                    <a:lnTo>
                      <a:pt x="240" y="598"/>
                    </a:lnTo>
                    <a:lnTo>
                      <a:pt x="234" y="598"/>
                    </a:lnTo>
                    <a:lnTo>
                      <a:pt x="226" y="602"/>
                    </a:lnTo>
                    <a:lnTo>
                      <a:pt x="220" y="610"/>
                    </a:lnTo>
                    <a:lnTo>
                      <a:pt x="214" y="618"/>
                    </a:lnTo>
                    <a:lnTo>
                      <a:pt x="210" y="624"/>
                    </a:lnTo>
                    <a:lnTo>
                      <a:pt x="202" y="630"/>
                    </a:lnTo>
                    <a:lnTo>
                      <a:pt x="198" y="630"/>
                    </a:lnTo>
                    <a:lnTo>
                      <a:pt x="192" y="630"/>
                    </a:lnTo>
                    <a:lnTo>
                      <a:pt x="186" y="628"/>
                    </a:lnTo>
                    <a:lnTo>
                      <a:pt x="180" y="624"/>
                    </a:lnTo>
                    <a:lnTo>
                      <a:pt x="180" y="624"/>
                    </a:lnTo>
                    <a:lnTo>
                      <a:pt x="172" y="620"/>
                    </a:lnTo>
                    <a:lnTo>
                      <a:pt x="166" y="618"/>
                    </a:lnTo>
                    <a:lnTo>
                      <a:pt x="160" y="618"/>
                    </a:lnTo>
                    <a:lnTo>
                      <a:pt x="154" y="620"/>
                    </a:lnTo>
                    <a:lnTo>
                      <a:pt x="144" y="626"/>
                    </a:lnTo>
                    <a:lnTo>
                      <a:pt x="136" y="636"/>
                    </a:lnTo>
                    <a:lnTo>
                      <a:pt x="124" y="658"/>
                    </a:lnTo>
                    <a:lnTo>
                      <a:pt x="118" y="666"/>
                    </a:lnTo>
                    <a:lnTo>
                      <a:pt x="112" y="672"/>
                    </a:lnTo>
                    <a:lnTo>
                      <a:pt x="112" y="672"/>
                    </a:lnTo>
                    <a:lnTo>
                      <a:pt x="106" y="674"/>
                    </a:lnTo>
                    <a:lnTo>
                      <a:pt x="102" y="678"/>
                    </a:lnTo>
                    <a:lnTo>
                      <a:pt x="96" y="690"/>
                    </a:lnTo>
                    <a:lnTo>
                      <a:pt x="92" y="702"/>
                    </a:lnTo>
                    <a:lnTo>
                      <a:pt x="88" y="708"/>
                    </a:lnTo>
                    <a:lnTo>
                      <a:pt x="82" y="712"/>
                    </a:lnTo>
                    <a:lnTo>
                      <a:pt x="82" y="712"/>
                    </a:lnTo>
                    <a:lnTo>
                      <a:pt x="76" y="716"/>
                    </a:lnTo>
                    <a:lnTo>
                      <a:pt x="74" y="720"/>
                    </a:lnTo>
                    <a:lnTo>
                      <a:pt x="74" y="726"/>
                    </a:lnTo>
                    <a:lnTo>
                      <a:pt x="76" y="730"/>
                    </a:lnTo>
                    <a:lnTo>
                      <a:pt x="88" y="740"/>
                    </a:lnTo>
                    <a:lnTo>
                      <a:pt x="108" y="756"/>
                    </a:lnTo>
                    <a:lnTo>
                      <a:pt x="108" y="756"/>
                    </a:lnTo>
                    <a:lnTo>
                      <a:pt x="116" y="764"/>
                    </a:lnTo>
                    <a:lnTo>
                      <a:pt x="118" y="772"/>
                    </a:lnTo>
                    <a:lnTo>
                      <a:pt x="118" y="778"/>
                    </a:lnTo>
                    <a:lnTo>
                      <a:pt x="116" y="784"/>
                    </a:lnTo>
                    <a:lnTo>
                      <a:pt x="114" y="790"/>
                    </a:lnTo>
                    <a:lnTo>
                      <a:pt x="112" y="794"/>
                    </a:lnTo>
                    <a:lnTo>
                      <a:pt x="112" y="800"/>
                    </a:lnTo>
                    <a:lnTo>
                      <a:pt x="116" y="804"/>
                    </a:lnTo>
                    <a:lnTo>
                      <a:pt x="116" y="804"/>
                    </a:lnTo>
                    <a:lnTo>
                      <a:pt x="132" y="818"/>
                    </a:lnTo>
                    <a:lnTo>
                      <a:pt x="148" y="834"/>
                    </a:lnTo>
                    <a:lnTo>
                      <a:pt x="158" y="840"/>
                    </a:lnTo>
                    <a:lnTo>
                      <a:pt x="168" y="844"/>
                    </a:lnTo>
                    <a:lnTo>
                      <a:pt x="180" y="844"/>
                    </a:lnTo>
                    <a:lnTo>
                      <a:pt x="194" y="840"/>
                    </a:lnTo>
                    <a:lnTo>
                      <a:pt x="194" y="840"/>
                    </a:lnTo>
                    <a:lnTo>
                      <a:pt x="208" y="836"/>
                    </a:lnTo>
                    <a:lnTo>
                      <a:pt x="218" y="834"/>
                    </a:lnTo>
                    <a:lnTo>
                      <a:pt x="228" y="836"/>
                    </a:lnTo>
                    <a:lnTo>
                      <a:pt x="234" y="838"/>
                    </a:lnTo>
                    <a:lnTo>
                      <a:pt x="240" y="842"/>
                    </a:lnTo>
                    <a:lnTo>
                      <a:pt x="242" y="848"/>
                    </a:lnTo>
                    <a:lnTo>
                      <a:pt x="242" y="858"/>
                    </a:lnTo>
                    <a:lnTo>
                      <a:pt x="238" y="868"/>
                    </a:lnTo>
                    <a:lnTo>
                      <a:pt x="238" y="868"/>
                    </a:lnTo>
                    <a:lnTo>
                      <a:pt x="236" y="878"/>
                    </a:lnTo>
                    <a:lnTo>
                      <a:pt x="236" y="884"/>
                    </a:lnTo>
                    <a:lnTo>
                      <a:pt x="238" y="888"/>
                    </a:lnTo>
                    <a:lnTo>
                      <a:pt x="242" y="890"/>
                    </a:lnTo>
                    <a:lnTo>
                      <a:pt x="244" y="892"/>
                    </a:lnTo>
                    <a:lnTo>
                      <a:pt x="246" y="896"/>
                    </a:lnTo>
                    <a:lnTo>
                      <a:pt x="246" y="900"/>
                    </a:lnTo>
                    <a:lnTo>
                      <a:pt x="244" y="908"/>
                    </a:lnTo>
                    <a:lnTo>
                      <a:pt x="244" y="908"/>
                    </a:lnTo>
                    <a:lnTo>
                      <a:pt x="242" y="918"/>
                    </a:lnTo>
                    <a:lnTo>
                      <a:pt x="244" y="922"/>
                    </a:lnTo>
                    <a:lnTo>
                      <a:pt x="248" y="924"/>
                    </a:lnTo>
                    <a:lnTo>
                      <a:pt x="254" y="924"/>
                    </a:lnTo>
                    <a:lnTo>
                      <a:pt x="262" y="920"/>
                    </a:lnTo>
                    <a:lnTo>
                      <a:pt x="270" y="916"/>
                    </a:lnTo>
                    <a:lnTo>
                      <a:pt x="284" y="904"/>
                    </a:lnTo>
                    <a:lnTo>
                      <a:pt x="284" y="904"/>
                    </a:lnTo>
                    <a:lnTo>
                      <a:pt x="292" y="900"/>
                    </a:lnTo>
                    <a:lnTo>
                      <a:pt x="300" y="898"/>
                    </a:lnTo>
                    <a:lnTo>
                      <a:pt x="308" y="898"/>
                    </a:lnTo>
                    <a:lnTo>
                      <a:pt x="316" y="902"/>
                    </a:lnTo>
                    <a:lnTo>
                      <a:pt x="326" y="906"/>
                    </a:lnTo>
                    <a:lnTo>
                      <a:pt x="336" y="912"/>
                    </a:lnTo>
                    <a:lnTo>
                      <a:pt x="352" y="926"/>
                    </a:lnTo>
                    <a:lnTo>
                      <a:pt x="352" y="926"/>
                    </a:lnTo>
                    <a:lnTo>
                      <a:pt x="358" y="930"/>
                    </a:lnTo>
                    <a:lnTo>
                      <a:pt x="362" y="932"/>
                    </a:lnTo>
                    <a:lnTo>
                      <a:pt x="366" y="930"/>
                    </a:lnTo>
                    <a:lnTo>
                      <a:pt x="370" y="926"/>
                    </a:lnTo>
                    <a:lnTo>
                      <a:pt x="376" y="918"/>
                    </a:lnTo>
                    <a:lnTo>
                      <a:pt x="380" y="916"/>
                    </a:lnTo>
                    <a:lnTo>
                      <a:pt x="386" y="918"/>
                    </a:lnTo>
                    <a:lnTo>
                      <a:pt x="386" y="918"/>
                    </a:lnTo>
                    <a:lnTo>
                      <a:pt x="392" y="920"/>
                    </a:lnTo>
                    <a:lnTo>
                      <a:pt x="402" y="918"/>
                    </a:lnTo>
                    <a:lnTo>
                      <a:pt x="420" y="912"/>
                    </a:lnTo>
                    <a:lnTo>
                      <a:pt x="432" y="908"/>
                    </a:lnTo>
                    <a:lnTo>
                      <a:pt x="432" y="908"/>
                    </a:lnTo>
                    <a:lnTo>
                      <a:pt x="432" y="910"/>
                    </a:lnTo>
                    <a:lnTo>
                      <a:pt x="430" y="916"/>
                    </a:lnTo>
                    <a:lnTo>
                      <a:pt x="430" y="916"/>
                    </a:lnTo>
                    <a:lnTo>
                      <a:pt x="418" y="932"/>
                    </a:lnTo>
                    <a:lnTo>
                      <a:pt x="412" y="946"/>
                    </a:lnTo>
                    <a:lnTo>
                      <a:pt x="410" y="962"/>
                    </a:lnTo>
                    <a:lnTo>
                      <a:pt x="410" y="978"/>
                    </a:lnTo>
                    <a:lnTo>
                      <a:pt x="410" y="978"/>
                    </a:lnTo>
                    <a:lnTo>
                      <a:pt x="408" y="986"/>
                    </a:lnTo>
                    <a:lnTo>
                      <a:pt x="406" y="990"/>
                    </a:lnTo>
                    <a:lnTo>
                      <a:pt x="402" y="992"/>
                    </a:lnTo>
                    <a:lnTo>
                      <a:pt x="396" y="994"/>
                    </a:lnTo>
                    <a:lnTo>
                      <a:pt x="392" y="998"/>
                    </a:lnTo>
                    <a:lnTo>
                      <a:pt x="386" y="1000"/>
                    </a:lnTo>
                    <a:lnTo>
                      <a:pt x="380" y="1008"/>
                    </a:lnTo>
                    <a:lnTo>
                      <a:pt x="374" y="1018"/>
                    </a:lnTo>
                    <a:lnTo>
                      <a:pt x="374" y="1018"/>
                    </a:lnTo>
                    <a:lnTo>
                      <a:pt x="368" y="1028"/>
                    </a:lnTo>
                    <a:lnTo>
                      <a:pt x="360" y="1036"/>
                    </a:lnTo>
                    <a:lnTo>
                      <a:pt x="352" y="1040"/>
                    </a:lnTo>
                    <a:lnTo>
                      <a:pt x="342" y="1044"/>
                    </a:lnTo>
                    <a:lnTo>
                      <a:pt x="332" y="1048"/>
                    </a:lnTo>
                    <a:lnTo>
                      <a:pt x="324" y="1054"/>
                    </a:lnTo>
                    <a:lnTo>
                      <a:pt x="314" y="1060"/>
                    </a:lnTo>
                    <a:lnTo>
                      <a:pt x="306" y="1072"/>
                    </a:lnTo>
                    <a:lnTo>
                      <a:pt x="306" y="1072"/>
                    </a:lnTo>
                    <a:lnTo>
                      <a:pt x="300" y="1082"/>
                    </a:lnTo>
                    <a:lnTo>
                      <a:pt x="296" y="1088"/>
                    </a:lnTo>
                    <a:lnTo>
                      <a:pt x="292" y="1090"/>
                    </a:lnTo>
                    <a:lnTo>
                      <a:pt x="288" y="1088"/>
                    </a:lnTo>
                    <a:lnTo>
                      <a:pt x="276" y="1086"/>
                    </a:lnTo>
                    <a:lnTo>
                      <a:pt x="268" y="1088"/>
                    </a:lnTo>
                    <a:lnTo>
                      <a:pt x="254" y="1090"/>
                    </a:lnTo>
                    <a:lnTo>
                      <a:pt x="254" y="1090"/>
                    </a:lnTo>
                    <a:lnTo>
                      <a:pt x="244" y="1096"/>
                    </a:lnTo>
                    <a:lnTo>
                      <a:pt x="236" y="1100"/>
                    </a:lnTo>
                    <a:lnTo>
                      <a:pt x="232" y="1104"/>
                    </a:lnTo>
                    <a:lnTo>
                      <a:pt x="228" y="1110"/>
                    </a:lnTo>
                    <a:lnTo>
                      <a:pt x="222" y="1118"/>
                    </a:lnTo>
                    <a:lnTo>
                      <a:pt x="218" y="1124"/>
                    </a:lnTo>
                    <a:lnTo>
                      <a:pt x="210" y="1128"/>
                    </a:lnTo>
                    <a:lnTo>
                      <a:pt x="210" y="1128"/>
                    </a:lnTo>
                    <a:lnTo>
                      <a:pt x="200" y="1132"/>
                    </a:lnTo>
                    <a:lnTo>
                      <a:pt x="194" y="1138"/>
                    </a:lnTo>
                    <a:lnTo>
                      <a:pt x="188" y="1144"/>
                    </a:lnTo>
                    <a:lnTo>
                      <a:pt x="186" y="1148"/>
                    </a:lnTo>
                    <a:lnTo>
                      <a:pt x="188" y="1152"/>
                    </a:lnTo>
                    <a:lnTo>
                      <a:pt x="192" y="1154"/>
                    </a:lnTo>
                    <a:lnTo>
                      <a:pt x="200" y="1154"/>
                    </a:lnTo>
                    <a:lnTo>
                      <a:pt x="212" y="1150"/>
                    </a:lnTo>
                    <a:lnTo>
                      <a:pt x="212" y="1150"/>
                    </a:lnTo>
                    <a:lnTo>
                      <a:pt x="224" y="1144"/>
                    </a:lnTo>
                    <a:lnTo>
                      <a:pt x="234" y="1138"/>
                    </a:lnTo>
                    <a:lnTo>
                      <a:pt x="248" y="1124"/>
                    </a:lnTo>
                    <a:lnTo>
                      <a:pt x="256" y="1116"/>
                    </a:lnTo>
                    <a:lnTo>
                      <a:pt x="258" y="1116"/>
                    </a:lnTo>
                    <a:lnTo>
                      <a:pt x="262" y="1120"/>
                    </a:lnTo>
                    <a:lnTo>
                      <a:pt x="262" y="1120"/>
                    </a:lnTo>
                    <a:lnTo>
                      <a:pt x="266" y="1124"/>
                    </a:lnTo>
                    <a:lnTo>
                      <a:pt x="270" y="1124"/>
                    </a:lnTo>
                    <a:lnTo>
                      <a:pt x="278" y="1122"/>
                    </a:lnTo>
                    <a:lnTo>
                      <a:pt x="282" y="1120"/>
                    </a:lnTo>
                    <a:lnTo>
                      <a:pt x="284" y="1120"/>
                    </a:lnTo>
                    <a:lnTo>
                      <a:pt x="288" y="1124"/>
                    </a:lnTo>
                    <a:lnTo>
                      <a:pt x="290" y="1128"/>
                    </a:lnTo>
                    <a:lnTo>
                      <a:pt x="290" y="1128"/>
                    </a:lnTo>
                    <a:lnTo>
                      <a:pt x="292" y="1136"/>
                    </a:lnTo>
                    <a:lnTo>
                      <a:pt x="296" y="1138"/>
                    </a:lnTo>
                    <a:lnTo>
                      <a:pt x="298" y="1140"/>
                    </a:lnTo>
                    <a:lnTo>
                      <a:pt x="302" y="1138"/>
                    </a:lnTo>
                    <a:lnTo>
                      <a:pt x="306" y="1136"/>
                    </a:lnTo>
                    <a:lnTo>
                      <a:pt x="308" y="1130"/>
                    </a:lnTo>
                    <a:lnTo>
                      <a:pt x="308" y="1126"/>
                    </a:lnTo>
                    <a:lnTo>
                      <a:pt x="306" y="1120"/>
                    </a:lnTo>
                    <a:lnTo>
                      <a:pt x="306" y="1120"/>
                    </a:lnTo>
                    <a:lnTo>
                      <a:pt x="306" y="1114"/>
                    </a:lnTo>
                    <a:lnTo>
                      <a:pt x="308" y="1110"/>
                    </a:lnTo>
                    <a:lnTo>
                      <a:pt x="312" y="1106"/>
                    </a:lnTo>
                    <a:lnTo>
                      <a:pt x="316" y="1102"/>
                    </a:lnTo>
                    <a:lnTo>
                      <a:pt x="322" y="1100"/>
                    </a:lnTo>
                    <a:lnTo>
                      <a:pt x="328" y="1100"/>
                    </a:lnTo>
                    <a:lnTo>
                      <a:pt x="332" y="1102"/>
                    </a:lnTo>
                    <a:lnTo>
                      <a:pt x="334" y="1108"/>
                    </a:lnTo>
                    <a:lnTo>
                      <a:pt x="334" y="1108"/>
                    </a:lnTo>
                    <a:lnTo>
                      <a:pt x="334" y="1110"/>
                    </a:lnTo>
                    <a:lnTo>
                      <a:pt x="336" y="1110"/>
                    </a:lnTo>
                    <a:lnTo>
                      <a:pt x="340" y="1110"/>
                    </a:lnTo>
                    <a:lnTo>
                      <a:pt x="354" y="1100"/>
                    </a:lnTo>
                    <a:lnTo>
                      <a:pt x="372" y="1088"/>
                    </a:lnTo>
                    <a:lnTo>
                      <a:pt x="380" y="1084"/>
                    </a:lnTo>
                    <a:lnTo>
                      <a:pt x="388" y="1082"/>
                    </a:lnTo>
                    <a:lnTo>
                      <a:pt x="388" y="1082"/>
                    </a:lnTo>
                    <a:lnTo>
                      <a:pt x="394" y="1082"/>
                    </a:lnTo>
                    <a:lnTo>
                      <a:pt x="396" y="1080"/>
                    </a:lnTo>
                    <a:lnTo>
                      <a:pt x="394" y="1074"/>
                    </a:lnTo>
                    <a:lnTo>
                      <a:pt x="394" y="1068"/>
                    </a:lnTo>
                    <a:lnTo>
                      <a:pt x="398" y="1062"/>
                    </a:lnTo>
                    <a:lnTo>
                      <a:pt x="408" y="1052"/>
                    </a:lnTo>
                    <a:lnTo>
                      <a:pt x="424" y="1042"/>
                    </a:lnTo>
                    <a:lnTo>
                      <a:pt x="424" y="1042"/>
                    </a:lnTo>
                    <a:lnTo>
                      <a:pt x="440" y="1032"/>
                    </a:lnTo>
                    <a:lnTo>
                      <a:pt x="452" y="1024"/>
                    </a:lnTo>
                    <a:lnTo>
                      <a:pt x="462" y="1016"/>
                    </a:lnTo>
                    <a:lnTo>
                      <a:pt x="468" y="1010"/>
                    </a:lnTo>
                    <a:lnTo>
                      <a:pt x="478" y="998"/>
                    </a:lnTo>
                    <a:lnTo>
                      <a:pt x="484" y="994"/>
                    </a:lnTo>
                    <a:lnTo>
                      <a:pt x="492" y="988"/>
                    </a:lnTo>
                    <a:lnTo>
                      <a:pt x="492" y="988"/>
                    </a:lnTo>
                    <a:lnTo>
                      <a:pt x="516" y="976"/>
                    </a:lnTo>
                    <a:lnTo>
                      <a:pt x="538" y="964"/>
                    </a:lnTo>
                    <a:lnTo>
                      <a:pt x="548" y="956"/>
                    </a:lnTo>
                    <a:lnTo>
                      <a:pt x="556" y="950"/>
                    </a:lnTo>
                    <a:lnTo>
                      <a:pt x="562" y="942"/>
                    </a:lnTo>
                    <a:lnTo>
                      <a:pt x="566" y="934"/>
                    </a:lnTo>
                    <a:lnTo>
                      <a:pt x="566" y="934"/>
                    </a:lnTo>
                    <a:lnTo>
                      <a:pt x="568" y="928"/>
                    </a:lnTo>
                    <a:lnTo>
                      <a:pt x="572" y="922"/>
                    </a:lnTo>
                    <a:lnTo>
                      <a:pt x="580" y="916"/>
                    </a:lnTo>
                    <a:lnTo>
                      <a:pt x="588" y="912"/>
                    </a:lnTo>
                    <a:lnTo>
                      <a:pt x="592" y="906"/>
                    </a:lnTo>
                    <a:lnTo>
                      <a:pt x="592" y="900"/>
                    </a:lnTo>
                    <a:lnTo>
                      <a:pt x="592" y="900"/>
                    </a:lnTo>
                    <a:lnTo>
                      <a:pt x="592" y="898"/>
                    </a:lnTo>
                    <a:lnTo>
                      <a:pt x="590" y="896"/>
                    </a:lnTo>
                    <a:lnTo>
                      <a:pt x="582" y="892"/>
                    </a:lnTo>
                    <a:lnTo>
                      <a:pt x="564" y="892"/>
                    </a:lnTo>
                    <a:lnTo>
                      <a:pt x="556" y="890"/>
                    </a:lnTo>
                    <a:lnTo>
                      <a:pt x="554" y="890"/>
                    </a:lnTo>
                    <a:lnTo>
                      <a:pt x="554" y="888"/>
                    </a:lnTo>
                    <a:lnTo>
                      <a:pt x="554" y="886"/>
                    </a:lnTo>
                    <a:lnTo>
                      <a:pt x="556" y="882"/>
                    </a:lnTo>
                    <a:lnTo>
                      <a:pt x="570" y="870"/>
                    </a:lnTo>
                    <a:lnTo>
                      <a:pt x="570" y="870"/>
                    </a:lnTo>
                    <a:lnTo>
                      <a:pt x="598" y="846"/>
                    </a:lnTo>
                    <a:lnTo>
                      <a:pt x="616" y="828"/>
                    </a:lnTo>
                    <a:lnTo>
                      <a:pt x="630" y="810"/>
                    </a:lnTo>
                    <a:lnTo>
                      <a:pt x="644" y="786"/>
                    </a:lnTo>
                    <a:lnTo>
                      <a:pt x="644" y="786"/>
                    </a:lnTo>
                    <a:lnTo>
                      <a:pt x="654" y="774"/>
                    </a:lnTo>
                    <a:lnTo>
                      <a:pt x="666" y="764"/>
                    </a:lnTo>
                    <a:lnTo>
                      <a:pt x="680" y="756"/>
                    </a:lnTo>
                    <a:lnTo>
                      <a:pt x="694" y="750"/>
                    </a:lnTo>
                    <a:lnTo>
                      <a:pt x="710" y="750"/>
                    </a:lnTo>
                    <a:lnTo>
                      <a:pt x="726" y="752"/>
                    </a:lnTo>
                    <a:lnTo>
                      <a:pt x="742" y="758"/>
                    </a:lnTo>
                    <a:lnTo>
                      <a:pt x="750" y="764"/>
                    </a:lnTo>
                    <a:lnTo>
                      <a:pt x="758" y="770"/>
                    </a:lnTo>
                    <a:lnTo>
                      <a:pt x="758" y="770"/>
                    </a:lnTo>
                    <a:lnTo>
                      <a:pt x="768" y="782"/>
                    </a:lnTo>
                    <a:lnTo>
                      <a:pt x="770" y="784"/>
                    </a:lnTo>
                    <a:lnTo>
                      <a:pt x="770" y="784"/>
                    </a:lnTo>
                    <a:lnTo>
                      <a:pt x="752" y="776"/>
                    </a:lnTo>
                    <a:lnTo>
                      <a:pt x="738" y="768"/>
                    </a:lnTo>
                    <a:lnTo>
                      <a:pt x="720" y="764"/>
                    </a:lnTo>
                    <a:lnTo>
                      <a:pt x="712" y="762"/>
                    </a:lnTo>
                    <a:lnTo>
                      <a:pt x="704" y="762"/>
                    </a:lnTo>
                    <a:lnTo>
                      <a:pt x="696" y="764"/>
                    </a:lnTo>
                    <a:lnTo>
                      <a:pt x="690" y="768"/>
                    </a:lnTo>
                    <a:lnTo>
                      <a:pt x="690" y="768"/>
                    </a:lnTo>
                    <a:lnTo>
                      <a:pt x="680" y="776"/>
                    </a:lnTo>
                    <a:lnTo>
                      <a:pt x="674" y="784"/>
                    </a:lnTo>
                    <a:lnTo>
                      <a:pt x="672" y="790"/>
                    </a:lnTo>
                    <a:lnTo>
                      <a:pt x="672" y="796"/>
                    </a:lnTo>
                    <a:lnTo>
                      <a:pt x="672" y="802"/>
                    </a:lnTo>
                    <a:lnTo>
                      <a:pt x="670" y="810"/>
                    </a:lnTo>
                    <a:lnTo>
                      <a:pt x="666" y="818"/>
                    </a:lnTo>
                    <a:lnTo>
                      <a:pt x="658" y="828"/>
                    </a:lnTo>
                    <a:lnTo>
                      <a:pt x="658" y="828"/>
                    </a:lnTo>
                    <a:lnTo>
                      <a:pt x="652" y="836"/>
                    </a:lnTo>
                    <a:lnTo>
                      <a:pt x="650" y="844"/>
                    </a:lnTo>
                    <a:lnTo>
                      <a:pt x="652" y="848"/>
                    </a:lnTo>
                    <a:lnTo>
                      <a:pt x="656" y="852"/>
                    </a:lnTo>
                    <a:lnTo>
                      <a:pt x="660" y="856"/>
                    </a:lnTo>
                    <a:lnTo>
                      <a:pt x="662" y="858"/>
                    </a:lnTo>
                    <a:lnTo>
                      <a:pt x="662" y="862"/>
                    </a:lnTo>
                    <a:lnTo>
                      <a:pt x="656" y="866"/>
                    </a:lnTo>
                    <a:lnTo>
                      <a:pt x="656" y="866"/>
                    </a:lnTo>
                    <a:lnTo>
                      <a:pt x="646" y="874"/>
                    </a:lnTo>
                    <a:lnTo>
                      <a:pt x="644" y="876"/>
                    </a:lnTo>
                    <a:lnTo>
                      <a:pt x="644" y="878"/>
                    </a:lnTo>
                    <a:lnTo>
                      <a:pt x="646" y="880"/>
                    </a:lnTo>
                    <a:lnTo>
                      <a:pt x="648" y="882"/>
                    </a:lnTo>
                    <a:lnTo>
                      <a:pt x="658" y="884"/>
                    </a:lnTo>
                    <a:lnTo>
                      <a:pt x="670" y="884"/>
                    </a:lnTo>
                    <a:lnTo>
                      <a:pt x="684" y="882"/>
                    </a:lnTo>
                    <a:lnTo>
                      <a:pt x="698" y="876"/>
                    </a:lnTo>
                    <a:lnTo>
                      <a:pt x="712" y="866"/>
                    </a:lnTo>
                    <a:lnTo>
                      <a:pt x="712" y="866"/>
                    </a:lnTo>
                    <a:lnTo>
                      <a:pt x="732" y="850"/>
                    </a:lnTo>
                    <a:lnTo>
                      <a:pt x="748" y="840"/>
                    </a:lnTo>
                    <a:lnTo>
                      <a:pt x="762" y="834"/>
                    </a:lnTo>
                    <a:lnTo>
                      <a:pt x="778" y="834"/>
                    </a:lnTo>
                    <a:lnTo>
                      <a:pt x="778" y="834"/>
                    </a:lnTo>
                    <a:lnTo>
                      <a:pt x="786" y="832"/>
                    </a:lnTo>
                    <a:lnTo>
                      <a:pt x="790" y="830"/>
                    </a:lnTo>
                    <a:lnTo>
                      <a:pt x="790" y="828"/>
                    </a:lnTo>
                    <a:lnTo>
                      <a:pt x="790" y="824"/>
                    </a:lnTo>
                    <a:lnTo>
                      <a:pt x="790" y="820"/>
                    </a:lnTo>
                    <a:lnTo>
                      <a:pt x="790" y="818"/>
                    </a:lnTo>
                    <a:lnTo>
                      <a:pt x="794" y="814"/>
                    </a:lnTo>
                    <a:lnTo>
                      <a:pt x="800" y="810"/>
                    </a:lnTo>
                    <a:lnTo>
                      <a:pt x="800" y="810"/>
                    </a:lnTo>
                    <a:lnTo>
                      <a:pt x="804" y="806"/>
                    </a:lnTo>
                    <a:lnTo>
                      <a:pt x="806" y="802"/>
                    </a:lnTo>
                    <a:lnTo>
                      <a:pt x="804" y="796"/>
                    </a:lnTo>
                    <a:lnTo>
                      <a:pt x="802" y="790"/>
                    </a:lnTo>
                    <a:lnTo>
                      <a:pt x="800" y="784"/>
                    </a:lnTo>
                    <a:lnTo>
                      <a:pt x="800" y="780"/>
                    </a:lnTo>
                    <a:lnTo>
                      <a:pt x="804" y="776"/>
                    </a:lnTo>
                    <a:lnTo>
                      <a:pt x="812" y="774"/>
                    </a:lnTo>
                    <a:lnTo>
                      <a:pt x="812" y="774"/>
                    </a:lnTo>
                    <a:lnTo>
                      <a:pt x="824" y="772"/>
                    </a:lnTo>
                    <a:lnTo>
                      <a:pt x="834" y="770"/>
                    </a:lnTo>
                    <a:lnTo>
                      <a:pt x="850" y="764"/>
                    </a:lnTo>
                    <a:lnTo>
                      <a:pt x="856" y="764"/>
                    </a:lnTo>
                    <a:lnTo>
                      <a:pt x="860" y="764"/>
                    </a:lnTo>
                    <a:lnTo>
                      <a:pt x="862" y="768"/>
                    </a:lnTo>
                    <a:lnTo>
                      <a:pt x="862" y="774"/>
                    </a:lnTo>
                    <a:lnTo>
                      <a:pt x="862" y="774"/>
                    </a:lnTo>
                    <a:lnTo>
                      <a:pt x="862" y="780"/>
                    </a:lnTo>
                    <a:lnTo>
                      <a:pt x="866" y="784"/>
                    </a:lnTo>
                    <a:lnTo>
                      <a:pt x="870" y="788"/>
                    </a:lnTo>
                    <a:lnTo>
                      <a:pt x="874" y="790"/>
                    </a:lnTo>
                    <a:lnTo>
                      <a:pt x="888" y="794"/>
                    </a:lnTo>
                    <a:lnTo>
                      <a:pt x="896" y="798"/>
                    </a:lnTo>
                    <a:lnTo>
                      <a:pt x="906" y="802"/>
                    </a:lnTo>
                    <a:lnTo>
                      <a:pt x="906" y="802"/>
                    </a:lnTo>
                    <a:lnTo>
                      <a:pt x="912" y="806"/>
                    </a:lnTo>
                    <a:lnTo>
                      <a:pt x="918" y="806"/>
                    </a:lnTo>
                    <a:lnTo>
                      <a:pt x="922" y="804"/>
                    </a:lnTo>
                    <a:lnTo>
                      <a:pt x="924" y="802"/>
                    </a:lnTo>
                    <a:lnTo>
                      <a:pt x="926" y="800"/>
                    </a:lnTo>
                    <a:lnTo>
                      <a:pt x="930" y="800"/>
                    </a:lnTo>
                    <a:lnTo>
                      <a:pt x="934" y="804"/>
                    </a:lnTo>
                    <a:lnTo>
                      <a:pt x="940" y="810"/>
                    </a:lnTo>
                    <a:lnTo>
                      <a:pt x="940" y="810"/>
                    </a:lnTo>
                    <a:lnTo>
                      <a:pt x="948" y="820"/>
                    </a:lnTo>
                    <a:lnTo>
                      <a:pt x="958" y="824"/>
                    </a:lnTo>
                    <a:lnTo>
                      <a:pt x="968" y="828"/>
                    </a:lnTo>
                    <a:lnTo>
                      <a:pt x="978" y="828"/>
                    </a:lnTo>
                    <a:lnTo>
                      <a:pt x="1002" y="826"/>
                    </a:lnTo>
                    <a:lnTo>
                      <a:pt x="1024" y="824"/>
                    </a:lnTo>
                    <a:lnTo>
                      <a:pt x="1024" y="824"/>
                    </a:lnTo>
                    <a:lnTo>
                      <a:pt x="1036" y="826"/>
                    </a:lnTo>
                    <a:lnTo>
                      <a:pt x="1050" y="830"/>
                    </a:lnTo>
                    <a:lnTo>
                      <a:pt x="1076" y="842"/>
                    </a:lnTo>
                    <a:lnTo>
                      <a:pt x="1090" y="846"/>
                    </a:lnTo>
                    <a:lnTo>
                      <a:pt x="1104" y="850"/>
                    </a:lnTo>
                    <a:lnTo>
                      <a:pt x="1116" y="850"/>
                    </a:lnTo>
                    <a:lnTo>
                      <a:pt x="1122" y="848"/>
                    </a:lnTo>
                    <a:lnTo>
                      <a:pt x="1126" y="846"/>
                    </a:lnTo>
                    <a:lnTo>
                      <a:pt x="1126" y="846"/>
                    </a:lnTo>
                    <a:lnTo>
                      <a:pt x="1136" y="842"/>
                    </a:lnTo>
                    <a:lnTo>
                      <a:pt x="1142" y="840"/>
                    </a:lnTo>
                    <a:lnTo>
                      <a:pt x="1146" y="840"/>
                    </a:lnTo>
                    <a:lnTo>
                      <a:pt x="1150" y="842"/>
                    </a:lnTo>
                    <a:lnTo>
                      <a:pt x="1150" y="846"/>
                    </a:lnTo>
                    <a:lnTo>
                      <a:pt x="1150" y="850"/>
                    </a:lnTo>
                    <a:lnTo>
                      <a:pt x="1146" y="854"/>
                    </a:lnTo>
                    <a:lnTo>
                      <a:pt x="1142" y="858"/>
                    </a:lnTo>
                    <a:lnTo>
                      <a:pt x="1142" y="858"/>
                    </a:lnTo>
                    <a:lnTo>
                      <a:pt x="1138" y="860"/>
                    </a:lnTo>
                    <a:lnTo>
                      <a:pt x="1140" y="864"/>
                    </a:lnTo>
                    <a:lnTo>
                      <a:pt x="1146" y="868"/>
                    </a:lnTo>
                    <a:lnTo>
                      <a:pt x="1154" y="874"/>
                    </a:lnTo>
                    <a:lnTo>
                      <a:pt x="1174" y="882"/>
                    </a:lnTo>
                    <a:lnTo>
                      <a:pt x="1192" y="892"/>
                    </a:lnTo>
                    <a:lnTo>
                      <a:pt x="1192" y="892"/>
                    </a:lnTo>
                    <a:lnTo>
                      <a:pt x="1206" y="900"/>
                    </a:lnTo>
                    <a:lnTo>
                      <a:pt x="1216" y="912"/>
                    </a:lnTo>
                    <a:lnTo>
                      <a:pt x="1228" y="924"/>
                    </a:lnTo>
                    <a:lnTo>
                      <a:pt x="1244" y="934"/>
                    </a:lnTo>
                    <a:lnTo>
                      <a:pt x="1244" y="934"/>
                    </a:lnTo>
                    <a:lnTo>
                      <a:pt x="1254" y="938"/>
                    </a:lnTo>
                    <a:lnTo>
                      <a:pt x="1264" y="940"/>
                    </a:lnTo>
                    <a:lnTo>
                      <a:pt x="1272" y="940"/>
                    </a:lnTo>
                    <a:lnTo>
                      <a:pt x="1278" y="940"/>
                    </a:lnTo>
                    <a:lnTo>
                      <a:pt x="1282" y="938"/>
                    </a:lnTo>
                    <a:lnTo>
                      <a:pt x="1284" y="934"/>
                    </a:lnTo>
                    <a:lnTo>
                      <a:pt x="1284" y="930"/>
                    </a:lnTo>
                    <a:lnTo>
                      <a:pt x="1280" y="924"/>
                    </a:lnTo>
                    <a:lnTo>
                      <a:pt x="1280" y="924"/>
                    </a:lnTo>
                    <a:lnTo>
                      <a:pt x="1272" y="912"/>
                    </a:lnTo>
                    <a:lnTo>
                      <a:pt x="1268" y="904"/>
                    </a:lnTo>
                    <a:lnTo>
                      <a:pt x="1268" y="902"/>
                    </a:lnTo>
                    <a:lnTo>
                      <a:pt x="1270" y="902"/>
                    </a:lnTo>
                    <a:lnTo>
                      <a:pt x="1282" y="912"/>
                    </a:lnTo>
                    <a:lnTo>
                      <a:pt x="1282" y="912"/>
                    </a:lnTo>
                    <a:lnTo>
                      <a:pt x="1298" y="928"/>
                    </a:lnTo>
                    <a:lnTo>
                      <a:pt x="1314" y="938"/>
                    </a:lnTo>
                    <a:lnTo>
                      <a:pt x="1320" y="940"/>
                    </a:lnTo>
                    <a:lnTo>
                      <a:pt x="1324" y="940"/>
                    </a:lnTo>
                    <a:lnTo>
                      <a:pt x="1326" y="938"/>
                    </a:lnTo>
                    <a:lnTo>
                      <a:pt x="1326" y="930"/>
                    </a:lnTo>
                    <a:lnTo>
                      <a:pt x="1326" y="930"/>
                    </a:lnTo>
                    <a:lnTo>
                      <a:pt x="1322" y="916"/>
                    </a:lnTo>
                    <a:lnTo>
                      <a:pt x="1322" y="908"/>
                    </a:lnTo>
                    <a:lnTo>
                      <a:pt x="1322" y="906"/>
                    </a:lnTo>
                    <a:lnTo>
                      <a:pt x="1324" y="908"/>
                    </a:lnTo>
                    <a:lnTo>
                      <a:pt x="1332" y="922"/>
                    </a:lnTo>
                    <a:lnTo>
                      <a:pt x="1332" y="922"/>
                    </a:lnTo>
                    <a:lnTo>
                      <a:pt x="1338" y="930"/>
                    </a:lnTo>
                    <a:lnTo>
                      <a:pt x="1344" y="934"/>
                    </a:lnTo>
                    <a:lnTo>
                      <a:pt x="1348" y="936"/>
                    </a:lnTo>
                    <a:lnTo>
                      <a:pt x="1354" y="938"/>
                    </a:lnTo>
                    <a:lnTo>
                      <a:pt x="1358" y="938"/>
                    </a:lnTo>
                    <a:lnTo>
                      <a:pt x="1362" y="940"/>
                    </a:lnTo>
                    <a:lnTo>
                      <a:pt x="1368" y="942"/>
                    </a:lnTo>
                    <a:lnTo>
                      <a:pt x="1372" y="950"/>
                    </a:lnTo>
                    <a:lnTo>
                      <a:pt x="1372" y="950"/>
                    </a:lnTo>
                    <a:lnTo>
                      <a:pt x="1378" y="966"/>
                    </a:lnTo>
                    <a:lnTo>
                      <a:pt x="1382" y="976"/>
                    </a:lnTo>
                    <a:lnTo>
                      <a:pt x="1384" y="982"/>
                    </a:lnTo>
                    <a:lnTo>
                      <a:pt x="1390" y="988"/>
                    </a:lnTo>
                    <a:lnTo>
                      <a:pt x="1390" y="988"/>
                    </a:lnTo>
                    <a:lnTo>
                      <a:pt x="1394" y="992"/>
                    </a:lnTo>
                    <a:lnTo>
                      <a:pt x="1394" y="996"/>
                    </a:lnTo>
                    <a:lnTo>
                      <a:pt x="1390" y="1002"/>
                    </a:lnTo>
                    <a:lnTo>
                      <a:pt x="1388" y="1006"/>
                    </a:lnTo>
                    <a:lnTo>
                      <a:pt x="1388" y="1008"/>
                    </a:lnTo>
                    <a:lnTo>
                      <a:pt x="1392" y="1012"/>
                    </a:lnTo>
                    <a:lnTo>
                      <a:pt x="1398" y="1014"/>
                    </a:lnTo>
                    <a:lnTo>
                      <a:pt x="1398" y="1014"/>
                    </a:lnTo>
                    <a:lnTo>
                      <a:pt x="1412" y="1020"/>
                    </a:lnTo>
                    <a:lnTo>
                      <a:pt x="1414" y="1024"/>
                    </a:lnTo>
                    <a:lnTo>
                      <a:pt x="1416" y="1026"/>
                    </a:lnTo>
                    <a:lnTo>
                      <a:pt x="1422" y="1036"/>
                    </a:lnTo>
                    <a:lnTo>
                      <a:pt x="1426" y="1042"/>
                    </a:lnTo>
                    <a:lnTo>
                      <a:pt x="1434" y="1052"/>
                    </a:lnTo>
                    <a:lnTo>
                      <a:pt x="1434" y="1052"/>
                    </a:lnTo>
                    <a:lnTo>
                      <a:pt x="1452" y="1064"/>
                    </a:lnTo>
                    <a:lnTo>
                      <a:pt x="1464" y="1070"/>
                    </a:lnTo>
                    <a:lnTo>
                      <a:pt x="1466" y="1074"/>
                    </a:lnTo>
                    <a:lnTo>
                      <a:pt x="1460" y="1076"/>
                    </a:lnTo>
                    <a:lnTo>
                      <a:pt x="1460" y="1076"/>
                    </a:lnTo>
                    <a:lnTo>
                      <a:pt x="1452" y="1080"/>
                    </a:lnTo>
                    <a:lnTo>
                      <a:pt x="1450" y="1086"/>
                    </a:lnTo>
                    <a:lnTo>
                      <a:pt x="1448" y="1092"/>
                    </a:lnTo>
                    <a:lnTo>
                      <a:pt x="1442" y="1100"/>
                    </a:lnTo>
                    <a:lnTo>
                      <a:pt x="1442" y="1100"/>
                    </a:lnTo>
                    <a:lnTo>
                      <a:pt x="1440" y="1104"/>
                    </a:lnTo>
                    <a:lnTo>
                      <a:pt x="1440" y="1108"/>
                    </a:lnTo>
                    <a:lnTo>
                      <a:pt x="1440" y="1112"/>
                    </a:lnTo>
                    <a:lnTo>
                      <a:pt x="1442" y="1114"/>
                    </a:lnTo>
                    <a:lnTo>
                      <a:pt x="1446" y="1116"/>
                    </a:lnTo>
                    <a:lnTo>
                      <a:pt x="1450" y="1114"/>
                    </a:lnTo>
                    <a:lnTo>
                      <a:pt x="1452" y="1112"/>
                    </a:lnTo>
                    <a:lnTo>
                      <a:pt x="1456" y="1106"/>
                    </a:lnTo>
                    <a:lnTo>
                      <a:pt x="1456" y="1106"/>
                    </a:lnTo>
                    <a:lnTo>
                      <a:pt x="1462" y="1092"/>
                    </a:lnTo>
                    <a:lnTo>
                      <a:pt x="1466" y="1088"/>
                    </a:lnTo>
                    <a:lnTo>
                      <a:pt x="1470" y="1084"/>
                    </a:lnTo>
                    <a:lnTo>
                      <a:pt x="1474" y="1082"/>
                    </a:lnTo>
                    <a:lnTo>
                      <a:pt x="1478" y="1084"/>
                    </a:lnTo>
                    <a:lnTo>
                      <a:pt x="1484" y="1088"/>
                    </a:lnTo>
                    <a:lnTo>
                      <a:pt x="1488" y="1094"/>
                    </a:lnTo>
                    <a:lnTo>
                      <a:pt x="1488" y="1094"/>
                    </a:lnTo>
                    <a:lnTo>
                      <a:pt x="1492" y="1104"/>
                    </a:lnTo>
                    <a:lnTo>
                      <a:pt x="1494" y="1112"/>
                    </a:lnTo>
                    <a:lnTo>
                      <a:pt x="1494" y="1118"/>
                    </a:lnTo>
                    <a:lnTo>
                      <a:pt x="1492" y="1124"/>
                    </a:lnTo>
                    <a:lnTo>
                      <a:pt x="1488" y="1134"/>
                    </a:lnTo>
                    <a:lnTo>
                      <a:pt x="1488" y="1138"/>
                    </a:lnTo>
                    <a:lnTo>
                      <a:pt x="1488" y="1144"/>
                    </a:lnTo>
                    <a:lnTo>
                      <a:pt x="1488" y="1144"/>
                    </a:lnTo>
                    <a:lnTo>
                      <a:pt x="1492" y="1152"/>
                    </a:lnTo>
                    <a:lnTo>
                      <a:pt x="1494" y="1160"/>
                    </a:lnTo>
                    <a:lnTo>
                      <a:pt x="1496" y="1164"/>
                    </a:lnTo>
                    <a:lnTo>
                      <a:pt x="1498" y="1164"/>
                    </a:lnTo>
                    <a:lnTo>
                      <a:pt x="1502" y="1162"/>
                    </a:lnTo>
                    <a:lnTo>
                      <a:pt x="1508" y="1158"/>
                    </a:lnTo>
                    <a:lnTo>
                      <a:pt x="1508" y="1158"/>
                    </a:lnTo>
                    <a:lnTo>
                      <a:pt x="1516" y="1150"/>
                    </a:lnTo>
                    <a:lnTo>
                      <a:pt x="1524" y="1142"/>
                    </a:lnTo>
                    <a:lnTo>
                      <a:pt x="1526" y="1138"/>
                    </a:lnTo>
                    <a:lnTo>
                      <a:pt x="1526" y="1132"/>
                    </a:lnTo>
                    <a:lnTo>
                      <a:pt x="1524" y="1118"/>
                    </a:lnTo>
                    <a:lnTo>
                      <a:pt x="1524" y="1118"/>
                    </a:lnTo>
                    <a:lnTo>
                      <a:pt x="1522" y="1106"/>
                    </a:lnTo>
                    <a:lnTo>
                      <a:pt x="1524" y="1098"/>
                    </a:lnTo>
                    <a:lnTo>
                      <a:pt x="1528" y="1094"/>
                    </a:lnTo>
                    <a:lnTo>
                      <a:pt x="1530" y="1090"/>
                    </a:lnTo>
                    <a:lnTo>
                      <a:pt x="1530" y="1090"/>
                    </a:lnTo>
                    <a:lnTo>
                      <a:pt x="1528" y="1098"/>
                    </a:lnTo>
                    <a:lnTo>
                      <a:pt x="1530" y="1106"/>
                    </a:lnTo>
                    <a:lnTo>
                      <a:pt x="1532" y="1118"/>
                    </a:lnTo>
                    <a:lnTo>
                      <a:pt x="1534" y="1130"/>
                    </a:lnTo>
                    <a:lnTo>
                      <a:pt x="1532" y="1136"/>
                    </a:lnTo>
                    <a:lnTo>
                      <a:pt x="1530" y="1140"/>
                    </a:lnTo>
                    <a:lnTo>
                      <a:pt x="1530" y="1140"/>
                    </a:lnTo>
                    <a:lnTo>
                      <a:pt x="1526" y="1142"/>
                    </a:lnTo>
                    <a:lnTo>
                      <a:pt x="1526" y="1146"/>
                    </a:lnTo>
                    <a:lnTo>
                      <a:pt x="1526" y="1152"/>
                    </a:lnTo>
                    <a:lnTo>
                      <a:pt x="1526" y="1160"/>
                    </a:lnTo>
                    <a:lnTo>
                      <a:pt x="1524" y="1162"/>
                    </a:lnTo>
                    <a:lnTo>
                      <a:pt x="1522" y="1166"/>
                    </a:lnTo>
                    <a:lnTo>
                      <a:pt x="1522" y="1166"/>
                    </a:lnTo>
                    <a:lnTo>
                      <a:pt x="1516" y="1172"/>
                    </a:lnTo>
                    <a:lnTo>
                      <a:pt x="1512" y="1178"/>
                    </a:lnTo>
                    <a:lnTo>
                      <a:pt x="1512" y="1182"/>
                    </a:lnTo>
                    <a:lnTo>
                      <a:pt x="1512" y="1186"/>
                    </a:lnTo>
                    <a:lnTo>
                      <a:pt x="1518" y="1192"/>
                    </a:lnTo>
                    <a:lnTo>
                      <a:pt x="1520" y="1194"/>
                    </a:lnTo>
                    <a:lnTo>
                      <a:pt x="1524" y="1198"/>
                    </a:lnTo>
                    <a:lnTo>
                      <a:pt x="1524" y="1198"/>
                    </a:lnTo>
                    <a:lnTo>
                      <a:pt x="1528" y="1210"/>
                    </a:lnTo>
                    <a:lnTo>
                      <a:pt x="1534" y="1222"/>
                    </a:lnTo>
                    <a:lnTo>
                      <a:pt x="1542" y="1232"/>
                    </a:lnTo>
                    <a:lnTo>
                      <a:pt x="1554" y="1244"/>
                    </a:lnTo>
                    <a:lnTo>
                      <a:pt x="1554" y="1244"/>
                    </a:lnTo>
                    <a:lnTo>
                      <a:pt x="1558" y="1246"/>
                    </a:lnTo>
                    <a:lnTo>
                      <a:pt x="1560" y="1244"/>
                    </a:lnTo>
                    <a:lnTo>
                      <a:pt x="1562" y="1236"/>
                    </a:lnTo>
                    <a:lnTo>
                      <a:pt x="1564" y="1230"/>
                    </a:lnTo>
                    <a:lnTo>
                      <a:pt x="1566" y="1224"/>
                    </a:lnTo>
                    <a:lnTo>
                      <a:pt x="1574" y="1218"/>
                    </a:lnTo>
                    <a:lnTo>
                      <a:pt x="1584" y="1216"/>
                    </a:lnTo>
                    <a:lnTo>
                      <a:pt x="1584" y="1216"/>
                    </a:lnTo>
                    <a:lnTo>
                      <a:pt x="1592" y="1216"/>
                    </a:lnTo>
                    <a:lnTo>
                      <a:pt x="1594" y="1216"/>
                    </a:lnTo>
                    <a:lnTo>
                      <a:pt x="1586" y="1222"/>
                    </a:lnTo>
                    <a:lnTo>
                      <a:pt x="1582" y="1228"/>
                    </a:lnTo>
                    <a:lnTo>
                      <a:pt x="1578" y="1234"/>
                    </a:lnTo>
                    <a:lnTo>
                      <a:pt x="1574" y="1240"/>
                    </a:lnTo>
                    <a:lnTo>
                      <a:pt x="1576" y="1248"/>
                    </a:lnTo>
                    <a:lnTo>
                      <a:pt x="1576" y="1248"/>
                    </a:lnTo>
                    <a:lnTo>
                      <a:pt x="1582" y="1258"/>
                    </a:lnTo>
                    <a:lnTo>
                      <a:pt x="1586" y="1260"/>
                    </a:lnTo>
                    <a:lnTo>
                      <a:pt x="1588" y="1262"/>
                    </a:lnTo>
                    <a:lnTo>
                      <a:pt x="1590" y="1274"/>
                    </a:lnTo>
                    <a:lnTo>
                      <a:pt x="1590" y="1274"/>
                    </a:lnTo>
                    <a:lnTo>
                      <a:pt x="1592" y="1280"/>
                    </a:lnTo>
                    <a:lnTo>
                      <a:pt x="1596" y="1280"/>
                    </a:lnTo>
                    <a:lnTo>
                      <a:pt x="1600" y="1280"/>
                    </a:lnTo>
                    <a:lnTo>
                      <a:pt x="1604" y="1278"/>
                    </a:lnTo>
                    <a:lnTo>
                      <a:pt x="1608" y="1278"/>
                    </a:lnTo>
                    <a:lnTo>
                      <a:pt x="1610" y="1278"/>
                    </a:lnTo>
                    <a:lnTo>
                      <a:pt x="1610" y="1280"/>
                    </a:lnTo>
                    <a:lnTo>
                      <a:pt x="1606" y="1290"/>
                    </a:lnTo>
                    <a:lnTo>
                      <a:pt x="1606" y="1290"/>
                    </a:lnTo>
                    <a:lnTo>
                      <a:pt x="1598" y="1306"/>
                    </a:lnTo>
                    <a:lnTo>
                      <a:pt x="1596" y="1318"/>
                    </a:lnTo>
                    <a:lnTo>
                      <a:pt x="1598" y="1322"/>
                    </a:lnTo>
                    <a:lnTo>
                      <a:pt x="1600" y="1322"/>
                    </a:lnTo>
                    <a:lnTo>
                      <a:pt x="1600" y="1322"/>
                    </a:lnTo>
                    <a:lnTo>
                      <a:pt x="1602" y="1322"/>
                    </a:lnTo>
                    <a:lnTo>
                      <a:pt x="1602" y="1324"/>
                    </a:lnTo>
                    <a:lnTo>
                      <a:pt x="1602" y="1330"/>
                    </a:lnTo>
                    <a:lnTo>
                      <a:pt x="1602" y="1336"/>
                    </a:lnTo>
                    <a:lnTo>
                      <a:pt x="1604" y="1340"/>
                    </a:lnTo>
                    <a:lnTo>
                      <a:pt x="1608" y="1342"/>
                    </a:lnTo>
                    <a:lnTo>
                      <a:pt x="1608" y="1342"/>
                    </a:lnTo>
                    <a:lnTo>
                      <a:pt x="1610" y="1342"/>
                    </a:lnTo>
                    <a:lnTo>
                      <a:pt x="1612" y="1340"/>
                    </a:lnTo>
                    <a:lnTo>
                      <a:pt x="1614" y="1330"/>
                    </a:lnTo>
                    <a:lnTo>
                      <a:pt x="1616" y="1320"/>
                    </a:lnTo>
                    <a:lnTo>
                      <a:pt x="1618" y="1316"/>
                    </a:lnTo>
                    <a:lnTo>
                      <a:pt x="1622" y="1314"/>
                    </a:lnTo>
                    <a:lnTo>
                      <a:pt x="1622" y="1314"/>
                    </a:lnTo>
                    <a:lnTo>
                      <a:pt x="1630" y="1310"/>
                    </a:lnTo>
                    <a:lnTo>
                      <a:pt x="1636" y="1304"/>
                    </a:lnTo>
                    <a:lnTo>
                      <a:pt x="1642" y="1300"/>
                    </a:lnTo>
                    <a:lnTo>
                      <a:pt x="1642" y="1300"/>
                    </a:lnTo>
                    <a:lnTo>
                      <a:pt x="1644" y="1304"/>
                    </a:lnTo>
                    <a:lnTo>
                      <a:pt x="1644" y="1304"/>
                    </a:lnTo>
                    <a:lnTo>
                      <a:pt x="1646" y="1306"/>
                    </a:lnTo>
                    <a:lnTo>
                      <a:pt x="1648" y="1308"/>
                    </a:lnTo>
                    <a:lnTo>
                      <a:pt x="1654" y="1308"/>
                    </a:lnTo>
                    <a:lnTo>
                      <a:pt x="1660" y="1308"/>
                    </a:lnTo>
                    <a:lnTo>
                      <a:pt x="1660" y="1310"/>
                    </a:lnTo>
                    <a:lnTo>
                      <a:pt x="1660" y="1314"/>
                    </a:lnTo>
                    <a:lnTo>
                      <a:pt x="1660" y="1314"/>
                    </a:lnTo>
                    <a:lnTo>
                      <a:pt x="1660" y="1318"/>
                    </a:lnTo>
                    <a:lnTo>
                      <a:pt x="1658" y="1318"/>
                    </a:lnTo>
                    <a:lnTo>
                      <a:pt x="1656" y="1316"/>
                    </a:lnTo>
                    <a:lnTo>
                      <a:pt x="1652" y="1314"/>
                    </a:lnTo>
                    <a:lnTo>
                      <a:pt x="1648" y="1312"/>
                    </a:lnTo>
                    <a:lnTo>
                      <a:pt x="1642" y="1314"/>
                    </a:lnTo>
                    <a:lnTo>
                      <a:pt x="1634" y="1318"/>
                    </a:lnTo>
                    <a:lnTo>
                      <a:pt x="1634" y="1318"/>
                    </a:lnTo>
                    <a:lnTo>
                      <a:pt x="1622" y="1330"/>
                    </a:lnTo>
                    <a:lnTo>
                      <a:pt x="1618" y="1336"/>
                    </a:lnTo>
                    <a:lnTo>
                      <a:pt x="1618" y="1342"/>
                    </a:lnTo>
                    <a:lnTo>
                      <a:pt x="1618" y="1350"/>
                    </a:lnTo>
                    <a:lnTo>
                      <a:pt x="1618" y="1350"/>
                    </a:lnTo>
                    <a:lnTo>
                      <a:pt x="1620" y="1356"/>
                    </a:lnTo>
                    <a:lnTo>
                      <a:pt x="1622" y="1358"/>
                    </a:lnTo>
                    <a:lnTo>
                      <a:pt x="1626" y="1360"/>
                    </a:lnTo>
                    <a:lnTo>
                      <a:pt x="1628" y="1362"/>
                    </a:lnTo>
                    <a:lnTo>
                      <a:pt x="1624" y="1366"/>
                    </a:lnTo>
                    <a:lnTo>
                      <a:pt x="1624" y="1366"/>
                    </a:lnTo>
                    <a:lnTo>
                      <a:pt x="1622" y="1368"/>
                    </a:lnTo>
                    <a:lnTo>
                      <a:pt x="1622" y="1370"/>
                    </a:lnTo>
                    <a:lnTo>
                      <a:pt x="1624" y="1372"/>
                    </a:lnTo>
                    <a:lnTo>
                      <a:pt x="1626" y="1374"/>
                    </a:lnTo>
                    <a:lnTo>
                      <a:pt x="1624" y="1376"/>
                    </a:lnTo>
                    <a:lnTo>
                      <a:pt x="1624" y="1376"/>
                    </a:lnTo>
                    <a:lnTo>
                      <a:pt x="1620" y="1378"/>
                    </a:lnTo>
                    <a:lnTo>
                      <a:pt x="1620" y="1382"/>
                    </a:lnTo>
                    <a:lnTo>
                      <a:pt x="1620" y="1384"/>
                    </a:lnTo>
                    <a:lnTo>
                      <a:pt x="1622" y="1386"/>
                    </a:lnTo>
                    <a:lnTo>
                      <a:pt x="1630" y="1392"/>
                    </a:lnTo>
                    <a:lnTo>
                      <a:pt x="1642" y="1396"/>
                    </a:lnTo>
                    <a:lnTo>
                      <a:pt x="1642" y="1396"/>
                    </a:lnTo>
                    <a:lnTo>
                      <a:pt x="1650" y="1398"/>
                    </a:lnTo>
                    <a:lnTo>
                      <a:pt x="1656" y="1396"/>
                    </a:lnTo>
                    <a:lnTo>
                      <a:pt x="1662" y="1394"/>
                    </a:lnTo>
                    <a:lnTo>
                      <a:pt x="1670" y="1394"/>
                    </a:lnTo>
                    <a:lnTo>
                      <a:pt x="1670" y="1394"/>
                    </a:lnTo>
                    <a:lnTo>
                      <a:pt x="1676" y="1396"/>
                    </a:lnTo>
                    <a:lnTo>
                      <a:pt x="1676" y="1398"/>
                    </a:lnTo>
                    <a:lnTo>
                      <a:pt x="1676" y="1400"/>
                    </a:lnTo>
                    <a:lnTo>
                      <a:pt x="1682" y="1400"/>
                    </a:lnTo>
                    <a:lnTo>
                      <a:pt x="1682" y="1400"/>
                    </a:lnTo>
                    <a:lnTo>
                      <a:pt x="1688" y="1402"/>
                    </a:lnTo>
                    <a:lnTo>
                      <a:pt x="1688" y="1404"/>
                    </a:lnTo>
                    <a:lnTo>
                      <a:pt x="1686" y="1412"/>
                    </a:lnTo>
                    <a:lnTo>
                      <a:pt x="1686" y="1416"/>
                    </a:lnTo>
                    <a:lnTo>
                      <a:pt x="1686" y="1420"/>
                    </a:lnTo>
                    <a:lnTo>
                      <a:pt x="1688" y="1422"/>
                    </a:lnTo>
                    <a:lnTo>
                      <a:pt x="1694" y="1420"/>
                    </a:lnTo>
                    <a:lnTo>
                      <a:pt x="1694" y="1420"/>
                    </a:lnTo>
                    <a:lnTo>
                      <a:pt x="1700" y="1420"/>
                    </a:lnTo>
                    <a:lnTo>
                      <a:pt x="1702" y="1422"/>
                    </a:lnTo>
                    <a:lnTo>
                      <a:pt x="1706" y="1424"/>
                    </a:lnTo>
                    <a:lnTo>
                      <a:pt x="1714" y="1422"/>
                    </a:lnTo>
                    <a:lnTo>
                      <a:pt x="1714" y="1422"/>
                    </a:lnTo>
                    <a:lnTo>
                      <a:pt x="1718" y="1422"/>
                    </a:lnTo>
                    <a:lnTo>
                      <a:pt x="1722" y="1422"/>
                    </a:lnTo>
                    <a:lnTo>
                      <a:pt x="1730" y="1426"/>
                    </a:lnTo>
                    <a:lnTo>
                      <a:pt x="1736" y="1430"/>
                    </a:lnTo>
                    <a:lnTo>
                      <a:pt x="1738" y="1430"/>
                    </a:lnTo>
                    <a:lnTo>
                      <a:pt x="1742" y="1428"/>
                    </a:lnTo>
                    <a:lnTo>
                      <a:pt x="1742" y="1428"/>
                    </a:lnTo>
                    <a:lnTo>
                      <a:pt x="1744" y="1428"/>
                    </a:lnTo>
                    <a:lnTo>
                      <a:pt x="1748" y="1430"/>
                    </a:lnTo>
                    <a:lnTo>
                      <a:pt x="1750" y="1434"/>
                    </a:lnTo>
                    <a:lnTo>
                      <a:pt x="1750" y="1442"/>
                    </a:lnTo>
                    <a:lnTo>
                      <a:pt x="1748" y="1444"/>
                    </a:lnTo>
                    <a:lnTo>
                      <a:pt x="1744" y="1446"/>
                    </a:lnTo>
                    <a:lnTo>
                      <a:pt x="1744" y="1446"/>
                    </a:lnTo>
                    <a:lnTo>
                      <a:pt x="1742" y="1448"/>
                    </a:lnTo>
                    <a:lnTo>
                      <a:pt x="1742" y="1450"/>
                    </a:lnTo>
                    <a:lnTo>
                      <a:pt x="1748" y="1458"/>
                    </a:lnTo>
                    <a:lnTo>
                      <a:pt x="1758" y="1464"/>
                    </a:lnTo>
                    <a:lnTo>
                      <a:pt x="1764" y="1464"/>
                    </a:lnTo>
                    <a:lnTo>
                      <a:pt x="1768" y="1464"/>
                    </a:lnTo>
                    <a:lnTo>
                      <a:pt x="1768" y="1464"/>
                    </a:lnTo>
                    <a:lnTo>
                      <a:pt x="1774" y="1458"/>
                    </a:lnTo>
                    <a:lnTo>
                      <a:pt x="1778" y="1454"/>
                    </a:lnTo>
                    <a:lnTo>
                      <a:pt x="1778" y="1452"/>
                    </a:lnTo>
                    <a:lnTo>
                      <a:pt x="1778" y="1454"/>
                    </a:lnTo>
                    <a:lnTo>
                      <a:pt x="1780" y="1460"/>
                    </a:lnTo>
                    <a:lnTo>
                      <a:pt x="1780" y="1460"/>
                    </a:lnTo>
                    <a:lnTo>
                      <a:pt x="1780" y="1468"/>
                    </a:lnTo>
                    <a:lnTo>
                      <a:pt x="1784" y="1470"/>
                    </a:lnTo>
                    <a:lnTo>
                      <a:pt x="1786" y="1470"/>
                    </a:lnTo>
                    <a:lnTo>
                      <a:pt x="1786" y="1474"/>
                    </a:lnTo>
                    <a:lnTo>
                      <a:pt x="1786" y="1474"/>
                    </a:lnTo>
                    <a:lnTo>
                      <a:pt x="1784" y="1476"/>
                    </a:lnTo>
                    <a:lnTo>
                      <a:pt x="1782" y="1476"/>
                    </a:lnTo>
                    <a:lnTo>
                      <a:pt x="1780" y="1472"/>
                    </a:lnTo>
                    <a:lnTo>
                      <a:pt x="1776" y="1468"/>
                    </a:lnTo>
                    <a:lnTo>
                      <a:pt x="1774" y="1468"/>
                    </a:lnTo>
                    <a:lnTo>
                      <a:pt x="1772" y="1470"/>
                    </a:lnTo>
                    <a:lnTo>
                      <a:pt x="1772" y="1470"/>
                    </a:lnTo>
                    <a:lnTo>
                      <a:pt x="1770" y="1472"/>
                    </a:lnTo>
                    <a:lnTo>
                      <a:pt x="1772" y="1476"/>
                    </a:lnTo>
                    <a:lnTo>
                      <a:pt x="1780" y="1484"/>
                    </a:lnTo>
                    <a:lnTo>
                      <a:pt x="1790" y="1486"/>
                    </a:lnTo>
                    <a:lnTo>
                      <a:pt x="1794" y="1486"/>
                    </a:lnTo>
                    <a:lnTo>
                      <a:pt x="1794" y="1484"/>
                    </a:lnTo>
                    <a:lnTo>
                      <a:pt x="1794" y="1484"/>
                    </a:lnTo>
                    <a:lnTo>
                      <a:pt x="1796" y="1478"/>
                    </a:lnTo>
                    <a:lnTo>
                      <a:pt x="1800" y="1474"/>
                    </a:lnTo>
                    <a:lnTo>
                      <a:pt x="1804" y="1474"/>
                    </a:lnTo>
                    <a:lnTo>
                      <a:pt x="1804" y="1478"/>
                    </a:lnTo>
                    <a:lnTo>
                      <a:pt x="1804" y="1478"/>
                    </a:lnTo>
                    <a:lnTo>
                      <a:pt x="1804" y="1486"/>
                    </a:lnTo>
                    <a:lnTo>
                      <a:pt x="1806" y="1492"/>
                    </a:lnTo>
                    <a:lnTo>
                      <a:pt x="1808" y="1498"/>
                    </a:lnTo>
                    <a:lnTo>
                      <a:pt x="1808" y="1504"/>
                    </a:lnTo>
                    <a:lnTo>
                      <a:pt x="1808" y="1504"/>
                    </a:lnTo>
                    <a:lnTo>
                      <a:pt x="1808" y="1510"/>
                    </a:lnTo>
                    <a:lnTo>
                      <a:pt x="1810" y="1512"/>
                    </a:lnTo>
                    <a:lnTo>
                      <a:pt x="1812" y="1510"/>
                    </a:lnTo>
                    <a:lnTo>
                      <a:pt x="1816" y="1506"/>
                    </a:lnTo>
                    <a:lnTo>
                      <a:pt x="1816" y="1506"/>
                    </a:lnTo>
                    <a:lnTo>
                      <a:pt x="1818" y="1504"/>
                    </a:lnTo>
                    <a:lnTo>
                      <a:pt x="1820" y="1506"/>
                    </a:lnTo>
                    <a:lnTo>
                      <a:pt x="1822" y="1508"/>
                    </a:lnTo>
                    <a:lnTo>
                      <a:pt x="1822" y="1508"/>
                    </a:lnTo>
                    <a:lnTo>
                      <a:pt x="1822" y="1516"/>
                    </a:lnTo>
                    <a:lnTo>
                      <a:pt x="1824" y="1520"/>
                    </a:lnTo>
                    <a:lnTo>
                      <a:pt x="1828" y="1526"/>
                    </a:lnTo>
                    <a:lnTo>
                      <a:pt x="1832" y="1528"/>
                    </a:lnTo>
                    <a:lnTo>
                      <a:pt x="1832" y="1530"/>
                    </a:lnTo>
                    <a:lnTo>
                      <a:pt x="1832" y="1534"/>
                    </a:lnTo>
                    <a:lnTo>
                      <a:pt x="1832" y="1534"/>
                    </a:lnTo>
                    <a:lnTo>
                      <a:pt x="1832" y="1538"/>
                    </a:lnTo>
                    <a:lnTo>
                      <a:pt x="1830" y="1538"/>
                    </a:lnTo>
                    <a:lnTo>
                      <a:pt x="1826" y="1540"/>
                    </a:lnTo>
                    <a:lnTo>
                      <a:pt x="1824" y="1540"/>
                    </a:lnTo>
                    <a:lnTo>
                      <a:pt x="1824" y="1542"/>
                    </a:lnTo>
                    <a:lnTo>
                      <a:pt x="1830" y="1550"/>
                    </a:lnTo>
                    <a:lnTo>
                      <a:pt x="1830" y="1550"/>
                    </a:lnTo>
                    <a:lnTo>
                      <a:pt x="1836" y="1562"/>
                    </a:lnTo>
                    <a:lnTo>
                      <a:pt x="1840" y="1570"/>
                    </a:lnTo>
                    <a:lnTo>
                      <a:pt x="1840" y="1582"/>
                    </a:lnTo>
                    <a:lnTo>
                      <a:pt x="1840" y="1600"/>
                    </a:lnTo>
                    <a:lnTo>
                      <a:pt x="1840" y="1600"/>
                    </a:lnTo>
                    <a:lnTo>
                      <a:pt x="1838" y="1608"/>
                    </a:lnTo>
                    <a:lnTo>
                      <a:pt x="1836" y="1610"/>
                    </a:lnTo>
                    <a:lnTo>
                      <a:pt x="1834" y="1608"/>
                    </a:lnTo>
                    <a:lnTo>
                      <a:pt x="1834" y="1604"/>
                    </a:lnTo>
                    <a:lnTo>
                      <a:pt x="1828" y="1570"/>
                    </a:lnTo>
                    <a:lnTo>
                      <a:pt x="1828" y="1570"/>
                    </a:lnTo>
                    <a:lnTo>
                      <a:pt x="1824" y="1564"/>
                    </a:lnTo>
                    <a:lnTo>
                      <a:pt x="1816" y="1560"/>
                    </a:lnTo>
                    <a:lnTo>
                      <a:pt x="1808" y="1558"/>
                    </a:lnTo>
                    <a:lnTo>
                      <a:pt x="1798" y="1556"/>
                    </a:lnTo>
                    <a:lnTo>
                      <a:pt x="1776" y="1554"/>
                    </a:lnTo>
                    <a:lnTo>
                      <a:pt x="1766" y="1552"/>
                    </a:lnTo>
                    <a:lnTo>
                      <a:pt x="1758" y="1548"/>
                    </a:lnTo>
                    <a:lnTo>
                      <a:pt x="1758" y="1548"/>
                    </a:lnTo>
                    <a:lnTo>
                      <a:pt x="1752" y="1546"/>
                    </a:lnTo>
                    <a:lnTo>
                      <a:pt x="1746" y="1546"/>
                    </a:lnTo>
                    <a:lnTo>
                      <a:pt x="1744" y="1548"/>
                    </a:lnTo>
                    <a:lnTo>
                      <a:pt x="1742" y="1552"/>
                    </a:lnTo>
                    <a:lnTo>
                      <a:pt x="1744" y="1556"/>
                    </a:lnTo>
                    <a:lnTo>
                      <a:pt x="1746" y="1564"/>
                    </a:lnTo>
                    <a:lnTo>
                      <a:pt x="1754" y="1578"/>
                    </a:lnTo>
                    <a:lnTo>
                      <a:pt x="1754" y="1578"/>
                    </a:lnTo>
                    <a:lnTo>
                      <a:pt x="1758" y="1586"/>
                    </a:lnTo>
                    <a:lnTo>
                      <a:pt x="1764" y="1598"/>
                    </a:lnTo>
                    <a:lnTo>
                      <a:pt x="1770" y="1626"/>
                    </a:lnTo>
                    <a:lnTo>
                      <a:pt x="1774" y="1658"/>
                    </a:lnTo>
                    <a:lnTo>
                      <a:pt x="1774" y="1690"/>
                    </a:lnTo>
                    <a:lnTo>
                      <a:pt x="1774" y="1690"/>
                    </a:lnTo>
                    <a:lnTo>
                      <a:pt x="1774" y="1726"/>
                    </a:lnTo>
                    <a:lnTo>
                      <a:pt x="1770" y="1768"/>
                    </a:lnTo>
                    <a:lnTo>
                      <a:pt x="1766" y="1810"/>
                    </a:lnTo>
                    <a:lnTo>
                      <a:pt x="1762" y="1828"/>
                    </a:lnTo>
                    <a:lnTo>
                      <a:pt x="1756" y="1842"/>
                    </a:lnTo>
                    <a:lnTo>
                      <a:pt x="1756" y="1842"/>
                    </a:lnTo>
                    <a:lnTo>
                      <a:pt x="1754" y="1854"/>
                    </a:lnTo>
                    <a:lnTo>
                      <a:pt x="1754" y="1870"/>
                    </a:lnTo>
                    <a:lnTo>
                      <a:pt x="1756" y="1886"/>
                    </a:lnTo>
                    <a:lnTo>
                      <a:pt x="1760" y="1904"/>
                    </a:lnTo>
                    <a:lnTo>
                      <a:pt x="1764" y="1920"/>
                    </a:lnTo>
                    <a:lnTo>
                      <a:pt x="1766" y="1938"/>
                    </a:lnTo>
                    <a:lnTo>
                      <a:pt x="1766" y="1956"/>
                    </a:lnTo>
                    <a:lnTo>
                      <a:pt x="1762" y="1972"/>
                    </a:lnTo>
                    <a:lnTo>
                      <a:pt x="1762" y="1972"/>
                    </a:lnTo>
                    <a:lnTo>
                      <a:pt x="1760" y="1986"/>
                    </a:lnTo>
                    <a:lnTo>
                      <a:pt x="1758" y="1996"/>
                    </a:lnTo>
                    <a:lnTo>
                      <a:pt x="1762" y="2006"/>
                    </a:lnTo>
                    <a:lnTo>
                      <a:pt x="1766" y="2012"/>
                    </a:lnTo>
                    <a:lnTo>
                      <a:pt x="1774" y="2030"/>
                    </a:lnTo>
                    <a:lnTo>
                      <a:pt x="1778" y="2042"/>
                    </a:lnTo>
                    <a:lnTo>
                      <a:pt x="1780" y="2056"/>
                    </a:lnTo>
                    <a:lnTo>
                      <a:pt x="1780" y="2056"/>
                    </a:lnTo>
                    <a:lnTo>
                      <a:pt x="1784" y="2072"/>
                    </a:lnTo>
                    <a:lnTo>
                      <a:pt x="1786" y="2082"/>
                    </a:lnTo>
                    <a:lnTo>
                      <a:pt x="1792" y="2090"/>
                    </a:lnTo>
                    <a:lnTo>
                      <a:pt x="1798" y="2096"/>
                    </a:lnTo>
                    <a:lnTo>
                      <a:pt x="1808" y="2104"/>
                    </a:lnTo>
                    <a:lnTo>
                      <a:pt x="1812" y="2110"/>
                    </a:lnTo>
                    <a:lnTo>
                      <a:pt x="1814" y="2118"/>
                    </a:lnTo>
                    <a:lnTo>
                      <a:pt x="1814" y="2118"/>
                    </a:lnTo>
                    <a:lnTo>
                      <a:pt x="1816" y="2124"/>
                    </a:lnTo>
                    <a:lnTo>
                      <a:pt x="1818" y="2128"/>
                    </a:lnTo>
                    <a:lnTo>
                      <a:pt x="1824" y="2132"/>
                    </a:lnTo>
                    <a:lnTo>
                      <a:pt x="1828" y="2136"/>
                    </a:lnTo>
                    <a:lnTo>
                      <a:pt x="1832" y="2140"/>
                    </a:lnTo>
                    <a:lnTo>
                      <a:pt x="1834" y="2146"/>
                    </a:lnTo>
                    <a:lnTo>
                      <a:pt x="1836" y="2158"/>
                    </a:lnTo>
                    <a:lnTo>
                      <a:pt x="1836" y="2158"/>
                    </a:lnTo>
                    <a:lnTo>
                      <a:pt x="1838" y="2170"/>
                    </a:lnTo>
                    <a:lnTo>
                      <a:pt x="1842" y="2178"/>
                    </a:lnTo>
                    <a:lnTo>
                      <a:pt x="1846" y="2182"/>
                    </a:lnTo>
                    <a:lnTo>
                      <a:pt x="1852" y="2186"/>
                    </a:lnTo>
                    <a:lnTo>
                      <a:pt x="1856" y="2188"/>
                    </a:lnTo>
                    <a:lnTo>
                      <a:pt x="1860" y="2190"/>
                    </a:lnTo>
                    <a:lnTo>
                      <a:pt x="1862" y="2194"/>
                    </a:lnTo>
                    <a:lnTo>
                      <a:pt x="1860" y="2200"/>
                    </a:lnTo>
                    <a:lnTo>
                      <a:pt x="1860" y="2200"/>
                    </a:lnTo>
                    <a:lnTo>
                      <a:pt x="1858" y="2208"/>
                    </a:lnTo>
                    <a:lnTo>
                      <a:pt x="1858" y="2214"/>
                    </a:lnTo>
                    <a:lnTo>
                      <a:pt x="1860" y="2218"/>
                    </a:lnTo>
                    <a:lnTo>
                      <a:pt x="1862" y="2224"/>
                    </a:lnTo>
                    <a:lnTo>
                      <a:pt x="1872" y="2238"/>
                    </a:lnTo>
                    <a:lnTo>
                      <a:pt x="1890" y="2260"/>
                    </a:lnTo>
                    <a:lnTo>
                      <a:pt x="1890" y="2260"/>
                    </a:lnTo>
                    <a:lnTo>
                      <a:pt x="1900" y="2272"/>
                    </a:lnTo>
                    <a:lnTo>
                      <a:pt x="1904" y="2282"/>
                    </a:lnTo>
                    <a:lnTo>
                      <a:pt x="1908" y="2292"/>
                    </a:lnTo>
                    <a:lnTo>
                      <a:pt x="1908" y="2298"/>
                    </a:lnTo>
                    <a:lnTo>
                      <a:pt x="1910" y="2310"/>
                    </a:lnTo>
                    <a:lnTo>
                      <a:pt x="1912" y="2314"/>
                    </a:lnTo>
                    <a:lnTo>
                      <a:pt x="1916" y="2318"/>
                    </a:lnTo>
                    <a:lnTo>
                      <a:pt x="1916" y="2318"/>
                    </a:lnTo>
                    <a:lnTo>
                      <a:pt x="1920" y="2322"/>
                    </a:lnTo>
                    <a:lnTo>
                      <a:pt x="1926" y="2324"/>
                    </a:lnTo>
                    <a:lnTo>
                      <a:pt x="1940" y="2326"/>
                    </a:lnTo>
                    <a:lnTo>
                      <a:pt x="1948" y="2328"/>
                    </a:lnTo>
                    <a:lnTo>
                      <a:pt x="1958" y="2332"/>
                    </a:lnTo>
                    <a:lnTo>
                      <a:pt x="1968" y="2336"/>
                    </a:lnTo>
                    <a:lnTo>
                      <a:pt x="1978" y="2344"/>
                    </a:lnTo>
                    <a:lnTo>
                      <a:pt x="1978" y="2344"/>
                    </a:lnTo>
                    <a:lnTo>
                      <a:pt x="1986" y="2352"/>
                    </a:lnTo>
                    <a:lnTo>
                      <a:pt x="1994" y="2358"/>
                    </a:lnTo>
                    <a:lnTo>
                      <a:pt x="2006" y="2360"/>
                    </a:lnTo>
                    <a:lnTo>
                      <a:pt x="2016" y="2364"/>
                    </a:lnTo>
                    <a:lnTo>
                      <a:pt x="2022" y="2368"/>
                    </a:lnTo>
                    <a:lnTo>
                      <a:pt x="2030" y="2374"/>
                    </a:lnTo>
                    <a:lnTo>
                      <a:pt x="2030" y="2374"/>
                    </a:lnTo>
                    <a:lnTo>
                      <a:pt x="2036" y="2382"/>
                    </a:lnTo>
                    <a:lnTo>
                      <a:pt x="2040" y="2388"/>
                    </a:lnTo>
                    <a:lnTo>
                      <a:pt x="2046" y="2400"/>
                    </a:lnTo>
                    <a:lnTo>
                      <a:pt x="2048" y="2410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66" y="2454"/>
                    </a:lnTo>
                    <a:lnTo>
                      <a:pt x="2078" y="2480"/>
                    </a:lnTo>
                    <a:lnTo>
                      <a:pt x="2092" y="2520"/>
                    </a:lnTo>
                    <a:lnTo>
                      <a:pt x="2100" y="2548"/>
                    </a:lnTo>
                    <a:lnTo>
                      <a:pt x="2106" y="2560"/>
                    </a:lnTo>
                    <a:lnTo>
                      <a:pt x="2112" y="2568"/>
                    </a:lnTo>
                    <a:lnTo>
                      <a:pt x="2112" y="2568"/>
                    </a:lnTo>
                    <a:lnTo>
                      <a:pt x="2120" y="2578"/>
                    </a:lnTo>
                    <a:lnTo>
                      <a:pt x="2130" y="2586"/>
                    </a:lnTo>
                    <a:lnTo>
                      <a:pt x="2150" y="2604"/>
                    </a:lnTo>
                    <a:lnTo>
                      <a:pt x="2160" y="2614"/>
                    </a:lnTo>
                    <a:lnTo>
                      <a:pt x="2166" y="2624"/>
                    </a:lnTo>
                    <a:lnTo>
                      <a:pt x="2170" y="2636"/>
                    </a:lnTo>
                    <a:lnTo>
                      <a:pt x="2170" y="2650"/>
                    </a:lnTo>
                    <a:lnTo>
                      <a:pt x="2170" y="2650"/>
                    </a:lnTo>
                    <a:lnTo>
                      <a:pt x="2170" y="2656"/>
                    </a:lnTo>
                    <a:lnTo>
                      <a:pt x="2168" y="2662"/>
                    </a:lnTo>
                    <a:lnTo>
                      <a:pt x="2164" y="2664"/>
                    </a:lnTo>
                    <a:lnTo>
                      <a:pt x="2162" y="2668"/>
                    </a:lnTo>
                    <a:lnTo>
                      <a:pt x="2154" y="2668"/>
                    </a:lnTo>
                    <a:lnTo>
                      <a:pt x="2148" y="2668"/>
                    </a:lnTo>
                    <a:lnTo>
                      <a:pt x="2142" y="2668"/>
                    </a:lnTo>
                    <a:lnTo>
                      <a:pt x="2138" y="2668"/>
                    </a:lnTo>
                    <a:lnTo>
                      <a:pt x="2140" y="2672"/>
                    </a:lnTo>
                    <a:lnTo>
                      <a:pt x="2146" y="2682"/>
                    </a:lnTo>
                    <a:lnTo>
                      <a:pt x="2146" y="2682"/>
                    </a:lnTo>
                    <a:lnTo>
                      <a:pt x="2156" y="2692"/>
                    </a:lnTo>
                    <a:lnTo>
                      <a:pt x="2166" y="2700"/>
                    </a:lnTo>
                    <a:lnTo>
                      <a:pt x="2188" y="2716"/>
                    </a:lnTo>
                    <a:lnTo>
                      <a:pt x="2212" y="2730"/>
                    </a:lnTo>
                    <a:lnTo>
                      <a:pt x="2226" y="2738"/>
                    </a:lnTo>
                    <a:lnTo>
                      <a:pt x="2238" y="2748"/>
                    </a:lnTo>
                    <a:lnTo>
                      <a:pt x="2238" y="2748"/>
                    </a:lnTo>
                    <a:lnTo>
                      <a:pt x="2244" y="2754"/>
                    </a:lnTo>
                    <a:lnTo>
                      <a:pt x="2248" y="2758"/>
                    </a:lnTo>
                    <a:lnTo>
                      <a:pt x="2250" y="2764"/>
                    </a:lnTo>
                    <a:lnTo>
                      <a:pt x="2252" y="2770"/>
                    </a:lnTo>
                    <a:lnTo>
                      <a:pt x="2250" y="2782"/>
                    </a:lnTo>
                    <a:lnTo>
                      <a:pt x="2250" y="2794"/>
                    </a:lnTo>
                    <a:lnTo>
                      <a:pt x="2248" y="2808"/>
                    </a:lnTo>
                    <a:lnTo>
                      <a:pt x="2250" y="2814"/>
                    </a:lnTo>
                    <a:lnTo>
                      <a:pt x="2252" y="2820"/>
                    </a:lnTo>
                    <a:lnTo>
                      <a:pt x="2256" y="2828"/>
                    </a:lnTo>
                    <a:lnTo>
                      <a:pt x="2262" y="2834"/>
                    </a:lnTo>
                    <a:lnTo>
                      <a:pt x="2270" y="2842"/>
                    </a:lnTo>
                    <a:lnTo>
                      <a:pt x="2280" y="2850"/>
                    </a:lnTo>
                    <a:lnTo>
                      <a:pt x="2280" y="2850"/>
                    </a:lnTo>
                    <a:lnTo>
                      <a:pt x="2300" y="2866"/>
                    </a:lnTo>
                    <a:lnTo>
                      <a:pt x="2316" y="2882"/>
                    </a:lnTo>
                    <a:lnTo>
                      <a:pt x="2326" y="2894"/>
                    </a:lnTo>
                    <a:lnTo>
                      <a:pt x="2332" y="2906"/>
                    </a:lnTo>
                    <a:lnTo>
                      <a:pt x="2336" y="2914"/>
                    </a:lnTo>
                    <a:lnTo>
                      <a:pt x="2340" y="2918"/>
                    </a:lnTo>
                    <a:lnTo>
                      <a:pt x="2344" y="2920"/>
                    </a:lnTo>
                    <a:lnTo>
                      <a:pt x="2350" y="2916"/>
                    </a:lnTo>
                    <a:lnTo>
                      <a:pt x="2350" y="2916"/>
                    </a:lnTo>
                    <a:lnTo>
                      <a:pt x="2358" y="2910"/>
                    </a:lnTo>
                    <a:lnTo>
                      <a:pt x="2362" y="2906"/>
                    </a:lnTo>
                    <a:lnTo>
                      <a:pt x="2364" y="2900"/>
                    </a:lnTo>
                    <a:lnTo>
                      <a:pt x="2364" y="2896"/>
                    </a:lnTo>
                    <a:lnTo>
                      <a:pt x="2358" y="2884"/>
                    </a:lnTo>
                    <a:lnTo>
                      <a:pt x="2346" y="2864"/>
                    </a:lnTo>
                    <a:lnTo>
                      <a:pt x="2346" y="2864"/>
                    </a:lnTo>
                    <a:lnTo>
                      <a:pt x="2340" y="2856"/>
                    </a:lnTo>
                    <a:lnTo>
                      <a:pt x="2336" y="2850"/>
                    </a:lnTo>
                    <a:lnTo>
                      <a:pt x="2332" y="2850"/>
                    </a:lnTo>
                    <a:lnTo>
                      <a:pt x="2330" y="2850"/>
                    </a:lnTo>
                    <a:lnTo>
                      <a:pt x="2324" y="2854"/>
                    </a:lnTo>
                    <a:lnTo>
                      <a:pt x="2320" y="2854"/>
                    </a:lnTo>
                    <a:lnTo>
                      <a:pt x="2316" y="2850"/>
                    </a:lnTo>
                    <a:lnTo>
                      <a:pt x="2316" y="2850"/>
                    </a:lnTo>
                    <a:lnTo>
                      <a:pt x="2312" y="2846"/>
                    </a:lnTo>
                    <a:lnTo>
                      <a:pt x="2310" y="2842"/>
                    </a:lnTo>
                    <a:lnTo>
                      <a:pt x="2310" y="2832"/>
                    </a:lnTo>
                    <a:lnTo>
                      <a:pt x="2310" y="2826"/>
                    </a:lnTo>
                    <a:lnTo>
                      <a:pt x="2310" y="2820"/>
                    </a:lnTo>
                    <a:lnTo>
                      <a:pt x="2306" y="2810"/>
                    </a:lnTo>
                    <a:lnTo>
                      <a:pt x="2300" y="2798"/>
                    </a:lnTo>
                    <a:lnTo>
                      <a:pt x="2300" y="2798"/>
                    </a:lnTo>
                    <a:lnTo>
                      <a:pt x="2290" y="2776"/>
                    </a:lnTo>
                    <a:lnTo>
                      <a:pt x="2286" y="2762"/>
                    </a:lnTo>
                    <a:lnTo>
                      <a:pt x="2282" y="2748"/>
                    </a:lnTo>
                    <a:lnTo>
                      <a:pt x="2276" y="2730"/>
                    </a:lnTo>
                    <a:lnTo>
                      <a:pt x="2276" y="2730"/>
                    </a:lnTo>
                    <a:lnTo>
                      <a:pt x="2270" y="2718"/>
                    </a:lnTo>
                    <a:lnTo>
                      <a:pt x="2264" y="2708"/>
                    </a:lnTo>
                    <a:lnTo>
                      <a:pt x="2250" y="2690"/>
                    </a:lnTo>
                    <a:lnTo>
                      <a:pt x="2236" y="2672"/>
                    </a:lnTo>
                    <a:lnTo>
                      <a:pt x="2230" y="2662"/>
                    </a:lnTo>
                    <a:lnTo>
                      <a:pt x="2224" y="2648"/>
                    </a:lnTo>
                    <a:lnTo>
                      <a:pt x="2224" y="2648"/>
                    </a:lnTo>
                    <a:lnTo>
                      <a:pt x="2220" y="2636"/>
                    </a:lnTo>
                    <a:lnTo>
                      <a:pt x="2214" y="2624"/>
                    </a:lnTo>
                    <a:lnTo>
                      <a:pt x="2198" y="2604"/>
                    </a:lnTo>
                    <a:lnTo>
                      <a:pt x="2182" y="2584"/>
                    </a:lnTo>
                    <a:lnTo>
                      <a:pt x="2168" y="2564"/>
                    </a:lnTo>
                    <a:lnTo>
                      <a:pt x="2168" y="2564"/>
                    </a:lnTo>
                    <a:lnTo>
                      <a:pt x="2160" y="2550"/>
                    </a:lnTo>
                    <a:lnTo>
                      <a:pt x="2154" y="2534"/>
                    </a:lnTo>
                    <a:lnTo>
                      <a:pt x="2148" y="2516"/>
                    </a:lnTo>
                    <a:lnTo>
                      <a:pt x="2144" y="2498"/>
                    </a:lnTo>
                    <a:lnTo>
                      <a:pt x="2142" y="2482"/>
                    </a:lnTo>
                    <a:lnTo>
                      <a:pt x="2142" y="2470"/>
                    </a:lnTo>
                    <a:lnTo>
                      <a:pt x="2144" y="2466"/>
                    </a:lnTo>
                    <a:lnTo>
                      <a:pt x="2146" y="2464"/>
                    </a:lnTo>
                    <a:lnTo>
                      <a:pt x="2148" y="2464"/>
                    </a:lnTo>
                    <a:lnTo>
                      <a:pt x="2154" y="2466"/>
                    </a:lnTo>
                    <a:lnTo>
                      <a:pt x="2154" y="2466"/>
                    </a:lnTo>
                    <a:lnTo>
                      <a:pt x="2168" y="2474"/>
                    </a:lnTo>
                    <a:lnTo>
                      <a:pt x="2172" y="2476"/>
                    </a:lnTo>
                    <a:lnTo>
                      <a:pt x="2178" y="2474"/>
                    </a:lnTo>
                    <a:lnTo>
                      <a:pt x="2186" y="2478"/>
                    </a:lnTo>
                    <a:lnTo>
                      <a:pt x="2186" y="2478"/>
                    </a:lnTo>
                    <a:lnTo>
                      <a:pt x="2198" y="2484"/>
                    </a:lnTo>
                    <a:lnTo>
                      <a:pt x="2202" y="2488"/>
                    </a:lnTo>
                    <a:lnTo>
                      <a:pt x="2206" y="2492"/>
                    </a:lnTo>
                    <a:lnTo>
                      <a:pt x="2214" y="2508"/>
                    </a:lnTo>
                    <a:lnTo>
                      <a:pt x="2222" y="2536"/>
                    </a:lnTo>
                    <a:lnTo>
                      <a:pt x="2222" y="2536"/>
                    </a:lnTo>
                    <a:lnTo>
                      <a:pt x="2228" y="2556"/>
                    </a:lnTo>
                    <a:lnTo>
                      <a:pt x="2236" y="2574"/>
                    </a:lnTo>
                    <a:lnTo>
                      <a:pt x="2244" y="2594"/>
                    </a:lnTo>
                    <a:lnTo>
                      <a:pt x="2254" y="2612"/>
                    </a:lnTo>
                    <a:lnTo>
                      <a:pt x="2264" y="2628"/>
                    </a:lnTo>
                    <a:lnTo>
                      <a:pt x="2276" y="2642"/>
                    </a:lnTo>
                    <a:lnTo>
                      <a:pt x="2288" y="2654"/>
                    </a:lnTo>
                    <a:lnTo>
                      <a:pt x="2300" y="2664"/>
                    </a:lnTo>
                    <a:lnTo>
                      <a:pt x="2300" y="2664"/>
                    </a:lnTo>
                    <a:lnTo>
                      <a:pt x="2308" y="2672"/>
                    </a:lnTo>
                    <a:lnTo>
                      <a:pt x="2314" y="2678"/>
                    </a:lnTo>
                    <a:lnTo>
                      <a:pt x="2320" y="2694"/>
                    </a:lnTo>
                    <a:lnTo>
                      <a:pt x="2324" y="2700"/>
                    </a:lnTo>
                    <a:lnTo>
                      <a:pt x="2328" y="2706"/>
                    </a:lnTo>
                    <a:lnTo>
                      <a:pt x="2338" y="2714"/>
                    </a:lnTo>
                    <a:lnTo>
                      <a:pt x="2352" y="2722"/>
                    </a:lnTo>
                    <a:lnTo>
                      <a:pt x="2352" y="2722"/>
                    </a:lnTo>
                    <a:lnTo>
                      <a:pt x="2360" y="2724"/>
                    </a:lnTo>
                    <a:lnTo>
                      <a:pt x="2364" y="2728"/>
                    </a:lnTo>
                    <a:lnTo>
                      <a:pt x="2368" y="2732"/>
                    </a:lnTo>
                    <a:lnTo>
                      <a:pt x="2370" y="2736"/>
                    </a:lnTo>
                    <a:lnTo>
                      <a:pt x="2368" y="2746"/>
                    </a:lnTo>
                    <a:lnTo>
                      <a:pt x="2366" y="2754"/>
                    </a:lnTo>
                    <a:lnTo>
                      <a:pt x="2364" y="2764"/>
                    </a:lnTo>
                    <a:lnTo>
                      <a:pt x="2362" y="2772"/>
                    </a:lnTo>
                    <a:lnTo>
                      <a:pt x="2364" y="2776"/>
                    </a:lnTo>
                    <a:lnTo>
                      <a:pt x="2368" y="2782"/>
                    </a:lnTo>
                    <a:lnTo>
                      <a:pt x="2372" y="2786"/>
                    </a:lnTo>
                    <a:lnTo>
                      <a:pt x="2380" y="2790"/>
                    </a:lnTo>
                    <a:lnTo>
                      <a:pt x="2380" y="2790"/>
                    </a:lnTo>
                    <a:lnTo>
                      <a:pt x="2394" y="2798"/>
                    </a:lnTo>
                    <a:lnTo>
                      <a:pt x="2402" y="2804"/>
                    </a:lnTo>
                    <a:lnTo>
                      <a:pt x="2408" y="2810"/>
                    </a:lnTo>
                    <a:lnTo>
                      <a:pt x="2410" y="2816"/>
                    </a:lnTo>
                    <a:lnTo>
                      <a:pt x="2422" y="2834"/>
                    </a:lnTo>
                    <a:lnTo>
                      <a:pt x="2432" y="2848"/>
                    </a:lnTo>
                    <a:lnTo>
                      <a:pt x="2450" y="2864"/>
                    </a:lnTo>
                    <a:lnTo>
                      <a:pt x="2450" y="2864"/>
                    </a:lnTo>
                    <a:lnTo>
                      <a:pt x="2476" y="2890"/>
                    </a:lnTo>
                    <a:lnTo>
                      <a:pt x="2494" y="2912"/>
                    </a:lnTo>
                    <a:lnTo>
                      <a:pt x="2504" y="2928"/>
                    </a:lnTo>
                    <a:lnTo>
                      <a:pt x="2512" y="2942"/>
                    </a:lnTo>
                    <a:lnTo>
                      <a:pt x="2516" y="2954"/>
                    </a:lnTo>
                    <a:lnTo>
                      <a:pt x="2518" y="2964"/>
                    </a:lnTo>
                    <a:lnTo>
                      <a:pt x="2522" y="2976"/>
                    </a:lnTo>
                    <a:lnTo>
                      <a:pt x="2526" y="2988"/>
                    </a:lnTo>
                    <a:lnTo>
                      <a:pt x="2526" y="2988"/>
                    </a:lnTo>
                    <a:lnTo>
                      <a:pt x="2530" y="2998"/>
                    </a:lnTo>
                    <a:lnTo>
                      <a:pt x="2530" y="3010"/>
                    </a:lnTo>
                    <a:lnTo>
                      <a:pt x="2528" y="3020"/>
                    </a:lnTo>
                    <a:lnTo>
                      <a:pt x="2524" y="3028"/>
                    </a:lnTo>
                    <a:lnTo>
                      <a:pt x="2518" y="3038"/>
                    </a:lnTo>
                    <a:lnTo>
                      <a:pt x="2516" y="3050"/>
                    </a:lnTo>
                    <a:lnTo>
                      <a:pt x="2516" y="3060"/>
                    </a:lnTo>
                    <a:lnTo>
                      <a:pt x="2520" y="3072"/>
                    </a:lnTo>
                    <a:lnTo>
                      <a:pt x="2520" y="3072"/>
                    </a:lnTo>
                    <a:lnTo>
                      <a:pt x="2528" y="3084"/>
                    </a:lnTo>
                    <a:lnTo>
                      <a:pt x="2534" y="3094"/>
                    </a:lnTo>
                    <a:lnTo>
                      <a:pt x="2550" y="3106"/>
                    </a:lnTo>
                    <a:lnTo>
                      <a:pt x="2570" y="3120"/>
                    </a:lnTo>
                    <a:lnTo>
                      <a:pt x="2580" y="3130"/>
                    </a:lnTo>
                    <a:lnTo>
                      <a:pt x="2594" y="3140"/>
                    </a:lnTo>
                    <a:lnTo>
                      <a:pt x="2594" y="3140"/>
                    </a:lnTo>
                    <a:lnTo>
                      <a:pt x="2606" y="3152"/>
                    </a:lnTo>
                    <a:lnTo>
                      <a:pt x="2618" y="3158"/>
                    </a:lnTo>
                    <a:lnTo>
                      <a:pt x="2628" y="3162"/>
                    </a:lnTo>
                    <a:lnTo>
                      <a:pt x="2638" y="3164"/>
                    </a:lnTo>
                    <a:lnTo>
                      <a:pt x="2648" y="3168"/>
                    </a:lnTo>
                    <a:lnTo>
                      <a:pt x="2658" y="3170"/>
                    </a:lnTo>
                    <a:lnTo>
                      <a:pt x="2668" y="3176"/>
                    </a:lnTo>
                    <a:lnTo>
                      <a:pt x="2680" y="3186"/>
                    </a:lnTo>
                    <a:lnTo>
                      <a:pt x="2680" y="3186"/>
                    </a:lnTo>
                    <a:lnTo>
                      <a:pt x="2694" y="3198"/>
                    </a:lnTo>
                    <a:lnTo>
                      <a:pt x="2714" y="3210"/>
                    </a:lnTo>
                    <a:lnTo>
                      <a:pt x="2736" y="3224"/>
                    </a:lnTo>
                    <a:lnTo>
                      <a:pt x="2762" y="3236"/>
                    </a:lnTo>
                    <a:lnTo>
                      <a:pt x="2814" y="3260"/>
                    </a:lnTo>
                    <a:lnTo>
                      <a:pt x="2862" y="3278"/>
                    </a:lnTo>
                    <a:lnTo>
                      <a:pt x="2862" y="3278"/>
                    </a:lnTo>
                    <a:lnTo>
                      <a:pt x="2880" y="3282"/>
                    </a:lnTo>
                    <a:lnTo>
                      <a:pt x="2894" y="3282"/>
                    </a:lnTo>
                    <a:lnTo>
                      <a:pt x="2906" y="3278"/>
                    </a:lnTo>
                    <a:lnTo>
                      <a:pt x="2916" y="3272"/>
                    </a:lnTo>
                    <a:lnTo>
                      <a:pt x="2926" y="3266"/>
                    </a:lnTo>
                    <a:lnTo>
                      <a:pt x="2938" y="3260"/>
                    </a:lnTo>
                    <a:lnTo>
                      <a:pt x="2950" y="3258"/>
                    </a:lnTo>
                    <a:lnTo>
                      <a:pt x="2968" y="3260"/>
                    </a:lnTo>
                    <a:lnTo>
                      <a:pt x="2968" y="3260"/>
                    </a:lnTo>
                    <a:lnTo>
                      <a:pt x="2984" y="3264"/>
                    </a:lnTo>
                    <a:lnTo>
                      <a:pt x="2996" y="3272"/>
                    </a:lnTo>
                    <a:lnTo>
                      <a:pt x="3006" y="3280"/>
                    </a:lnTo>
                    <a:lnTo>
                      <a:pt x="3014" y="3290"/>
                    </a:lnTo>
                    <a:lnTo>
                      <a:pt x="3032" y="3314"/>
                    </a:lnTo>
                    <a:lnTo>
                      <a:pt x="3042" y="3326"/>
                    </a:lnTo>
                    <a:lnTo>
                      <a:pt x="3054" y="3338"/>
                    </a:lnTo>
                    <a:lnTo>
                      <a:pt x="3054" y="3338"/>
                    </a:lnTo>
                    <a:lnTo>
                      <a:pt x="3072" y="3356"/>
                    </a:lnTo>
                    <a:lnTo>
                      <a:pt x="3086" y="3364"/>
                    </a:lnTo>
                    <a:lnTo>
                      <a:pt x="3094" y="3368"/>
                    </a:lnTo>
                    <a:lnTo>
                      <a:pt x="3104" y="3368"/>
                    </a:lnTo>
                    <a:lnTo>
                      <a:pt x="3104" y="3368"/>
                    </a:lnTo>
                    <a:lnTo>
                      <a:pt x="3116" y="3368"/>
                    </a:lnTo>
                    <a:lnTo>
                      <a:pt x="3124" y="3370"/>
                    </a:lnTo>
                    <a:lnTo>
                      <a:pt x="3140" y="3376"/>
                    </a:lnTo>
                    <a:lnTo>
                      <a:pt x="3140" y="3376"/>
                    </a:lnTo>
                    <a:lnTo>
                      <a:pt x="3146" y="3382"/>
                    </a:lnTo>
                    <a:lnTo>
                      <a:pt x="3150" y="3386"/>
                    </a:lnTo>
                    <a:lnTo>
                      <a:pt x="3152" y="3388"/>
                    </a:lnTo>
                    <a:lnTo>
                      <a:pt x="3160" y="3390"/>
                    </a:lnTo>
                    <a:lnTo>
                      <a:pt x="3160" y="3390"/>
                    </a:lnTo>
                    <a:lnTo>
                      <a:pt x="3174" y="3392"/>
                    </a:lnTo>
                    <a:lnTo>
                      <a:pt x="3186" y="3398"/>
                    </a:lnTo>
                    <a:lnTo>
                      <a:pt x="3196" y="3404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4"/>
                    </a:lnTo>
                    <a:lnTo>
                      <a:pt x="3202" y="3402"/>
                    </a:lnTo>
                    <a:lnTo>
                      <a:pt x="3202" y="3400"/>
                    </a:lnTo>
                    <a:lnTo>
                      <a:pt x="3210" y="3404"/>
                    </a:lnTo>
                    <a:lnTo>
                      <a:pt x="3210" y="3404"/>
                    </a:lnTo>
                    <a:lnTo>
                      <a:pt x="3212" y="3406"/>
                    </a:lnTo>
                    <a:lnTo>
                      <a:pt x="3218" y="3406"/>
                    </a:lnTo>
                    <a:lnTo>
                      <a:pt x="3226" y="3406"/>
                    </a:lnTo>
                    <a:lnTo>
                      <a:pt x="3234" y="3404"/>
                    </a:lnTo>
                    <a:lnTo>
                      <a:pt x="3236" y="3402"/>
                    </a:lnTo>
                    <a:lnTo>
                      <a:pt x="3234" y="3400"/>
                    </a:lnTo>
                    <a:lnTo>
                      <a:pt x="3234" y="3400"/>
                    </a:lnTo>
                    <a:lnTo>
                      <a:pt x="3230" y="3398"/>
                    </a:lnTo>
                    <a:lnTo>
                      <a:pt x="3230" y="3396"/>
                    </a:lnTo>
                    <a:lnTo>
                      <a:pt x="3230" y="3394"/>
                    </a:lnTo>
                    <a:lnTo>
                      <a:pt x="3232" y="3394"/>
                    </a:lnTo>
                    <a:lnTo>
                      <a:pt x="3232" y="3394"/>
                    </a:lnTo>
                    <a:lnTo>
                      <a:pt x="3236" y="3396"/>
                    </a:lnTo>
                    <a:lnTo>
                      <a:pt x="3238" y="3396"/>
                    </a:lnTo>
                    <a:lnTo>
                      <a:pt x="3240" y="3392"/>
                    </a:lnTo>
                    <a:lnTo>
                      <a:pt x="3240" y="3392"/>
                    </a:lnTo>
                    <a:lnTo>
                      <a:pt x="3242" y="3398"/>
                    </a:lnTo>
                    <a:lnTo>
                      <a:pt x="3242" y="3398"/>
                    </a:lnTo>
                    <a:lnTo>
                      <a:pt x="3248" y="3406"/>
                    </a:lnTo>
                    <a:lnTo>
                      <a:pt x="3252" y="3410"/>
                    </a:lnTo>
                    <a:lnTo>
                      <a:pt x="3254" y="3412"/>
                    </a:lnTo>
                    <a:lnTo>
                      <a:pt x="3252" y="3416"/>
                    </a:lnTo>
                    <a:lnTo>
                      <a:pt x="3252" y="3416"/>
                    </a:lnTo>
                    <a:lnTo>
                      <a:pt x="3250" y="3418"/>
                    </a:lnTo>
                    <a:lnTo>
                      <a:pt x="3250" y="3418"/>
                    </a:lnTo>
                    <a:lnTo>
                      <a:pt x="3246" y="3416"/>
                    </a:lnTo>
                    <a:lnTo>
                      <a:pt x="3244" y="3412"/>
                    </a:lnTo>
                    <a:lnTo>
                      <a:pt x="3242" y="3412"/>
                    </a:lnTo>
                    <a:lnTo>
                      <a:pt x="3240" y="3414"/>
                    </a:lnTo>
                    <a:lnTo>
                      <a:pt x="3240" y="3414"/>
                    </a:lnTo>
                    <a:lnTo>
                      <a:pt x="3238" y="3418"/>
                    </a:lnTo>
                    <a:lnTo>
                      <a:pt x="3242" y="3422"/>
                    </a:lnTo>
                    <a:lnTo>
                      <a:pt x="3246" y="3426"/>
                    </a:lnTo>
                    <a:lnTo>
                      <a:pt x="3252" y="3434"/>
                    </a:lnTo>
                    <a:lnTo>
                      <a:pt x="3252" y="3434"/>
                    </a:lnTo>
                    <a:lnTo>
                      <a:pt x="3258" y="3442"/>
                    </a:lnTo>
                    <a:lnTo>
                      <a:pt x="3266" y="3448"/>
                    </a:lnTo>
                    <a:lnTo>
                      <a:pt x="3274" y="3454"/>
                    </a:lnTo>
                    <a:lnTo>
                      <a:pt x="3278" y="3460"/>
                    </a:lnTo>
                    <a:lnTo>
                      <a:pt x="3282" y="3466"/>
                    </a:lnTo>
                    <a:lnTo>
                      <a:pt x="3282" y="3466"/>
                    </a:lnTo>
                    <a:lnTo>
                      <a:pt x="3288" y="3478"/>
                    </a:lnTo>
                    <a:lnTo>
                      <a:pt x="3294" y="3486"/>
                    </a:lnTo>
                    <a:lnTo>
                      <a:pt x="3304" y="3494"/>
                    </a:lnTo>
                    <a:lnTo>
                      <a:pt x="3316" y="3506"/>
                    </a:lnTo>
                    <a:lnTo>
                      <a:pt x="3316" y="3506"/>
                    </a:lnTo>
                    <a:lnTo>
                      <a:pt x="3318" y="3510"/>
                    </a:lnTo>
                    <a:lnTo>
                      <a:pt x="3318" y="3512"/>
                    </a:lnTo>
                    <a:lnTo>
                      <a:pt x="3314" y="3514"/>
                    </a:lnTo>
                    <a:lnTo>
                      <a:pt x="3310" y="3518"/>
                    </a:lnTo>
                    <a:lnTo>
                      <a:pt x="3310" y="3518"/>
                    </a:lnTo>
                    <a:lnTo>
                      <a:pt x="3310" y="3520"/>
                    </a:lnTo>
                    <a:lnTo>
                      <a:pt x="3310" y="3520"/>
                    </a:lnTo>
                    <a:lnTo>
                      <a:pt x="3316" y="3522"/>
                    </a:lnTo>
                    <a:lnTo>
                      <a:pt x="3318" y="3522"/>
                    </a:lnTo>
                    <a:lnTo>
                      <a:pt x="3318" y="3522"/>
                    </a:lnTo>
                    <a:lnTo>
                      <a:pt x="3318" y="3528"/>
                    </a:lnTo>
                    <a:lnTo>
                      <a:pt x="3318" y="3528"/>
                    </a:lnTo>
                    <a:lnTo>
                      <a:pt x="3318" y="3534"/>
                    </a:lnTo>
                    <a:lnTo>
                      <a:pt x="3316" y="3534"/>
                    </a:lnTo>
                    <a:lnTo>
                      <a:pt x="3314" y="3536"/>
                    </a:lnTo>
                    <a:lnTo>
                      <a:pt x="3312" y="3540"/>
                    </a:lnTo>
                    <a:lnTo>
                      <a:pt x="3312" y="3540"/>
                    </a:lnTo>
                    <a:lnTo>
                      <a:pt x="3312" y="3550"/>
                    </a:lnTo>
                    <a:lnTo>
                      <a:pt x="3314" y="3558"/>
                    </a:lnTo>
                    <a:lnTo>
                      <a:pt x="3318" y="3564"/>
                    </a:lnTo>
                    <a:lnTo>
                      <a:pt x="3322" y="3566"/>
                    </a:lnTo>
                    <a:lnTo>
                      <a:pt x="3322" y="3566"/>
                    </a:lnTo>
                    <a:lnTo>
                      <a:pt x="3330" y="3570"/>
                    </a:lnTo>
                    <a:lnTo>
                      <a:pt x="3334" y="3574"/>
                    </a:lnTo>
                    <a:lnTo>
                      <a:pt x="3338" y="3578"/>
                    </a:lnTo>
                    <a:lnTo>
                      <a:pt x="3338" y="3578"/>
                    </a:lnTo>
                    <a:lnTo>
                      <a:pt x="3340" y="3582"/>
                    </a:lnTo>
                    <a:lnTo>
                      <a:pt x="3342" y="3580"/>
                    </a:lnTo>
                    <a:lnTo>
                      <a:pt x="3348" y="3574"/>
                    </a:lnTo>
                    <a:lnTo>
                      <a:pt x="3348" y="3574"/>
                    </a:lnTo>
                    <a:lnTo>
                      <a:pt x="3350" y="3572"/>
                    </a:lnTo>
                    <a:lnTo>
                      <a:pt x="3350" y="3570"/>
                    </a:lnTo>
                    <a:lnTo>
                      <a:pt x="3348" y="3566"/>
                    </a:lnTo>
                    <a:lnTo>
                      <a:pt x="3338" y="3558"/>
                    </a:lnTo>
                    <a:lnTo>
                      <a:pt x="3338" y="3558"/>
                    </a:lnTo>
                    <a:lnTo>
                      <a:pt x="3336" y="3554"/>
                    </a:lnTo>
                    <a:lnTo>
                      <a:pt x="3336" y="3552"/>
                    </a:lnTo>
                    <a:lnTo>
                      <a:pt x="3336" y="3550"/>
                    </a:lnTo>
                    <a:lnTo>
                      <a:pt x="3338" y="3552"/>
                    </a:lnTo>
                    <a:lnTo>
                      <a:pt x="3338" y="3552"/>
                    </a:lnTo>
                    <a:lnTo>
                      <a:pt x="3342" y="3554"/>
                    </a:lnTo>
                    <a:lnTo>
                      <a:pt x="3348" y="3558"/>
                    </a:lnTo>
                    <a:lnTo>
                      <a:pt x="3354" y="3562"/>
                    </a:lnTo>
                    <a:lnTo>
                      <a:pt x="3358" y="3566"/>
                    </a:lnTo>
                    <a:lnTo>
                      <a:pt x="3358" y="3566"/>
                    </a:lnTo>
                    <a:lnTo>
                      <a:pt x="3358" y="3576"/>
                    </a:lnTo>
                    <a:lnTo>
                      <a:pt x="3360" y="3578"/>
                    </a:lnTo>
                    <a:lnTo>
                      <a:pt x="3362" y="3582"/>
                    </a:lnTo>
                    <a:lnTo>
                      <a:pt x="3362" y="3582"/>
                    </a:lnTo>
                    <a:lnTo>
                      <a:pt x="3366" y="3584"/>
                    </a:lnTo>
                    <a:lnTo>
                      <a:pt x="3368" y="3586"/>
                    </a:lnTo>
                    <a:lnTo>
                      <a:pt x="3374" y="3586"/>
                    </a:lnTo>
                    <a:lnTo>
                      <a:pt x="3384" y="3592"/>
                    </a:lnTo>
                    <a:lnTo>
                      <a:pt x="3384" y="3592"/>
                    </a:lnTo>
                    <a:lnTo>
                      <a:pt x="3398" y="3604"/>
                    </a:lnTo>
                    <a:lnTo>
                      <a:pt x="3402" y="3608"/>
                    </a:lnTo>
                    <a:lnTo>
                      <a:pt x="3402" y="3612"/>
                    </a:lnTo>
                    <a:lnTo>
                      <a:pt x="3402" y="3612"/>
                    </a:lnTo>
                    <a:lnTo>
                      <a:pt x="3402" y="3620"/>
                    </a:lnTo>
                    <a:lnTo>
                      <a:pt x="3400" y="3624"/>
                    </a:lnTo>
                    <a:lnTo>
                      <a:pt x="3398" y="3626"/>
                    </a:lnTo>
                    <a:lnTo>
                      <a:pt x="3398" y="3626"/>
                    </a:lnTo>
                    <a:lnTo>
                      <a:pt x="3398" y="3628"/>
                    </a:lnTo>
                    <a:lnTo>
                      <a:pt x="3396" y="3630"/>
                    </a:lnTo>
                    <a:lnTo>
                      <a:pt x="3400" y="3634"/>
                    </a:lnTo>
                    <a:lnTo>
                      <a:pt x="3404" y="3636"/>
                    </a:lnTo>
                    <a:lnTo>
                      <a:pt x="3408" y="3638"/>
                    </a:lnTo>
                    <a:lnTo>
                      <a:pt x="3408" y="3638"/>
                    </a:lnTo>
                    <a:lnTo>
                      <a:pt x="3410" y="3640"/>
                    </a:lnTo>
                    <a:lnTo>
                      <a:pt x="3414" y="3640"/>
                    </a:lnTo>
                    <a:lnTo>
                      <a:pt x="3414" y="3642"/>
                    </a:lnTo>
                    <a:lnTo>
                      <a:pt x="3416" y="3640"/>
                    </a:lnTo>
                    <a:lnTo>
                      <a:pt x="3416" y="3640"/>
                    </a:lnTo>
                    <a:lnTo>
                      <a:pt x="3416" y="3636"/>
                    </a:lnTo>
                    <a:lnTo>
                      <a:pt x="3414" y="3634"/>
                    </a:lnTo>
                    <a:lnTo>
                      <a:pt x="3410" y="3630"/>
                    </a:lnTo>
                    <a:lnTo>
                      <a:pt x="3406" y="3626"/>
                    </a:lnTo>
                    <a:lnTo>
                      <a:pt x="3408" y="3626"/>
                    </a:lnTo>
                    <a:lnTo>
                      <a:pt x="3410" y="3624"/>
                    </a:lnTo>
                    <a:lnTo>
                      <a:pt x="3410" y="3624"/>
                    </a:lnTo>
                    <a:lnTo>
                      <a:pt x="3414" y="3622"/>
                    </a:lnTo>
                    <a:lnTo>
                      <a:pt x="3414" y="3624"/>
                    </a:lnTo>
                    <a:lnTo>
                      <a:pt x="3416" y="3628"/>
                    </a:lnTo>
                    <a:lnTo>
                      <a:pt x="3418" y="3630"/>
                    </a:lnTo>
                    <a:lnTo>
                      <a:pt x="3418" y="3630"/>
                    </a:lnTo>
                    <a:lnTo>
                      <a:pt x="3420" y="3630"/>
                    </a:lnTo>
                    <a:lnTo>
                      <a:pt x="3422" y="3632"/>
                    </a:lnTo>
                    <a:lnTo>
                      <a:pt x="3422" y="3636"/>
                    </a:lnTo>
                    <a:lnTo>
                      <a:pt x="3422" y="3642"/>
                    </a:lnTo>
                    <a:lnTo>
                      <a:pt x="3422" y="3646"/>
                    </a:lnTo>
                    <a:lnTo>
                      <a:pt x="3422" y="3646"/>
                    </a:lnTo>
                    <a:lnTo>
                      <a:pt x="3428" y="3654"/>
                    </a:lnTo>
                    <a:lnTo>
                      <a:pt x="3430" y="3656"/>
                    </a:lnTo>
                    <a:lnTo>
                      <a:pt x="3432" y="3656"/>
                    </a:lnTo>
                    <a:lnTo>
                      <a:pt x="3432" y="3656"/>
                    </a:lnTo>
                    <a:lnTo>
                      <a:pt x="3434" y="3648"/>
                    </a:lnTo>
                    <a:lnTo>
                      <a:pt x="3436" y="3646"/>
                    </a:lnTo>
                    <a:lnTo>
                      <a:pt x="3440" y="3644"/>
                    </a:lnTo>
                    <a:lnTo>
                      <a:pt x="3440" y="3644"/>
                    </a:lnTo>
                    <a:lnTo>
                      <a:pt x="3452" y="3646"/>
                    </a:lnTo>
                    <a:lnTo>
                      <a:pt x="3464" y="3650"/>
                    </a:lnTo>
                    <a:lnTo>
                      <a:pt x="3472" y="3652"/>
                    </a:lnTo>
                    <a:lnTo>
                      <a:pt x="3476" y="3654"/>
                    </a:lnTo>
                    <a:lnTo>
                      <a:pt x="3476" y="3654"/>
                    </a:lnTo>
                    <a:lnTo>
                      <a:pt x="3478" y="3652"/>
                    </a:lnTo>
                    <a:lnTo>
                      <a:pt x="3480" y="3654"/>
                    </a:lnTo>
                    <a:lnTo>
                      <a:pt x="3482" y="3662"/>
                    </a:lnTo>
                    <a:lnTo>
                      <a:pt x="3482" y="3662"/>
                    </a:lnTo>
                    <a:lnTo>
                      <a:pt x="3484" y="3666"/>
                    </a:lnTo>
                    <a:lnTo>
                      <a:pt x="3484" y="3670"/>
                    </a:lnTo>
                    <a:lnTo>
                      <a:pt x="3486" y="3672"/>
                    </a:lnTo>
                    <a:lnTo>
                      <a:pt x="3490" y="3676"/>
                    </a:lnTo>
                    <a:lnTo>
                      <a:pt x="3490" y="3676"/>
                    </a:lnTo>
                    <a:lnTo>
                      <a:pt x="3496" y="3678"/>
                    </a:lnTo>
                    <a:lnTo>
                      <a:pt x="3498" y="3678"/>
                    </a:lnTo>
                    <a:lnTo>
                      <a:pt x="3498" y="3674"/>
                    </a:lnTo>
                    <a:lnTo>
                      <a:pt x="3498" y="3674"/>
                    </a:lnTo>
                    <a:lnTo>
                      <a:pt x="3500" y="3668"/>
                    </a:lnTo>
                    <a:lnTo>
                      <a:pt x="3502" y="3666"/>
                    </a:lnTo>
                    <a:lnTo>
                      <a:pt x="3504" y="3666"/>
                    </a:lnTo>
                    <a:lnTo>
                      <a:pt x="3504" y="3668"/>
                    </a:lnTo>
                    <a:lnTo>
                      <a:pt x="3504" y="3668"/>
                    </a:lnTo>
                    <a:lnTo>
                      <a:pt x="3504" y="3672"/>
                    </a:lnTo>
                    <a:lnTo>
                      <a:pt x="3508" y="3680"/>
                    </a:lnTo>
                    <a:lnTo>
                      <a:pt x="3510" y="3686"/>
                    </a:lnTo>
                    <a:lnTo>
                      <a:pt x="3510" y="3694"/>
                    </a:lnTo>
                    <a:lnTo>
                      <a:pt x="3510" y="3694"/>
                    </a:lnTo>
                    <a:lnTo>
                      <a:pt x="3510" y="3696"/>
                    </a:lnTo>
                    <a:lnTo>
                      <a:pt x="3510" y="3698"/>
                    </a:lnTo>
                    <a:lnTo>
                      <a:pt x="3516" y="3698"/>
                    </a:lnTo>
                    <a:lnTo>
                      <a:pt x="3528" y="3696"/>
                    </a:lnTo>
                    <a:lnTo>
                      <a:pt x="3528" y="3696"/>
                    </a:lnTo>
                    <a:lnTo>
                      <a:pt x="3530" y="3696"/>
                    </a:lnTo>
                    <a:lnTo>
                      <a:pt x="3532" y="3696"/>
                    </a:lnTo>
                    <a:lnTo>
                      <a:pt x="3532" y="3692"/>
                    </a:lnTo>
                    <a:lnTo>
                      <a:pt x="3532" y="3690"/>
                    </a:lnTo>
                    <a:lnTo>
                      <a:pt x="3538" y="3688"/>
                    </a:lnTo>
                    <a:lnTo>
                      <a:pt x="3538" y="3688"/>
                    </a:lnTo>
                    <a:lnTo>
                      <a:pt x="3544" y="3688"/>
                    </a:lnTo>
                    <a:lnTo>
                      <a:pt x="3546" y="3686"/>
                    </a:lnTo>
                    <a:lnTo>
                      <a:pt x="3548" y="3684"/>
                    </a:lnTo>
                    <a:lnTo>
                      <a:pt x="3546" y="3680"/>
                    </a:lnTo>
                    <a:lnTo>
                      <a:pt x="3542" y="3672"/>
                    </a:lnTo>
                    <a:lnTo>
                      <a:pt x="3542" y="3672"/>
                    </a:lnTo>
                    <a:lnTo>
                      <a:pt x="3536" y="3664"/>
                    </a:lnTo>
                    <a:lnTo>
                      <a:pt x="3534" y="3660"/>
                    </a:lnTo>
                    <a:lnTo>
                      <a:pt x="3534" y="3658"/>
                    </a:lnTo>
                    <a:lnTo>
                      <a:pt x="3532" y="3658"/>
                    </a:lnTo>
                    <a:lnTo>
                      <a:pt x="3532" y="3658"/>
                    </a:lnTo>
                    <a:lnTo>
                      <a:pt x="3530" y="3658"/>
                    </a:lnTo>
                    <a:lnTo>
                      <a:pt x="3528" y="3656"/>
                    </a:lnTo>
                    <a:lnTo>
                      <a:pt x="3526" y="3652"/>
                    </a:lnTo>
                    <a:lnTo>
                      <a:pt x="3528" y="3648"/>
                    </a:lnTo>
                    <a:lnTo>
                      <a:pt x="3530" y="3646"/>
                    </a:lnTo>
                    <a:lnTo>
                      <a:pt x="3532" y="3646"/>
                    </a:lnTo>
                    <a:lnTo>
                      <a:pt x="3532" y="3646"/>
                    </a:lnTo>
                    <a:lnTo>
                      <a:pt x="3538" y="3644"/>
                    </a:lnTo>
                    <a:lnTo>
                      <a:pt x="3544" y="3642"/>
                    </a:lnTo>
                    <a:lnTo>
                      <a:pt x="3550" y="3636"/>
                    </a:lnTo>
                    <a:lnTo>
                      <a:pt x="3556" y="3628"/>
                    </a:lnTo>
                    <a:lnTo>
                      <a:pt x="3556" y="3628"/>
                    </a:lnTo>
                    <a:lnTo>
                      <a:pt x="3558" y="3624"/>
                    </a:lnTo>
                    <a:lnTo>
                      <a:pt x="3558" y="3622"/>
                    </a:lnTo>
                    <a:lnTo>
                      <a:pt x="3558" y="3618"/>
                    </a:lnTo>
                    <a:lnTo>
                      <a:pt x="3562" y="3616"/>
                    </a:lnTo>
                    <a:lnTo>
                      <a:pt x="3562" y="3616"/>
                    </a:lnTo>
                    <a:lnTo>
                      <a:pt x="3566" y="3614"/>
                    </a:lnTo>
                    <a:lnTo>
                      <a:pt x="3568" y="3612"/>
                    </a:lnTo>
                    <a:lnTo>
                      <a:pt x="3570" y="3610"/>
                    </a:lnTo>
                    <a:lnTo>
                      <a:pt x="3576" y="3610"/>
                    </a:lnTo>
                    <a:lnTo>
                      <a:pt x="3576" y="3610"/>
                    </a:lnTo>
                    <a:lnTo>
                      <a:pt x="3586" y="3612"/>
                    </a:lnTo>
                    <a:lnTo>
                      <a:pt x="3598" y="3620"/>
                    </a:lnTo>
                    <a:lnTo>
                      <a:pt x="3606" y="3626"/>
                    </a:lnTo>
                    <a:lnTo>
                      <a:pt x="3608" y="3630"/>
                    </a:lnTo>
                    <a:lnTo>
                      <a:pt x="3608" y="3632"/>
                    </a:lnTo>
                    <a:lnTo>
                      <a:pt x="3608" y="3632"/>
                    </a:lnTo>
                    <a:lnTo>
                      <a:pt x="3606" y="3636"/>
                    </a:lnTo>
                    <a:lnTo>
                      <a:pt x="3608" y="3638"/>
                    </a:lnTo>
                    <a:lnTo>
                      <a:pt x="3610" y="3640"/>
                    </a:lnTo>
                    <a:lnTo>
                      <a:pt x="3612" y="3640"/>
                    </a:lnTo>
                    <a:lnTo>
                      <a:pt x="3612" y="3640"/>
                    </a:lnTo>
                    <a:lnTo>
                      <a:pt x="3616" y="3638"/>
                    </a:lnTo>
                    <a:lnTo>
                      <a:pt x="3616" y="3638"/>
                    </a:lnTo>
                    <a:lnTo>
                      <a:pt x="3618" y="3638"/>
                    </a:lnTo>
                    <a:lnTo>
                      <a:pt x="3620" y="3638"/>
                    </a:lnTo>
                    <a:lnTo>
                      <a:pt x="3620" y="3638"/>
                    </a:lnTo>
                    <a:lnTo>
                      <a:pt x="3622" y="3638"/>
                    </a:lnTo>
                    <a:lnTo>
                      <a:pt x="3620" y="3640"/>
                    </a:lnTo>
                    <a:lnTo>
                      <a:pt x="3618" y="3648"/>
                    </a:lnTo>
                    <a:lnTo>
                      <a:pt x="3614" y="3658"/>
                    </a:lnTo>
                    <a:lnTo>
                      <a:pt x="3612" y="3662"/>
                    </a:lnTo>
                    <a:lnTo>
                      <a:pt x="3614" y="3666"/>
                    </a:lnTo>
                    <a:lnTo>
                      <a:pt x="3614" y="3666"/>
                    </a:lnTo>
                    <a:lnTo>
                      <a:pt x="3622" y="3682"/>
                    </a:lnTo>
                    <a:lnTo>
                      <a:pt x="3626" y="3690"/>
                    </a:lnTo>
                    <a:lnTo>
                      <a:pt x="3632" y="3696"/>
                    </a:lnTo>
                    <a:lnTo>
                      <a:pt x="3632" y="3696"/>
                    </a:lnTo>
                    <a:lnTo>
                      <a:pt x="3636" y="3700"/>
                    </a:lnTo>
                    <a:lnTo>
                      <a:pt x="3638" y="3702"/>
                    </a:lnTo>
                    <a:lnTo>
                      <a:pt x="3640" y="3704"/>
                    </a:lnTo>
                    <a:lnTo>
                      <a:pt x="3640" y="3708"/>
                    </a:lnTo>
                    <a:lnTo>
                      <a:pt x="3672" y="3654"/>
                    </a:lnTo>
                    <a:lnTo>
                      <a:pt x="3672" y="3654"/>
                    </a:lnTo>
                    <a:lnTo>
                      <a:pt x="3654" y="3626"/>
                    </a:lnTo>
                    <a:lnTo>
                      <a:pt x="3654" y="3626"/>
                    </a:lnTo>
                    <a:close/>
                    <a:moveTo>
                      <a:pt x="3590" y="1870"/>
                    </a:moveTo>
                    <a:lnTo>
                      <a:pt x="3590" y="1870"/>
                    </a:lnTo>
                    <a:lnTo>
                      <a:pt x="3570" y="1886"/>
                    </a:lnTo>
                    <a:lnTo>
                      <a:pt x="3558" y="1894"/>
                    </a:lnTo>
                    <a:lnTo>
                      <a:pt x="3546" y="1900"/>
                    </a:lnTo>
                    <a:lnTo>
                      <a:pt x="3546" y="1900"/>
                    </a:lnTo>
                    <a:lnTo>
                      <a:pt x="3536" y="1904"/>
                    </a:lnTo>
                    <a:lnTo>
                      <a:pt x="3524" y="1910"/>
                    </a:lnTo>
                    <a:lnTo>
                      <a:pt x="3508" y="1920"/>
                    </a:lnTo>
                    <a:lnTo>
                      <a:pt x="3488" y="1932"/>
                    </a:lnTo>
                    <a:lnTo>
                      <a:pt x="3488" y="1932"/>
                    </a:lnTo>
                    <a:lnTo>
                      <a:pt x="3466" y="1938"/>
                    </a:lnTo>
                    <a:lnTo>
                      <a:pt x="3448" y="1942"/>
                    </a:lnTo>
                    <a:lnTo>
                      <a:pt x="3434" y="1942"/>
                    </a:lnTo>
                    <a:lnTo>
                      <a:pt x="3426" y="1940"/>
                    </a:lnTo>
                    <a:lnTo>
                      <a:pt x="3426" y="1940"/>
                    </a:lnTo>
                    <a:lnTo>
                      <a:pt x="3424" y="1938"/>
                    </a:lnTo>
                    <a:lnTo>
                      <a:pt x="3424" y="1938"/>
                    </a:lnTo>
                    <a:lnTo>
                      <a:pt x="3430" y="1936"/>
                    </a:lnTo>
                    <a:lnTo>
                      <a:pt x="3434" y="1936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26" y="1932"/>
                    </a:lnTo>
                    <a:lnTo>
                      <a:pt x="3418" y="1930"/>
                    </a:lnTo>
                    <a:lnTo>
                      <a:pt x="3410" y="1930"/>
                    </a:lnTo>
                    <a:lnTo>
                      <a:pt x="3408" y="1928"/>
                    </a:lnTo>
                    <a:lnTo>
                      <a:pt x="3406" y="1926"/>
                    </a:lnTo>
                    <a:lnTo>
                      <a:pt x="3406" y="1926"/>
                    </a:lnTo>
                    <a:lnTo>
                      <a:pt x="3408" y="1922"/>
                    </a:lnTo>
                    <a:lnTo>
                      <a:pt x="3410" y="1916"/>
                    </a:lnTo>
                    <a:lnTo>
                      <a:pt x="3414" y="1910"/>
                    </a:lnTo>
                    <a:lnTo>
                      <a:pt x="3416" y="1900"/>
                    </a:lnTo>
                    <a:lnTo>
                      <a:pt x="3416" y="1900"/>
                    </a:lnTo>
                    <a:lnTo>
                      <a:pt x="3420" y="1892"/>
                    </a:lnTo>
                    <a:lnTo>
                      <a:pt x="3422" y="1890"/>
                    </a:lnTo>
                    <a:lnTo>
                      <a:pt x="3426" y="1886"/>
                    </a:lnTo>
                    <a:lnTo>
                      <a:pt x="3430" y="1880"/>
                    </a:lnTo>
                    <a:lnTo>
                      <a:pt x="3430" y="1880"/>
                    </a:lnTo>
                    <a:lnTo>
                      <a:pt x="3434" y="1872"/>
                    </a:lnTo>
                    <a:lnTo>
                      <a:pt x="3436" y="1870"/>
                    </a:lnTo>
                    <a:lnTo>
                      <a:pt x="3438" y="1872"/>
                    </a:lnTo>
                    <a:lnTo>
                      <a:pt x="3440" y="1880"/>
                    </a:lnTo>
                    <a:lnTo>
                      <a:pt x="3440" y="1880"/>
                    </a:lnTo>
                    <a:lnTo>
                      <a:pt x="3446" y="1882"/>
                    </a:lnTo>
                    <a:lnTo>
                      <a:pt x="3448" y="1884"/>
                    </a:lnTo>
                    <a:lnTo>
                      <a:pt x="3450" y="1886"/>
                    </a:lnTo>
                    <a:lnTo>
                      <a:pt x="3448" y="1888"/>
                    </a:lnTo>
                    <a:lnTo>
                      <a:pt x="3442" y="1892"/>
                    </a:lnTo>
                    <a:lnTo>
                      <a:pt x="3432" y="1894"/>
                    </a:lnTo>
                    <a:lnTo>
                      <a:pt x="3432" y="1894"/>
                    </a:lnTo>
                    <a:lnTo>
                      <a:pt x="3426" y="1894"/>
                    </a:lnTo>
                    <a:lnTo>
                      <a:pt x="3424" y="1896"/>
                    </a:lnTo>
                    <a:lnTo>
                      <a:pt x="3422" y="1898"/>
                    </a:lnTo>
                    <a:lnTo>
                      <a:pt x="3422" y="1902"/>
                    </a:lnTo>
                    <a:lnTo>
                      <a:pt x="3422" y="1904"/>
                    </a:lnTo>
                    <a:lnTo>
                      <a:pt x="3424" y="1906"/>
                    </a:lnTo>
                    <a:lnTo>
                      <a:pt x="3428" y="1908"/>
                    </a:lnTo>
                    <a:lnTo>
                      <a:pt x="3432" y="1908"/>
                    </a:lnTo>
                    <a:lnTo>
                      <a:pt x="3432" y="1908"/>
                    </a:lnTo>
                    <a:lnTo>
                      <a:pt x="3438" y="1908"/>
                    </a:lnTo>
                    <a:lnTo>
                      <a:pt x="3442" y="1910"/>
                    </a:lnTo>
                    <a:lnTo>
                      <a:pt x="3444" y="1912"/>
                    </a:lnTo>
                    <a:lnTo>
                      <a:pt x="3446" y="1910"/>
                    </a:lnTo>
                    <a:lnTo>
                      <a:pt x="3446" y="1910"/>
                    </a:lnTo>
                    <a:lnTo>
                      <a:pt x="3450" y="1904"/>
                    </a:lnTo>
                    <a:lnTo>
                      <a:pt x="3456" y="1900"/>
                    </a:lnTo>
                    <a:lnTo>
                      <a:pt x="3466" y="1896"/>
                    </a:lnTo>
                    <a:lnTo>
                      <a:pt x="3466" y="1896"/>
                    </a:lnTo>
                    <a:lnTo>
                      <a:pt x="3470" y="1892"/>
                    </a:lnTo>
                    <a:lnTo>
                      <a:pt x="3474" y="1888"/>
                    </a:lnTo>
                    <a:lnTo>
                      <a:pt x="3482" y="1880"/>
                    </a:lnTo>
                    <a:lnTo>
                      <a:pt x="3488" y="1876"/>
                    </a:lnTo>
                    <a:lnTo>
                      <a:pt x="3496" y="1874"/>
                    </a:lnTo>
                    <a:lnTo>
                      <a:pt x="3504" y="1874"/>
                    </a:lnTo>
                    <a:lnTo>
                      <a:pt x="3518" y="1876"/>
                    </a:lnTo>
                    <a:lnTo>
                      <a:pt x="3518" y="1876"/>
                    </a:lnTo>
                    <a:lnTo>
                      <a:pt x="3534" y="1880"/>
                    </a:lnTo>
                    <a:lnTo>
                      <a:pt x="3538" y="1880"/>
                    </a:lnTo>
                    <a:lnTo>
                      <a:pt x="3536" y="1878"/>
                    </a:lnTo>
                    <a:lnTo>
                      <a:pt x="3532" y="1876"/>
                    </a:lnTo>
                    <a:lnTo>
                      <a:pt x="3532" y="1872"/>
                    </a:lnTo>
                    <a:lnTo>
                      <a:pt x="3532" y="1870"/>
                    </a:lnTo>
                    <a:lnTo>
                      <a:pt x="3532" y="1870"/>
                    </a:lnTo>
                    <a:lnTo>
                      <a:pt x="3536" y="1866"/>
                    </a:lnTo>
                    <a:lnTo>
                      <a:pt x="3540" y="1864"/>
                    </a:lnTo>
                    <a:lnTo>
                      <a:pt x="3560" y="1862"/>
                    </a:lnTo>
                    <a:lnTo>
                      <a:pt x="3560" y="1862"/>
                    </a:lnTo>
                    <a:lnTo>
                      <a:pt x="3580" y="1860"/>
                    </a:lnTo>
                    <a:lnTo>
                      <a:pt x="3584" y="1860"/>
                    </a:lnTo>
                    <a:lnTo>
                      <a:pt x="3586" y="1858"/>
                    </a:lnTo>
                    <a:lnTo>
                      <a:pt x="3586" y="1858"/>
                    </a:lnTo>
                    <a:lnTo>
                      <a:pt x="3586" y="1854"/>
                    </a:lnTo>
                    <a:lnTo>
                      <a:pt x="3586" y="1852"/>
                    </a:lnTo>
                    <a:lnTo>
                      <a:pt x="3588" y="1850"/>
                    </a:lnTo>
                    <a:lnTo>
                      <a:pt x="3588" y="1850"/>
                    </a:lnTo>
                    <a:lnTo>
                      <a:pt x="3590" y="1850"/>
                    </a:lnTo>
                    <a:lnTo>
                      <a:pt x="3592" y="1852"/>
                    </a:lnTo>
                    <a:lnTo>
                      <a:pt x="3594" y="1858"/>
                    </a:lnTo>
                    <a:lnTo>
                      <a:pt x="3592" y="1864"/>
                    </a:lnTo>
                    <a:lnTo>
                      <a:pt x="3590" y="1870"/>
                    </a:lnTo>
                    <a:lnTo>
                      <a:pt x="3590" y="1870"/>
                    </a:lnTo>
                    <a:close/>
                    <a:moveTo>
                      <a:pt x="3578" y="1812"/>
                    </a:moveTo>
                    <a:lnTo>
                      <a:pt x="3578" y="1812"/>
                    </a:lnTo>
                    <a:lnTo>
                      <a:pt x="3586" y="1806"/>
                    </a:lnTo>
                    <a:lnTo>
                      <a:pt x="3596" y="1804"/>
                    </a:lnTo>
                    <a:lnTo>
                      <a:pt x="3624" y="1798"/>
                    </a:lnTo>
                    <a:lnTo>
                      <a:pt x="3624" y="1798"/>
                    </a:lnTo>
                    <a:lnTo>
                      <a:pt x="3636" y="1796"/>
                    </a:lnTo>
                    <a:lnTo>
                      <a:pt x="3642" y="1794"/>
                    </a:lnTo>
                    <a:lnTo>
                      <a:pt x="3656" y="1802"/>
                    </a:lnTo>
                    <a:lnTo>
                      <a:pt x="3656" y="1802"/>
                    </a:lnTo>
                    <a:lnTo>
                      <a:pt x="3662" y="1804"/>
                    </a:lnTo>
                    <a:lnTo>
                      <a:pt x="3664" y="1804"/>
                    </a:lnTo>
                    <a:lnTo>
                      <a:pt x="3668" y="1804"/>
                    </a:lnTo>
                    <a:lnTo>
                      <a:pt x="3668" y="1802"/>
                    </a:lnTo>
                    <a:lnTo>
                      <a:pt x="3672" y="1794"/>
                    </a:lnTo>
                    <a:lnTo>
                      <a:pt x="3674" y="1790"/>
                    </a:lnTo>
                    <a:lnTo>
                      <a:pt x="3678" y="1788"/>
                    </a:lnTo>
                    <a:lnTo>
                      <a:pt x="3678" y="1788"/>
                    </a:lnTo>
                    <a:lnTo>
                      <a:pt x="3686" y="1782"/>
                    </a:lnTo>
                    <a:lnTo>
                      <a:pt x="3696" y="1778"/>
                    </a:lnTo>
                    <a:lnTo>
                      <a:pt x="3706" y="1776"/>
                    </a:lnTo>
                    <a:lnTo>
                      <a:pt x="3716" y="1770"/>
                    </a:lnTo>
                    <a:lnTo>
                      <a:pt x="3716" y="1770"/>
                    </a:lnTo>
                    <a:lnTo>
                      <a:pt x="3714" y="1774"/>
                    </a:lnTo>
                    <a:lnTo>
                      <a:pt x="3712" y="1778"/>
                    </a:lnTo>
                    <a:lnTo>
                      <a:pt x="3708" y="1782"/>
                    </a:lnTo>
                    <a:lnTo>
                      <a:pt x="3702" y="1784"/>
                    </a:lnTo>
                    <a:lnTo>
                      <a:pt x="3702" y="1784"/>
                    </a:lnTo>
                    <a:lnTo>
                      <a:pt x="3698" y="1786"/>
                    </a:lnTo>
                    <a:lnTo>
                      <a:pt x="3694" y="1790"/>
                    </a:lnTo>
                    <a:lnTo>
                      <a:pt x="3696" y="1794"/>
                    </a:lnTo>
                    <a:lnTo>
                      <a:pt x="3698" y="1798"/>
                    </a:lnTo>
                    <a:lnTo>
                      <a:pt x="3698" y="1798"/>
                    </a:lnTo>
                    <a:lnTo>
                      <a:pt x="3702" y="1800"/>
                    </a:lnTo>
                    <a:lnTo>
                      <a:pt x="3702" y="1802"/>
                    </a:lnTo>
                    <a:lnTo>
                      <a:pt x="3700" y="1806"/>
                    </a:lnTo>
                    <a:lnTo>
                      <a:pt x="3700" y="1814"/>
                    </a:lnTo>
                    <a:lnTo>
                      <a:pt x="3700" y="1814"/>
                    </a:lnTo>
                    <a:lnTo>
                      <a:pt x="3700" y="1820"/>
                    </a:lnTo>
                    <a:lnTo>
                      <a:pt x="3696" y="1822"/>
                    </a:lnTo>
                    <a:lnTo>
                      <a:pt x="3690" y="1826"/>
                    </a:lnTo>
                    <a:lnTo>
                      <a:pt x="3684" y="1830"/>
                    </a:lnTo>
                    <a:lnTo>
                      <a:pt x="3684" y="1830"/>
                    </a:lnTo>
                    <a:lnTo>
                      <a:pt x="3680" y="1834"/>
                    </a:lnTo>
                    <a:lnTo>
                      <a:pt x="3676" y="1836"/>
                    </a:lnTo>
                    <a:lnTo>
                      <a:pt x="3662" y="1838"/>
                    </a:lnTo>
                    <a:lnTo>
                      <a:pt x="3648" y="1838"/>
                    </a:lnTo>
                    <a:lnTo>
                      <a:pt x="3638" y="1834"/>
                    </a:lnTo>
                    <a:lnTo>
                      <a:pt x="3638" y="1834"/>
                    </a:lnTo>
                    <a:lnTo>
                      <a:pt x="3628" y="1832"/>
                    </a:lnTo>
                    <a:lnTo>
                      <a:pt x="3616" y="1830"/>
                    </a:lnTo>
                    <a:lnTo>
                      <a:pt x="3604" y="1832"/>
                    </a:lnTo>
                    <a:lnTo>
                      <a:pt x="3594" y="1834"/>
                    </a:lnTo>
                    <a:lnTo>
                      <a:pt x="3594" y="1834"/>
                    </a:lnTo>
                    <a:lnTo>
                      <a:pt x="3588" y="1838"/>
                    </a:lnTo>
                    <a:lnTo>
                      <a:pt x="3582" y="1840"/>
                    </a:lnTo>
                    <a:lnTo>
                      <a:pt x="3574" y="1842"/>
                    </a:lnTo>
                    <a:lnTo>
                      <a:pt x="3574" y="1842"/>
                    </a:lnTo>
                    <a:lnTo>
                      <a:pt x="3568" y="1842"/>
                    </a:lnTo>
                    <a:lnTo>
                      <a:pt x="3562" y="1842"/>
                    </a:lnTo>
                    <a:lnTo>
                      <a:pt x="3560" y="1840"/>
                    </a:lnTo>
                    <a:lnTo>
                      <a:pt x="3558" y="1838"/>
                    </a:lnTo>
                    <a:lnTo>
                      <a:pt x="3558" y="1834"/>
                    </a:lnTo>
                    <a:lnTo>
                      <a:pt x="3560" y="1828"/>
                    </a:lnTo>
                    <a:lnTo>
                      <a:pt x="3560" y="1828"/>
                    </a:lnTo>
                    <a:lnTo>
                      <a:pt x="3564" y="1820"/>
                    </a:lnTo>
                    <a:lnTo>
                      <a:pt x="3570" y="1818"/>
                    </a:lnTo>
                    <a:lnTo>
                      <a:pt x="3574" y="1816"/>
                    </a:lnTo>
                    <a:lnTo>
                      <a:pt x="3578" y="1812"/>
                    </a:lnTo>
                    <a:lnTo>
                      <a:pt x="3578" y="1812"/>
                    </a:lnTo>
                    <a:close/>
                    <a:moveTo>
                      <a:pt x="3092" y="1606"/>
                    </a:moveTo>
                    <a:lnTo>
                      <a:pt x="3092" y="1606"/>
                    </a:lnTo>
                    <a:lnTo>
                      <a:pt x="3104" y="1594"/>
                    </a:lnTo>
                    <a:lnTo>
                      <a:pt x="3118" y="1586"/>
                    </a:lnTo>
                    <a:lnTo>
                      <a:pt x="3158" y="1566"/>
                    </a:lnTo>
                    <a:lnTo>
                      <a:pt x="3158" y="1566"/>
                    </a:lnTo>
                    <a:lnTo>
                      <a:pt x="3164" y="1564"/>
                    </a:lnTo>
                    <a:lnTo>
                      <a:pt x="3164" y="1564"/>
                    </a:lnTo>
                    <a:lnTo>
                      <a:pt x="3168" y="1560"/>
                    </a:lnTo>
                    <a:lnTo>
                      <a:pt x="3172" y="1556"/>
                    </a:lnTo>
                    <a:lnTo>
                      <a:pt x="3176" y="1544"/>
                    </a:lnTo>
                    <a:lnTo>
                      <a:pt x="3176" y="1544"/>
                    </a:lnTo>
                    <a:lnTo>
                      <a:pt x="3180" y="1538"/>
                    </a:lnTo>
                    <a:lnTo>
                      <a:pt x="3184" y="1534"/>
                    </a:lnTo>
                    <a:lnTo>
                      <a:pt x="3188" y="1534"/>
                    </a:lnTo>
                    <a:lnTo>
                      <a:pt x="3190" y="1536"/>
                    </a:lnTo>
                    <a:lnTo>
                      <a:pt x="3190" y="1538"/>
                    </a:lnTo>
                    <a:lnTo>
                      <a:pt x="3190" y="1542"/>
                    </a:lnTo>
                    <a:lnTo>
                      <a:pt x="3190" y="1542"/>
                    </a:lnTo>
                    <a:lnTo>
                      <a:pt x="3188" y="1548"/>
                    </a:lnTo>
                    <a:lnTo>
                      <a:pt x="3192" y="1544"/>
                    </a:lnTo>
                    <a:lnTo>
                      <a:pt x="3196" y="1536"/>
                    </a:lnTo>
                    <a:lnTo>
                      <a:pt x="3200" y="1524"/>
                    </a:lnTo>
                    <a:lnTo>
                      <a:pt x="3200" y="1524"/>
                    </a:lnTo>
                    <a:lnTo>
                      <a:pt x="3204" y="1516"/>
                    </a:lnTo>
                    <a:lnTo>
                      <a:pt x="3206" y="1516"/>
                    </a:lnTo>
                    <a:lnTo>
                      <a:pt x="3208" y="1516"/>
                    </a:lnTo>
                    <a:lnTo>
                      <a:pt x="3208" y="1522"/>
                    </a:lnTo>
                    <a:lnTo>
                      <a:pt x="3206" y="1532"/>
                    </a:lnTo>
                    <a:lnTo>
                      <a:pt x="3206" y="1532"/>
                    </a:lnTo>
                    <a:lnTo>
                      <a:pt x="3204" y="1538"/>
                    </a:lnTo>
                    <a:lnTo>
                      <a:pt x="3204" y="1540"/>
                    </a:lnTo>
                    <a:lnTo>
                      <a:pt x="3204" y="1540"/>
                    </a:lnTo>
                    <a:lnTo>
                      <a:pt x="3216" y="1532"/>
                    </a:lnTo>
                    <a:lnTo>
                      <a:pt x="3216" y="1532"/>
                    </a:lnTo>
                    <a:lnTo>
                      <a:pt x="3218" y="1530"/>
                    </a:lnTo>
                    <a:lnTo>
                      <a:pt x="3220" y="1526"/>
                    </a:lnTo>
                    <a:lnTo>
                      <a:pt x="3218" y="1520"/>
                    </a:lnTo>
                    <a:lnTo>
                      <a:pt x="3216" y="1514"/>
                    </a:lnTo>
                    <a:lnTo>
                      <a:pt x="3216" y="1512"/>
                    </a:lnTo>
                    <a:lnTo>
                      <a:pt x="3216" y="1510"/>
                    </a:lnTo>
                    <a:lnTo>
                      <a:pt x="3216" y="1510"/>
                    </a:lnTo>
                    <a:lnTo>
                      <a:pt x="3220" y="1508"/>
                    </a:lnTo>
                    <a:lnTo>
                      <a:pt x="3224" y="1510"/>
                    </a:lnTo>
                    <a:lnTo>
                      <a:pt x="3236" y="1514"/>
                    </a:lnTo>
                    <a:lnTo>
                      <a:pt x="3248" y="1520"/>
                    </a:lnTo>
                    <a:lnTo>
                      <a:pt x="3254" y="1522"/>
                    </a:lnTo>
                    <a:lnTo>
                      <a:pt x="3260" y="1522"/>
                    </a:lnTo>
                    <a:lnTo>
                      <a:pt x="3260" y="1522"/>
                    </a:lnTo>
                    <a:lnTo>
                      <a:pt x="3268" y="1522"/>
                    </a:lnTo>
                    <a:lnTo>
                      <a:pt x="3272" y="1522"/>
                    </a:lnTo>
                    <a:lnTo>
                      <a:pt x="3276" y="1522"/>
                    </a:lnTo>
                    <a:lnTo>
                      <a:pt x="3284" y="1522"/>
                    </a:lnTo>
                    <a:lnTo>
                      <a:pt x="3284" y="1522"/>
                    </a:lnTo>
                    <a:lnTo>
                      <a:pt x="3288" y="1524"/>
                    </a:lnTo>
                    <a:lnTo>
                      <a:pt x="3292" y="1528"/>
                    </a:lnTo>
                    <a:lnTo>
                      <a:pt x="3296" y="1542"/>
                    </a:lnTo>
                    <a:lnTo>
                      <a:pt x="3298" y="1550"/>
                    </a:lnTo>
                    <a:lnTo>
                      <a:pt x="3302" y="1558"/>
                    </a:lnTo>
                    <a:lnTo>
                      <a:pt x="3308" y="1566"/>
                    </a:lnTo>
                    <a:lnTo>
                      <a:pt x="3314" y="1570"/>
                    </a:lnTo>
                    <a:lnTo>
                      <a:pt x="3314" y="1570"/>
                    </a:lnTo>
                    <a:lnTo>
                      <a:pt x="3320" y="1572"/>
                    </a:lnTo>
                    <a:lnTo>
                      <a:pt x="3328" y="1572"/>
                    </a:lnTo>
                    <a:lnTo>
                      <a:pt x="3340" y="1570"/>
                    </a:lnTo>
                    <a:lnTo>
                      <a:pt x="3344" y="1570"/>
                    </a:lnTo>
                    <a:lnTo>
                      <a:pt x="3348" y="1570"/>
                    </a:lnTo>
                    <a:lnTo>
                      <a:pt x="3348" y="1574"/>
                    </a:lnTo>
                    <a:lnTo>
                      <a:pt x="3346" y="1580"/>
                    </a:lnTo>
                    <a:lnTo>
                      <a:pt x="3346" y="1580"/>
                    </a:lnTo>
                    <a:lnTo>
                      <a:pt x="3344" y="1588"/>
                    </a:lnTo>
                    <a:lnTo>
                      <a:pt x="3346" y="1594"/>
                    </a:lnTo>
                    <a:lnTo>
                      <a:pt x="3358" y="1604"/>
                    </a:lnTo>
                    <a:lnTo>
                      <a:pt x="3358" y="1604"/>
                    </a:lnTo>
                    <a:lnTo>
                      <a:pt x="3360" y="1606"/>
                    </a:lnTo>
                    <a:lnTo>
                      <a:pt x="3360" y="1610"/>
                    </a:lnTo>
                    <a:lnTo>
                      <a:pt x="3358" y="1618"/>
                    </a:lnTo>
                    <a:lnTo>
                      <a:pt x="3354" y="1624"/>
                    </a:lnTo>
                    <a:lnTo>
                      <a:pt x="3354" y="1626"/>
                    </a:lnTo>
                    <a:lnTo>
                      <a:pt x="3356" y="1630"/>
                    </a:lnTo>
                    <a:lnTo>
                      <a:pt x="3356" y="1630"/>
                    </a:lnTo>
                    <a:lnTo>
                      <a:pt x="3362" y="1630"/>
                    </a:lnTo>
                    <a:lnTo>
                      <a:pt x="3364" y="1630"/>
                    </a:lnTo>
                    <a:lnTo>
                      <a:pt x="3366" y="1630"/>
                    </a:lnTo>
                    <a:lnTo>
                      <a:pt x="3368" y="1632"/>
                    </a:lnTo>
                    <a:lnTo>
                      <a:pt x="3368" y="1632"/>
                    </a:lnTo>
                    <a:lnTo>
                      <a:pt x="3370" y="1634"/>
                    </a:lnTo>
                    <a:lnTo>
                      <a:pt x="3368" y="1636"/>
                    </a:lnTo>
                    <a:lnTo>
                      <a:pt x="3364" y="1640"/>
                    </a:lnTo>
                    <a:lnTo>
                      <a:pt x="3362" y="1642"/>
                    </a:lnTo>
                    <a:lnTo>
                      <a:pt x="3362" y="1648"/>
                    </a:lnTo>
                    <a:lnTo>
                      <a:pt x="3362" y="1648"/>
                    </a:lnTo>
                    <a:lnTo>
                      <a:pt x="3362" y="1652"/>
                    </a:lnTo>
                    <a:lnTo>
                      <a:pt x="3364" y="1654"/>
                    </a:lnTo>
                    <a:lnTo>
                      <a:pt x="3372" y="1652"/>
                    </a:lnTo>
                    <a:lnTo>
                      <a:pt x="3380" y="1652"/>
                    </a:lnTo>
                    <a:lnTo>
                      <a:pt x="3382" y="1652"/>
                    </a:lnTo>
                    <a:lnTo>
                      <a:pt x="3382" y="1656"/>
                    </a:lnTo>
                    <a:lnTo>
                      <a:pt x="3382" y="1656"/>
                    </a:lnTo>
                    <a:lnTo>
                      <a:pt x="3382" y="1662"/>
                    </a:lnTo>
                    <a:lnTo>
                      <a:pt x="3386" y="1664"/>
                    </a:lnTo>
                    <a:lnTo>
                      <a:pt x="3392" y="1666"/>
                    </a:lnTo>
                    <a:lnTo>
                      <a:pt x="3402" y="1668"/>
                    </a:lnTo>
                    <a:lnTo>
                      <a:pt x="3402" y="1668"/>
                    </a:lnTo>
                    <a:lnTo>
                      <a:pt x="3416" y="1672"/>
                    </a:lnTo>
                    <a:lnTo>
                      <a:pt x="3430" y="1674"/>
                    </a:lnTo>
                    <a:lnTo>
                      <a:pt x="3446" y="1674"/>
                    </a:lnTo>
                    <a:lnTo>
                      <a:pt x="3460" y="1676"/>
                    </a:lnTo>
                    <a:lnTo>
                      <a:pt x="3460" y="1676"/>
                    </a:lnTo>
                    <a:lnTo>
                      <a:pt x="3470" y="1676"/>
                    </a:lnTo>
                    <a:lnTo>
                      <a:pt x="3478" y="1676"/>
                    </a:lnTo>
                    <a:lnTo>
                      <a:pt x="3484" y="1678"/>
                    </a:lnTo>
                    <a:lnTo>
                      <a:pt x="3484" y="1678"/>
                    </a:lnTo>
                    <a:lnTo>
                      <a:pt x="3484" y="1680"/>
                    </a:lnTo>
                    <a:lnTo>
                      <a:pt x="3484" y="1680"/>
                    </a:lnTo>
                    <a:lnTo>
                      <a:pt x="3484" y="1682"/>
                    </a:lnTo>
                    <a:lnTo>
                      <a:pt x="3484" y="1684"/>
                    </a:lnTo>
                    <a:lnTo>
                      <a:pt x="3490" y="1686"/>
                    </a:lnTo>
                    <a:lnTo>
                      <a:pt x="3508" y="1686"/>
                    </a:lnTo>
                    <a:lnTo>
                      <a:pt x="3508" y="1686"/>
                    </a:lnTo>
                    <a:lnTo>
                      <a:pt x="3514" y="1688"/>
                    </a:lnTo>
                    <a:lnTo>
                      <a:pt x="3518" y="1692"/>
                    </a:lnTo>
                    <a:lnTo>
                      <a:pt x="3526" y="1704"/>
                    </a:lnTo>
                    <a:lnTo>
                      <a:pt x="3532" y="1716"/>
                    </a:lnTo>
                    <a:lnTo>
                      <a:pt x="3534" y="1718"/>
                    </a:lnTo>
                    <a:lnTo>
                      <a:pt x="3536" y="1718"/>
                    </a:lnTo>
                    <a:lnTo>
                      <a:pt x="3536" y="1718"/>
                    </a:lnTo>
                    <a:lnTo>
                      <a:pt x="3540" y="1716"/>
                    </a:lnTo>
                    <a:lnTo>
                      <a:pt x="3542" y="1716"/>
                    </a:lnTo>
                    <a:lnTo>
                      <a:pt x="3544" y="1720"/>
                    </a:lnTo>
                    <a:lnTo>
                      <a:pt x="3544" y="1726"/>
                    </a:lnTo>
                    <a:lnTo>
                      <a:pt x="3544" y="1726"/>
                    </a:lnTo>
                    <a:lnTo>
                      <a:pt x="3544" y="1730"/>
                    </a:lnTo>
                    <a:lnTo>
                      <a:pt x="3546" y="1734"/>
                    </a:lnTo>
                    <a:lnTo>
                      <a:pt x="3552" y="1742"/>
                    </a:lnTo>
                    <a:lnTo>
                      <a:pt x="3556" y="1748"/>
                    </a:lnTo>
                    <a:lnTo>
                      <a:pt x="3560" y="1756"/>
                    </a:lnTo>
                    <a:lnTo>
                      <a:pt x="3560" y="1756"/>
                    </a:lnTo>
                    <a:lnTo>
                      <a:pt x="3558" y="1758"/>
                    </a:lnTo>
                    <a:lnTo>
                      <a:pt x="3558" y="1758"/>
                    </a:lnTo>
                    <a:lnTo>
                      <a:pt x="3554" y="1754"/>
                    </a:lnTo>
                    <a:lnTo>
                      <a:pt x="3548" y="1750"/>
                    </a:lnTo>
                    <a:lnTo>
                      <a:pt x="3546" y="1750"/>
                    </a:lnTo>
                    <a:lnTo>
                      <a:pt x="3544" y="1750"/>
                    </a:lnTo>
                    <a:lnTo>
                      <a:pt x="3544" y="1750"/>
                    </a:lnTo>
                    <a:lnTo>
                      <a:pt x="3542" y="1752"/>
                    </a:lnTo>
                    <a:lnTo>
                      <a:pt x="3542" y="1754"/>
                    </a:lnTo>
                    <a:lnTo>
                      <a:pt x="3546" y="1760"/>
                    </a:lnTo>
                    <a:lnTo>
                      <a:pt x="3548" y="1766"/>
                    </a:lnTo>
                    <a:lnTo>
                      <a:pt x="3546" y="1768"/>
                    </a:lnTo>
                    <a:lnTo>
                      <a:pt x="3544" y="1770"/>
                    </a:lnTo>
                    <a:lnTo>
                      <a:pt x="3544" y="1770"/>
                    </a:lnTo>
                    <a:lnTo>
                      <a:pt x="3542" y="1772"/>
                    </a:lnTo>
                    <a:lnTo>
                      <a:pt x="3538" y="1770"/>
                    </a:lnTo>
                    <a:lnTo>
                      <a:pt x="3530" y="1764"/>
                    </a:lnTo>
                    <a:lnTo>
                      <a:pt x="3520" y="1760"/>
                    </a:lnTo>
                    <a:lnTo>
                      <a:pt x="3516" y="1758"/>
                    </a:lnTo>
                    <a:lnTo>
                      <a:pt x="3512" y="1760"/>
                    </a:lnTo>
                    <a:lnTo>
                      <a:pt x="3512" y="1760"/>
                    </a:lnTo>
                    <a:lnTo>
                      <a:pt x="3508" y="1762"/>
                    </a:lnTo>
                    <a:lnTo>
                      <a:pt x="3508" y="1758"/>
                    </a:lnTo>
                    <a:lnTo>
                      <a:pt x="3508" y="1754"/>
                    </a:lnTo>
                    <a:lnTo>
                      <a:pt x="3508" y="1754"/>
                    </a:lnTo>
                    <a:lnTo>
                      <a:pt x="3504" y="1754"/>
                    </a:lnTo>
                    <a:lnTo>
                      <a:pt x="3504" y="1754"/>
                    </a:lnTo>
                    <a:lnTo>
                      <a:pt x="3502" y="1754"/>
                    </a:lnTo>
                    <a:lnTo>
                      <a:pt x="3502" y="1754"/>
                    </a:lnTo>
                    <a:lnTo>
                      <a:pt x="3504" y="1750"/>
                    </a:lnTo>
                    <a:lnTo>
                      <a:pt x="3506" y="1746"/>
                    </a:lnTo>
                    <a:lnTo>
                      <a:pt x="3504" y="1744"/>
                    </a:lnTo>
                    <a:lnTo>
                      <a:pt x="3502" y="1742"/>
                    </a:lnTo>
                    <a:lnTo>
                      <a:pt x="3502" y="1742"/>
                    </a:lnTo>
                    <a:lnTo>
                      <a:pt x="3498" y="1742"/>
                    </a:lnTo>
                    <a:lnTo>
                      <a:pt x="3496" y="1740"/>
                    </a:lnTo>
                    <a:lnTo>
                      <a:pt x="3494" y="1734"/>
                    </a:lnTo>
                    <a:lnTo>
                      <a:pt x="3494" y="1728"/>
                    </a:lnTo>
                    <a:lnTo>
                      <a:pt x="3492" y="1728"/>
                    </a:lnTo>
                    <a:lnTo>
                      <a:pt x="3490" y="1726"/>
                    </a:lnTo>
                    <a:lnTo>
                      <a:pt x="3490" y="1726"/>
                    </a:lnTo>
                    <a:lnTo>
                      <a:pt x="3486" y="1726"/>
                    </a:lnTo>
                    <a:lnTo>
                      <a:pt x="3482" y="1726"/>
                    </a:lnTo>
                    <a:lnTo>
                      <a:pt x="3480" y="1724"/>
                    </a:lnTo>
                    <a:lnTo>
                      <a:pt x="3478" y="1726"/>
                    </a:lnTo>
                    <a:lnTo>
                      <a:pt x="3478" y="1726"/>
                    </a:lnTo>
                    <a:lnTo>
                      <a:pt x="3480" y="1730"/>
                    </a:lnTo>
                    <a:lnTo>
                      <a:pt x="3484" y="1736"/>
                    </a:lnTo>
                    <a:lnTo>
                      <a:pt x="3490" y="1744"/>
                    </a:lnTo>
                    <a:lnTo>
                      <a:pt x="3496" y="1756"/>
                    </a:lnTo>
                    <a:lnTo>
                      <a:pt x="3496" y="1756"/>
                    </a:lnTo>
                    <a:lnTo>
                      <a:pt x="3496" y="1762"/>
                    </a:lnTo>
                    <a:lnTo>
                      <a:pt x="3494" y="1766"/>
                    </a:lnTo>
                    <a:lnTo>
                      <a:pt x="3486" y="1776"/>
                    </a:lnTo>
                    <a:lnTo>
                      <a:pt x="3482" y="1782"/>
                    </a:lnTo>
                    <a:lnTo>
                      <a:pt x="3480" y="1788"/>
                    </a:lnTo>
                    <a:lnTo>
                      <a:pt x="3476" y="1796"/>
                    </a:lnTo>
                    <a:lnTo>
                      <a:pt x="3476" y="1806"/>
                    </a:lnTo>
                    <a:lnTo>
                      <a:pt x="3476" y="1806"/>
                    </a:lnTo>
                    <a:lnTo>
                      <a:pt x="3476" y="1826"/>
                    </a:lnTo>
                    <a:lnTo>
                      <a:pt x="3476" y="1832"/>
                    </a:lnTo>
                    <a:lnTo>
                      <a:pt x="3472" y="1838"/>
                    </a:lnTo>
                    <a:lnTo>
                      <a:pt x="3468" y="1842"/>
                    </a:lnTo>
                    <a:lnTo>
                      <a:pt x="3464" y="1844"/>
                    </a:lnTo>
                    <a:lnTo>
                      <a:pt x="3448" y="1852"/>
                    </a:lnTo>
                    <a:lnTo>
                      <a:pt x="3448" y="1852"/>
                    </a:lnTo>
                    <a:lnTo>
                      <a:pt x="3446" y="1846"/>
                    </a:lnTo>
                    <a:lnTo>
                      <a:pt x="3444" y="1838"/>
                    </a:lnTo>
                    <a:lnTo>
                      <a:pt x="3440" y="1818"/>
                    </a:lnTo>
                    <a:lnTo>
                      <a:pt x="3438" y="1808"/>
                    </a:lnTo>
                    <a:lnTo>
                      <a:pt x="3434" y="1802"/>
                    </a:lnTo>
                    <a:lnTo>
                      <a:pt x="3428" y="1796"/>
                    </a:lnTo>
                    <a:lnTo>
                      <a:pt x="3424" y="1796"/>
                    </a:lnTo>
                    <a:lnTo>
                      <a:pt x="3424" y="1796"/>
                    </a:lnTo>
                    <a:lnTo>
                      <a:pt x="3418" y="1798"/>
                    </a:lnTo>
                    <a:lnTo>
                      <a:pt x="3414" y="1800"/>
                    </a:lnTo>
                    <a:lnTo>
                      <a:pt x="3408" y="1808"/>
                    </a:lnTo>
                    <a:lnTo>
                      <a:pt x="3404" y="1816"/>
                    </a:lnTo>
                    <a:lnTo>
                      <a:pt x="3400" y="1818"/>
                    </a:lnTo>
                    <a:lnTo>
                      <a:pt x="3398" y="1820"/>
                    </a:lnTo>
                    <a:lnTo>
                      <a:pt x="3398" y="1820"/>
                    </a:lnTo>
                    <a:lnTo>
                      <a:pt x="3394" y="1818"/>
                    </a:lnTo>
                    <a:lnTo>
                      <a:pt x="3392" y="1816"/>
                    </a:lnTo>
                    <a:lnTo>
                      <a:pt x="3388" y="1810"/>
                    </a:lnTo>
                    <a:lnTo>
                      <a:pt x="3390" y="1802"/>
                    </a:lnTo>
                    <a:lnTo>
                      <a:pt x="3392" y="1798"/>
                    </a:lnTo>
                    <a:lnTo>
                      <a:pt x="3394" y="1796"/>
                    </a:lnTo>
                    <a:lnTo>
                      <a:pt x="3394" y="1796"/>
                    </a:lnTo>
                    <a:lnTo>
                      <a:pt x="3400" y="1790"/>
                    </a:lnTo>
                    <a:lnTo>
                      <a:pt x="3406" y="1784"/>
                    </a:lnTo>
                    <a:lnTo>
                      <a:pt x="3410" y="1776"/>
                    </a:lnTo>
                    <a:lnTo>
                      <a:pt x="3412" y="1764"/>
                    </a:lnTo>
                    <a:lnTo>
                      <a:pt x="3412" y="1764"/>
                    </a:lnTo>
                    <a:lnTo>
                      <a:pt x="3412" y="1758"/>
                    </a:lnTo>
                    <a:lnTo>
                      <a:pt x="3412" y="1754"/>
                    </a:lnTo>
                    <a:lnTo>
                      <a:pt x="3410" y="1746"/>
                    </a:lnTo>
                    <a:lnTo>
                      <a:pt x="3408" y="1740"/>
                    </a:lnTo>
                    <a:lnTo>
                      <a:pt x="3408" y="1738"/>
                    </a:lnTo>
                    <a:lnTo>
                      <a:pt x="3410" y="1738"/>
                    </a:lnTo>
                    <a:lnTo>
                      <a:pt x="3410" y="1738"/>
                    </a:lnTo>
                    <a:lnTo>
                      <a:pt x="3414" y="1736"/>
                    </a:lnTo>
                    <a:lnTo>
                      <a:pt x="3414" y="1734"/>
                    </a:lnTo>
                    <a:lnTo>
                      <a:pt x="3410" y="1728"/>
                    </a:lnTo>
                    <a:lnTo>
                      <a:pt x="3402" y="1722"/>
                    </a:lnTo>
                    <a:lnTo>
                      <a:pt x="3392" y="1716"/>
                    </a:lnTo>
                    <a:lnTo>
                      <a:pt x="3392" y="1716"/>
                    </a:lnTo>
                    <a:lnTo>
                      <a:pt x="3382" y="1712"/>
                    </a:lnTo>
                    <a:lnTo>
                      <a:pt x="3380" y="1708"/>
                    </a:lnTo>
                    <a:lnTo>
                      <a:pt x="3378" y="1706"/>
                    </a:lnTo>
                    <a:lnTo>
                      <a:pt x="3372" y="1704"/>
                    </a:lnTo>
                    <a:lnTo>
                      <a:pt x="3372" y="1704"/>
                    </a:lnTo>
                    <a:lnTo>
                      <a:pt x="3366" y="1702"/>
                    </a:lnTo>
                    <a:lnTo>
                      <a:pt x="3362" y="1698"/>
                    </a:lnTo>
                    <a:lnTo>
                      <a:pt x="3358" y="1696"/>
                    </a:lnTo>
                    <a:lnTo>
                      <a:pt x="3356" y="1696"/>
                    </a:lnTo>
                    <a:lnTo>
                      <a:pt x="3352" y="1698"/>
                    </a:lnTo>
                    <a:lnTo>
                      <a:pt x="3346" y="1702"/>
                    </a:lnTo>
                    <a:lnTo>
                      <a:pt x="3346" y="1702"/>
                    </a:lnTo>
                    <a:lnTo>
                      <a:pt x="3342" y="1706"/>
                    </a:lnTo>
                    <a:lnTo>
                      <a:pt x="3340" y="1710"/>
                    </a:lnTo>
                    <a:lnTo>
                      <a:pt x="3342" y="1712"/>
                    </a:lnTo>
                    <a:lnTo>
                      <a:pt x="3344" y="1714"/>
                    </a:lnTo>
                    <a:lnTo>
                      <a:pt x="3346" y="1718"/>
                    </a:lnTo>
                    <a:lnTo>
                      <a:pt x="3340" y="1720"/>
                    </a:lnTo>
                    <a:lnTo>
                      <a:pt x="3340" y="1720"/>
                    </a:lnTo>
                    <a:lnTo>
                      <a:pt x="3334" y="1722"/>
                    </a:lnTo>
                    <a:lnTo>
                      <a:pt x="3330" y="1726"/>
                    </a:lnTo>
                    <a:lnTo>
                      <a:pt x="3328" y="1732"/>
                    </a:lnTo>
                    <a:lnTo>
                      <a:pt x="3328" y="1738"/>
                    </a:lnTo>
                    <a:lnTo>
                      <a:pt x="3326" y="1748"/>
                    </a:lnTo>
                    <a:lnTo>
                      <a:pt x="3324" y="1752"/>
                    </a:lnTo>
                    <a:lnTo>
                      <a:pt x="3322" y="1752"/>
                    </a:lnTo>
                    <a:lnTo>
                      <a:pt x="3322" y="1752"/>
                    </a:lnTo>
                    <a:lnTo>
                      <a:pt x="3320" y="1752"/>
                    </a:lnTo>
                    <a:lnTo>
                      <a:pt x="3318" y="1748"/>
                    </a:lnTo>
                    <a:lnTo>
                      <a:pt x="3318" y="1738"/>
                    </a:lnTo>
                    <a:lnTo>
                      <a:pt x="3318" y="1734"/>
                    </a:lnTo>
                    <a:lnTo>
                      <a:pt x="3316" y="1734"/>
                    </a:lnTo>
                    <a:lnTo>
                      <a:pt x="3314" y="1736"/>
                    </a:lnTo>
                    <a:lnTo>
                      <a:pt x="3308" y="1744"/>
                    </a:lnTo>
                    <a:lnTo>
                      <a:pt x="3308" y="1744"/>
                    </a:lnTo>
                    <a:lnTo>
                      <a:pt x="3300" y="1752"/>
                    </a:lnTo>
                    <a:lnTo>
                      <a:pt x="3296" y="1754"/>
                    </a:lnTo>
                    <a:lnTo>
                      <a:pt x="3294" y="1756"/>
                    </a:lnTo>
                    <a:lnTo>
                      <a:pt x="3294" y="1766"/>
                    </a:lnTo>
                    <a:lnTo>
                      <a:pt x="3294" y="1766"/>
                    </a:lnTo>
                    <a:lnTo>
                      <a:pt x="3296" y="1772"/>
                    </a:lnTo>
                    <a:lnTo>
                      <a:pt x="3294" y="1778"/>
                    </a:lnTo>
                    <a:lnTo>
                      <a:pt x="3290" y="1786"/>
                    </a:lnTo>
                    <a:lnTo>
                      <a:pt x="3286" y="1792"/>
                    </a:lnTo>
                    <a:lnTo>
                      <a:pt x="3286" y="1796"/>
                    </a:lnTo>
                    <a:lnTo>
                      <a:pt x="3286" y="1800"/>
                    </a:lnTo>
                    <a:lnTo>
                      <a:pt x="3286" y="1800"/>
                    </a:lnTo>
                    <a:lnTo>
                      <a:pt x="3288" y="1808"/>
                    </a:lnTo>
                    <a:lnTo>
                      <a:pt x="3286" y="1812"/>
                    </a:lnTo>
                    <a:lnTo>
                      <a:pt x="3284" y="1818"/>
                    </a:lnTo>
                    <a:lnTo>
                      <a:pt x="3286" y="1828"/>
                    </a:lnTo>
                    <a:lnTo>
                      <a:pt x="3286" y="1828"/>
                    </a:lnTo>
                    <a:lnTo>
                      <a:pt x="3292" y="1840"/>
                    </a:lnTo>
                    <a:lnTo>
                      <a:pt x="3294" y="1852"/>
                    </a:lnTo>
                    <a:lnTo>
                      <a:pt x="3296" y="1862"/>
                    </a:lnTo>
                    <a:lnTo>
                      <a:pt x="3294" y="1872"/>
                    </a:lnTo>
                    <a:lnTo>
                      <a:pt x="3294" y="1880"/>
                    </a:lnTo>
                    <a:lnTo>
                      <a:pt x="3290" y="1890"/>
                    </a:lnTo>
                    <a:lnTo>
                      <a:pt x="3282" y="1908"/>
                    </a:lnTo>
                    <a:lnTo>
                      <a:pt x="3282" y="1908"/>
                    </a:lnTo>
                    <a:lnTo>
                      <a:pt x="3276" y="1916"/>
                    </a:lnTo>
                    <a:lnTo>
                      <a:pt x="3270" y="1922"/>
                    </a:lnTo>
                    <a:lnTo>
                      <a:pt x="3264" y="1928"/>
                    </a:lnTo>
                    <a:lnTo>
                      <a:pt x="3258" y="1930"/>
                    </a:lnTo>
                    <a:lnTo>
                      <a:pt x="3252" y="1930"/>
                    </a:lnTo>
                    <a:lnTo>
                      <a:pt x="3246" y="1926"/>
                    </a:lnTo>
                    <a:lnTo>
                      <a:pt x="3242" y="1922"/>
                    </a:lnTo>
                    <a:lnTo>
                      <a:pt x="3236" y="1914"/>
                    </a:lnTo>
                    <a:lnTo>
                      <a:pt x="3236" y="1914"/>
                    </a:lnTo>
                    <a:lnTo>
                      <a:pt x="3232" y="1904"/>
                    </a:lnTo>
                    <a:lnTo>
                      <a:pt x="3230" y="1898"/>
                    </a:lnTo>
                    <a:lnTo>
                      <a:pt x="3230" y="1884"/>
                    </a:lnTo>
                    <a:lnTo>
                      <a:pt x="3230" y="1872"/>
                    </a:lnTo>
                    <a:lnTo>
                      <a:pt x="3230" y="1864"/>
                    </a:lnTo>
                    <a:lnTo>
                      <a:pt x="3230" y="1856"/>
                    </a:lnTo>
                    <a:lnTo>
                      <a:pt x="3230" y="1856"/>
                    </a:lnTo>
                    <a:lnTo>
                      <a:pt x="3228" y="1842"/>
                    </a:lnTo>
                    <a:lnTo>
                      <a:pt x="3228" y="1834"/>
                    </a:lnTo>
                    <a:lnTo>
                      <a:pt x="3232" y="1824"/>
                    </a:lnTo>
                    <a:lnTo>
                      <a:pt x="3234" y="1810"/>
                    </a:lnTo>
                    <a:lnTo>
                      <a:pt x="3234" y="1810"/>
                    </a:lnTo>
                    <a:lnTo>
                      <a:pt x="3234" y="1802"/>
                    </a:lnTo>
                    <a:lnTo>
                      <a:pt x="3236" y="1796"/>
                    </a:lnTo>
                    <a:lnTo>
                      <a:pt x="3238" y="1792"/>
                    </a:lnTo>
                    <a:lnTo>
                      <a:pt x="3240" y="1792"/>
                    </a:lnTo>
                    <a:lnTo>
                      <a:pt x="3242" y="1790"/>
                    </a:lnTo>
                    <a:lnTo>
                      <a:pt x="3242" y="1784"/>
                    </a:lnTo>
                    <a:lnTo>
                      <a:pt x="3242" y="1784"/>
                    </a:lnTo>
                    <a:lnTo>
                      <a:pt x="3240" y="1780"/>
                    </a:lnTo>
                    <a:lnTo>
                      <a:pt x="3242" y="1776"/>
                    </a:lnTo>
                    <a:lnTo>
                      <a:pt x="3246" y="1764"/>
                    </a:lnTo>
                    <a:lnTo>
                      <a:pt x="3248" y="1754"/>
                    </a:lnTo>
                    <a:lnTo>
                      <a:pt x="3248" y="1752"/>
                    </a:lnTo>
                    <a:lnTo>
                      <a:pt x="3246" y="1748"/>
                    </a:lnTo>
                    <a:lnTo>
                      <a:pt x="3246" y="1748"/>
                    </a:lnTo>
                    <a:lnTo>
                      <a:pt x="3240" y="1748"/>
                    </a:lnTo>
                    <a:lnTo>
                      <a:pt x="3238" y="1752"/>
                    </a:lnTo>
                    <a:lnTo>
                      <a:pt x="3234" y="1758"/>
                    </a:lnTo>
                    <a:lnTo>
                      <a:pt x="3228" y="1764"/>
                    </a:lnTo>
                    <a:lnTo>
                      <a:pt x="3228" y="1764"/>
                    </a:lnTo>
                    <a:lnTo>
                      <a:pt x="3226" y="1766"/>
                    </a:lnTo>
                    <a:lnTo>
                      <a:pt x="3224" y="1766"/>
                    </a:lnTo>
                    <a:lnTo>
                      <a:pt x="3224" y="1758"/>
                    </a:lnTo>
                    <a:lnTo>
                      <a:pt x="3226" y="1750"/>
                    </a:lnTo>
                    <a:lnTo>
                      <a:pt x="3230" y="1746"/>
                    </a:lnTo>
                    <a:lnTo>
                      <a:pt x="3232" y="1742"/>
                    </a:lnTo>
                    <a:lnTo>
                      <a:pt x="3232" y="1742"/>
                    </a:lnTo>
                    <a:lnTo>
                      <a:pt x="3236" y="1740"/>
                    </a:lnTo>
                    <a:lnTo>
                      <a:pt x="3238" y="1736"/>
                    </a:lnTo>
                    <a:lnTo>
                      <a:pt x="3240" y="1732"/>
                    </a:lnTo>
                    <a:lnTo>
                      <a:pt x="3244" y="1726"/>
                    </a:lnTo>
                    <a:lnTo>
                      <a:pt x="3244" y="1726"/>
                    </a:lnTo>
                    <a:lnTo>
                      <a:pt x="3252" y="1714"/>
                    </a:lnTo>
                    <a:lnTo>
                      <a:pt x="3258" y="1700"/>
                    </a:lnTo>
                    <a:lnTo>
                      <a:pt x="3264" y="1692"/>
                    </a:lnTo>
                    <a:lnTo>
                      <a:pt x="3266" y="1690"/>
                    </a:lnTo>
                    <a:lnTo>
                      <a:pt x="3266" y="1692"/>
                    </a:lnTo>
                    <a:lnTo>
                      <a:pt x="3266" y="1692"/>
                    </a:lnTo>
                    <a:lnTo>
                      <a:pt x="3268" y="1696"/>
                    </a:lnTo>
                    <a:lnTo>
                      <a:pt x="3270" y="1696"/>
                    </a:lnTo>
                    <a:lnTo>
                      <a:pt x="3274" y="1694"/>
                    </a:lnTo>
                    <a:lnTo>
                      <a:pt x="3278" y="1692"/>
                    </a:lnTo>
                    <a:lnTo>
                      <a:pt x="3280" y="1692"/>
                    </a:lnTo>
                    <a:lnTo>
                      <a:pt x="3278" y="1698"/>
                    </a:lnTo>
                    <a:lnTo>
                      <a:pt x="3278" y="1698"/>
                    </a:lnTo>
                    <a:lnTo>
                      <a:pt x="3278" y="1702"/>
                    </a:lnTo>
                    <a:lnTo>
                      <a:pt x="3278" y="1702"/>
                    </a:lnTo>
                    <a:lnTo>
                      <a:pt x="3284" y="1696"/>
                    </a:lnTo>
                    <a:lnTo>
                      <a:pt x="3292" y="1688"/>
                    </a:lnTo>
                    <a:lnTo>
                      <a:pt x="3296" y="1686"/>
                    </a:lnTo>
                    <a:lnTo>
                      <a:pt x="3300" y="1684"/>
                    </a:lnTo>
                    <a:lnTo>
                      <a:pt x="3300" y="1684"/>
                    </a:lnTo>
                    <a:lnTo>
                      <a:pt x="3310" y="1684"/>
                    </a:lnTo>
                    <a:lnTo>
                      <a:pt x="3314" y="1684"/>
                    </a:lnTo>
                    <a:lnTo>
                      <a:pt x="3320" y="1678"/>
                    </a:lnTo>
                    <a:lnTo>
                      <a:pt x="3324" y="1676"/>
                    </a:lnTo>
                    <a:lnTo>
                      <a:pt x="3328" y="1678"/>
                    </a:lnTo>
                    <a:lnTo>
                      <a:pt x="3336" y="1680"/>
                    </a:lnTo>
                    <a:lnTo>
                      <a:pt x="3346" y="1686"/>
                    </a:lnTo>
                    <a:lnTo>
                      <a:pt x="3346" y="1686"/>
                    </a:lnTo>
                    <a:lnTo>
                      <a:pt x="3352" y="1690"/>
                    </a:lnTo>
                    <a:lnTo>
                      <a:pt x="3354" y="1690"/>
                    </a:lnTo>
                    <a:lnTo>
                      <a:pt x="3356" y="1688"/>
                    </a:lnTo>
                    <a:lnTo>
                      <a:pt x="3358" y="1686"/>
                    </a:lnTo>
                    <a:lnTo>
                      <a:pt x="3358" y="1682"/>
                    </a:lnTo>
                    <a:lnTo>
                      <a:pt x="3360" y="1680"/>
                    </a:lnTo>
                    <a:lnTo>
                      <a:pt x="3362" y="1680"/>
                    </a:lnTo>
                    <a:lnTo>
                      <a:pt x="3362" y="1680"/>
                    </a:lnTo>
                    <a:lnTo>
                      <a:pt x="3370" y="1684"/>
                    </a:lnTo>
                    <a:lnTo>
                      <a:pt x="3380" y="1686"/>
                    </a:lnTo>
                    <a:lnTo>
                      <a:pt x="3386" y="1684"/>
                    </a:lnTo>
                    <a:lnTo>
                      <a:pt x="3388" y="1682"/>
                    </a:lnTo>
                    <a:lnTo>
                      <a:pt x="3388" y="1678"/>
                    </a:lnTo>
                    <a:lnTo>
                      <a:pt x="3388" y="1678"/>
                    </a:lnTo>
                    <a:lnTo>
                      <a:pt x="3384" y="1674"/>
                    </a:lnTo>
                    <a:lnTo>
                      <a:pt x="3380" y="1672"/>
                    </a:lnTo>
                    <a:lnTo>
                      <a:pt x="3376" y="1670"/>
                    </a:lnTo>
                    <a:lnTo>
                      <a:pt x="3374" y="1662"/>
                    </a:lnTo>
                    <a:lnTo>
                      <a:pt x="3374" y="1662"/>
                    </a:lnTo>
                    <a:lnTo>
                      <a:pt x="3374" y="1658"/>
                    </a:lnTo>
                    <a:lnTo>
                      <a:pt x="3372" y="1658"/>
                    </a:lnTo>
                    <a:lnTo>
                      <a:pt x="3368" y="1658"/>
                    </a:lnTo>
                    <a:lnTo>
                      <a:pt x="3360" y="1658"/>
                    </a:lnTo>
                    <a:lnTo>
                      <a:pt x="3348" y="1654"/>
                    </a:lnTo>
                    <a:lnTo>
                      <a:pt x="3348" y="1654"/>
                    </a:lnTo>
                    <a:lnTo>
                      <a:pt x="3346" y="1652"/>
                    </a:lnTo>
                    <a:lnTo>
                      <a:pt x="3344" y="1650"/>
                    </a:lnTo>
                    <a:lnTo>
                      <a:pt x="3344" y="1644"/>
                    </a:lnTo>
                    <a:lnTo>
                      <a:pt x="3346" y="1638"/>
                    </a:lnTo>
                    <a:lnTo>
                      <a:pt x="3344" y="1638"/>
                    </a:lnTo>
                    <a:lnTo>
                      <a:pt x="3340" y="1640"/>
                    </a:lnTo>
                    <a:lnTo>
                      <a:pt x="3340" y="1640"/>
                    </a:lnTo>
                    <a:lnTo>
                      <a:pt x="3330" y="1642"/>
                    </a:lnTo>
                    <a:lnTo>
                      <a:pt x="3314" y="1644"/>
                    </a:lnTo>
                    <a:lnTo>
                      <a:pt x="3300" y="1646"/>
                    </a:lnTo>
                    <a:lnTo>
                      <a:pt x="3294" y="1648"/>
                    </a:lnTo>
                    <a:lnTo>
                      <a:pt x="3288" y="1652"/>
                    </a:lnTo>
                    <a:lnTo>
                      <a:pt x="3288" y="1652"/>
                    </a:lnTo>
                    <a:lnTo>
                      <a:pt x="3280" y="1656"/>
                    </a:lnTo>
                    <a:lnTo>
                      <a:pt x="3274" y="1656"/>
                    </a:lnTo>
                    <a:lnTo>
                      <a:pt x="3268" y="1656"/>
                    </a:lnTo>
                    <a:lnTo>
                      <a:pt x="3258" y="1654"/>
                    </a:lnTo>
                    <a:lnTo>
                      <a:pt x="3258" y="1654"/>
                    </a:lnTo>
                    <a:lnTo>
                      <a:pt x="3252" y="1654"/>
                    </a:lnTo>
                    <a:lnTo>
                      <a:pt x="3250" y="1652"/>
                    </a:lnTo>
                    <a:lnTo>
                      <a:pt x="3244" y="1646"/>
                    </a:lnTo>
                    <a:lnTo>
                      <a:pt x="3238" y="1636"/>
                    </a:lnTo>
                    <a:lnTo>
                      <a:pt x="3234" y="1632"/>
                    </a:lnTo>
                    <a:lnTo>
                      <a:pt x="3228" y="1630"/>
                    </a:lnTo>
                    <a:lnTo>
                      <a:pt x="3228" y="1630"/>
                    </a:lnTo>
                    <a:lnTo>
                      <a:pt x="3222" y="1628"/>
                    </a:lnTo>
                    <a:lnTo>
                      <a:pt x="3218" y="1628"/>
                    </a:lnTo>
                    <a:lnTo>
                      <a:pt x="3210" y="1632"/>
                    </a:lnTo>
                    <a:lnTo>
                      <a:pt x="3208" y="1634"/>
                    </a:lnTo>
                    <a:lnTo>
                      <a:pt x="3206" y="1634"/>
                    </a:lnTo>
                    <a:lnTo>
                      <a:pt x="3206" y="1632"/>
                    </a:lnTo>
                    <a:lnTo>
                      <a:pt x="3204" y="1628"/>
                    </a:lnTo>
                    <a:lnTo>
                      <a:pt x="3204" y="1628"/>
                    </a:lnTo>
                    <a:lnTo>
                      <a:pt x="3202" y="1618"/>
                    </a:lnTo>
                    <a:lnTo>
                      <a:pt x="3200" y="1616"/>
                    </a:lnTo>
                    <a:lnTo>
                      <a:pt x="3198" y="1614"/>
                    </a:lnTo>
                    <a:lnTo>
                      <a:pt x="3190" y="1618"/>
                    </a:lnTo>
                    <a:lnTo>
                      <a:pt x="3180" y="1628"/>
                    </a:lnTo>
                    <a:lnTo>
                      <a:pt x="3180" y="1628"/>
                    </a:lnTo>
                    <a:lnTo>
                      <a:pt x="3176" y="1632"/>
                    </a:lnTo>
                    <a:lnTo>
                      <a:pt x="3170" y="1634"/>
                    </a:lnTo>
                    <a:lnTo>
                      <a:pt x="3164" y="1636"/>
                    </a:lnTo>
                    <a:lnTo>
                      <a:pt x="3156" y="1636"/>
                    </a:lnTo>
                    <a:lnTo>
                      <a:pt x="3150" y="1638"/>
                    </a:lnTo>
                    <a:lnTo>
                      <a:pt x="3144" y="1642"/>
                    </a:lnTo>
                    <a:lnTo>
                      <a:pt x="3144" y="1642"/>
                    </a:lnTo>
                    <a:lnTo>
                      <a:pt x="3134" y="1648"/>
                    </a:lnTo>
                    <a:lnTo>
                      <a:pt x="3126" y="1650"/>
                    </a:lnTo>
                    <a:lnTo>
                      <a:pt x="3118" y="1648"/>
                    </a:lnTo>
                    <a:lnTo>
                      <a:pt x="3110" y="1648"/>
                    </a:lnTo>
                    <a:lnTo>
                      <a:pt x="3110" y="1648"/>
                    </a:lnTo>
                    <a:lnTo>
                      <a:pt x="3106" y="1650"/>
                    </a:lnTo>
                    <a:lnTo>
                      <a:pt x="3104" y="1648"/>
                    </a:lnTo>
                    <a:lnTo>
                      <a:pt x="3108" y="1640"/>
                    </a:lnTo>
                    <a:lnTo>
                      <a:pt x="3112" y="1632"/>
                    </a:lnTo>
                    <a:lnTo>
                      <a:pt x="3110" y="1630"/>
                    </a:lnTo>
                    <a:lnTo>
                      <a:pt x="3108" y="1628"/>
                    </a:lnTo>
                    <a:lnTo>
                      <a:pt x="3108" y="1628"/>
                    </a:lnTo>
                    <a:lnTo>
                      <a:pt x="3104" y="1628"/>
                    </a:lnTo>
                    <a:lnTo>
                      <a:pt x="3098" y="1630"/>
                    </a:lnTo>
                    <a:lnTo>
                      <a:pt x="3086" y="1636"/>
                    </a:lnTo>
                    <a:lnTo>
                      <a:pt x="3074" y="1642"/>
                    </a:lnTo>
                    <a:lnTo>
                      <a:pt x="3068" y="1642"/>
                    </a:lnTo>
                    <a:lnTo>
                      <a:pt x="3062" y="1642"/>
                    </a:lnTo>
                    <a:lnTo>
                      <a:pt x="3062" y="1642"/>
                    </a:lnTo>
                    <a:lnTo>
                      <a:pt x="3058" y="1640"/>
                    </a:lnTo>
                    <a:lnTo>
                      <a:pt x="3058" y="1638"/>
                    </a:lnTo>
                    <a:lnTo>
                      <a:pt x="3060" y="1636"/>
                    </a:lnTo>
                    <a:lnTo>
                      <a:pt x="3064" y="1632"/>
                    </a:lnTo>
                    <a:lnTo>
                      <a:pt x="3076" y="1620"/>
                    </a:lnTo>
                    <a:lnTo>
                      <a:pt x="3092" y="1606"/>
                    </a:lnTo>
                    <a:lnTo>
                      <a:pt x="3092" y="160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35" name="Freeform 6087">
                <a:extLst>
                  <a:ext uri="{FF2B5EF4-FFF2-40B4-BE49-F238E27FC236}">
                    <a16:creationId xmlns:a16="http://schemas.microsoft.com/office/drawing/2014/main" id="{3DF0058C-4C8B-49C9-82DA-EFFA5F541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860" y="823913"/>
                <a:ext cx="304800" cy="171450"/>
              </a:xfrm>
              <a:custGeom>
                <a:avLst/>
                <a:gdLst/>
                <a:ahLst/>
                <a:cxnLst>
                  <a:cxn ang="0">
                    <a:pos x="78" y="174"/>
                  </a:cxn>
                  <a:cxn ang="0">
                    <a:pos x="110" y="166"/>
                  </a:cxn>
                  <a:cxn ang="0">
                    <a:pos x="110" y="174"/>
                  </a:cxn>
                  <a:cxn ang="0">
                    <a:pos x="176" y="164"/>
                  </a:cxn>
                  <a:cxn ang="0">
                    <a:pos x="174" y="172"/>
                  </a:cxn>
                  <a:cxn ang="0">
                    <a:pos x="118" y="192"/>
                  </a:cxn>
                  <a:cxn ang="0">
                    <a:pos x="108" y="204"/>
                  </a:cxn>
                  <a:cxn ang="0">
                    <a:pos x="148" y="238"/>
                  </a:cxn>
                  <a:cxn ang="0">
                    <a:pos x="224" y="268"/>
                  </a:cxn>
                  <a:cxn ang="0">
                    <a:pos x="260" y="262"/>
                  </a:cxn>
                  <a:cxn ang="0">
                    <a:pos x="268" y="252"/>
                  </a:cxn>
                  <a:cxn ang="0">
                    <a:pos x="288" y="260"/>
                  </a:cxn>
                  <a:cxn ang="0">
                    <a:pos x="282" y="242"/>
                  </a:cxn>
                  <a:cxn ang="0">
                    <a:pos x="296" y="246"/>
                  </a:cxn>
                  <a:cxn ang="0">
                    <a:pos x="322" y="266"/>
                  </a:cxn>
                  <a:cxn ang="0">
                    <a:pos x="328" y="246"/>
                  </a:cxn>
                  <a:cxn ang="0">
                    <a:pos x="340" y="234"/>
                  </a:cxn>
                  <a:cxn ang="0">
                    <a:pos x="364" y="230"/>
                  </a:cxn>
                  <a:cxn ang="0">
                    <a:pos x="426" y="192"/>
                  </a:cxn>
                  <a:cxn ang="0">
                    <a:pos x="480" y="174"/>
                  </a:cxn>
                  <a:cxn ang="0">
                    <a:pos x="472" y="166"/>
                  </a:cxn>
                  <a:cxn ang="0">
                    <a:pos x="438" y="146"/>
                  </a:cxn>
                  <a:cxn ang="0">
                    <a:pos x="400" y="146"/>
                  </a:cxn>
                  <a:cxn ang="0">
                    <a:pos x="390" y="142"/>
                  </a:cxn>
                  <a:cxn ang="0">
                    <a:pos x="400" y="122"/>
                  </a:cxn>
                  <a:cxn ang="0">
                    <a:pos x="382" y="108"/>
                  </a:cxn>
                  <a:cxn ang="0">
                    <a:pos x="376" y="86"/>
                  </a:cxn>
                  <a:cxn ang="0">
                    <a:pos x="352" y="78"/>
                  </a:cxn>
                  <a:cxn ang="0">
                    <a:pos x="328" y="90"/>
                  </a:cxn>
                  <a:cxn ang="0">
                    <a:pos x="326" y="102"/>
                  </a:cxn>
                  <a:cxn ang="0">
                    <a:pos x="306" y="92"/>
                  </a:cxn>
                  <a:cxn ang="0">
                    <a:pos x="306" y="74"/>
                  </a:cxn>
                  <a:cxn ang="0">
                    <a:pos x="274" y="68"/>
                  </a:cxn>
                  <a:cxn ang="0">
                    <a:pos x="192" y="20"/>
                  </a:cxn>
                  <a:cxn ang="0">
                    <a:pos x="134" y="0"/>
                  </a:cxn>
                  <a:cxn ang="0">
                    <a:pos x="100" y="4"/>
                  </a:cxn>
                  <a:cxn ang="0">
                    <a:pos x="112" y="20"/>
                  </a:cxn>
                  <a:cxn ang="0">
                    <a:pos x="98" y="28"/>
                  </a:cxn>
                  <a:cxn ang="0">
                    <a:pos x="66" y="32"/>
                  </a:cxn>
                  <a:cxn ang="0">
                    <a:pos x="54" y="54"/>
                  </a:cxn>
                  <a:cxn ang="0">
                    <a:pos x="26" y="76"/>
                  </a:cxn>
                  <a:cxn ang="0">
                    <a:pos x="18" y="92"/>
                  </a:cxn>
                  <a:cxn ang="0">
                    <a:pos x="50" y="100"/>
                  </a:cxn>
                  <a:cxn ang="0">
                    <a:pos x="90" y="104"/>
                  </a:cxn>
                  <a:cxn ang="0">
                    <a:pos x="72" y="112"/>
                  </a:cxn>
                  <a:cxn ang="0">
                    <a:pos x="4" y="106"/>
                  </a:cxn>
                  <a:cxn ang="0">
                    <a:pos x="2" y="116"/>
                  </a:cxn>
                  <a:cxn ang="0">
                    <a:pos x="32" y="148"/>
                  </a:cxn>
                </a:cxnLst>
                <a:rect l="0" t="0" r="r" b="b"/>
                <a:pathLst>
                  <a:path w="480" h="270">
                    <a:moveTo>
                      <a:pt x="54" y="164"/>
                    </a:moveTo>
                    <a:lnTo>
                      <a:pt x="54" y="164"/>
                    </a:lnTo>
                    <a:lnTo>
                      <a:pt x="66" y="172"/>
                    </a:lnTo>
                    <a:lnTo>
                      <a:pt x="78" y="174"/>
                    </a:lnTo>
                    <a:lnTo>
                      <a:pt x="88" y="172"/>
                    </a:lnTo>
                    <a:lnTo>
                      <a:pt x="98" y="170"/>
                    </a:lnTo>
                    <a:lnTo>
                      <a:pt x="108" y="164"/>
                    </a:lnTo>
                    <a:lnTo>
                      <a:pt x="110" y="166"/>
                    </a:lnTo>
                    <a:lnTo>
                      <a:pt x="108" y="170"/>
                    </a:lnTo>
                    <a:lnTo>
                      <a:pt x="108" y="170"/>
                    </a:lnTo>
                    <a:lnTo>
                      <a:pt x="108" y="172"/>
                    </a:lnTo>
                    <a:lnTo>
                      <a:pt x="110" y="174"/>
                    </a:lnTo>
                    <a:lnTo>
                      <a:pt x="116" y="176"/>
                    </a:lnTo>
                    <a:lnTo>
                      <a:pt x="142" y="168"/>
                    </a:lnTo>
                    <a:lnTo>
                      <a:pt x="168" y="162"/>
                    </a:lnTo>
                    <a:lnTo>
                      <a:pt x="176" y="164"/>
                    </a:lnTo>
                    <a:lnTo>
                      <a:pt x="176" y="164"/>
                    </a:lnTo>
                    <a:lnTo>
                      <a:pt x="176" y="168"/>
                    </a:lnTo>
                    <a:lnTo>
                      <a:pt x="176" y="168"/>
                    </a:lnTo>
                    <a:lnTo>
                      <a:pt x="174" y="172"/>
                    </a:lnTo>
                    <a:lnTo>
                      <a:pt x="170" y="174"/>
                    </a:lnTo>
                    <a:lnTo>
                      <a:pt x="158" y="180"/>
                    </a:lnTo>
                    <a:lnTo>
                      <a:pt x="130" y="188"/>
                    </a:lnTo>
                    <a:lnTo>
                      <a:pt x="118" y="192"/>
                    </a:lnTo>
                    <a:lnTo>
                      <a:pt x="108" y="196"/>
                    </a:lnTo>
                    <a:lnTo>
                      <a:pt x="104" y="200"/>
                    </a:lnTo>
                    <a:lnTo>
                      <a:pt x="106" y="202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22" y="214"/>
                    </a:lnTo>
                    <a:lnTo>
                      <a:pt x="134" y="226"/>
                    </a:lnTo>
                    <a:lnTo>
                      <a:pt x="148" y="238"/>
                    </a:lnTo>
                    <a:lnTo>
                      <a:pt x="166" y="250"/>
                    </a:lnTo>
                    <a:lnTo>
                      <a:pt x="166" y="250"/>
                    </a:lnTo>
                    <a:lnTo>
                      <a:pt x="194" y="260"/>
                    </a:lnTo>
                    <a:lnTo>
                      <a:pt x="224" y="268"/>
                    </a:lnTo>
                    <a:lnTo>
                      <a:pt x="238" y="270"/>
                    </a:lnTo>
                    <a:lnTo>
                      <a:pt x="250" y="270"/>
                    </a:lnTo>
                    <a:lnTo>
                      <a:pt x="258" y="266"/>
                    </a:lnTo>
                    <a:lnTo>
                      <a:pt x="260" y="262"/>
                    </a:lnTo>
                    <a:lnTo>
                      <a:pt x="262" y="260"/>
                    </a:lnTo>
                    <a:lnTo>
                      <a:pt x="262" y="260"/>
                    </a:lnTo>
                    <a:lnTo>
                      <a:pt x="262" y="254"/>
                    </a:lnTo>
                    <a:lnTo>
                      <a:pt x="268" y="252"/>
                    </a:lnTo>
                    <a:lnTo>
                      <a:pt x="274" y="254"/>
                    </a:lnTo>
                    <a:lnTo>
                      <a:pt x="280" y="256"/>
                    </a:lnTo>
                    <a:lnTo>
                      <a:pt x="284" y="258"/>
                    </a:lnTo>
                    <a:lnTo>
                      <a:pt x="288" y="260"/>
                    </a:lnTo>
                    <a:lnTo>
                      <a:pt x="290" y="258"/>
                    </a:lnTo>
                    <a:lnTo>
                      <a:pt x="286" y="250"/>
                    </a:lnTo>
                    <a:lnTo>
                      <a:pt x="286" y="250"/>
                    </a:lnTo>
                    <a:lnTo>
                      <a:pt x="282" y="242"/>
                    </a:lnTo>
                    <a:lnTo>
                      <a:pt x="280" y="236"/>
                    </a:lnTo>
                    <a:lnTo>
                      <a:pt x="282" y="236"/>
                    </a:lnTo>
                    <a:lnTo>
                      <a:pt x="284" y="236"/>
                    </a:lnTo>
                    <a:lnTo>
                      <a:pt x="296" y="246"/>
                    </a:lnTo>
                    <a:lnTo>
                      <a:pt x="314" y="260"/>
                    </a:lnTo>
                    <a:lnTo>
                      <a:pt x="314" y="260"/>
                    </a:lnTo>
                    <a:lnTo>
                      <a:pt x="320" y="266"/>
                    </a:lnTo>
                    <a:lnTo>
                      <a:pt x="322" y="266"/>
                    </a:lnTo>
                    <a:lnTo>
                      <a:pt x="324" y="266"/>
                    </a:lnTo>
                    <a:lnTo>
                      <a:pt x="326" y="262"/>
                    </a:lnTo>
                    <a:lnTo>
                      <a:pt x="328" y="254"/>
                    </a:lnTo>
                    <a:lnTo>
                      <a:pt x="328" y="246"/>
                    </a:lnTo>
                    <a:lnTo>
                      <a:pt x="330" y="240"/>
                    </a:lnTo>
                    <a:lnTo>
                      <a:pt x="334" y="236"/>
                    </a:lnTo>
                    <a:lnTo>
                      <a:pt x="336" y="234"/>
                    </a:lnTo>
                    <a:lnTo>
                      <a:pt x="340" y="234"/>
                    </a:lnTo>
                    <a:lnTo>
                      <a:pt x="340" y="234"/>
                    </a:lnTo>
                    <a:lnTo>
                      <a:pt x="348" y="236"/>
                    </a:lnTo>
                    <a:lnTo>
                      <a:pt x="356" y="234"/>
                    </a:lnTo>
                    <a:lnTo>
                      <a:pt x="364" y="230"/>
                    </a:lnTo>
                    <a:lnTo>
                      <a:pt x="374" y="226"/>
                    </a:lnTo>
                    <a:lnTo>
                      <a:pt x="414" y="198"/>
                    </a:lnTo>
                    <a:lnTo>
                      <a:pt x="414" y="198"/>
                    </a:lnTo>
                    <a:lnTo>
                      <a:pt x="426" y="192"/>
                    </a:lnTo>
                    <a:lnTo>
                      <a:pt x="440" y="186"/>
                    </a:lnTo>
                    <a:lnTo>
                      <a:pt x="466" y="180"/>
                    </a:lnTo>
                    <a:lnTo>
                      <a:pt x="474" y="176"/>
                    </a:lnTo>
                    <a:lnTo>
                      <a:pt x="480" y="174"/>
                    </a:lnTo>
                    <a:lnTo>
                      <a:pt x="480" y="172"/>
                    </a:lnTo>
                    <a:lnTo>
                      <a:pt x="480" y="170"/>
                    </a:lnTo>
                    <a:lnTo>
                      <a:pt x="472" y="166"/>
                    </a:lnTo>
                    <a:lnTo>
                      <a:pt x="472" y="166"/>
                    </a:lnTo>
                    <a:lnTo>
                      <a:pt x="464" y="162"/>
                    </a:lnTo>
                    <a:lnTo>
                      <a:pt x="456" y="156"/>
                    </a:lnTo>
                    <a:lnTo>
                      <a:pt x="444" y="148"/>
                    </a:lnTo>
                    <a:lnTo>
                      <a:pt x="438" y="146"/>
                    </a:lnTo>
                    <a:lnTo>
                      <a:pt x="430" y="144"/>
                    </a:lnTo>
                    <a:lnTo>
                      <a:pt x="418" y="144"/>
                    </a:lnTo>
                    <a:lnTo>
                      <a:pt x="400" y="146"/>
                    </a:lnTo>
                    <a:lnTo>
                      <a:pt x="400" y="146"/>
                    </a:lnTo>
                    <a:lnTo>
                      <a:pt x="388" y="148"/>
                    </a:lnTo>
                    <a:lnTo>
                      <a:pt x="384" y="148"/>
                    </a:lnTo>
                    <a:lnTo>
                      <a:pt x="386" y="146"/>
                    </a:lnTo>
                    <a:lnTo>
                      <a:pt x="390" y="142"/>
                    </a:lnTo>
                    <a:lnTo>
                      <a:pt x="396" y="136"/>
                    </a:lnTo>
                    <a:lnTo>
                      <a:pt x="400" y="130"/>
                    </a:lnTo>
                    <a:lnTo>
                      <a:pt x="400" y="126"/>
                    </a:lnTo>
                    <a:lnTo>
                      <a:pt x="400" y="122"/>
                    </a:lnTo>
                    <a:lnTo>
                      <a:pt x="396" y="118"/>
                    </a:lnTo>
                    <a:lnTo>
                      <a:pt x="392" y="114"/>
                    </a:lnTo>
                    <a:lnTo>
                      <a:pt x="392" y="114"/>
                    </a:lnTo>
                    <a:lnTo>
                      <a:pt x="382" y="108"/>
                    </a:lnTo>
                    <a:lnTo>
                      <a:pt x="376" y="100"/>
                    </a:lnTo>
                    <a:lnTo>
                      <a:pt x="376" y="96"/>
                    </a:lnTo>
                    <a:lnTo>
                      <a:pt x="376" y="90"/>
                    </a:lnTo>
                    <a:lnTo>
                      <a:pt x="376" y="86"/>
                    </a:lnTo>
                    <a:lnTo>
                      <a:pt x="372" y="82"/>
                    </a:lnTo>
                    <a:lnTo>
                      <a:pt x="366" y="80"/>
                    </a:lnTo>
                    <a:lnTo>
                      <a:pt x="352" y="78"/>
                    </a:lnTo>
                    <a:lnTo>
                      <a:pt x="352" y="78"/>
                    </a:lnTo>
                    <a:lnTo>
                      <a:pt x="338" y="76"/>
                    </a:lnTo>
                    <a:lnTo>
                      <a:pt x="330" y="80"/>
                    </a:lnTo>
                    <a:lnTo>
                      <a:pt x="328" y="84"/>
                    </a:lnTo>
                    <a:lnTo>
                      <a:pt x="328" y="90"/>
                    </a:lnTo>
                    <a:lnTo>
                      <a:pt x="330" y="96"/>
                    </a:lnTo>
                    <a:lnTo>
                      <a:pt x="328" y="100"/>
                    </a:lnTo>
                    <a:lnTo>
                      <a:pt x="328" y="102"/>
                    </a:lnTo>
                    <a:lnTo>
                      <a:pt x="326" y="102"/>
                    </a:lnTo>
                    <a:lnTo>
                      <a:pt x="318" y="100"/>
                    </a:lnTo>
                    <a:lnTo>
                      <a:pt x="318" y="100"/>
                    </a:lnTo>
                    <a:lnTo>
                      <a:pt x="310" y="96"/>
                    </a:lnTo>
                    <a:lnTo>
                      <a:pt x="306" y="92"/>
                    </a:lnTo>
                    <a:lnTo>
                      <a:pt x="306" y="86"/>
                    </a:lnTo>
                    <a:lnTo>
                      <a:pt x="308" y="82"/>
                    </a:lnTo>
                    <a:lnTo>
                      <a:pt x="308" y="78"/>
                    </a:lnTo>
                    <a:lnTo>
                      <a:pt x="306" y="74"/>
                    </a:lnTo>
                    <a:lnTo>
                      <a:pt x="298" y="70"/>
                    </a:lnTo>
                    <a:lnTo>
                      <a:pt x="284" y="70"/>
                    </a:lnTo>
                    <a:lnTo>
                      <a:pt x="284" y="70"/>
                    </a:lnTo>
                    <a:lnTo>
                      <a:pt x="274" y="68"/>
                    </a:lnTo>
                    <a:lnTo>
                      <a:pt x="266" y="66"/>
                    </a:lnTo>
                    <a:lnTo>
                      <a:pt x="248" y="56"/>
                    </a:lnTo>
                    <a:lnTo>
                      <a:pt x="212" y="32"/>
                    </a:lnTo>
                    <a:lnTo>
                      <a:pt x="192" y="20"/>
                    </a:lnTo>
                    <a:lnTo>
                      <a:pt x="170" y="10"/>
                    </a:lnTo>
                    <a:lnTo>
                      <a:pt x="158" y="6"/>
                    </a:lnTo>
                    <a:lnTo>
                      <a:pt x="146" y="2"/>
                    </a:lnTo>
                    <a:lnTo>
                      <a:pt x="134" y="0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04" y="2"/>
                    </a:lnTo>
                    <a:lnTo>
                      <a:pt x="100" y="4"/>
                    </a:lnTo>
                    <a:lnTo>
                      <a:pt x="100" y="6"/>
                    </a:lnTo>
                    <a:lnTo>
                      <a:pt x="102" y="10"/>
                    </a:lnTo>
                    <a:lnTo>
                      <a:pt x="108" y="14"/>
                    </a:lnTo>
                    <a:lnTo>
                      <a:pt x="112" y="20"/>
                    </a:lnTo>
                    <a:lnTo>
                      <a:pt x="114" y="24"/>
                    </a:lnTo>
                    <a:lnTo>
                      <a:pt x="114" y="24"/>
                    </a:lnTo>
                    <a:lnTo>
                      <a:pt x="110" y="26"/>
                    </a:lnTo>
                    <a:lnTo>
                      <a:pt x="98" y="28"/>
                    </a:lnTo>
                    <a:lnTo>
                      <a:pt x="98" y="28"/>
                    </a:lnTo>
                    <a:lnTo>
                      <a:pt x="82" y="28"/>
                    </a:lnTo>
                    <a:lnTo>
                      <a:pt x="70" y="30"/>
                    </a:lnTo>
                    <a:lnTo>
                      <a:pt x="66" y="32"/>
                    </a:lnTo>
                    <a:lnTo>
                      <a:pt x="64" y="36"/>
                    </a:lnTo>
                    <a:lnTo>
                      <a:pt x="58" y="48"/>
                    </a:lnTo>
                    <a:lnTo>
                      <a:pt x="58" y="48"/>
                    </a:lnTo>
                    <a:lnTo>
                      <a:pt x="54" y="54"/>
                    </a:lnTo>
                    <a:lnTo>
                      <a:pt x="52" y="58"/>
                    </a:lnTo>
                    <a:lnTo>
                      <a:pt x="42" y="64"/>
                    </a:lnTo>
                    <a:lnTo>
                      <a:pt x="32" y="72"/>
                    </a:lnTo>
                    <a:lnTo>
                      <a:pt x="26" y="76"/>
                    </a:lnTo>
                    <a:lnTo>
                      <a:pt x="20" y="84"/>
                    </a:lnTo>
                    <a:lnTo>
                      <a:pt x="20" y="84"/>
                    </a:lnTo>
                    <a:lnTo>
                      <a:pt x="18" y="88"/>
                    </a:lnTo>
                    <a:lnTo>
                      <a:pt x="18" y="92"/>
                    </a:lnTo>
                    <a:lnTo>
                      <a:pt x="20" y="94"/>
                    </a:lnTo>
                    <a:lnTo>
                      <a:pt x="24" y="96"/>
                    </a:lnTo>
                    <a:lnTo>
                      <a:pt x="34" y="98"/>
                    </a:lnTo>
                    <a:lnTo>
                      <a:pt x="50" y="100"/>
                    </a:lnTo>
                    <a:lnTo>
                      <a:pt x="78" y="102"/>
                    </a:lnTo>
                    <a:lnTo>
                      <a:pt x="86" y="102"/>
                    </a:lnTo>
                    <a:lnTo>
                      <a:pt x="88" y="102"/>
                    </a:lnTo>
                    <a:lnTo>
                      <a:pt x="90" y="104"/>
                    </a:lnTo>
                    <a:lnTo>
                      <a:pt x="90" y="104"/>
                    </a:lnTo>
                    <a:lnTo>
                      <a:pt x="86" y="108"/>
                    </a:lnTo>
                    <a:lnTo>
                      <a:pt x="82" y="110"/>
                    </a:lnTo>
                    <a:lnTo>
                      <a:pt x="72" y="112"/>
                    </a:lnTo>
                    <a:lnTo>
                      <a:pt x="58" y="112"/>
                    </a:lnTo>
                    <a:lnTo>
                      <a:pt x="42" y="110"/>
                    </a:lnTo>
                    <a:lnTo>
                      <a:pt x="14" y="106"/>
                    </a:lnTo>
                    <a:lnTo>
                      <a:pt x="4" y="106"/>
                    </a:lnTo>
                    <a:lnTo>
                      <a:pt x="2" y="108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2" y="116"/>
                    </a:lnTo>
                    <a:lnTo>
                      <a:pt x="4" y="122"/>
                    </a:lnTo>
                    <a:lnTo>
                      <a:pt x="8" y="128"/>
                    </a:lnTo>
                    <a:lnTo>
                      <a:pt x="14" y="134"/>
                    </a:lnTo>
                    <a:lnTo>
                      <a:pt x="32" y="148"/>
                    </a:lnTo>
                    <a:lnTo>
                      <a:pt x="54" y="164"/>
                    </a:lnTo>
                    <a:lnTo>
                      <a:pt x="54" y="16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36" name="Freeform 6088">
                <a:extLst>
                  <a:ext uri="{FF2B5EF4-FFF2-40B4-BE49-F238E27FC236}">
                    <a16:creationId xmlns:a16="http://schemas.microsoft.com/office/drawing/2014/main" id="{2D911094-1054-468C-90FD-6E603757C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0580" y="1206183"/>
                <a:ext cx="734060" cy="539750"/>
              </a:xfrm>
              <a:custGeom>
                <a:avLst/>
                <a:gdLst/>
                <a:ahLst/>
                <a:cxnLst>
                  <a:cxn ang="0">
                    <a:pos x="1088" y="504"/>
                  </a:cxn>
                  <a:cxn ang="0">
                    <a:pos x="1060" y="480"/>
                  </a:cxn>
                  <a:cxn ang="0">
                    <a:pos x="960" y="426"/>
                  </a:cxn>
                  <a:cxn ang="0">
                    <a:pos x="890" y="396"/>
                  </a:cxn>
                  <a:cxn ang="0">
                    <a:pos x="890" y="348"/>
                  </a:cxn>
                  <a:cxn ang="0">
                    <a:pos x="926" y="328"/>
                  </a:cxn>
                  <a:cxn ang="0">
                    <a:pos x="926" y="298"/>
                  </a:cxn>
                  <a:cxn ang="0">
                    <a:pos x="846" y="276"/>
                  </a:cxn>
                  <a:cxn ang="0">
                    <a:pos x="844" y="232"/>
                  </a:cxn>
                  <a:cxn ang="0">
                    <a:pos x="782" y="204"/>
                  </a:cxn>
                  <a:cxn ang="0">
                    <a:pos x="706" y="174"/>
                  </a:cxn>
                  <a:cxn ang="0">
                    <a:pos x="642" y="134"/>
                  </a:cxn>
                  <a:cxn ang="0">
                    <a:pos x="560" y="98"/>
                  </a:cxn>
                  <a:cxn ang="0">
                    <a:pos x="462" y="112"/>
                  </a:cxn>
                  <a:cxn ang="0">
                    <a:pos x="404" y="110"/>
                  </a:cxn>
                  <a:cxn ang="0">
                    <a:pos x="388" y="90"/>
                  </a:cxn>
                  <a:cxn ang="0">
                    <a:pos x="352" y="18"/>
                  </a:cxn>
                  <a:cxn ang="0">
                    <a:pos x="200" y="50"/>
                  </a:cxn>
                  <a:cxn ang="0">
                    <a:pos x="174" y="84"/>
                  </a:cxn>
                  <a:cxn ang="0">
                    <a:pos x="168" y="138"/>
                  </a:cxn>
                  <a:cxn ang="0">
                    <a:pos x="222" y="180"/>
                  </a:cxn>
                  <a:cxn ang="0">
                    <a:pos x="150" y="122"/>
                  </a:cxn>
                  <a:cxn ang="0">
                    <a:pos x="188" y="26"/>
                  </a:cxn>
                  <a:cxn ang="0">
                    <a:pos x="116" y="8"/>
                  </a:cxn>
                  <a:cxn ang="0">
                    <a:pos x="18" y="90"/>
                  </a:cxn>
                  <a:cxn ang="0">
                    <a:pos x="58" y="196"/>
                  </a:cxn>
                  <a:cxn ang="0">
                    <a:pos x="40" y="216"/>
                  </a:cxn>
                  <a:cxn ang="0">
                    <a:pos x="118" y="270"/>
                  </a:cxn>
                  <a:cxn ang="0">
                    <a:pos x="234" y="288"/>
                  </a:cxn>
                  <a:cxn ang="0">
                    <a:pos x="336" y="290"/>
                  </a:cxn>
                  <a:cxn ang="0">
                    <a:pos x="358" y="284"/>
                  </a:cxn>
                  <a:cxn ang="0">
                    <a:pos x="462" y="284"/>
                  </a:cxn>
                  <a:cxn ang="0">
                    <a:pos x="498" y="274"/>
                  </a:cxn>
                  <a:cxn ang="0">
                    <a:pos x="580" y="338"/>
                  </a:cxn>
                  <a:cxn ang="0">
                    <a:pos x="538" y="376"/>
                  </a:cxn>
                  <a:cxn ang="0">
                    <a:pos x="654" y="402"/>
                  </a:cxn>
                  <a:cxn ang="0">
                    <a:pos x="712" y="474"/>
                  </a:cxn>
                  <a:cxn ang="0">
                    <a:pos x="640" y="558"/>
                  </a:cxn>
                  <a:cxn ang="0">
                    <a:pos x="628" y="608"/>
                  </a:cxn>
                  <a:cxn ang="0">
                    <a:pos x="510" y="624"/>
                  </a:cxn>
                  <a:cxn ang="0">
                    <a:pos x="514" y="688"/>
                  </a:cxn>
                  <a:cxn ang="0">
                    <a:pos x="616" y="688"/>
                  </a:cxn>
                  <a:cxn ang="0">
                    <a:pos x="656" y="674"/>
                  </a:cxn>
                  <a:cxn ang="0">
                    <a:pos x="736" y="724"/>
                  </a:cxn>
                  <a:cxn ang="0">
                    <a:pos x="732" y="752"/>
                  </a:cxn>
                  <a:cxn ang="0">
                    <a:pos x="854" y="818"/>
                  </a:cxn>
                  <a:cxn ang="0">
                    <a:pos x="966" y="822"/>
                  </a:cxn>
                  <a:cxn ang="0">
                    <a:pos x="854" y="724"/>
                  </a:cxn>
                  <a:cxn ang="0">
                    <a:pos x="908" y="744"/>
                  </a:cxn>
                  <a:cxn ang="0">
                    <a:pos x="1012" y="814"/>
                  </a:cxn>
                  <a:cxn ang="0">
                    <a:pos x="1018" y="766"/>
                  </a:cxn>
                  <a:cxn ang="0">
                    <a:pos x="1022" y="724"/>
                  </a:cxn>
                  <a:cxn ang="0">
                    <a:pos x="1000" y="694"/>
                  </a:cxn>
                  <a:cxn ang="0">
                    <a:pos x="942" y="632"/>
                  </a:cxn>
                  <a:cxn ang="0">
                    <a:pos x="890" y="586"/>
                  </a:cxn>
                  <a:cxn ang="0">
                    <a:pos x="902" y="544"/>
                  </a:cxn>
                  <a:cxn ang="0">
                    <a:pos x="942" y="544"/>
                  </a:cxn>
                  <a:cxn ang="0">
                    <a:pos x="990" y="580"/>
                  </a:cxn>
                  <a:cxn ang="0">
                    <a:pos x="1070" y="648"/>
                  </a:cxn>
                  <a:cxn ang="0">
                    <a:pos x="1102" y="596"/>
                  </a:cxn>
                  <a:cxn ang="0">
                    <a:pos x="1128" y="568"/>
                  </a:cxn>
                  <a:cxn ang="0">
                    <a:pos x="1148" y="514"/>
                  </a:cxn>
                </a:cxnLst>
                <a:rect l="0" t="0" r="r" b="b"/>
                <a:pathLst>
                  <a:path w="1156" h="850">
                    <a:moveTo>
                      <a:pt x="1148" y="514"/>
                    </a:moveTo>
                    <a:lnTo>
                      <a:pt x="1148" y="514"/>
                    </a:lnTo>
                    <a:lnTo>
                      <a:pt x="1144" y="506"/>
                    </a:lnTo>
                    <a:lnTo>
                      <a:pt x="1138" y="502"/>
                    </a:lnTo>
                    <a:lnTo>
                      <a:pt x="1134" y="500"/>
                    </a:lnTo>
                    <a:lnTo>
                      <a:pt x="1128" y="498"/>
                    </a:lnTo>
                    <a:lnTo>
                      <a:pt x="1116" y="498"/>
                    </a:lnTo>
                    <a:lnTo>
                      <a:pt x="1106" y="502"/>
                    </a:lnTo>
                    <a:lnTo>
                      <a:pt x="1096" y="506"/>
                    </a:lnTo>
                    <a:lnTo>
                      <a:pt x="1090" y="508"/>
                    </a:lnTo>
                    <a:lnTo>
                      <a:pt x="1088" y="506"/>
                    </a:lnTo>
                    <a:lnTo>
                      <a:pt x="1088" y="504"/>
                    </a:lnTo>
                    <a:lnTo>
                      <a:pt x="1090" y="496"/>
                    </a:lnTo>
                    <a:lnTo>
                      <a:pt x="1090" y="496"/>
                    </a:lnTo>
                    <a:lnTo>
                      <a:pt x="1092" y="486"/>
                    </a:lnTo>
                    <a:lnTo>
                      <a:pt x="1090" y="482"/>
                    </a:lnTo>
                    <a:lnTo>
                      <a:pt x="1088" y="480"/>
                    </a:lnTo>
                    <a:lnTo>
                      <a:pt x="1084" y="480"/>
                    </a:lnTo>
                    <a:lnTo>
                      <a:pt x="1076" y="482"/>
                    </a:lnTo>
                    <a:lnTo>
                      <a:pt x="1062" y="486"/>
                    </a:lnTo>
                    <a:lnTo>
                      <a:pt x="1060" y="486"/>
                    </a:lnTo>
                    <a:lnTo>
                      <a:pt x="1058" y="486"/>
                    </a:lnTo>
                    <a:lnTo>
                      <a:pt x="1060" y="480"/>
                    </a:lnTo>
                    <a:lnTo>
                      <a:pt x="1060" y="480"/>
                    </a:lnTo>
                    <a:lnTo>
                      <a:pt x="1062" y="472"/>
                    </a:lnTo>
                    <a:lnTo>
                      <a:pt x="1062" y="466"/>
                    </a:lnTo>
                    <a:lnTo>
                      <a:pt x="1060" y="462"/>
                    </a:lnTo>
                    <a:lnTo>
                      <a:pt x="1056" y="458"/>
                    </a:lnTo>
                    <a:lnTo>
                      <a:pt x="1042" y="450"/>
                    </a:lnTo>
                    <a:lnTo>
                      <a:pt x="1022" y="436"/>
                    </a:lnTo>
                    <a:lnTo>
                      <a:pt x="1022" y="436"/>
                    </a:lnTo>
                    <a:lnTo>
                      <a:pt x="1010" y="430"/>
                    </a:lnTo>
                    <a:lnTo>
                      <a:pt x="996" y="428"/>
                    </a:lnTo>
                    <a:lnTo>
                      <a:pt x="984" y="426"/>
                    </a:lnTo>
                    <a:lnTo>
                      <a:pt x="970" y="426"/>
                    </a:lnTo>
                    <a:lnTo>
                      <a:pt x="960" y="426"/>
                    </a:lnTo>
                    <a:lnTo>
                      <a:pt x="950" y="424"/>
                    </a:lnTo>
                    <a:lnTo>
                      <a:pt x="944" y="420"/>
                    </a:lnTo>
                    <a:lnTo>
                      <a:pt x="942" y="416"/>
                    </a:lnTo>
                    <a:lnTo>
                      <a:pt x="940" y="410"/>
                    </a:lnTo>
                    <a:lnTo>
                      <a:pt x="940" y="410"/>
                    </a:lnTo>
                    <a:lnTo>
                      <a:pt x="938" y="406"/>
                    </a:lnTo>
                    <a:lnTo>
                      <a:pt x="936" y="402"/>
                    </a:lnTo>
                    <a:lnTo>
                      <a:pt x="930" y="400"/>
                    </a:lnTo>
                    <a:lnTo>
                      <a:pt x="926" y="398"/>
                    </a:lnTo>
                    <a:lnTo>
                      <a:pt x="914" y="396"/>
                    </a:lnTo>
                    <a:lnTo>
                      <a:pt x="900" y="396"/>
                    </a:lnTo>
                    <a:lnTo>
                      <a:pt x="890" y="396"/>
                    </a:lnTo>
                    <a:lnTo>
                      <a:pt x="882" y="394"/>
                    </a:lnTo>
                    <a:lnTo>
                      <a:pt x="882" y="394"/>
                    </a:lnTo>
                    <a:lnTo>
                      <a:pt x="882" y="392"/>
                    </a:lnTo>
                    <a:lnTo>
                      <a:pt x="890" y="384"/>
                    </a:lnTo>
                    <a:lnTo>
                      <a:pt x="890" y="384"/>
                    </a:lnTo>
                    <a:lnTo>
                      <a:pt x="896" y="380"/>
                    </a:lnTo>
                    <a:lnTo>
                      <a:pt x="900" y="376"/>
                    </a:lnTo>
                    <a:lnTo>
                      <a:pt x="902" y="372"/>
                    </a:lnTo>
                    <a:lnTo>
                      <a:pt x="902" y="366"/>
                    </a:lnTo>
                    <a:lnTo>
                      <a:pt x="900" y="360"/>
                    </a:lnTo>
                    <a:lnTo>
                      <a:pt x="894" y="352"/>
                    </a:lnTo>
                    <a:lnTo>
                      <a:pt x="890" y="348"/>
                    </a:lnTo>
                    <a:lnTo>
                      <a:pt x="888" y="344"/>
                    </a:lnTo>
                    <a:lnTo>
                      <a:pt x="890" y="344"/>
                    </a:lnTo>
                    <a:lnTo>
                      <a:pt x="902" y="346"/>
                    </a:lnTo>
                    <a:lnTo>
                      <a:pt x="902" y="346"/>
                    </a:lnTo>
                    <a:lnTo>
                      <a:pt x="916" y="348"/>
                    </a:lnTo>
                    <a:lnTo>
                      <a:pt x="928" y="348"/>
                    </a:lnTo>
                    <a:lnTo>
                      <a:pt x="938" y="346"/>
                    </a:lnTo>
                    <a:lnTo>
                      <a:pt x="942" y="342"/>
                    </a:lnTo>
                    <a:lnTo>
                      <a:pt x="944" y="340"/>
                    </a:lnTo>
                    <a:lnTo>
                      <a:pt x="944" y="338"/>
                    </a:lnTo>
                    <a:lnTo>
                      <a:pt x="938" y="334"/>
                    </a:lnTo>
                    <a:lnTo>
                      <a:pt x="926" y="328"/>
                    </a:lnTo>
                    <a:lnTo>
                      <a:pt x="906" y="324"/>
                    </a:lnTo>
                    <a:lnTo>
                      <a:pt x="906" y="324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80" y="316"/>
                    </a:lnTo>
                    <a:lnTo>
                      <a:pt x="900" y="312"/>
                    </a:lnTo>
                    <a:lnTo>
                      <a:pt x="910" y="308"/>
                    </a:lnTo>
                    <a:lnTo>
                      <a:pt x="920" y="304"/>
                    </a:lnTo>
                    <a:lnTo>
                      <a:pt x="920" y="304"/>
                    </a:lnTo>
                    <a:lnTo>
                      <a:pt x="924" y="300"/>
                    </a:lnTo>
                    <a:lnTo>
                      <a:pt x="926" y="298"/>
                    </a:lnTo>
                    <a:lnTo>
                      <a:pt x="926" y="294"/>
                    </a:lnTo>
                    <a:lnTo>
                      <a:pt x="926" y="290"/>
                    </a:lnTo>
                    <a:lnTo>
                      <a:pt x="922" y="284"/>
                    </a:lnTo>
                    <a:lnTo>
                      <a:pt x="914" y="278"/>
                    </a:lnTo>
                    <a:lnTo>
                      <a:pt x="904" y="272"/>
                    </a:lnTo>
                    <a:lnTo>
                      <a:pt x="894" y="268"/>
                    </a:lnTo>
                    <a:lnTo>
                      <a:pt x="886" y="268"/>
                    </a:lnTo>
                    <a:lnTo>
                      <a:pt x="880" y="270"/>
                    </a:lnTo>
                    <a:lnTo>
                      <a:pt x="880" y="270"/>
                    </a:lnTo>
                    <a:lnTo>
                      <a:pt x="872" y="274"/>
                    </a:lnTo>
                    <a:lnTo>
                      <a:pt x="864" y="276"/>
                    </a:lnTo>
                    <a:lnTo>
                      <a:pt x="846" y="276"/>
                    </a:lnTo>
                    <a:lnTo>
                      <a:pt x="842" y="276"/>
                    </a:lnTo>
                    <a:lnTo>
                      <a:pt x="840" y="274"/>
                    </a:lnTo>
                    <a:lnTo>
                      <a:pt x="842" y="270"/>
                    </a:lnTo>
                    <a:lnTo>
                      <a:pt x="852" y="266"/>
                    </a:lnTo>
                    <a:lnTo>
                      <a:pt x="852" y="266"/>
                    </a:lnTo>
                    <a:lnTo>
                      <a:pt x="874" y="258"/>
                    </a:lnTo>
                    <a:lnTo>
                      <a:pt x="880" y="254"/>
                    </a:lnTo>
                    <a:lnTo>
                      <a:pt x="882" y="252"/>
                    </a:lnTo>
                    <a:lnTo>
                      <a:pt x="878" y="248"/>
                    </a:lnTo>
                    <a:lnTo>
                      <a:pt x="872" y="244"/>
                    </a:lnTo>
                    <a:lnTo>
                      <a:pt x="844" y="232"/>
                    </a:lnTo>
                    <a:lnTo>
                      <a:pt x="844" y="232"/>
                    </a:lnTo>
                    <a:lnTo>
                      <a:pt x="826" y="226"/>
                    </a:lnTo>
                    <a:lnTo>
                      <a:pt x="812" y="226"/>
                    </a:lnTo>
                    <a:lnTo>
                      <a:pt x="802" y="228"/>
                    </a:lnTo>
                    <a:lnTo>
                      <a:pt x="794" y="230"/>
                    </a:lnTo>
                    <a:lnTo>
                      <a:pt x="790" y="232"/>
                    </a:lnTo>
                    <a:lnTo>
                      <a:pt x="786" y="232"/>
                    </a:lnTo>
                    <a:lnTo>
                      <a:pt x="786" y="230"/>
                    </a:lnTo>
                    <a:lnTo>
                      <a:pt x="786" y="220"/>
                    </a:lnTo>
                    <a:lnTo>
                      <a:pt x="786" y="220"/>
                    </a:lnTo>
                    <a:lnTo>
                      <a:pt x="788" y="210"/>
                    </a:lnTo>
                    <a:lnTo>
                      <a:pt x="784" y="206"/>
                    </a:lnTo>
                    <a:lnTo>
                      <a:pt x="782" y="204"/>
                    </a:lnTo>
                    <a:lnTo>
                      <a:pt x="776" y="204"/>
                    </a:lnTo>
                    <a:lnTo>
                      <a:pt x="768" y="206"/>
                    </a:lnTo>
                    <a:lnTo>
                      <a:pt x="764" y="204"/>
                    </a:lnTo>
                    <a:lnTo>
                      <a:pt x="762" y="198"/>
                    </a:lnTo>
                    <a:lnTo>
                      <a:pt x="762" y="198"/>
                    </a:lnTo>
                    <a:lnTo>
                      <a:pt x="762" y="190"/>
                    </a:lnTo>
                    <a:lnTo>
                      <a:pt x="756" y="184"/>
                    </a:lnTo>
                    <a:lnTo>
                      <a:pt x="748" y="178"/>
                    </a:lnTo>
                    <a:lnTo>
                      <a:pt x="738" y="174"/>
                    </a:lnTo>
                    <a:lnTo>
                      <a:pt x="728" y="170"/>
                    </a:lnTo>
                    <a:lnTo>
                      <a:pt x="716" y="170"/>
                    </a:lnTo>
                    <a:lnTo>
                      <a:pt x="706" y="174"/>
                    </a:lnTo>
                    <a:lnTo>
                      <a:pt x="696" y="182"/>
                    </a:lnTo>
                    <a:lnTo>
                      <a:pt x="696" y="182"/>
                    </a:lnTo>
                    <a:lnTo>
                      <a:pt x="686" y="190"/>
                    </a:lnTo>
                    <a:lnTo>
                      <a:pt x="680" y="192"/>
                    </a:lnTo>
                    <a:lnTo>
                      <a:pt x="674" y="190"/>
                    </a:lnTo>
                    <a:lnTo>
                      <a:pt x="670" y="186"/>
                    </a:lnTo>
                    <a:lnTo>
                      <a:pt x="666" y="178"/>
                    </a:lnTo>
                    <a:lnTo>
                      <a:pt x="662" y="168"/>
                    </a:lnTo>
                    <a:lnTo>
                      <a:pt x="652" y="148"/>
                    </a:lnTo>
                    <a:lnTo>
                      <a:pt x="652" y="148"/>
                    </a:lnTo>
                    <a:lnTo>
                      <a:pt x="648" y="138"/>
                    </a:lnTo>
                    <a:lnTo>
                      <a:pt x="642" y="134"/>
                    </a:lnTo>
                    <a:lnTo>
                      <a:pt x="638" y="134"/>
                    </a:lnTo>
                    <a:lnTo>
                      <a:pt x="632" y="134"/>
                    </a:lnTo>
                    <a:lnTo>
                      <a:pt x="628" y="134"/>
                    </a:lnTo>
                    <a:lnTo>
                      <a:pt x="622" y="134"/>
                    </a:lnTo>
                    <a:lnTo>
                      <a:pt x="616" y="128"/>
                    </a:lnTo>
                    <a:lnTo>
                      <a:pt x="610" y="120"/>
                    </a:lnTo>
                    <a:lnTo>
                      <a:pt x="610" y="120"/>
                    </a:lnTo>
                    <a:lnTo>
                      <a:pt x="602" y="110"/>
                    </a:lnTo>
                    <a:lnTo>
                      <a:pt x="594" y="104"/>
                    </a:lnTo>
                    <a:lnTo>
                      <a:pt x="586" y="100"/>
                    </a:lnTo>
                    <a:lnTo>
                      <a:pt x="578" y="100"/>
                    </a:lnTo>
                    <a:lnTo>
                      <a:pt x="560" y="98"/>
                    </a:lnTo>
                    <a:lnTo>
                      <a:pt x="552" y="98"/>
                    </a:lnTo>
                    <a:lnTo>
                      <a:pt x="546" y="94"/>
                    </a:lnTo>
                    <a:lnTo>
                      <a:pt x="546" y="94"/>
                    </a:lnTo>
                    <a:lnTo>
                      <a:pt x="528" y="88"/>
                    </a:lnTo>
                    <a:lnTo>
                      <a:pt x="518" y="84"/>
                    </a:lnTo>
                    <a:lnTo>
                      <a:pt x="506" y="82"/>
                    </a:lnTo>
                    <a:lnTo>
                      <a:pt x="494" y="84"/>
                    </a:lnTo>
                    <a:lnTo>
                      <a:pt x="484" y="88"/>
                    </a:lnTo>
                    <a:lnTo>
                      <a:pt x="474" y="94"/>
                    </a:lnTo>
                    <a:lnTo>
                      <a:pt x="466" y="106"/>
                    </a:lnTo>
                    <a:lnTo>
                      <a:pt x="466" y="106"/>
                    </a:lnTo>
                    <a:lnTo>
                      <a:pt x="462" y="112"/>
                    </a:lnTo>
                    <a:lnTo>
                      <a:pt x="460" y="116"/>
                    </a:lnTo>
                    <a:lnTo>
                      <a:pt x="456" y="118"/>
                    </a:lnTo>
                    <a:lnTo>
                      <a:pt x="452" y="118"/>
                    </a:lnTo>
                    <a:lnTo>
                      <a:pt x="444" y="116"/>
                    </a:lnTo>
                    <a:lnTo>
                      <a:pt x="436" y="112"/>
                    </a:lnTo>
                    <a:lnTo>
                      <a:pt x="428" y="106"/>
                    </a:lnTo>
                    <a:lnTo>
                      <a:pt x="420" y="104"/>
                    </a:lnTo>
                    <a:lnTo>
                      <a:pt x="416" y="102"/>
                    </a:lnTo>
                    <a:lnTo>
                      <a:pt x="412" y="104"/>
                    </a:lnTo>
                    <a:lnTo>
                      <a:pt x="408" y="106"/>
                    </a:lnTo>
                    <a:lnTo>
                      <a:pt x="404" y="110"/>
                    </a:lnTo>
                    <a:lnTo>
                      <a:pt x="404" y="110"/>
                    </a:lnTo>
                    <a:lnTo>
                      <a:pt x="396" y="118"/>
                    </a:lnTo>
                    <a:lnTo>
                      <a:pt x="388" y="124"/>
                    </a:lnTo>
                    <a:lnTo>
                      <a:pt x="380" y="130"/>
                    </a:lnTo>
                    <a:lnTo>
                      <a:pt x="376" y="132"/>
                    </a:lnTo>
                    <a:lnTo>
                      <a:pt x="372" y="132"/>
                    </a:lnTo>
                    <a:lnTo>
                      <a:pt x="370" y="130"/>
                    </a:lnTo>
                    <a:lnTo>
                      <a:pt x="372" y="126"/>
                    </a:lnTo>
                    <a:lnTo>
                      <a:pt x="376" y="118"/>
                    </a:lnTo>
                    <a:lnTo>
                      <a:pt x="376" y="118"/>
                    </a:lnTo>
                    <a:lnTo>
                      <a:pt x="382" y="110"/>
                    </a:lnTo>
                    <a:lnTo>
                      <a:pt x="386" y="100"/>
                    </a:lnTo>
                    <a:lnTo>
                      <a:pt x="388" y="90"/>
                    </a:lnTo>
                    <a:lnTo>
                      <a:pt x="388" y="82"/>
                    </a:lnTo>
                    <a:lnTo>
                      <a:pt x="386" y="72"/>
                    </a:lnTo>
                    <a:lnTo>
                      <a:pt x="382" y="64"/>
                    </a:lnTo>
                    <a:lnTo>
                      <a:pt x="376" y="58"/>
                    </a:lnTo>
                    <a:lnTo>
                      <a:pt x="368" y="54"/>
                    </a:lnTo>
                    <a:lnTo>
                      <a:pt x="368" y="54"/>
                    </a:lnTo>
                    <a:lnTo>
                      <a:pt x="360" y="50"/>
                    </a:lnTo>
                    <a:lnTo>
                      <a:pt x="356" y="44"/>
                    </a:lnTo>
                    <a:lnTo>
                      <a:pt x="356" y="38"/>
                    </a:lnTo>
                    <a:lnTo>
                      <a:pt x="354" y="32"/>
                    </a:lnTo>
                    <a:lnTo>
                      <a:pt x="354" y="24"/>
                    </a:lnTo>
                    <a:lnTo>
                      <a:pt x="352" y="18"/>
                    </a:lnTo>
                    <a:lnTo>
                      <a:pt x="346" y="14"/>
                    </a:lnTo>
                    <a:lnTo>
                      <a:pt x="338" y="12"/>
                    </a:lnTo>
                    <a:lnTo>
                      <a:pt x="338" y="12"/>
                    </a:lnTo>
                    <a:lnTo>
                      <a:pt x="326" y="10"/>
                    </a:lnTo>
                    <a:lnTo>
                      <a:pt x="306" y="12"/>
                    </a:lnTo>
                    <a:lnTo>
                      <a:pt x="282" y="14"/>
                    </a:lnTo>
                    <a:lnTo>
                      <a:pt x="260" y="18"/>
                    </a:lnTo>
                    <a:lnTo>
                      <a:pt x="236" y="24"/>
                    </a:lnTo>
                    <a:lnTo>
                      <a:pt x="218" y="32"/>
                    </a:lnTo>
                    <a:lnTo>
                      <a:pt x="210" y="38"/>
                    </a:lnTo>
                    <a:lnTo>
                      <a:pt x="204" y="44"/>
                    </a:lnTo>
                    <a:lnTo>
                      <a:pt x="200" y="50"/>
                    </a:lnTo>
                    <a:lnTo>
                      <a:pt x="198" y="56"/>
                    </a:lnTo>
                    <a:lnTo>
                      <a:pt x="198" y="56"/>
                    </a:lnTo>
                    <a:lnTo>
                      <a:pt x="198" y="62"/>
                    </a:lnTo>
                    <a:lnTo>
                      <a:pt x="196" y="66"/>
                    </a:lnTo>
                    <a:lnTo>
                      <a:pt x="194" y="68"/>
                    </a:lnTo>
                    <a:lnTo>
                      <a:pt x="192" y="70"/>
                    </a:lnTo>
                    <a:lnTo>
                      <a:pt x="186" y="72"/>
                    </a:lnTo>
                    <a:lnTo>
                      <a:pt x="178" y="70"/>
                    </a:lnTo>
                    <a:lnTo>
                      <a:pt x="174" y="72"/>
                    </a:lnTo>
                    <a:lnTo>
                      <a:pt x="172" y="72"/>
                    </a:lnTo>
                    <a:lnTo>
                      <a:pt x="172" y="74"/>
                    </a:lnTo>
                    <a:lnTo>
                      <a:pt x="174" y="84"/>
                    </a:lnTo>
                    <a:lnTo>
                      <a:pt x="182" y="100"/>
                    </a:lnTo>
                    <a:lnTo>
                      <a:pt x="182" y="100"/>
                    </a:lnTo>
                    <a:lnTo>
                      <a:pt x="188" y="116"/>
                    </a:lnTo>
                    <a:lnTo>
                      <a:pt x="188" y="122"/>
                    </a:lnTo>
                    <a:lnTo>
                      <a:pt x="188" y="126"/>
                    </a:lnTo>
                    <a:lnTo>
                      <a:pt x="188" y="130"/>
                    </a:lnTo>
                    <a:lnTo>
                      <a:pt x="184" y="130"/>
                    </a:lnTo>
                    <a:lnTo>
                      <a:pt x="180" y="132"/>
                    </a:lnTo>
                    <a:lnTo>
                      <a:pt x="174" y="132"/>
                    </a:lnTo>
                    <a:lnTo>
                      <a:pt x="168" y="134"/>
                    </a:lnTo>
                    <a:lnTo>
                      <a:pt x="168" y="136"/>
                    </a:lnTo>
                    <a:lnTo>
                      <a:pt x="168" y="138"/>
                    </a:lnTo>
                    <a:lnTo>
                      <a:pt x="174" y="148"/>
                    </a:lnTo>
                    <a:lnTo>
                      <a:pt x="174" y="148"/>
                    </a:lnTo>
                    <a:lnTo>
                      <a:pt x="184" y="158"/>
                    </a:lnTo>
                    <a:lnTo>
                      <a:pt x="192" y="164"/>
                    </a:lnTo>
                    <a:lnTo>
                      <a:pt x="200" y="166"/>
                    </a:lnTo>
                    <a:lnTo>
                      <a:pt x="208" y="166"/>
                    </a:lnTo>
                    <a:lnTo>
                      <a:pt x="212" y="164"/>
                    </a:lnTo>
                    <a:lnTo>
                      <a:pt x="218" y="166"/>
                    </a:lnTo>
                    <a:lnTo>
                      <a:pt x="220" y="168"/>
                    </a:lnTo>
                    <a:lnTo>
                      <a:pt x="222" y="176"/>
                    </a:lnTo>
                    <a:lnTo>
                      <a:pt x="222" y="176"/>
                    </a:lnTo>
                    <a:lnTo>
                      <a:pt x="222" y="180"/>
                    </a:lnTo>
                    <a:lnTo>
                      <a:pt x="220" y="182"/>
                    </a:lnTo>
                    <a:lnTo>
                      <a:pt x="216" y="184"/>
                    </a:lnTo>
                    <a:lnTo>
                      <a:pt x="210" y="184"/>
                    </a:lnTo>
                    <a:lnTo>
                      <a:pt x="196" y="180"/>
                    </a:lnTo>
                    <a:lnTo>
                      <a:pt x="180" y="174"/>
                    </a:lnTo>
                    <a:lnTo>
                      <a:pt x="164" y="164"/>
                    </a:lnTo>
                    <a:lnTo>
                      <a:pt x="152" y="150"/>
                    </a:lnTo>
                    <a:lnTo>
                      <a:pt x="148" y="144"/>
                    </a:lnTo>
                    <a:lnTo>
                      <a:pt x="146" y="136"/>
                    </a:lnTo>
                    <a:lnTo>
                      <a:pt x="146" y="130"/>
                    </a:lnTo>
                    <a:lnTo>
                      <a:pt x="150" y="122"/>
                    </a:lnTo>
                    <a:lnTo>
                      <a:pt x="150" y="122"/>
                    </a:lnTo>
                    <a:lnTo>
                      <a:pt x="154" y="110"/>
                    </a:lnTo>
                    <a:lnTo>
                      <a:pt x="152" y="102"/>
                    </a:lnTo>
                    <a:lnTo>
                      <a:pt x="150" y="98"/>
                    </a:lnTo>
                    <a:lnTo>
                      <a:pt x="144" y="94"/>
                    </a:lnTo>
                    <a:lnTo>
                      <a:pt x="142" y="90"/>
                    </a:lnTo>
                    <a:lnTo>
                      <a:pt x="140" y="84"/>
                    </a:lnTo>
                    <a:lnTo>
                      <a:pt x="144" y="74"/>
                    </a:lnTo>
                    <a:lnTo>
                      <a:pt x="154" y="60"/>
                    </a:lnTo>
                    <a:lnTo>
                      <a:pt x="154" y="60"/>
                    </a:lnTo>
                    <a:lnTo>
                      <a:pt x="168" y="44"/>
                    </a:lnTo>
                    <a:lnTo>
                      <a:pt x="180" y="34"/>
                    </a:lnTo>
                    <a:lnTo>
                      <a:pt x="188" y="26"/>
                    </a:lnTo>
                    <a:lnTo>
                      <a:pt x="198" y="22"/>
                    </a:lnTo>
                    <a:lnTo>
                      <a:pt x="208" y="16"/>
                    </a:lnTo>
                    <a:lnTo>
                      <a:pt x="212" y="14"/>
                    </a:lnTo>
                    <a:lnTo>
                      <a:pt x="212" y="10"/>
                    </a:lnTo>
                    <a:lnTo>
                      <a:pt x="212" y="10"/>
                    </a:lnTo>
                    <a:lnTo>
                      <a:pt x="212" y="8"/>
                    </a:lnTo>
                    <a:lnTo>
                      <a:pt x="210" y="6"/>
                    </a:lnTo>
                    <a:lnTo>
                      <a:pt x="200" y="2"/>
                    </a:lnTo>
                    <a:lnTo>
                      <a:pt x="184" y="0"/>
                    </a:lnTo>
                    <a:lnTo>
                      <a:pt x="164" y="0"/>
                    </a:lnTo>
                    <a:lnTo>
                      <a:pt x="140" y="2"/>
                    </a:lnTo>
                    <a:lnTo>
                      <a:pt x="116" y="8"/>
                    </a:lnTo>
                    <a:lnTo>
                      <a:pt x="92" y="16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52" y="38"/>
                    </a:lnTo>
                    <a:lnTo>
                      <a:pt x="40" y="48"/>
                    </a:lnTo>
                    <a:lnTo>
                      <a:pt x="34" y="56"/>
                    </a:lnTo>
                    <a:lnTo>
                      <a:pt x="32" y="62"/>
                    </a:lnTo>
                    <a:lnTo>
                      <a:pt x="30" y="72"/>
                    </a:lnTo>
                    <a:lnTo>
                      <a:pt x="28" y="76"/>
                    </a:lnTo>
                    <a:lnTo>
                      <a:pt x="24" y="82"/>
                    </a:lnTo>
                    <a:lnTo>
                      <a:pt x="24" y="82"/>
                    </a:lnTo>
                    <a:lnTo>
                      <a:pt x="18" y="90"/>
                    </a:lnTo>
                    <a:lnTo>
                      <a:pt x="14" y="96"/>
                    </a:lnTo>
                    <a:lnTo>
                      <a:pt x="8" y="112"/>
                    </a:lnTo>
                    <a:lnTo>
                      <a:pt x="4" y="132"/>
                    </a:lnTo>
                    <a:lnTo>
                      <a:pt x="2" y="156"/>
                    </a:lnTo>
                    <a:lnTo>
                      <a:pt x="2" y="156"/>
                    </a:lnTo>
                    <a:lnTo>
                      <a:pt x="0" y="168"/>
                    </a:lnTo>
                    <a:lnTo>
                      <a:pt x="0" y="178"/>
                    </a:lnTo>
                    <a:lnTo>
                      <a:pt x="2" y="184"/>
                    </a:lnTo>
                    <a:lnTo>
                      <a:pt x="8" y="188"/>
                    </a:lnTo>
                    <a:lnTo>
                      <a:pt x="14" y="192"/>
                    </a:lnTo>
                    <a:lnTo>
                      <a:pt x="26" y="194"/>
                    </a:lnTo>
                    <a:lnTo>
                      <a:pt x="58" y="196"/>
                    </a:lnTo>
                    <a:lnTo>
                      <a:pt x="58" y="196"/>
                    </a:lnTo>
                    <a:lnTo>
                      <a:pt x="76" y="200"/>
                    </a:lnTo>
                    <a:lnTo>
                      <a:pt x="90" y="202"/>
                    </a:lnTo>
                    <a:lnTo>
                      <a:pt x="100" y="208"/>
                    </a:lnTo>
                    <a:lnTo>
                      <a:pt x="106" y="212"/>
                    </a:lnTo>
                    <a:lnTo>
                      <a:pt x="106" y="216"/>
                    </a:lnTo>
                    <a:lnTo>
                      <a:pt x="102" y="218"/>
                    </a:lnTo>
                    <a:lnTo>
                      <a:pt x="94" y="220"/>
                    </a:lnTo>
                    <a:lnTo>
                      <a:pt x="78" y="218"/>
                    </a:lnTo>
                    <a:lnTo>
                      <a:pt x="78" y="218"/>
                    </a:lnTo>
                    <a:lnTo>
                      <a:pt x="50" y="216"/>
                    </a:lnTo>
                    <a:lnTo>
                      <a:pt x="40" y="216"/>
                    </a:lnTo>
                    <a:lnTo>
                      <a:pt x="32" y="218"/>
                    </a:lnTo>
                    <a:lnTo>
                      <a:pt x="32" y="220"/>
                    </a:lnTo>
                    <a:lnTo>
                      <a:pt x="30" y="222"/>
                    </a:lnTo>
                    <a:lnTo>
                      <a:pt x="32" y="228"/>
                    </a:lnTo>
                    <a:lnTo>
                      <a:pt x="40" y="238"/>
                    </a:lnTo>
                    <a:lnTo>
                      <a:pt x="52" y="250"/>
                    </a:lnTo>
                    <a:lnTo>
                      <a:pt x="52" y="250"/>
                    </a:lnTo>
                    <a:lnTo>
                      <a:pt x="68" y="262"/>
                    </a:lnTo>
                    <a:lnTo>
                      <a:pt x="82" y="268"/>
                    </a:lnTo>
                    <a:lnTo>
                      <a:pt x="94" y="270"/>
                    </a:lnTo>
                    <a:lnTo>
                      <a:pt x="106" y="270"/>
                    </a:lnTo>
                    <a:lnTo>
                      <a:pt x="118" y="270"/>
                    </a:lnTo>
                    <a:lnTo>
                      <a:pt x="130" y="270"/>
                    </a:lnTo>
                    <a:lnTo>
                      <a:pt x="142" y="272"/>
                    </a:lnTo>
                    <a:lnTo>
                      <a:pt x="152" y="278"/>
                    </a:lnTo>
                    <a:lnTo>
                      <a:pt x="152" y="278"/>
                    </a:lnTo>
                    <a:lnTo>
                      <a:pt x="162" y="284"/>
                    </a:lnTo>
                    <a:lnTo>
                      <a:pt x="174" y="288"/>
                    </a:lnTo>
                    <a:lnTo>
                      <a:pt x="184" y="290"/>
                    </a:lnTo>
                    <a:lnTo>
                      <a:pt x="194" y="288"/>
                    </a:lnTo>
                    <a:lnTo>
                      <a:pt x="208" y="286"/>
                    </a:lnTo>
                    <a:lnTo>
                      <a:pt x="218" y="286"/>
                    </a:lnTo>
                    <a:lnTo>
                      <a:pt x="218" y="286"/>
                    </a:lnTo>
                    <a:lnTo>
                      <a:pt x="234" y="288"/>
                    </a:lnTo>
                    <a:lnTo>
                      <a:pt x="244" y="290"/>
                    </a:lnTo>
                    <a:lnTo>
                      <a:pt x="260" y="290"/>
                    </a:lnTo>
                    <a:lnTo>
                      <a:pt x="268" y="290"/>
                    </a:lnTo>
                    <a:lnTo>
                      <a:pt x="276" y="290"/>
                    </a:lnTo>
                    <a:lnTo>
                      <a:pt x="288" y="292"/>
                    </a:lnTo>
                    <a:lnTo>
                      <a:pt x="304" y="296"/>
                    </a:lnTo>
                    <a:lnTo>
                      <a:pt x="304" y="296"/>
                    </a:lnTo>
                    <a:lnTo>
                      <a:pt x="316" y="300"/>
                    </a:lnTo>
                    <a:lnTo>
                      <a:pt x="324" y="298"/>
                    </a:lnTo>
                    <a:lnTo>
                      <a:pt x="328" y="296"/>
                    </a:lnTo>
                    <a:lnTo>
                      <a:pt x="332" y="292"/>
                    </a:lnTo>
                    <a:lnTo>
                      <a:pt x="336" y="290"/>
                    </a:lnTo>
                    <a:lnTo>
                      <a:pt x="340" y="290"/>
                    </a:lnTo>
                    <a:lnTo>
                      <a:pt x="346" y="292"/>
                    </a:lnTo>
                    <a:lnTo>
                      <a:pt x="356" y="298"/>
                    </a:lnTo>
                    <a:lnTo>
                      <a:pt x="356" y="298"/>
                    </a:lnTo>
                    <a:lnTo>
                      <a:pt x="374" y="312"/>
                    </a:lnTo>
                    <a:lnTo>
                      <a:pt x="378" y="314"/>
                    </a:lnTo>
                    <a:lnTo>
                      <a:pt x="380" y="312"/>
                    </a:lnTo>
                    <a:lnTo>
                      <a:pt x="378" y="310"/>
                    </a:lnTo>
                    <a:lnTo>
                      <a:pt x="376" y="306"/>
                    </a:lnTo>
                    <a:lnTo>
                      <a:pt x="362" y="292"/>
                    </a:lnTo>
                    <a:lnTo>
                      <a:pt x="362" y="292"/>
                    </a:lnTo>
                    <a:lnTo>
                      <a:pt x="358" y="284"/>
                    </a:lnTo>
                    <a:lnTo>
                      <a:pt x="358" y="282"/>
                    </a:lnTo>
                    <a:lnTo>
                      <a:pt x="360" y="282"/>
                    </a:lnTo>
                    <a:lnTo>
                      <a:pt x="368" y="282"/>
                    </a:lnTo>
                    <a:lnTo>
                      <a:pt x="380" y="284"/>
                    </a:lnTo>
                    <a:lnTo>
                      <a:pt x="410" y="290"/>
                    </a:lnTo>
                    <a:lnTo>
                      <a:pt x="444" y="296"/>
                    </a:lnTo>
                    <a:lnTo>
                      <a:pt x="444" y="296"/>
                    </a:lnTo>
                    <a:lnTo>
                      <a:pt x="450" y="296"/>
                    </a:lnTo>
                    <a:lnTo>
                      <a:pt x="454" y="296"/>
                    </a:lnTo>
                    <a:lnTo>
                      <a:pt x="458" y="294"/>
                    </a:lnTo>
                    <a:lnTo>
                      <a:pt x="460" y="290"/>
                    </a:lnTo>
                    <a:lnTo>
                      <a:pt x="462" y="284"/>
                    </a:lnTo>
                    <a:lnTo>
                      <a:pt x="460" y="274"/>
                    </a:lnTo>
                    <a:lnTo>
                      <a:pt x="456" y="260"/>
                    </a:lnTo>
                    <a:lnTo>
                      <a:pt x="456" y="260"/>
                    </a:lnTo>
                    <a:lnTo>
                      <a:pt x="458" y="260"/>
                    </a:lnTo>
                    <a:lnTo>
                      <a:pt x="464" y="264"/>
                    </a:lnTo>
                    <a:lnTo>
                      <a:pt x="464" y="264"/>
                    </a:lnTo>
                    <a:lnTo>
                      <a:pt x="472" y="270"/>
                    </a:lnTo>
                    <a:lnTo>
                      <a:pt x="478" y="272"/>
                    </a:lnTo>
                    <a:lnTo>
                      <a:pt x="484" y="272"/>
                    </a:lnTo>
                    <a:lnTo>
                      <a:pt x="490" y="272"/>
                    </a:lnTo>
                    <a:lnTo>
                      <a:pt x="494" y="272"/>
                    </a:lnTo>
                    <a:lnTo>
                      <a:pt x="498" y="274"/>
                    </a:lnTo>
                    <a:lnTo>
                      <a:pt x="500" y="278"/>
                    </a:lnTo>
                    <a:lnTo>
                      <a:pt x="502" y="286"/>
                    </a:lnTo>
                    <a:lnTo>
                      <a:pt x="502" y="286"/>
                    </a:lnTo>
                    <a:lnTo>
                      <a:pt x="502" y="294"/>
                    </a:lnTo>
                    <a:lnTo>
                      <a:pt x="504" y="302"/>
                    </a:lnTo>
                    <a:lnTo>
                      <a:pt x="508" y="306"/>
                    </a:lnTo>
                    <a:lnTo>
                      <a:pt x="512" y="310"/>
                    </a:lnTo>
                    <a:lnTo>
                      <a:pt x="528" y="318"/>
                    </a:lnTo>
                    <a:lnTo>
                      <a:pt x="556" y="326"/>
                    </a:lnTo>
                    <a:lnTo>
                      <a:pt x="556" y="326"/>
                    </a:lnTo>
                    <a:lnTo>
                      <a:pt x="570" y="332"/>
                    </a:lnTo>
                    <a:lnTo>
                      <a:pt x="580" y="338"/>
                    </a:lnTo>
                    <a:lnTo>
                      <a:pt x="584" y="344"/>
                    </a:lnTo>
                    <a:lnTo>
                      <a:pt x="584" y="348"/>
                    </a:lnTo>
                    <a:lnTo>
                      <a:pt x="580" y="352"/>
                    </a:lnTo>
                    <a:lnTo>
                      <a:pt x="574" y="356"/>
                    </a:lnTo>
                    <a:lnTo>
                      <a:pt x="568" y="356"/>
                    </a:lnTo>
                    <a:lnTo>
                      <a:pt x="558" y="356"/>
                    </a:lnTo>
                    <a:lnTo>
                      <a:pt x="558" y="356"/>
                    </a:lnTo>
                    <a:lnTo>
                      <a:pt x="550" y="358"/>
                    </a:lnTo>
                    <a:lnTo>
                      <a:pt x="542" y="360"/>
                    </a:lnTo>
                    <a:lnTo>
                      <a:pt x="538" y="366"/>
                    </a:lnTo>
                    <a:lnTo>
                      <a:pt x="538" y="370"/>
                    </a:lnTo>
                    <a:lnTo>
                      <a:pt x="538" y="376"/>
                    </a:lnTo>
                    <a:lnTo>
                      <a:pt x="544" y="378"/>
                    </a:lnTo>
                    <a:lnTo>
                      <a:pt x="550" y="380"/>
                    </a:lnTo>
                    <a:lnTo>
                      <a:pt x="562" y="378"/>
                    </a:lnTo>
                    <a:lnTo>
                      <a:pt x="562" y="378"/>
                    </a:lnTo>
                    <a:lnTo>
                      <a:pt x="576" y="374"/>
                    </a:lnTo>
                    <a:lnTo>
                      <a:pt x="590" y="374"/>
                    </a:lnTo>
                    <a:lnTo>
                      <a:pt x="606" y="376"/>
                    </a:lnTo>
                    <a:lnTo>
                      <a:pt x="618" y="380"/>
                    </a:lnTo>
                    <a:lnTo>
                      <a:pt x="630" y="384"/>
                    </a:lnTo>
                    <a:lnTo>
                      <a:pt x="640" y="390"/>
                    </a:lnTo>
                    <a:lnTo>
                      <a:pt x="648" y="396"/>
                    </a:lnTo>
                    <a:lnTo>
                      <a:pt x="654" y="402"/>
                    </a:lnTo>
                    <a:lnTo>
                      <a:pt x="654" y="402"/>
                    </a:lnTo>
                    <a:lnTo>
                      <a:pt x="656" y="406"/>
                    </a:lnTo>
                    <a:lnTo>
                      <a:pt x="662" y="408"/>
                    </a:lnTo>
                    <a:lnTo>
                      <a:pt x="674" y="414"/>
                    </a:lnTo>
                    <a:lnTo>
                      <a:pt x="682" y="416"/>
                    </a:lnTo>
                    <a:lnTo>
                      <a:pt x="688" y="420"/>
                    </a:lnTo>
                    <a:lnTo>
                      <a:pt x="692" y="428"/>
                    </a:lnTo>
                    <a:lnTo>
                      <a:pt x="696" y="438"/>
                    </a:lnTo>
                    <a:lnTo>
                      <a:pt x="696" y="438"/>
                    </a:lnTo>
                    <a:lnTo>
                      <a:pt x="698" y="450"/>
                    </a:lnTo>
                    <a:lnTo>
                      <a:pt x="704" y="460"/>
                    </a:lnTo>
                    <a:lnTo>
                      <a:pt x="712" y="474"/>
                    </a:lnTo>
                    <a:lnTo>
                      <a:pt x="716" y="480"/>
                    </a:lnTo>
                    <a:lnTo>
                      <a:pt x="718" y="486"/>
                    </a:lnTo>
                    <a:lnTo>
                      <a:pt x="716" y="490"/>
                    </a:lnTo>
                    <a:lnTo>
                      <a:pt x="710" y="494"/>
                    </a:lnTo>
                    <a:lnTo>
                      <a:pt x="710" y="494"/>
                    </a:lnTo>
                    <a:lnTo>
                      <a:pt x="696" y="504"/>
                    </a:lnTo>
                    <a:lnTo>
                      <a:pt x="682" y="518"/>
                    </a:lnTo>
                    <a:lnTo>
                      <a:pt x="668" y="532"/>
                    </a:lnTo>
                    <a:lnTo>
                      <a:pt x="648" y="548"/>
                    </a:lnTo>
                    <a:lnTo>
                      <a:pt x="648" y="548"/>
                    </a:lnTo>
                    <a:lnTo>
                      <a:pt x="644" y="554"/>
                    </a:lnTo>
                    <a:lnTo>
                      <a:pt x="640" y="558"/>
                    </a:lnTo>
                    <a:lnTo>
                      <a:pt x="640" y="564"/>
                    </a:lnTo>
                    <a:lnTo>
                      <a:pt x="642" y="570"/>
                    </a:lnTo>
                    <a:lnTo>
                      <a:pt x="646" y="580"/>
                    </a:lnTo>
                    <a:lnTo>
                      <a:pt x="654" y="590"/>
                    </a:lnTo>
                    <a:lnTo>
                      <a:pt x="666" y="604"/>
                    </a:lnTo>
                    <a:lnTo>
                      <a:pt x="666" y="606"/>
                    </a:lnTo>
                    <a:lnTo>
                      <a:pt x="666" y="608"/>
                    </a:lnTo>
                    <a:lnTo>
                      <a:pt x="656" y="606"/>
                    </a:lnTo>
                    <a:lnTo>
                      <a:pt x="656" y="606"/>
                    </a:lnTo>
                    <a:lnTo>
                      <a:pt x="646" y="602"/>
                    </a:lnTo>
                    <a:lnTo>
                      <a:pt x="636" y="604"/>
                    </a:lnTo>
                    <a:lnTo>
                      <a:pt x="628" y="608"/>
                    </a:lnTo>
                    <a:lnTo>
                      <a:pt x="620" y="612"/>
                    </a:lnTo>
                    <a:lnTo>
                      <a:pt x="608" y="616"/>
                    </a:lnTo>
                    <a:lnTo>
                      <a:pt x="594" y="620"/>
                    </a:lnTo>
                    <a:lnTo>
                      <a:pt x="576" y="620"/>
                    </a:lnTo>
                    <a:lnTo>
                      <a:pt x="552" y="614"/>
                    </a:lnTo>
                    <a:lnTo>
                      <a:pt x="552" y="614"/>
                    </a:lnTo>
                    <a:lnTo>
                      <a:pt x="528" y="610"/>
                    </a:lnTo>
                    <a:lnTo>
                      <a:pt x="516" y="608"/>
                    </a:lnTo>
                    <a:lnTo>
                      <a:pt x="510" y="608"/>
                    </a:lnTo>
                    <a:lnTo>
                      <a:pt x="510" y="612"/>
                    </a:lnTo>
                    <a:lnTo>
                      <a:pt x="510" y="616"/>
                    </a:lnTo>
                    <a:lnTo>
                      <a:pt x="510" y="624"/>
                    </a:lnTo>
                    <a:lnTo>
                      <a:pt x="504" y="630"/>
                    </a:lnTo>
                    <a:lnTo>
                      <a:pt x="494" y="638"/>
                    </a:lnTo>
                    <a:lnTo>
                      <a:pt x="494" y="638"/>
                    </a:lnTo>
                    <a:lnTo>
                      <a:pt x="488" y="642"/>
                    </a:lnTo>
                    <a:lnTo>
                      <a:pt x="484" y="648"/>
                    </a:lnTo>
                    <a:lnTo>
                      <a:pt x="482" y="652"/>
                    </a:lnTo>
                    <a:lnTo>
                      <a:pt x="480" y="658"/>
                    </a:lnTo>
                    <a:lnTo>
                      <a:pt x="482" y="664"/>
                    </a:lnTo>
                    <a:lnTo>
                      <a:pt x="484" y="668"/>
                    </a:lnTo>
                    <a:lnTo>
                      <a:pt x="494" y="678"/>
                    </a:lnTo>
                    <a:lnTo>
                      <a:pt x="506" y="686"/>
                    </a:lnTo>
                    <a:lnTo>
                      <a:pt x="514" y="688"/>
                    </a:lnTo>
                    <a:lnTo>
                      <a:pt x="522" y="690"/>
                    </a:lnTo>
                    <a:lnTo>
                      <a:pt x="532" y="690"/>
                    </a:lnTo>
                    <a:lnTo>
                      <a:pt x="542" y="690"/>
                    </a:lnTo>
                    <a:lnTo>
                      <a:pt x="552" y="686"/>
                    </a:lnTo>
                    <a:lnTo>
                      <a:pt x="562" y="682"/>
                    </a:lnTo>
                    <a:lnTo>
                      <a:pt x="562" y="682"/>
                    </a:lnTo>
                    <a:lnTo>
                      <a:pt x="580" y="676"/>
                    </a:lnTo>
                    <a:lnTo>
                      <a:pt x="592" y="674"/>
                    </a:lnTo>
                    <a:lnTo>
                      <a:pt x="602" y="676"/>
                    </a:lnTo>
                    <a:lnTo>
                      <a:pt x="608" y="680"/>
                    </a:lnTo>
                    <a:lnTo>
                      <a:pt x="612" y="684"/>
                    </a:lnTo>
                    <a:lnTo>
                      <a:pt x="616" y="688"/>
                    </a:lnTo>
                    <a:lnTo>
                      <a:pt x="622" y="686"/>
                    </a:lnTo>
                    <a:lnTo>
                      <a:pt x="628" y="680"/>
                    </a:lnTo>
                    <a:lnTo>
                      <a:pt x="628" y="680"/>
                    </a:lnTo>
                    <a:lnTo>
                      <a:pt x="634" y="674"/>
                    </a:lnTo>
                    <a:lnTo>
                      <a:pt x="640" y="674"/>
                    </a:lnTo>
                    <a:lnTo>
                      <a:pt x="642" y="676"/>
                    </a:lnTo>
                    <a:lnTo>
                      <a:pt x="644" y="680"/>
                    </a:lnTo>
                    <a:lnTo>
                      <a:pt x="646" y="688"/>
                    </a:lnTo>
                    <a:lnTo>
                      <a:pt x="648" y="690"/>
                    </a:lnTo>
                    <a:lnTo>
                      <a:pt x="650" y="686"/>
                    </a:lnTo>
                    <a:lnTo>
                      <a:pt x="650" y="686"/>
                    </a:lnTo>
                    <a:lnTo>
                      <a:pt x="656" y="674"/>
                    </a:lnTo>
                    <a:lnTo>
                      <a:pt x="658" y="672"/>
                    </a:lnTo>
                    <a:lnTo>
                      <a:pt x="662" y="672"/>
                    </a:lnTo>
                    <a:lnTo>
                      <a:pt x="666" y="674"/>
                    </a:lnTo>
                    <a:lnTo>
                      <a:pt x="672" y="680"/>
                    </a:lnTo>
                    <a:lnTo>
                      <a:pt x="696" y="706"/>
                    </a:lnTo>
                    <a:lnTo>
                      <a:pt x="696" y="706"/>
                    </a:lnTo>
                    <a:lnTo>
                      <a:pt x="708" y="720"/>
                    </a:lnTo>
                    <a:lnTo>
                      <a:pt x="718" y="726"/>
                    </a:lnTo>
                    <a:lnTo>
                      <a:pt x="724" y="728"/>
                    </a:lnTo>
                    <a:lnTo>
                      <a:pt x="728" y="728"/>
                    </a:lnTo>
                    <a:lnTo>
                      <a:pt x="732" y="726"/>
                    </a:lnTo>
                    <a:lnTo>
                      <a:pt x="736" y="724"/>
                    </a:lnTo>
                    <a:lnTo>
                      <a:pt x="742" y="726"/>
                    </a:lnTo>
                    <a:lnTo>
                      <a:pt x="750" y="732"/>
                    </a:lnTo>
                    <a:lnTo>
                      <a:pt x="750" y="732"/>
                    </a:lnTo>
                    <a:lnTo>
                      <a:pt x="756" y="738"/>
                    </a:lnTo>
                    <a:lnTo>
                      <a:pt x="756" y="740"/>
                    </a:lnTo>
                    <a:lnTo>
                      <a:pt x="754" y="742"/>
                    </a:lnTo>
                    <a:lnTo>
                      <a:pt x="750" y="744"/>
                    </a:lnTo>
                    <a:lnTo>
                      <a:pt x="742" y="744"/>
                    </a:lnTo>
                    <a:lnTo>
                      <a:pt x="734" y="746"/>
                    </a:lnTo>
                    <a:lnTo>
                      <a:pt x="732" y="748"/>
                    </a:lnTo>
                    <a:lnTo>
                      <a:pt x="732" y="750"/>
                    </a:lnTo>
                    <a:lnTo>
                      <a:pt x="732" y="752"/>
                    </a:lnTo>
                    <a:lnTo>
                      <a:pt x="734" y="756"/>
                    </a:lnTo>
                    <a:lnTo>
                      <a:pt x="744" y="768"/>
                    </a:lnTo>
                    <a:lnTo>
                      <a:pt x="744" y="768"/>
                    </a:lnTo>
                    <a:lnTo>
                      <a:pt x="754" y="776"/>
                    </a:lnTo>
                    <a:lnTo>
                      <a:pt x="766" y="780"/>
                    </a:lnTo>
                    <a:lnTo>
                      <a:pt x="792" y="788"/>
                    </a:lnTo>
                    <a:lnTo>
                      <a:pt x="816" y="794"/>
                    </a:lnTo>
                    <a:lnTo>
                      <a:pt x="826" y="798"/>
                    </a:lnTo>
                    <a:lnTo>
                      <a:pt x="834" y="804"/>
                    </a:lnTo>
                    <a:lnTo>
                      <a:pt x="834" y="804"/>
                    </a:lnTo>
                    <a:lnTo>
                      <a:pt x="842" y="812"/>
                    </a:lnTo>
                    <a:lnTo>
                      <a:pt x="854" y="818"/>
                    </a:lnTo>
                    <a:lnTo>
                      <a:pt x="868" y="824"/>
                    </a:lnTo>
                    <a:lnTo>
                      <a:pt x="882" y="828"/>
                    </a:lnTo>
                    <a:lnTo>
                      <a:pt x="916" y="836"/>
                    </a:lnTo>
                    <a:lnTo>
                      <a:pt x="948" y="846"/>
                    </a:lnTo>
                    <a:lnTo>
                      <a:pt x="948" y="846"/>
                    </a:lnTo>
                    <a:lnTo>
                      <a:pt x="962" y="850"/>
                    </a:lnTo>
                    <a:lnTo>
                      <a:pt x="970" y="850"/>
                    </a:lnTo>
                    <a:lnTo>
                      <a:pt x="972" y="848"/>
                    </a:lnTo>
                    <a:lnTo>
                      <a:pt x="974" y="846"/>
                    </a:lnTo>
                    <a:lnTo>
                      <a:pt x="974" y="840"/>
                    </a:lnTo>
                    <a:lnTo>
                      <a:pt x="972" y="832"/>
                    </a:lnTo>
                    <a:lnTo>
                      <a:pt x="966" y="822"/>
                    </a:lnTo>
                    <a:lnTo>
                      <a:pt x="958" y="812"/>
                    </a:lnTo>
                    <a:lnTo>
                      <a:pt x="948" y="802"/>
                    </a:lnTo>
                    <a:lnTo>
                      <a:pt x="948" y="802"/>
                    </a:lnTo>
                    <a:lnTo>
                      <a:pt x="936" y="792"/>
                    </a:lnTo>
                    <a:lnTo>
                      <a:pt x="920" y="780"/>
                    </a:lnTo>
                    <a:lnTo>
                      <a:pt x="888" y="758"/>
                    </a:lnTo>
                    <a:lnTo>
                      <a:pt x="872" y="748"/>
                    </a:lnTo>
                    <a:lnTo>
                      <a:pt x="862" y="738"/>
                    </a:lnTo>
                    <a:lnTo>
                      <a:pt x="854" y="732"/>
                    </a:lnTo>
                    <a:lnTo>
                      <a:pt x="854" y="728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8" y="722"/>
                    </a:lnTo>
                    <a:lnTo>
                      <a:pt x="864" y="724"/>
                    </a:lnTo>
                    <a:lnTo>
                      <a:pt x="880" y="736"/>
                    </a:lnTo>
                    <a:lnTo>
                      <a:pt x="894" y="748"/>
                    </a:lnTo>
                    <a:lnTo>
                      <a:pt x="900" y="748"/>
                    </a:lnTo>
                    <a:lnTo>
                      <a:pt x="902" y="748"/>
                    </a:lnTo>
                    <a:lnTo>
                      <a:pt x="902" y="746"/>
                    </a:lnTo>
                    <a:lnTo>
                      <a:pt x="902" y="746"/>
                    </a:lnTo>
                    <a:lnTo>
                      <a:pt x="902" y="742"/>
                    </a:lnTo>
                    <a:lnTo>
                      <a:pt x="904" y="742"/>
                    </a:lnTo>
                    <a:lnTo>
                      <a:pt x="908" y="744"/>
                    </a:lnTo>
                    <a:lnTo>
                      <a:pt x="924" y="754"/>
                    </a:lnTo>
                    <a:lnTo>
                      <a:pt x="932" y="762"/>
                    </a:lnTo>
                    <a:lnTo>
                      <a:pt x="944" y="770"/>
                    </a:lnTo>
                    <a:lnTo>
                      <a:pt x="956" y="776"/>
                    </a:lnTo>
                    <a:lnTo>
                      <a:pt x="968" y="778"/>
                    </a:lnTo>
                    <a:lnTo>
                      <a:pt x="968" y="778"/>
                    </a:lnTo>
                    <a:lnTo>
                      <a:pt x="980" y="782"/>
                    </a:lnTo>
                    <a:lnTo>
                      <a:pt x="990" y="788"/>
                    </a:lnTo>
                    <a:lnTo>
                      <a:pt x="998" y="798"/>
                    </a:lnTo>
                    <a:lnTo>
                      <a:pt x="1004" y="806"/>
                    </a:lnTo>
                    <a:lnTo>
                      <a:pt x="1010" y="812"/>
                    </a:lnTo>
                    <a:lnTo>
                      <a:pt x="1012" y="814"/>
                    </a:lnTo>
                    <a:lnTo>
                      <a:pt x="1014" y="812"/>
                    </a:lnTo>
                    <a:lnTo>
                      <a:pt x="1012" y="802"/>
                    </a:lnTo>
                    <a:lnTo>
                      <a:pt x="1012" y="802"/>
                    </a:lnTo>
                    <a:lnTo>
                      <a:pt x="1012" y="792"/>
                    </a:lnTo>
                    <a:lnTo>
                      <a:pt x="1012" y="788"/>
                    </a:lnTo>
                    <a:lnTo>
                      <a:pt x="1014" y="788"/>
                    </a:lnTo>
                    <a:lnTo>
                      <a:pt x="1016" y="788"/>
                    </a:lnTo>
                    <a:lnTo>
                      <a:pt x="1018" y="788"/>
                    </a:lnTo>
                    <a:lnTo>
                      <a:pt x="1020" y="786"/>
                    </a:lnTo>
                    <a:lnTo>
                      <a:pt x="1020" y="780"/>
                    </a:lnTo>
                    <a:lnTo>
                      <a:pt x="1018" y="766"/>
                    </a:lnTo>
                    <a:lnTo>
                      <a:pt x="1018" y="766"/>
                    </a:lnTo>
                    <a:lnTo>
                      <a:pt x="1016" y="750"/>
                    </a:lnTo>
                    <a:lnTo>
                      <a:pt x="1018" y="752"/>
                    </a:lnTo>
                    <a:lnTo>
                      <a:pt x="1020" y="754"/>
                    </a:lnTo>
                    <a:lnTo>
                      <a:pt x="1022" y="758"/>
                    </a:lnTo>
                    <a:lnTo>
                      <a:pt x="1026" y="760"/>
                    </a:lnTo>
                    <a:lnTo>
                      <a:pt x="1028" y="756"/>
                    </a:lnTo>
                    <a:lnTo>
                      <a:pt x="1032" y="746"/>
                    </a:lnTo>
                    <a:lnTo>
                      <a:pt x="1032" y="746"/>
                    </a:lnTo>
                    <a:lnTo>
                      <a:pt x="1032" y="734"/>
                    </a:lnTo>
                    <a:lnTo>
                      <a:pt x="1030" y="728"/>
                    </a:lnTo>
                    <a:lnTo>
                      <a:pt x="1026" y="724"/>
                    </a:lnTo>
                    <a:lnTo>
                      <a:pt x="1022" y="724"/>
                    </a:lnTo>
                    <a:lnTo>
                      <a:pt x="1018" y="722"/>
                    </a:lnTo>
                    <a:lnTo>
                      <a:pt x="1014" y="722"/>
                    </a:lnTo>
                    <a:lnTo>
                      <a:pt x="1014" y="720"/>
                    </a:lnTo>
                    <a:lnTo>
                      <a:pt x="1018" y="714"/>
                    </a:lnTo>
                    <a:lnTo>
                      <a:pt x="1018" y="714"/>
                    </a:lnTo>
                    <a:lnTo>
                      <a:pt x="1022" y="708"/>
                    </a:lnTo>
                    <a:lnTo>
                      <a:pt x="1020" y="704"/>
                    </a:lnTo>
                    <a:lnTo>
                      <a:pt x="1016" y="702"/>
                    </a:lnTo>
                    <a:lnTo>
                      <a:pt x="1012" y="700"/>
                    </a:lnTo>
                    <a:lnTo>
                      <a:pt x="1006" y="700"/>
                    </a:lnTo>
                    <a:lnTo>
                      <a:pt x="1000" y="698"/>
                    </a:lnTo>
                    <a:lnTo>
                      <a:pt x="1000" y="694"/>
                    </a:lnTo>
                    <a:lnTo>
                      <a:pt x="1002" y="688"/>
                    </a:lnTo>
                    <a:lnTo>
                      <a:pt x="1002" y="688"/>
                    </a:lnTo>
                    <a:lnTo>
                      <a:pt x="1006" y="682"/>
                    </a:lnTo>
                    <a:lnTo>
                      <a:pt x="1010" y="676"/>
                    </a:lnTo>
                    <a:lnTo>
                      <a:pt x="1008" y="672"/>
                    </a:lnTo>
                    <a:lnTo>
                      <a:pt x="1006" y="668"/>
                    </a:lnTo>
                    <a:lnTo>
                      <a:pt x="1000" y="664"/>
                    </a:lnTo>
                    <a:lnTo>
                      <a:pt x="992" y="660"/>
                    </a:lnTo>
                    <a:lnTo>
                      <a:pt x="966" y="648"/>
                    </a:lnTo>
                    <a:lnTo>
                      <a:pt x="966" y="648"/>
                    </a:lnTo>
                    <a:lnTo>
                      <a:pt x="952" y="642"/>
                    </a:lnTo>
                    <a:lnTo>
                      <a:pt x="942" y="632"/>
                    </a:lnTo>
                    <a:lnTo>
                      <a:pt x="936" y="622"/>
                    </a:lnTo>
                    <a:lnTo>
                      <a:pt x="930" y="612"/>
                    </a:lnTo>
                    <a:lnTo>
                      <a:pt x="928" y="602"/>
                    </a:lnTo>
                    <a:lnTo>
                      <a:pt x="924" y="596"/>
                    </a:lnTo>
                    <a:lnTo>
                      <a:pt x="918" y="592"/>
                    </a:lnTo>
                    <a:lnTo>
                      <a:pt x="912" y="592"/>
                    </a:lnTo>
                    <a:lnTo>
                      <a:pt x="912" y="592"/>
                    </a:lnTo>
                    <a:lnTo>
                      <a:pt x="904" y="594"/>
                    </a:lnTo>
                    <a:lnTo>
                      <a:pt x="896" y="594"/>
                    </a:lnTo>
                    <a:lnTo>
                      <a:pt x="892" y="592"/>
                    </a:lnTo>
                    <a:lnTo>
                      <a:pt x="890" y="590"/>
                    </a:lnTo>
                    <a:lnTo>
                      <a:pt x="890" y="586"/>
                    </a:lnTo>
                    <a:lnTo>
                      <a:pt x="894" y="584"/>
                    </a:lnTo>
                    <a:lnTo>
                      <a:pt x="900" y="580"/>
                    </a:lnTo>
                    <a:lnTo>
                      <a:pt x="908" y="578"/>
                    </a:lnTo>
                    <a:lnTo>
                      <a:pt x="908" y="578"/>
                    </a:lnTo>
                    <a:lnTo>
                      <a:pt x="912" y="576"/>
                    </a:lnTo>
                    <a:lnTo>
                      <a:pt x="916" y="576"/>
                    </a:lnTo>
                    <a:lnTo>
                      <a:pt x="916" y="572"/>
                    </a:lnTo>
                    <a:lnTo>
                      <a:pt x="916" y="570"/>
                    </a:lnTo>
                    <a:lnTo>
                      <a:pt x="914" y="564"/>
                    </a:lnTo>
                    <a:lnTo>
                      <a:pt x="910" y="556"/>
                    </a:lnTo>
                    <a:lnTo>
                      <a:pt x="902" y="546"/>
                    </a:lnTo>
                    <a:lnTo>
                      <a:pt x="902" y="544"/>
                    </a:lnTo>
                    <a:lnTo>
                      <a:pt x="904" y="544"/>
                    </a:lnTo>
                    <a:lnTo>
                      <a:pt x="910" y="546"/>
                    </a:lnTo>
                    <a:lnTo>
                      <a:pt x="910" y="546"/>
                    </a:lnTo>
                    <a:lnTo>
                      <a:pt x="918" y="548"/>
                    </a:lnTo>
                    <a:lnTo>
                      <a:pt x="924" y="546"/>
                    </a:lnTo>
                    <a:lnTo>
                      <a:pt x="928" y="542"/>
                    </a:lnTo>
                    <a:lnTo>
                      <a:pt x="930" y="538"/>
                    </a:lnTo>
                    <a:lnTo>
                      <a:pt x="932" y="536"/>
                    </a:lnTo>
                    <a:lnTo>
                      <a:pt x="934" y="534"/>
                    </a:lnTo>
                    <a:lnTo>
                      <a:pt x="938" y="536"/>
                    </a:lnTo>
                    <a:lnTo>
                      <a:pt x="942" y="544"/>
                    </a:lnTo>
                    <a:lnTo>
                      <a:pt x="942" y="544"/>
                    </a:lnTo>
                    <a:lnTo>
                      <a:pt x="950" y="552"/>
                    </a:lnTo>
                    <a:lnTo>
                      <a:pt x="954" y="556"/>
                    </a:lnTo>
                    <a:lnTo>
                      <a:pt x="958" y="558"/>
                    </a:lnTo>
                    <a:lnTo>
                      <a:pt x="962" y="558"/>
                    </a:lnTo>
                    <a:lnTo>
                      <a:pt x="968" y="560"/>
                    </a:lnTo>
                    <a:lnTo>
                      <a:pt x="972" y="562"/>
                    </a:lnTo>
                    <a:lnTo>
                      <a:pt x="974" y="568"/>
                    </a:lnTo>
                    <a:lnTo>
                      <a:pt x="974" y="568"/>
                    </a:lnTo>
                    <a:lnTo>
                      <a:pt x="976" y="574"/>
                    </a:lnTo>
                    <a:lnTo>
                      <a:pt x="980" y="576"/>
                    </a:lnTo>
                    <a:lnTo>
                      <a:pt x="986" y="580"/>
                    </a:lnTo>
                    <a:lnTo>
                      <a:pt x="990" y="580"/>
                    </a:lnTo>
                    <a:lnTo>
                      <a:pt x="992" y="582"/>
                    </a:lnTo>
                    <a:lnTo>
                      <a:pt x="994" y="586"/>
                    </a:lnTo>
                    <a:lnTo>
                      <a:pt x="994" y="592"/>
                    </a:lnTo>
                    <a:lnTo>
                      <a:pt x="994" y="592"/>
                    </a:lnTo>
                    <a:lnTo>
                      <a:pt x="994" y="596"/>
                    </a:lnTo>
                    <a:lnTo>
                      <a:pt x="996" y="600"/>
                    </a:lnTo>
                    <a:lnTo>
                      <a:pt x="1008" y="614"/>
                    </a:lnTo>
                    <a:lnTo>
                      <a:pt x="1022" y="626"/>
                    </a:lnTo>
                    <a:lnTo>
                      <a:pt x="1040" y="638"/>
                    </a:lnTo>
                    <a:lnTo>
                      <a:pt x="1056" y="646"/>
                    </a:lnTo>
                    <a:lnTo>
                      <a:pt x="1064" y="648"/>
                    </a:lnTo>
                    <a:lnTo>
                      <a:pt x="1070" y="648"/>
                    </a:lnTo>
                    <a:lnTo>
                      <a:pt x="1074" y="646"/>
                    </a:lnTo>
                    <a:lnTo>
                      <a:pt x="1078" y="642"/>
                    </a:lnTo>
                    <a:lnTo>
                      <a:pt x="1080" y="636"/>
                    </a:lnTo>
                    <a:lnTo>
                      <a:pt x="1078" y="628"/>
                    </a:lnTo>
                    <a:lnTo>
                      <a:pt x="1078" y="628"/>
                    </a:lnTo>
                    <a:lnTo>
                      <a:pt x="1078" y="618"/>
                    </a:lnTo>
                    <a:lnTo>
                      <a:pt x="1078" y="612"/>
                    </a:lnTo>
                    <a:lnTo>
                      <a:pt x="1080" y="606"/>
                    </a:lnTo>
                    <a:lnTo>
                      <a:pt x="1082" y="602"/>
                    </a:lnTo>
                    <a:lnTo>
                      <a:pt x="1086" y="600"/>
                    </a:lnTo>
                    <a:lnTo>
                      <a:pt x="1092" y="598"/>
                    </a:lnTo>
                    <a:lnTo>
                      <a:pt x="1102" y="596"/>
                    </a:lnTo>
                    <a:lnTo>
                      <a:pt x="1118" y="598"/>
                    </a:lnTo>
                    <a:lnTo>
                      <a:pt x="1122" y="596"/>
                    </a:lnTo>
                    <a:lnTo>
                      <a:pt x="1122" y="596"/>
                    </a:lnTo>
                    <a:lnTo>
                      <a:pt x="1122" y="592"/>
                    </a:lnTo>
                    <a:lnTo>
                      <a:pt x="1122" y="588"/>
                    </a:lnTo>
                    <a:lnTo>
                      <a:pt x="1122" y="588"/>
                    </a:lnTo>
                    <a:lnTo>
                      <a:pt x="1118" y="582"/>
                    </a:lnTo>
                    <a:lnTo>
                      <a:pt x="1118" y="576"/>
                    </a:lnTo>
                    <a:lnTo>
                      <a:pt x="1120" y="574"/>
                    </a:lnTo>
                    <a:lnTo>
                      <a:pt x="1122" y="574"/>
                    </a:lnTo>
                    <a:lnTo>
                      <a:pt x="1128" y="570"/>
                    </a:lnTo>
                    <a:lnTo>
                      <a:pt x="1128" y="568"/>
                    </a:lnTo>
                    <a:lnTo>
                      <a:pt x="1126" y="564"/>
                    </a:lnTo>
                    <a:lnTo>
                      <a:pt x="1126" y="564"/>
                    </a:lnTo>
                    <a:lnTo>
                      <a:pt x="1126" y="560"/>
                    </a:lnTo>
                    <a:lnTo>
                      <a:pt x="1126" y="558"/>
                    </a:lnTo>
                    <a:lnTo>
                      <a:pt x="1130" y="554"/>
                    </a:lnTo>
                    <a:lnTo>
                      <a:pt x="1144" y="548"/>
                    </a:lnTo>
                    <a:lnTo>
                      <a:pt x="1150" y="544"/>
                    </a:lnTo>
                    <a:lnTo>
                      <a:pt x="1154" y="536"/>
                    </a:lnTo>
                    <a:lnTo>
                      <a:pt x="1156" y="532"/>
                    </a:lnTo>
                    <a:lnTo>
                      <a:pt x="1154" y="528"/>
                    </a:lnTo>
                    <a:lnTo>
                      <a:pt x="1148" y="514"/>
                    </a:lnTo>
                    <a:lnTo>
                      <a:pt x="1148" y="51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37" name="Freeform 6089">
                <a:extLst>
                  <a:ext uri="{FF2B5EF4-FFF2-40B4-BE49-F238E27FC236}">
                    <a16:creationId xmlns:a16="http://schemas.microsoft.com/office/drawing/2014/main" id="{A818A3C7-C6EC-4985-A983-B98348284B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1770" y="1751013"/>
                <a:ext cx="20320" cy="1524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8" y="18"/>
                  </a:cxn>
                  <a:cxn ang="0">
                    <a:pos x="14" y="22"/>
                  </a:cxn>
                  <a:cxn ang="0">
                    <a:pos x="20" y="24"/>
                  </a:cxn>
                  <a:cxn ang="0">
                    <a:pos x="26" y="24"/>
                  </a:cxn>
                  <a:cxn ang="0">
                    <a:pos x="30" y="22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2" y="12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32" h="24">
                    <a:moveTo>
                      <a:pt x="6" y="0"/>
                    </a:move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8" y="18"/>
                    </a:lnTo>
                    <a:lnTo>
                      <a:pt x="14" y="22"/>
                    </a:lnTo>
                    <a:lnTo>
                      <a:pt x="20" y="24"/>
                    </a:lnTo>
                    <a:lnTo>
                      <a:pt x="26" y="24"/>
                    </a:lnTo>
                    <a:lnTo>
                      <a:pt x="30" y="22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2" y="12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38" name="Freeform 6091">
                <a:extLst>
                  <a:ext uri="{FF2B5EF4-FFF2-40B4-BE49-F238E27FC236}">
                    <a16:creationId xmlns:a16="http://schemas.microsoft.com/office/drawing/2014/main" id="{788659C0-330B-4B88-BF4C-A31F02A4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6840" y="1799273"/>
                <a:ext cx="13970" cy="15240"/>
              </a:xfrm>
              <a:custGeom>
                <a:avLst/>
                <a:gdLst/>
                <a:ahLst/>
                <a:cxnLst>
                  <a:cxn ang="0">
                    <a:pos x="4" y="24"/>
                  </a:cxn>
                  <a:cxn ang="0">
                    <a:pos x="4" y="24"/>
                  </a:cxn>
                  <a:cxn ang="0">
                    <a:pos x="12" y="22"/>
                  </a:cxn>
                  <a:cxn ang="0">
                    <a:pos x="20" y="16"/>
                  </a:cxn>
                  <a:cxn ang="0">
                    <a:pos x="22" y="12"/>
                  </a:cxn>
                  <a:cxn ang="0">
                    <a:pos x="22" y="10"/>
                  </a:cxn>
                  <a:cxn ang="0">
                    <a:pos x="22" y="6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4" y="24"/>
                  </a:cxn>
                  <a:cxn ang="0">
                    <a:pos x="4" y="24"/>
                  </a:cxn>
                </a:cxnLst>
                <a:rect l="0" t="0" r="r" b="b"/>
                <a:pathLst>
                  <a:path w="22" h="24">
                    <a:moveTo>
                      <a:pt x="4" y="24"/>
                    </a:moveTo>
                    <a:lnTo>
                      <a:pt x="4" y="24"/>
                    </a:lnTo>
                    <a:lnTo>
                      <a:pt x="12" y="22"/>
                    </a:lnTo>
                    <a:lnTo>
                      <a:pt x="20" y="16"/>
                    </a:lnTo>
                    <a:lnTo>
                      <a:pt x="22" y="12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4" y="2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39" name="Freeform 6092">
                <a:extLst>
                  <a:ext uri="{FF2B5EF4-FFF2-40B4-BE49-F238E27FC236}">
                    <a16:creationId xmlns:a16="http://schemas.microsoft.com/office/drawing/2014/main" id="{29B88454-5971-473F-85B9-B3C9013499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2040" y="1724343"/>
                <a:ext cx="22860" cy="34290"/>
              </a:xfrm>
              <a:custGeom>
                <a:avLst/>
                <a:gdLst/>
                <a:ahLst/>
                <a:cxnLst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0"/>
                  </a:cxn>
                  <a:cxn ang="0">
                    <a:pos x="30" y="42"/>
                  </a:cxn>
                  <a:cxn ang="0">
                    <a:pos x="34" y="32"/>
                  </a:cxn>
                  <a:cxn ang="0">
                    <a:pos x="36" y="22"/>
                  </a:cxn>
                  <a:cxn ang="0">
                    <a:pos x="36" y="12"/>
                  </a:cxn>
                  <a:cxn ang="0">
                    <a:pos x="34" y="4"/>
                  </a:cxn>
                  <a:cxn ang="0">
                    <a:pos x="32" y="2"/>
                  </a:cxn>
                  <a:cxn ang="0">
                    <a:pos x="28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2"/>
                  </a:cxn>
                  <a:cxn ang="0">
                    <a:pos x="4" y="40"/>
                  </a:cxn>
                  <a:cxn ang="0">
                    <a:pos x="8" y="48"/>
                  </a:cxn>
                  <a:cxn ang="0">
                    <a:pos x="14" y="52"/>
                  </a:cxn>
                  <a:cxn ang="0">
                    <a:pos x="20" y="54"/>
                  </a:cxn>
                  <a:cxn ang="0">
                    <a:pos x="20" y="54"/>
                  </a:cxn>
                </a:cxnLst>
                <a:rect l="0" t="0" r="r" b="b"/>
                <a:pathLst>
                  <a:path w="36" h="54">
                    <a:moveTo>
                      <a:pt x="20" y="54"/>
                    </a:moveTo>
                    <a:lnTo>
                      <a:pt x="20" y="54"/>
                    </a:lnTo>
                    <a:lnTo>
                      <a:pt x="26" y="50"/>
                    </a:lnTo>
                    <a:lnTo>
                      <a:pt x="30" y="42"/>
                    </a:lnTo>
                    <a:lnTo>
                      <a:pt x="34" y="32"/>
                    </a:lnTo>
                    <a:lnTo>
                      <a:pt x="36" y="22"/>
                    </a:lnTo>
                    <a:lnTo>
                      <a:pt x="36" y="12"/>
                    </a:lnTo>
                    <a:lnTo>
                      <a:pt x="34" y="4"/>
                    </a:lnTo>
                    <a:lnTo>
                      <a:pt x="32" y="2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2"/>
                    </a:lnTo>
                    <a:lnTo>
                      <a:pt x="4" y="40"/>
                    </a:lnTo>
                    <a:lnTo>
                      <a:pt x="8" y="48"/>
                    </a:lnTo>
                    <a:lnTo>
                      <a:pt x="14" y="52"/>
                    </a:lnTo>
                    <a:lnTo>
                      <a:pt x="20" y="54"/>
                    </a:lnTo>
                    <a:lnTo>
                      <a:pt x="20" y="5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40" name="Freeform 6094">
                <a:extLst>
                  <a:ext uri="{FF2B5EF4-FFF2-40B4-BE49-F238E27FC236}">
                    <a16:creationId xmlns:a16="http://schemas.microsoft.com/office/drawing/2014/main" id="{B90433DD-171F-4259-9EBD-140D8944F7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8240" y="1463993"/>
                <a:ext cx="59690" cy="48260"/>
              </a:xfrm>
              <a:custGeom>
                <a:avLst/>
                <a:gdLst/>
                <a:ahLst/>
                <a:cxnLst>
                  <a:cxn ang="0">
                    <a:pos x="8" y="26"/>
                  </a:cxn>
                  <a:cxn ang="0">
                    <a:pos x="8" y="26"/>
                  </a:cxn>
                  <a:cxn ang="0">
                    <a:pos x="4" y="36"/>
                  </a:cxn>
                  <a:cxn ang="0">
                    <a:pos x="0" y="46"/>
                  </a:cxn>
                  <a:cxn ang="0">
                    <a:pos x="0" y="56"/>
                  </a:cxn>
                  <a:cxn ang="0">
                    <a:pos x="2" y="64"/>
                  </a:cxn>
                  <a:cxn ang="0">
                    <a:pos x="8" y="70"/>
                  </a:cxn>
                  <a:cxn ang="0">
                    <a:pos x="18" y="74"/>
                  </a:cxn>
                  <a:cxn ang="0">
                    <a:pos x="34" y="76"/>
                  </a:cxn>
                  <a:cxn ang="0">
                    <a:pos x="54" y="76"/>
                  </a:cxn>
                  <a:cxn ang="0">
                    <a:pos x="54" y="76"/>
                  </a:cxn>
                  <a:cxn ang="0">
                    <a:pos x="72" y="74"/>
                  </a:cxn>
                  <a:cxn ang="0">
                    <a:pos x="84" y="70"/>
                  </a:cxn>
                  <a:cxn ang="0">
                    <a:pos x="90" y="64"/>
                  </a:cxn>
                  <a:cxn ang="0">
                    <a:pos x="94" y="58"/>
                  </a:cxn>
                  <a:cxn ang="0">
                    <a:pos x="92" y="50"/>
                  </a:cxn>
                  <a:cxn ang="0">
                    <a:pos x="92" y="40"/>
                  </a:cxn>
                  <a:cxn ang="0">
                    <a:pos x="90" y="32"/>
                  </a:cxn>
                  <a:cxn ang="0">
                    <a:pos x="92" y="22"/>
                  </a:cxn>
                  <a:cxn ang="0">
                    <a:pos x="92" y="22"/>
                  </a:cxn>
                  <a:cxn ang="0">
                    <a:pos x="92" y="18"/>
                  </a:cxn>
                  <a:cxn ang="0">
                    <a:pos x="90" y="14"/>
                  </a:cxn>
                  <a:cxn ang="0">
                    <a:pos x="88" y="10"/>
                  </a:cxn>
                  <a:cxn ang="0">
                    <a:pos x="84" y="6"/>
                  </a:cxn>
                  <a:cxn ang="0">
                    <a:pos x="74" y="2"/>
                  </a:cxn>
                  <a:cxn ang="0">
                    <a:pos x="60" y="0"/>
                  </a:cxn>
                  <a:cxn ang="0">
                    <a:pos x="46" y="2"/>
                  </a:cxn>
                  <a:cxn ang="0">
                    <a:pos x="32" y="6"/>
                  </a:cxn>
                  <a:cxn ang="0">
                    <a:pos x="18" y="14"/>
                  </a:cxn>
                  <a:cxn ang="0">
                    <a:pos x="14" y="20"/>
                  </a:cxn>
                  <a:cxn ang="0">
                    <a:pos x="8" y="26"/>
                  </a:cxn>
                  <a:cxn ang="0">
                    <a:pos x="8" y="26"/>
                  </a:cxn>
                </a:cxnLst>
                <a:rect l="0" t="0" r="r" b="b"/>
                <a:pathLst>
                  <a:path w="94" h="76">
                    <a:moveTo>
                      <a:pt x="8" y="26"/>
                    </a:moveTo>
                    <a:lnTo>
                      <a:pt x="8" y="26"/>
                    </a:lnTo>
                    <a:lnTo>
                      <a:pt x="4" y="36"/>
                    </a:lnTo>
                    <a:lnTo>
                      <a:pt x="0" y="46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8" y="70"/>
                    </a:lnTo>
                    <a:lnTo>
                      <a:pt x="18" y="74"/>
                    </a:lnTo>
                    <a:lnTo>
                      <a:pt x="34" y="76"/>
                    </a:lnTo>
                    <a:lnTo>
                      <a:pt x="54" y="76"/>
                    </a:lnTo>
                    <a:lnTo>
                      <a:pt x="54" y="76"/>
                    </a:lnTo>
                    <a:lnTo>
                      <a:pt x="72" y="74"/>
                    </a:lnTo>
                    <a:lnTo>
                      <a:pt x="84" y="70"/>
                    </a:lnTo>
                    <a:lnTo>
                      <a:pt x="90" y="64"/>
                    </a:lnTo>
                    <a:lnTo>
                      <a:pt x="94" y="58"/>
                    </a:lnTo>
                    <a:lnTo>
                      <a:pt x="92" y="50"/>
                    </a:lnTo>
                    <a:lnTo>
                      <a:pt x="92" y="40"/>
                    </a:lnTo>
                    <a:lnTo>
                      <a:pt x="90" y="32"/>
                    </a:lnTo>
                    <a:lnTo>
                      <a:pt x="92" y="22"/>
                    </a:lnTo>
                    <a:lnTo>
                      <a:pt x="92" y="22"/>
                    </a:lnTo>
                    <a:lnTo>
                      <a:pt x="92" y="18"/>
                    </a:lnTo>
                    <a:lnTo>
                      <a:pt x="90" y="14"/>
                    </a:lnTo>
                    <a:lnTo>
                      <a:pt x="88" y="10"/>
                    </a:lnTo>
                    <a:lnTo>
                      <a:pt x="84" y="6"/>
                    </a:lnTo>
                    <a:lnTo>
                      <a:pt x="74" y="2"/>
                    </a:lnTo>
                    <a:lnTo>
                      <a:pt x="60" y="0"/>
                    </a:lnTo>
                    <a:lnTo>
                      <a:pt x="46" y="2"/>
                    </a:lnTo>
                    <a:lnTo>
                      <a:pt x="32" y="6"/>
                    </a:lnTo>
                    <a:lnTo>
                      <a:pt x="18" y="14"/>
                    </a:lnTo>
                    <a:lnTo>
                      <a:pt x="14" y="20"/>
                    </a:lnTo>
                    <a:lnTo>
                      <a:pt x="8" y="26"/>
                    </a:lnTo>
                    <a:lnTo>
                      <a:pt x="8" y="2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41" name="Freeform 6098">
                <a:extLst>
                  <a:ext uri="{FF2B5EF4-FFF2-40B4-BE49-F238E27FC236}">
                    <a16:creationId xmlns:a16="http://schemas.microsoft.com/office/drawing/2014/main" id="{2C5F24B1-D8CC-41F0-B460-A6AD7DA5B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780" y="1211263"/>
                <a:ext cx="63500" cy="43180"/>
              </a:xfrm>
              <a:custGeom>
                <a:avLst/>
                <a:gdLst/>
                <a:ahLst/>
                <a:cxnLst>
                  <a:cxn ang="0">
                    <a:pos x="46" y="2"/>
                  </a:cxn>
                  <a:cxn ang="0">
                    <a:pos x="46" y="2"/>
                  </a:cxn>
                  <a:cxn ang="0">
                    <a:pos x="32" y="4"/>
                  </a:cxn>
                  <a:cxn ang="0">
                    <a:pos x="20" y="6"/>
                  </a:cxn>
                  <a:cxn ang="0">
                    <a:pos x="10" y="10"/>
                  </a:cxn>
                  <a:cxn ang="0">
                    <a:pos x="4" y="12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20" y="28"/>
                  </a:cxn>
                  <a:cxn ang="0">
                    <a:pos x="28" y="32"/>
                  </a:cxn>
                  <a:cxn ang="0">
                    <a:pos x="32" y="36"/>
                  </a:cxn>
                  <a:cxn ang="0">
                    <a:pos x="34" y="40"/>
                  </a:cxn>
                  <a:cxn ang="0">
                    <a:pos x="34" y="40"/>
                  </a:cxn>
                  <a:cxn ang="0">
                    <a:pos x="38" y="46"/>
                  </a:cxn>
                  <a:cxn ang="0">
                    <a:pos x="44" y="50"/>
                  </a:cxn>
                  <a:cxn ang="0">
                    <a:pos x="54" y="56"/>
                  </a:cxn>
                  <a:cxn ang="0">
                    <a:pos x="64" y="66"/>
                  </a:cxn>
                  <a:cxn ang="0">
                    <a:pos x="64" y="66"/>
                  </a:cxn>
                  <a:cxn ang="0">
                    <a:pos x="68" y="68"/>
                  </a:cxn>
                  <a:cxn ang="0">
                    <a:pos x="70" y="68"/>
                  </a:cxn>
                  <a:cxn ang="0">
                    <a:pos x="70" y="66"/>
                  </a:cxn>
                  <a:cxn ang="0">
                    <a:pos x="70" y="66"/>
                  </a:cxn>
                  <a:cxn ang="0">
                    <a:pos x="70" y="62"/>
                  </a:cxn>
                  <a:cxn ang="0">
                    <a:pos x="74" y="60"/>
                  </a:cxn>
                  <a:cxn ang="0">
                    <a:pos x="80" y="56"/>
                  </a:cxn>
                  <a:cxn ang="0">
                    <a:pos x="86" y="48"/>
                  </a:cxn>
                  <a:cxn ang="0">
                    <a:pos x="86" y="48"/>
                  </a:cxn>
                  <a:cxn ang="0">
                    <a:pos x="100" y="26"/>
                  </a:cxn>
                  <a:cxn ang="0">
                    <a:pos x="100" y="20"/>
                  </a:cxn>
                  <a:cxn ang="0">
                    <a:pos x="100" y="16"/>
                  </a:cxn>
                  <a:cxn ang="0">
                    <a:pos x="98" y="14"/>
                  </a:cxn>
                  <a:cxn ang="0">
                    <a:pos x="94" y="10"/>
                  </a:cxn>
                  <a:cxn ang="0">
                    <a:pos x="94" y="10"/>
                  </a:cxn>
                  <a:cxn ang="0">
                    <a:pos x="86" y="6"/>
                  </a:cxn>
                  <a:cxn ang="0">
                    <a:pos x="80" y="2"/>
                  </a:cxn>
                  <a:cxn ang="0">
                    <a:pos x="70" y="0"/>
                  </a:cxn>
                  <a:cxn ang="0">
                    <a:pos x="46" y="2"/>
                  </a:cxn>
                  <a:cxn ang="0">
                    <a:pos x="46" y="2"/>
                  </a:cxn>
                </a:cxnLst>
                <a:rect l="0" t="0" r="r" b="b"/>
                <a:pathLst>
                  <a:path w="100" h="68">
                    <a:moveTo>
                      <a:pt x="46" y="2"/>
                    </a:moveTo>
                    <a:lnTo>
                      <a:pt x="46" y="2"/>
                    </a:lnTo>
                    <a:lnTo>
                      <a:pt x="32" y="4"/>
                    </a:lnTo>
                    <a:lnTo>
                      <a:pt x="20" y="6"/>
                    </a:lnTo>
                    <a:lnTo>
                      <a:pt x="10" y="10"/>
                    </a:lnTo>
                    <a:lnTo>
                      <a:pt x="4" y="12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20" y="28"/>
                    </a:lnTo>
                    <a:lnTo>
                      <a:pt x="28" y="32"/>
                    </a:lnTo>
                    <a:lnTo>
                      <a:pt x="32" y="36"/>
                    </a:lnTo>
                    <a:lnTo>
                      <a:pt x="34" y="40"/>
                    </a:lnTo>
                    <a:lnTo>
                      <a:pt x="34" y="40"/>
                    </a:lnTo>
                    <a:lnTo>
                      <a:pt x="38" y="46"/>
                    </a:lnTo>
                    <a:lnTo>
                      <a:pt x="44" y="50"/>
                    </a:lnTo>
                    <a:lnTo>
                      <a:pt x="54" y="56"/>
                    </a:lnTo>
                    <a:lnTo>
                      <a:pt x="64" y="66"/>
                    </a:lnTo>
                    <a:lnTo>
                      <a:pt x="64" y="66"/>
                    </a:lnTo>
                    <a:lnTo>
                      <a:pt x="68" y="68"/>
                    </a:lnTo>
                    <a:lnTo>
                      <a:pt x="70" y="68"/>
                    </a:lnTo>
                    <a:lnTo>
                      <a:pt x="70" y="66"/>
                    </a:lnTo>
                    <a:lnTo>
                      <a:pt x="70" y="66"/>
                    </a:lnTo>
                    <a:lnTo>
                      <a:pt x="70" y="62"/>
                    </a:lnTo>
                    <a:lnTo>
                      <a:pt x="74" y="60"/>
                    </a:lnTo>
                    <a:lnTo>
                      <a:pt x="80" y="56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100" y="26"/>
                    </a:lnTo>
                    <a:lnTo>
                      <a:pt x="100" y="20"/>
                    </a:lnTo>
                    <a:lnTo>
                      <a:pt x="100" y="16"/>
                    </a:lnTo>
                    <a:lnTo>
                      <a:pt x="98" y="14"/>
                    </a:lnTo>
                    <a:lnTo>
                      <a:pt x="94" y="10"/>
                    </a:lnTo>
                    <a:lnTo>
                      <a:pt x="94" y="10"/>
                    </a:lnTo>
                    <a:lnTo>
                      <a:pt x="86" y="6"/>
                    </a:lnTo>
                    <a:lnTo>
                      <a:pt x="80" y="2"/>
                    </a:lnTo>
                    <a:lnTo>
                      <a:pt x="70" y="0"/>
                    </a:lnTo>
                    <a:lnTo>
                      <a:pt x="46" y="2"/>
                    </a:lnTo>
                    <a:lnTo>
                      <a:pt x="46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42" name="Freeform 6099">
                <a:extLst>
                  <a:ext uri="{FF2B5EF4-FFF2-40B4-BE49-F238E27FC236}">
                    <a16:creationId xmlns:a16="http://schemas.microsoft.com/office/drawing/2014/main" id="{25E2B5B1-C34B-473E-BC0A-8E4E73947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3550" y="1088073"/>
                <a:ext cx="48260" cy="10160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6" y="2"/>
                  </a:cxn>
                  <a:cxn ang="0">
                    <a:pos x="68" y="0"/>
                  </a:cxn>
                  <a:cxn ang="0">
                    <a:pos x="56" y="0"/>
                  </a:cxn>
                  <a:cxn ang="0">
                    <a:pos x="30" y="2"/>
                  </a:cxn>
                  <a:cxn ang="0">
                    <a:pos x="16" y="6"/>
                  </a:cxn>
                  <a:cxn ang="0">
                    <a:pos x="6" y="8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16"/>
                  </a:cxn>
                  <a:cxn ang="0">
                    <a:pos x="20" y="16"/>
                  </a:cxn>
                  <a:cxn ang="0">
                    <a:pos x="48" y="14"/>
                  </a:cxn>
                  <a:cxn ang="0">
                    <a:pos x="70" y="8"/>
                  </a:cxn>
                  <a:cxn ang="0">
                    <a:pos x="76" y="4"/>
                  </a:cxn>
                  <a:cxn ang="0">
                    <a:pos x="76" y="2"/>
                  </a:cxn>
                  <a:cxn ang="0">
                    <a:pos x="76" y="2"/>
                  </a:cxn>
                  <a:cxn ang="0">
                    <a:pos x="76" y="2"/>
                  </a:cxn>
                </a:cxnLst>
                <a:rect l="0" t="0" r="r" b="b"/>
                <a:pathLst>
                  <a:path w="76" h="16">
                    <a:moveTo>
                      <a:pt x="76" y="2"/>
                    </a:moveTo>
                    <a:lnTo>
                      <a:pt x="76" y="2"/>
                    </a:lnTo>
                    <a:lnTo>
                      <a:pt x="68" y="0"/>
                    </a:lnTo>
                    <a:lnTo>
                      <a:pt x="56" y="0"/>
                    </a:lnTo>
                    <a:lnTo>
                      <a:pt x="30" y="2"/>
                    </a:lnTo>
                    <a:lnTo>
                      <a:pt x="16" y="6"/>
                    </a:lnTo>
                    <a:lnTo>
                      <a:pt x="6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16"/>
                    </a:lnTo>
                    <a:lnTo>
                      <a:pt x="20" y="16"/>
                    </a:lnTo>
                    <a:lnTo>
                      <a:pt x="48" y="14"/>
                    </a:lnTo>
                    <a:lnTo>
                      <a:pt x="70" y="8"/>
                    </a:lnTo>
                    <a:lnTo>
                      <a:pt x="76" y="4"/>
                    </a:lnTo>
                    <a:lnTo>
                      <a:pt x="76" y="2"/>
                    </a:lnTo>
                    <a:lnTo>
                      <a:pt x="76" y="2"/>
                    </a:lnTo>
                    <a:lnTo>
                      <a:pt x="76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43" name="Freeform 6100">
                <a:extLst>
                  <a:ext uri="{FF2B5EF4-FFF2-40B4-BE49-F238E27FC236}">
                    <a16:creationId xmlns:a16="http://schemas.microsoft.com/office/drawing/2014/main" id="{FACFA2B1-5612-4E74-8F7D-873AB5731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390" y="1129983"/>
                <a:ext cx="30480" cy="2032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0" y="20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26" y="32"/>
                  </a:cxn>
                  <a:cxn ang="0">
                    <a:pos x="34" y="30"/>
                  </a:cxn>
                  <a:cxn ang="0">
                    <a:pos x="42" y="28"/>
                  </a:cxn>
                  <a:cxn ang="0">
                    <a:pos x="46" y="22"/>
                  </a:cxn>
                  <a:cxn ang="0">
                    <a:pos x="48" y="20"/>
                  </a:cxn>
                  <a:cxn ang="0">
                    <a:pos x="48" y="18"/>
                  </a:cxn>
                  <a:cxn ang="0">
                    <a:pos x="48" y="18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2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20"/>
                  </a:cxn>
                  <a:cxn ang="0">
                    <a:pos x="0" y="20"/>
                  </a:cxn>
                </a:cxnLst>
                <a:rect l="0" t="0" r="r" b="b"/>
                <a:pathLst>
                  <a:path w="48" h="32">
                    <a:moveTo>
                      <a:pt x="0" y="20"/>
                    </a:moveTo>
                    <a:lnTo>
                      <a:pt x="0" y="20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26" y="32"/>
                    </a:lnTo>
                    <a:lnTo>
                      <a:pt x="34" y="30"/>
                    </a:lnTo>
                    <a:lnTo>
                      <a:pt x="42" y="28"/>
                    </a:lnTo>
                    <a:lnTo>
                      <a:pt x="46" y="22"/>
                    </a:lnTo>
                    <a:lnTo>
                      <a:pt x="48" y="20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44" name="Freeform 6101">
                <a:extLst>
                  <a:ext uri="{FF2B5EF4-FFF2-40B4-BE49-F238E27FC236}">
                    <a16:creationId xmlns:a16="http://schemas.microsoft.com/office/drawing/2014/main" id="{C7749EA7-CEE9-42C7-ABE2-1E210A03B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470" y="1065213"/>
                <a:ext cx="44450" cy="21590"/>
              </a:xfrm>
              <a:custGeom>
                <a:avLst/>
                <a:gdLst/>
                <a:ahLst/>
                <a:cxnLst>
                  <a:cxn ang="0">
                    <a:pos x="62" y="18"/>
                  </a:cxn>
                  <a:cxn ang="0">
                    <a:pos x="62" y="18"/>
                  </a:cxn>
                  <a:cxn ang="0">
                    <a:pos x="52" y="16"/>
                  </a:cxn>
                  <a:cxn ang="0">
                    <a:pos x="44" y="14"/>
                  </a:cxn>
                  <a:cxn ang="0">
                    <a:pos x="34" y="6"/>
                  </a:cxn>
                  <a:cxn ang="0">
                    <a:pos x="30" y="2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12" y="30"/>
                  </a:cxn>
                  <a:cxn ang="0">
                    <a:pos x="16" y="32"/>
                  </a:cxn>
                  <a:cxn ang="0">
                    <a:pos x="26" y="34"/>
                  </a:cxn>
                  <a:cxn ang="0">
                    <a:pos x="40" y="32"/>
                  </a:cxn>
                  <a:cxn ang="0">
                    <a:pos x="52" y="30"/>
                  </a:cxn>
                  <a:cxn ang="0">
                    <a:pos x="62" y="28"/>
                  </a:cxn>
                  <a:cxn ang="0">
                    <a:pos x="68" y="24"/>
                  </a:cxn>
                  <a:cxn ang="0">
                    <a:pos x="70" y="22"/>
                  </a:cxn>
                  <a:cxn ang="0">
                    <a:pos x="70" y="20"/>
                  </a:cxn>
                  <a:cxn ang="0">
                    <a:pos x="62" y="18"/>
                  </a:cxn>
                  <a:cxn ang="0">
                    <a:pos x="62" y="18"/>
                  </a:cxn>
                </a:cxnLst>
                <a:rect l="0" t="0" r="r" b="b"/>
                <a:pathLst>
                  <a:path w="70" h="34">
                    <a:moveTo>
                      <a:pt x="62" y="18"/>
                    </a:moveTo>
                    <a:lnTo>
                      <a:pt x="62" y="18"/>
                    </a:lnTo>
                    <a:lnTo>
                      <a:pt x="52" y="16"/>
                    </a:lnTo>
                    <a:lnTo>
                      <a:pt x="44" y="14"/>
                    </a:lnTo>
                    <a:lnTo>
                      <a:pt x="34" y="6"/>
                    </a:lnTo>
                    <a:lnTo>
                      <a:pt x="30" y="2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26" y="34"/>
                    </a:lnTo>
                    <a:lnTo>
                      <a:pt x="40" y="32"/>
                    </a:lnTo>
                    <a:lnTo>
                      <a:pt x="52" y="30"/>
                    </a:lnTo>
                    <a:lnTo>
                      <a:pt x="62" y="28"/>
                    </a:lnTo>
                    <a:lnTo>
                      <a:pt x="68" y="24"/>
                    </a:lnTo>
                    <a:lnTo>
                      <a:pt x="70" y="22"/>
                    </a:lnTo>
                    <a:lnTo>
                      <a:pt x="70" y="20"/>
                    </a:lnTo>
                    <a:lnTo>
                      <a:pt x="62" y="18"/>
                    </a:lnTo>
                    <a:lnTo>
                      <a:pt x="62" y="1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45" name="Freeform 6102">
                <a:extLst>
                  <a:ext uri="{FF2B5EF4-FFF2-40B4-BE49-F238E27FC236}">
                    <a16:creationId xmlns:a16="http://schemas.microsoft.com/office/drawing/2014/main" id="{42A64EEF-617C-4F3F-AE1B-16F9CF601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2780" y="1048703"/>
                <a:ext cx="449580" cy="129540"/>
              </a:xfrm>
              <a:custGeom>
                <a:avLst/>
                <a:gdLst/>
                <a:ahLst/>
                <a:cxnLst>
                  <a:cxn ang="0">
                    <a:pos x="342" y="198"/>
                  </a:cxn>
                  <a:cxn ang="0">
                    <a:pos x="406" y="202"/>
                  </a:cxn>
                  <a:cxn ang="0">
                    <a:pos x="530" y="198"/>
                  </a:cxn>
                  <a:cxn ang="0">
                    <a:pos x="560" y="176"/>
                  </a:cxn>
                  <a:cxn ang="0">
                    <a:pos x="566" y="188"/>
                  </a:cxn>
                  <a:cxn ang="0">
                    <a:pos x="624" y="200"/>
                  </a:cxn>
                  <a:cxn ang="0">
                    <a:pos x="680" y="190"/>
                  </a:cxn>
                  <a:cxn ang="0">
                    <a:pos x="688" y="174"/>
                  </a:cxn>
                  <a:cxn ang="0">
                    <a:pos x="708" y="168"/>
                  </a:cxn>
                  <a:cxn ang="0">
                    <a:pos x="694" y="158"/>
                  </a:cxn>
                  <a:cxn ang="0">
                    <a:pos x="700" y="144"/>
                  </a:cxn>
                  <a:cxn ang="0">
                    <a:pos x="700" y="126"/>
                  </a:cxn>
                  <a:cxn ang="0">
                    <a:pos x="672" y="110"/>
                  </a:cxn>
                  <a:cxn ang="0">
                    <a:pos x="642" y="104"/>
                  </a:cxn>
                  <a:cxn ang="0">
                    <a:pos x="600" y="96"/>
                  </a:cxn>
                  <a:cxn ang="0">
                    <a:pos x="480" y="110"/>
                  </a:cxn>
                  <a:cxn ang="0">
                    <a:pos x="442" y="126"/>
                  </a:cxn>
                  <a:cxn ang="0">
                    <a:pos x="416" y="122"/>
                  </a:cxn>
                  <a:cxn ang="0">
                    <a:pos x="374" y="120"/>
                  </a:cxn>
                  <a:cxn ang="0">
                    <a:pos x="346" y="114"/>
                  </a:cxn>
                  <a:cxn ang="0">
                    <a:pos x="330" y="110"/>
                  </a:cxn>
                  <a:cxn ang="0">
                    <a:pos x="324" y="124"/>
                  </a:cxn>
                  <a:cxn ang="0">
                    <a:pos x="310" y="116"/>
                  </a:cxn>
                  <a:cxn ang="0">
                    <a:pos x="310" y="102"/>
                  </a:cxn>
                  <a:cxn ang="0">
                    <a:pos x="294" y="84"/>
                  </a:cxn>
                  <a:cxn ang="0">
                    <a:pos x="268" y="84"/>
                  </a:cxn>
                  <a:cxn ang="0">
                    <a:pos x="262" y="76"/>
                  </a:cxn>
                  <a:cxn ang="0">
                    <a:pos x="308" y="74"/>
                  </a:cxn>
                  <a:cxn ang="0">
                    <a:pos x="316" y="66"/>
                  </a:cxn>
                  <a:cxn ang="0">
                    <a:pos x="278" y="52"/>
                  </a:cxn>
                  <a:cxn ang="0">
                    <a:pos x="240" y="34"/>
                  </a:cxn>
                  <a:cxn ang="0">
                    <a:pos x="182" y="36"/>
                  </a:cxn>
                  <a:cxn ang="0">
                    <a:pos x="154" y="30"/>
                  </a:cxn>
                  <a:cxn ang="0">
                    <a:pos x="124" y="10"/>
                  </a:cxn>
                  <a:cxn ang="0">
                    <a:pos x="78" y="6"/>
                  </a:cxn>
                  <a:cxn ang="0">
                    <a:pos x="10" y="0"/>
                  </a:cxn>
                  <a:cxn ang="0">
                    <a:pos x="2" y="12"/>
                  </a:cxn>
                  <a:cxn ang="0">
                    <a:pos x="18" y="32"/>
                  </a:cxn>
                  <a:cxn ang="0">
                    <a:pos x="58" y="52"/>
                  </a:cxn>
                  <a:cxn ang="0">
                    <a:pos x="66" y="66"/>
                  </a:cxn>
                  <a:cxn ang="0">
                    <a:pos x="112" y="66"/>
                  </a:cxn>
                  <a:cxn ang="0">
                    <a:pos x="160" y="60"/>
                  </a:cxn>
                  <a:cxn ang="0">
                    <a:pos x="186" y="84"/>
                  </a:cxn>
                  <a:cxn ang="0">
                    <a:pos x="202" y="98"/>
                  </a:cxn>
                  <a:cxn ang="0">
                    <a:pos x="194" y="120"/>
                  </a:cxn>
                  <a:cxn ang="0">
                    <a:pos x="186" y="142"/>
                  </a:cxn>
                  <a:cxn ang="0">
                    <a:pos x="198" y="154"/>
                  </a:cxn>
                  <a:cxn ang="0">
                    <a:pos x="206" y="182"/>
                  </a:cxn>
                  <a:cxn ang="0">
                    <a:pos x="232" y="190"/>
                  </a:cxn>
                  <a:cxn ang="0">
                    <a:pos x="250" y="186"/>
                  </a:cxn>
                  <a:cxn ang="0">
                    <a:pos x="282" y="198"/>
                  </a:cxn>
                  <a:cxn ang="0">
                    <a:pos x="326" y="188"/>
                  </a:cxn>
                  <a:cxn ang="0">
                    <a:pos x="342" y="188"/>
                  </a:cxn>
                </a:cxnLst>
                <a:rect l="0" t="0" r="r" b="b"/>
                <a:pathLst>
                  <a:path w="708" h="204">
                    <a:moveTo>
                      <a:pt x="342" y="188"/>
                    </a:moveTo>
                    <a:lnTo>
                      <a:pt x="342" y="188"/>
                    </a:lnTo>
                    <a:lnTo>
                      <a:pt x="342" y="196"/>
                    </a:lnTo>
                    <a:lnTo>
                      <a:pt x="342" y="198"/>
                    </a:lnTo>
                    <a:lnTo>
                      <a:pt x="344" y="200"/>
                    </a:lnTo>
                    <a:lnTo>
                      <a:pt x="352" y="202"/>
                    </a:lnTo>
                    <a:lnTo>
                      <a:pt x="364" y="204"/>
                    </a:lnTo>
                    <a:lnTo>
                      <a:pt x="406" y="202"/>
                    </a:lnTo>
                    <a:lnTo>
                      <a:pt x="472" y="202"/>
                    </a:lnTo>
                    <a:lnTo>
                      <a:pt x="472" y="202"/>
                    </a:lnTo>
                    <a:lnTo>
                      <a:pt x="506" y="202"/>
                    </a:lnTo>
                    <a:lnTo>
                      <a:pt x="530" y="198"/>
                    </a:lnTo>
                    <a:lnTo>
                      <a:pt x="546" y="192"/>
                    </a:lnTo>
                    <a:lnTo>
                      <a:pt x="554" y="186"/>
                    </a:lnTo>
                    <a:lnTo>
                      <a:pt x="558" y="180"/>
                    </a:lnTo>
                    <a:lnTo>
                      <a:pt x="560" y="176"/>
                    </a:lnTo>
                    <a:lnTo>
                      <a:pt x="562" y="178"/>
                    </a:lnTo>
                    <a:lnTo>
                      <a:pt x="562" y="184"/>
                    </a:lnTo>
                    <a:lnTo>
                      <a:pt x="562" y="184"/>
                    </a:lnTo>
                    <a:lnTo>
                      <a:pt x="566" y="188"/>
                    </a:lnTo>
                    <a:lnTo>
                      <a:pt x="570" y="190"/>
                    </a:lnTo>
                    <a:lnTo>
                      <a:pt x="584" y="196"/>
                    </a:lnTo>
                    <a:lnTo>
                      <a:pt x="604" y="200"/>
                    </a:lnTo>
                    <a:lnTo>
                      <a:pt x="624" y="200"/>
                    </a:lnTo>
                    <a:lnTo>
                      <a:pt x="646" y="200"/>
                    </a:lnTo>
                    <a:lnTo>
                      <a:pt x="664" y="198"/>
                    </a:lnTo>
                    <a:lnTo>
                      <a:pt x="676" y="192"/>
                    </a:lnTo>
                    <a:lnTo>
                      <a:pt x="680" y="190"/>
                    </a:lnTo>
                    <a:lnTo>
                      <a:pt x="682" y="186"/>
                    </a:lnTo>
                    <a:lnTo>
                      <a:pt x="682" y="186"/>
                    </a:lnTo>
                    <a:lnTo>
                      <a:pt x="684" y="178"/>
                    </a:lnTo>
                    <a:lnTo>
                      <a:pt x="688" y="174"/>
                    </a:lnTo>
                    <a:lnTo>
                      <a:pt x="694" y="172"/>
                    </a:lnTo>
                    <a:lnTo>
                      <a:pt x="700" y="170"/>
                    </a:lnTo>
                    <a:lnTo>
                      <a:pt x="706" y="168"/>
                    </a:lnTo>
                    <a:lnTo>
                      <a:pt x="708" y="168"/>
                    </a:lnTo>
                    <a:lnTo>
                      <a:pt x="708" y="166"/>
                    </a:lnTo>
                    <a:lnTo>
                      <a:pt x="700" y="162"/>
                    </a:lnTo>
                    <a:lnTo>
                      <a:pt x="700" y="162"/>
                    </a:lnTo>
                    <a:lnTo>
                      <a:pt x="694" y="158"/>
                    </a:lnTo>
                    <a:lnTo>
                      <a:pt x="690" y="154"/>
                    </a:lnTo>
                    <a:lnTo>
                      <a:pt x="692" y="152"/>
                    </a:lnTo>
                    <a:lnTo>
                      <a:pt x="696" y="148"/>
                    </a:lnTo>
                    <a:lnTo>
                      <a:pt x="700" y="144"/>
                    </a:lnTo>
                    <a:lnTo>
                      <a:pt x="702" y="140"/>
                    </a:lnTo>
                    <a:lnTo>
                      <a:pt x="704" y="134"/>
                    </a:lnTo>
                    <a:lnTo>
                      <a:pt x="700" y="126"/>
                    </a:lnTo>
                    <a:lnTo>
                      <a:pt x="700" y="126"/>
                    </a:lnTo>
                    <a:lnTo>
                      <a:pt x="694" y="118"/>
                    </a:lnTo>
                    <a:lnTo>
                      <a:pt x="688" y="114"/>
                    </a:lnTo>
                    <a:lnTo>
                      <a:pt x="680" y="112"/>
                    </a:lnTo>
                    <a:lnTo>
                      <a:pt x="672" y="110"/>
                    </a:lnTo>
                    <a:lnTo>
                      <a:pt x="654" y="110"/>
                    </a:lnTo>
                    <a:lnTo>
                      <a:pt x="648" y="108"/>
                    </a:lnTo>
                    <a:lnTo>
                      <a:pt x="642" y="104"/>
                    </a:lnTo>
                    <a:lnTo>
                      <a:pt x="642" y="104"/>
                    </a:lnTo>
                    <a:lnTo>
                      <a:pt x="636" y="98"/>
                    </a:lnTo>
                    <a:lnTo>
                      <a:pt x="626" y="96"/>
                    </a:lnTo>
                    <a:lnTo>
                      <a:pt x="614" y="94"/>
                    </a:lnTo>
                    <a:lnTo>
                      <a:pt x="600" y="96"/>
                    </a:lnTo>
                    <a:lnTo>
                      <a:pt x="560" y="98"/>
                    </a:lnTo>
                    <a:lnTo>
                      <a:pt x="506" y="106"/>
                    </a:lnTo>
                    <a:lnTo>
                      <a:pt x="506" y="106"/>
                    </a:lnTo>
                    <a:lnTo>
                      <a:pt x="480" y="110"/>
                    </a:lnTo>
                    <a:lnTo>
                      <a:pt x="464" y="114"/>
                    </a:lnTo>
                    <a:lnTo>
                      <a:pt x="454" y="120"/>
                    </a:lnTo>
                    <a:lnTo>
                      <a:pt x="446" y="124"/>
                    </a:lnTo>
                    <a:lnTo>
                      <a:pt x="442" y="126"/>
                    </a:lnTo>
                    <a:lnTo>
                      <a:pt x="438" y="128"/>
                    </a:lnTo>
                    <a:lnTo>
                      <a:pt x="430" y="126"/>
                    </a:lnTo>
                    <a:lnTo>
                      <a:pt x="416" y="122"/>
                    </a:lnTo>
                    <a:lnTo>
                      <a:pt x="416" y="122"/>
                    </a:lnTo>
                    <a:lnTo>
                      <a:pt x="402" y="118"/>
                    </a:lnTo>
                    <a:lnTo>
                      <a:pt x="390" y="118"/>
                    </a:lnTo>
                    <a:lnTo>
                      <a:pt x="382" y="118"/>
                    </a:lnTo>
                    <a:lnTo>
                      <a:pt x="374" y="120"/>
                    </a:lnTo>
                    <a:lnTo>
                      <a:pt x="368" y="122"/>
                    </a:lnTo>
                    <a:lnTo>
                      <a:pt x="362" y="122"/>
                    </a:lnTo>
                    <a:lnTo>
                      <a:pt x="354" y="120"/>
                    </a:lnTo>
                    <a:lnTo>
                      <a:pt x="346" y="114"/>
                    </a:lnTo>
                    <a:lnTo>
                      <a:pt x="346" y="114"/>
                    </a:lnTo>
                    <a:lnTo>
                      <a:pt x="338" y="110"/>
                    </a:lnTo>
                    <a:lnTo>
                      <a:pt x="332" y="108"/>
                    </a:lnTo>
                    <a:lnTo>
                      <a:pt x="330" y="110"/>
                    </a:lnTo>
                    <a:lnTo>
                      <a:pt x="328" y="114"/>
                    </a:lnTo>
                    <a:lnTo>
                      <a:pt x="328" y="118"/>
                    </a:lnTo>
                    <a:lnTo>
                      <a:pt x="326" y="122"/>
                    </a:lnTo>
                    <a:lnTo>
                      <a:pt x="324" y="124"/>
                    </a:lnTo>
                    <a:lnTo>
                      <a:pt x="318" y="122"/>
                    </a:lnTo>
                    <a:lnTo>
                      <a:pt x="318" y="122"/>
                    </a:lnTo>
                    <a:lnTo>
                      <a:pt x="312" y="118"/>
                    </a:lnTo>
                    <a:lnTo>
                      <a:pt x="310" y="116"/>
                    </a:lnTo>
                    <a:lnTo>
                      <a:pt x="310" y="112"/>
                    </a:lnTo>
                    <a:lnTo>
                      <a:pt x="310" y="110"/>
                    </a:lnTo>
                    <a:lnTo>
                      <a:pt x="312" y="106"/>
                    </a:lnTo>
                    <a:lnTo>
                      <a:pt x="310" y="102"/>
                    </a:lnTo>
                    <a:lnTo>
                      <a:pt x="308" y="96"/>
                    </a:lnTo>
                    <a:lnTo>
                      <a:pt x="300" y="90"/>
                    </a:lnTo>
                    <a:lnTo>
                      <a:pt x="300" y="90"/>
                    </a:lnTo>
                    <a:lnTo>
                      <a:pt x="294" y="84"/>
                    </a:lnTo>
                    <a:lnTo>
                      <a:pt x="286" y="82"/>
                    </a:lnTo>
                    <a:lnTo>
                      <a:pt x="280" y="82"/>
                    </a:lnTo>
                    <a:lnTo>
                      <a:pt x="276" y="82"/>
                    </a:lnTo>
                    <a:lnTo>
                      <a:pt x="268" y="84"/>
                    </a:lnTo>
                    <a:lnTo>
                      <a:pt x="266" y="82"/>
                    </a:lnTo>
                    <a:lnTo>
                      <a:pt x="264" y="78"/>
                    </a:lnTo>
                    <a:lnTo>
                      <a:pt x="264" y="78"/>
                    </a:lnTo>
                    <a:lnTo>
                      <a:pt x="262" y="76"/>
                    </a:lnTo>
                    <a:lnTo>
                      <a:pt x="264" y="74"/>
                    </a:lnTo>
                    <a:lnTo>
                      <a:pt x="270" y="72"/>
                    </a:lnTo>
                    <a:lnTo>
                      <a:pt x="290" y="72"/>
                    </a:lnTo>
                    <a:lnTo>
                      <a:pt x="308" y="74"/>
                    </a:lnTo>
                    <a:lnTo>
                      <a:pt x="314" y="72"/>
                    </a:lnTo>
                    <a:lnTo>
                      <a:pt x="316" y="70"/>
                    </a:lnTo>
                    <a:lnTo>
                      <a:pt x="316" y="66"/>
                    </a:lnTo>
                    <a:lnTo>
                      <a:pt x="316" y="66"/>
                    </a:lnTo>
                    <a:lnTo>
                      <a:pt x="314" y="62"/>
                    </a:lnTo>
                    <a:lnTo>
                      <a:pt x="308" y="58"/>
                    </a:lnTo>
                    <a:lnTo>
                      <a:pt x="296" y="56"/>
                    </a:lnTo>
                    <a:lnTo>
                      <a:pt x="278" y="52"/>
                    </a:lnTo>
                    <a:lnTo>
                      <a:pt x="268" y="48"/>
                    </a:lnTo>
                    <a:lnTo>
                      <a:pt x="258" y="44"/>
                    </a:lnTo>
                    <a:lnTo>
                      <a:pt x="258" y="44"/>
                    </a:lnTo>
                    <a:lnTo>
                      <a:pt x="240" y="34"/>
                    </a:lnTo>
                    <a:lnTo>
                      <a:pt x="232" y="32"/>
                    </a:lnTo>
                    <a:lnTo>
                      <a:pt x="224" y="30"/>
                    </a:lnTo>
                    <a:lnTo>
                      <a:pt x="204" y="32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70" y="36"/>
                    </a:lnTo>
                    <a:lnTo>
                      <a:pt x="162" y="34"/>
                    </a:lnTo>
                    <a:lnTo>
                      <a:pt x="154" y="30"/>
                    </a:lnTo>
                    <a:lnTo>
                      <a:pt x="148" y="24"/>
                    </a:lnTo>
                    <a:lnTo>
                      <a:pt x="136" y="14"/>
                    </a:lnTo>
                    <a:lnTo>
                      <a:pt x="130" y="10"/>
                    </a:lnTo>
                    <a:lnTo>
                      <a:pt x="124" y="10"/>
                    </a:lnTo>
                    <a:lnTo>
                      <a:pt x="124" y="10"/>
                    </a:lnTo>
                    <a:lnTo>
                      <a:pt x="114" y="10"/>
                    </a:lnTo>
                    <a:lnTo>
                      <a:pt x="104" y="10"/>
                    </a:lnTo>
                    <a:lnTo>
                      <a:pt x="78" y="6"/>
                    </a:lnTo>
                    <a:lnTo>
                      <a:pt x="4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8"/>
                    </a:lnTo>
                    <a:lnTo>
                      <a:pt x="10" y="24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6" y="38"/>
                    </a:lnTo>
                    <a:lnTo>
                      <a:pt x="36" y="42"/>
                    </a:lnTo>
                    <a:lnTo>
                      <a:pt x="50" y="48"/>
                    </a:lnTo>
                    <a:lnTo>
                      <a:pt x="58" y="52"/>
                    </a:lnTo>
                    <a:lnTo>
                      <a:pt x="62" y="56"/>
                    </a:lnTo>
                    <a:lnTo>
                      <a:pt x="62" y="60"/>
                    </a:lnTo>
                    <a:lnTo>
                      <a:pt x="62" y="60"/>
                    </a:lnTo>
                    <a:lnTo>
                      <a:pt x="66" y="66"/>
                    </a:lnTo>
                    <a:lnTo>
                      <a:pt x="70" y="68"/>
                    </a:lnTo>
                    <a:lnTo>
                      <a:pt x="78" y="70"/>
                    </a:lnTo>
                    <a:lnTo>
                      <a:pt x="88" y="70"/>
                    </a:lnTo>
                    <a:lnTo>
                      <a:pt x="112" y="66"/>
                    </a:lnTo>
                    <a:lnTo>
                      <a:pt x="138" y="60"/>
                    </a:lnTo>
                    <a:lnTo>
                      <a:pt x="138" y="60"/>
                    </a:lnTo>
                    <a:lnTo>
                      <a:pt x="150" y="60"/>
                    </a:lnTo>
                    <a:lnTo>
                      <a:pt x="160" y="60"/>
                    </a:lnTo>
                    <a:lnTo>
                      <a:pt x="166" y="62"/>
                    </a:lnTo>
                    <a:lnTo>
                      <a:pt x="170" y="66"/>
                    </a:lnTo>
                    <a:lnTo>
                      <a:pt x="180" y="78"/>
                    </a:lnTo>
                    <a:lnTo>
                      <a:pt x="186" y="84"/>
                    </a:lnTo>
                    <a:lnTo>
                      <a:pt x="194" y="90"/>
                    </a:lnTo>
                    <a:lnTo>
                      <a:pt x="194" y="90"/>
                    </a:lnTo>
                    <a:lnTo>
                      <a:pt x="198" y="94"/>
                    </a:lnTo>
                    <a:lnTo>
                      <a:pt x="202" y="98"/>
                    </a:lnTo>
                    <a:lnTo>
                      <a:pt x="202" y="102"/>
                    </a:lnTo>
                    <a:lnTo>
                      <a:pt x="202" y="106"/>
                    </a:lnTo>
                    <a:lnTo>
                      <a:pt x="200" y="114"/>
                    </a:lnTo>
                    <a:lnTo>
                      <a:pt x="194" y="120"/>
                    </a:lnTo>
                    <a:lnTo>
                      <a:pt x="190" y="128"/>
                    </a:lnTo>
                    <a:lnTo>
                      <a:pt x="186" y="134"/>
                    </a:lnTo>
                    <a:lnTo>
                      <a:pt x="184" y="140"/>
                    </a:lnTo>
                    <a:lnTo>
                      <a:pt x="186" y="142"/>
                    </a:lnTo>
                    <a:lnTo>
                      <a:pt x="190" y="144"/>
                    </a:lnTo>
                    <a:lnTo>
                      <a:pt x="190" y="144"/>
                    </a:lnTo>
                    <a:lnTo>
                      <a:pt x="196" y="150"/>
                    </a:lnTo>
                    <a:lnTo>
                      <a:pt x="198" y="154"/>
                    </a:lnTo>
                    <a:lnTo>
                      <a:pt x="200" y="164"/>
                    </a:lnTo>
                    <a:lnTo>
                      <a:pt x="200" y="170"/>
                    </a:lnTo>
                    <a:lnTo>
                      <a:pt x="202" y="176"/>
                    </a:lnTo>
                    <a:lnTo>
                      <a:pt x="206" y="182"/>
                    </a:lnTo>
                    <a:lnTo>
                      <a:pt x="216" y="186"/>
                    </a:lnTo>
                    <a:lnTo>
                      <a:pt x="216" y="186"/>
                    </a:lnTo>
                    <a:lnTo>
                      <a:pt x="224" y="190"/>
                    </a:lnTo>
                    <a:lnTo>
                      <a:pt x="232" y="190"/>
                    </a:lnTo>
                    <a:lnTo>
                      <a:pt x="236" y="190"/>
                    </a:lnTo>
                    <a:lnTo>
                      <a:pt x="240" y="188"/>
                    </a:lnTo>
                    <a:lnTo>
                      <a:pt x="244" y="186"/>
                    </a:lnTo>
                    <a:lnTo>
                      <a:pt x="250" y="186"/>
                    </a:lnTo>
                    <a:lnTo>
                      <a:pt x="260" y="188"/>
                    </a:lnTo>
                    <a:lnTo>
                      <a:pt x="274" y="194"/>
                    </a:lnTo>
                    <a:lnTo>
                      <a:pt x="274" y="194"/>
                    </a:lnTo>
                    <a:lnTo>
                      <a:pt x="282" y="198"/>
                    </a:lnTo>
                    <a:lnTo>
                      <a:pt x="290" y="198"/>
                    </a:lnTo>
                    <a:lnTo>
                      <a:pt x="304" y="198"/>
                    </a:lnTo>
                    <a:lnTo>
                      <a:pt x="316" y="194"/>
                    </a:lnTo>
                    <a:lnTo>
                      <a:pt x="326" y="188"/>
                    </a:lnTo>
                    <a:lnTo>
                      <a:pt x="340" y="180"/>
                    </a:lnTo>
                    <a:lnTo>
                      <a:pt x="342" y="180"/>
                    </a:lnTo>
                    <a:lnTo>
                      <a:pt x="342" y="180"/>
                    </a:lnTo>
                    <a:lnTo>
                      <a:pt x="342" y="188"/>
                    </a:lnTo>
                    <a:lnTo>
                      <a:pt x="342" y="18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46" name="Freeform 6103">
                <a:extLst>
                  <a:ext uri="{FF2B5EF4-FFF2-40B4-BE49-F238E27FC236}">
                    <a16:creationId xmlns:a16="http://schemas.microsoft.com/office/drawing/2014/main" id="{BE844484-EA33-40FF-94EC-7C2299F29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0" y="1119823"/>
                <a:ext cx="81280" cy="49530"/>
              </a:xfrm>
              <a:custGeom>
                <a:avLst/>
                <a:gdLst/>
                <a:ahLst/>
                <a:cxnLst>
                  <a:cxn ang="0">
                    <a:pos x="94" y="78"/>
                  </a:cxn>
                  <a:cxn ang="0">
                    <a:pos x="94" y="78"/>
                  </a:cxn>
                  <a:cxn ang="0">
                    <a:pos x="110" y="76"/>
                  </a:cxn>
                  <a:cxn ang="0">
                    <a:pos x="120" y="72"/>
                  </a:cxn>
                  <a:cxn ang="0">
                    <a:pos x="126" y="66"/>
                  </a:cxn>
                  <a:cxn ang="0">
                    <a:pos x="128" y="58"/>
                  </a:cxn>
                  <a:cxn ang="0">
                    <a:pos x="126" y="48"/>
                  </a:cxn>
                  <a:cxn ang="0">
                    <a:pos x="120" y="38"/>
                  </a:cxn>
                  <a:cxn ang="0">
                    <a:pos x="114" y="28"/>
                  </a:cxn>
                  <a:cxn ang="0">
                    <a:pos x="104" y="16"/>
                  </a:cxn>
                  <a:cxn ang="0">
                    <a:pos x="104" y="16"/>
                  </a:cxn>
                  <a:cxn ang="0">
                    <a:pos x="92" y="8"/>
                  </a:cxn>
                  <a:cxn ang="0">
                    <a:pos x="80" y="2"/>
                  </a:cxn>
                  <a:cxn ang="0">
                    <a:pos x="68" y="0"/>
                  </a:cxn>
                  <a:cxn ang="0">
                    <a:pos x="58" y="0"/>
                  </a:cxn>
                  <a:cxn ang="0">
                    <a:pos x="46" y="2"/>
                  </a:cxn>
                  <a:cxn ang="0">
                    <a:pos x="34" y="8"/>
                  </a:cxn>
                  <a:cxn ang="0">
                    <a:pos x="24" y="1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6" y="36"/>
                  </a:cxn>
                  <a:cxn ang="0">
                    <a:pos x="2" y="42"/>
                  </a:cxn>
                  <a:cxn ang="0">
                    <a:pos x="0" y="48"/>
                  </a:cxn>
                  <a:cxn ang="0">
                    <a:pos x="0" y="52"/>
                  </a:cxn>
                  <a:cxn ang="0">
                    <a:pos x="4" y="56"/>
                  </a:cxn>
                  <a:cxn ang="0">
                    <a:pos x="10" y="58"/>
                  </a:cxn>
                  <a:cxn ang="0">
                    <a:pos x="22" y="60"/>
                  </a:cxn>
                  <a:cxn ang="0">
                    <a:pos x="22" y="60"/>
                  </a:cxn>
                  <a:cxn ang="0">
                    <a:pos x="32" y="62"/>
                  </a:cxn>
                  <a:cxn ang="0">
                    <a:pos x="40" y="64"/>
                  </a:cxn>
                  <a:cxn ang="0">
                    <a:pos x="54" y="70"/>
                  </a:cxn>
                  <a:cxn ang="0">
                    <a:pos x="68" y="76"/>
                  </a:cxn>
                  <a:cxn ang="0">
                    <a:pos x="80" y="76"/>
                  </a:cxn>
                  <a:cxn ang="0">
                    <a:pos x="94" y="78"/>
                  </a:cxn>
                  <a:cxn ang="0">
                    <a:pos x="94" y="78"/>
                  </a:cxn>
                </a:cxnLst>
                <a:rect l="0" t="0" r="r" b="b"/>
                <a:pathLst>
                  <a:path w="128" h="78">
                    <a:moveTo>
                      <a:pt x="94" y="78"/>
                    </a:moveTo>
                    <a:lnTo>
                      <a:pt x="94" y="78"/>
                    </a:lnTo>
                    <a:lnTo>
                      <a:pt x="110" y="76"/>
                    </a:lnTo>
                    <a:lnTo>
                      <a:pt x="120" y="72"/>
                    </a:lnTo>
                    <a:lnTo>
                      <a:pt x="126" y="66"/>
                    </a:lnTo>
                    <a:lnTo>
                      <a:pt x="128" y="58"/>
                    </a:lnTo>
                    <a:lnTo>
                      <a:pt x="126" y="48"/>
                    </a:lnTo>
                    <a:lnTo>
                      <a:pt x="120" y="38"/>
                    </a:lnTo>
                    <a:lnTo>
                      <a:pt x="114" y="28"/>
                    </a:lnTo>
                    <a:lnTo>
                      <a:pt x="104" y="16"/>
                    </a:lnTo>
                    <a:lnTo>
                      <a:pt x="104" y="16"/>
                    </a:lnTo>
                    <a:lnTo>
                      <a:pt x="92" y="8"/>
                    </a:lnTo>
                    <a:lnTo>
                      <a:pt x="80" y="2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6" y="2"/>
                    </a:lnTo>
                    <a:lnTo>
                      <a:pt x="34" y="8"/>
                    </a:lnTo>
                    <a:lnTo>
                      <a:pt x="24" y="1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6" y="36"/>
                    </a:lnTo>
                    <a:lnTo>
                      <a:pt x="2" y="42"/>
                    </a:lnTo>
                    <a:lnTo>
                      <a:pt x="0" y="48"/>
                    </a:lnTo>
                    <a:lnTo>
                      <a:pt x="0" y="52"/>
                    </a:lnTo>
                    <a:lnTo>
                      <a:pt x="4" y="56"/>
                    </a:lnTo>
                    <a:lnTo>
                      <a:pt x="10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2" y="62"/>
                    </a:lnTo>
                    <a:lnTo>
                      <a:pt x="40" y="64"/>
                    </a:lnTo>
                    <a:lnTo>
                      <a:pt x="54" y="70"/>
                    </a:lnTo>
                    <a:lnTo>
                      <a:pt x="68" y="76"/>
                    </a:lnTo>
                    <a:lnTo>
                      <a:pt x="80" y="76"/>
                    </a:lnTo>
                    <a:lnTo>
                      <a:pt x="94" y="78"/>
                    </a:lnTo>
                    <a:lnTo>
                      <a:pt x="94" y="7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47" name="Freeform 6104">
                <a:extLst>
                  <a:ext uri="{FF2B5EF4-FFF2-40B4-BE49-F238E27FC236}">
                    <a16:creationId xmlns:a16="http://schemas.microsoft.com/office/drawing/2014/main" id="{C78B509A-781D-4081-B2D8-60F20A8E5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0560" y="1010603"/>
                <a:ext cx="80010" cy="19050"/>
              </a:xfrm>
              <a:custGeom>
                <a:avLst/>
                <a:gdLst/>
                <a:ahLst/>
                <a:cxnLst>
                  <a:cxn ang="0">
                    <a:pos x="92" y="28"/>
                  </a:cxn>
                  <a:cxn ang="0">
                    <a:pos x="92" y="28"/>
                  </a:cxn>
                  <a:cxn ang="0">
                    <a:pos x="108" y="28"/>
                  </a:cxn>
                  <a:cxn ang="0">
                    <a:pos x="120" y="26"/>
                  </a:cxn>
                  <a:cxn ang="0">
                    <a:pos x="124" y="22"/>
                  </a:cxn>
                  <a:cxn ang="0">
                    <a:pos x="126" y="20"/>
                  </a:cxn>
                  <a:cxn ang="0">
                    <a:pos x="126" y="16"/>
                  </a:cxn>
                  <a:cxn ang="0">
                    <a:pos x="122" y="12"/>
                  </a:cxn>
                  <a:cxn ang="0">
                    <a:pos x="112" y="8"/>
                  </a:cxn>
                  <a:cxn ang="0">
                    <a:pos x="100" y="4"/>
                  </a:cxn>
                  <a:cxn ang="0">
                    <a:pos x="82" y="2"/>
                  </a:cxn>
                  <a:cxn ang="0">
                    <a:pos x="82" y="2"/>
                  </a:cxn>
                  <a:cxn ang="0">
                    <a:pos x="48" y="0"/>
                  </a:cxn>
                  <a:cxn ang="0">
                    <a:pos x="22" y="4"/>
                  </a:cxn>
                  <a:cxn ang="0">
                    <a:pos x="14" y="6"/>
                  </a:cxn>
                  <a:cxn ang="0">
                    <a:pos x="6" y="8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6"/>
                  </a:cxn>
                  <a:cxn ang="0">
                    <a:pos x="16" y="28"/>
                  </a:cxn>
                  <a:cxn ang="0">
                    <a:pos x="26" y="30"/>
                  </a:cxn>
                  <a:cxn ang="0">
                    <a:pos x="56" y="28"/>
                  </a:cxn>
                  <a:cxn ang="0">
                    <a:pos x="92" y="28"/>
                  </a:cxn>
                  <a:cxn ang="0">
                    <a:pos x="92" y="28"/>
                  </a:cxn>
                </a:cxnLst>
                <a:rect l="0" t="0" r="r" b="b"/>
                <a:pathLst>
                  <a:path w="126" h="30">
                    <a:moveTo>
                      <a:pt x="92" y="28"/>
                    </a:moveTo>
                    <a:lnTo>
                      <a:pt x="92" y="28"/>
                    </a:lnTo>
                    <a:lnTo>
                      <a:pt x="108" y="28"/>
                    </a:lnTo>
                    <a:lnTo>
                      <a:pt x="120" y="26"/>
                    </a:lnTo>
                    <a:lnTo>
                      <a:pt x="124" y="22"/>
                    </a:lnTo>
                    <a:lnTo>
                      <a:pt x="126" y="20"/>
                    </a:lnTo>
                    <a:lnTo>
                      <a:pt x="126" y="16"/>
                    </a:lnTo>
                    <a:lnTo>
                      <a:pt x="122" y="12"/>
                    </a:lnTo>
                    <a:lnTo>
                      <a:pt x="112" y="8"/>
                    </a:lnTo>
                    <a:lnTo>
                      <a:pt x="100" y="4"/>
                    </a:lnTo>
                    <a:lnTo>
                      <a:pt x="82" y="2"/>
                    </a:lnTo>
                    <a:lnTo>
                      <a:pt x="82" y="2"/>
                    </a:lnTo>
                    <a:lnTo>
                      <a:pt x="48" y="0"/>
                    </a:lnTo>
                    <a:lnTo>
                      <a:pt x="22" y="4"/>
                    </a:lnTo>
                    <a:lnTo>
                      <a:pt x="14" y="6"/>
                    </a:lnTo>
                    <a:lnTo>
                      <a:pt x="6" y="8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6"/>
                    </a:lnTo>
                    <a:lnTo>
                      <a:pt x="16" y="28"/>
                    </a:lnTo>
                    <a:lnTo>
                      <a:pt x="26" y="30"/>
                    </a:lnTo>
                    <a:lnTo>
                      <a:pt x="56" y="28"/>
                    </a:lnTo>
                    <a:lnTo>
                      <a:pt x="92" y="28"/>
                    </a:lnTo>
                    <a:lnTo>
                      <a:pt x="92" y="2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48" name="Freeform 6105">
                <a:extLst>
                  <a:ext uri="{FF2B5EF4-FFF2-40B4-BE49-F238E27FC236}">
                    <a16:creationId xmlns:a16="http://schemas.microsoft.com/office/drawing/2014/main" id="{DA75811F-0584-441B-BC7F-C2B4A9C84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4560" y="944563"/>
                <a:ext cx="34290" cy="12700"/>
              </a:xfrm>
              <a:custGeom>
                <a:avLst/>
                <a:gdLst/>
                <a:ahLst/>
                <a:cxnLst>
                  <a:cxn ang="0">
                    <a:pos x="54" y="4"/>
                  </a:cxn>
                  <a:cxn ang="0">
                    <a:pos x="54" y="4"/>
                  </a:cxn>
                  <a:cxn ang="0">
                    <a:pos x="54" y="2"/>
                  </a:cxn>
                  <a:cxn ang="0">
                    <a:pos x="50" y="0"/>
                  </a:cxn>
                  <a:cxn ang="0">
                    <a:pos x="36" y="0"/>
                  </a:cxn>
                  <a:cxn ang="0">
                    <a:pos x="18" y="6"/>
                  </a:cxn>
                  <a:cxn ang="0">
                    <a:pos x="8" y="10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20" y="18"/>
                  </a:cxn>
                  <a:cxn ang="0">
                    <a:pos x="42" y="12"/>
                  </a:cxn>
                  <a:cxn ang="0">
                    <a:pos x="50" y="8"/>
                  </a:cxn>
                  <a:cxn ang="0">
                    <a:pos x="54" y="4"/>
                  </a:cxn>
                  <a:cxn ang="0">
                    <a:pos x="54" y="4"/>
                  </a:cxn>
                </a:cxnLst>
                <a:rect l="0" t="0" r="r" b="b"/>
                <a:pathLst>
                  <a:path w="54" h="20">
                    <a:moveTo>
                      <a:pt x="54" y="4"/>
                    </a:moveTo>
                    <a:lnTo>
                      <a:pt x="54" y="4"/>
                    </a:lnTo>
                    <a:lnTo>
                      <a:pt x="54" y="2"/>
                    </a:lnTo>
                    <a:lnTo>
                      <a:pt x="50" y="0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8" y="10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20" y="18"/>
                    </a:lnTo>
                    <a:lnTo>
                      <a:pt x="42" y="12"/>
                    </a:lnTo>
                    <a:lnTo>
                      <a:pt x="50" y="8"/>
                    </a:lnTo>
                    <a:lnTo>
                      <a:pt x="54" y="4"/>
                    </a:lnTo>
                    <a:lnTo>
                      <a:pt x="54" y="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49" name="Freeform 6106">
                <a:extLst>
                  <a:ext uri="{FF2B5EF4-FFF2-40B4-BE49-F238E27FC236}">
                    <a16:creationId xmlns:a16="http://schemas.microsoft.com/office/drawing/2014/main" id="{84C1FFDC-0DF7-4986-B1EF-F797F82D1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7400" y="727393"/>
                <a:ext cx="784860" cy="367030"/>
              </a:xfrm>
              <a:custGeom>
                <a:avLst/>
                <a:gdLst/>
                <a:ahLst/>
                <a:cxnLst>
                  <a:cxn ang="0">
                    <a:pos x="68" y="162"/>
                  </a:cxn>
                  <a:cxn ang="0">
                    <a:pos x="122" y="204"/>
                  </a:cxn>
                  <a:cxn ang="0">
                    <a:pos x="246" y="182"/>
                  </a:cxn>
                  <a:cxn ang="0">
                    <a:pos x="202" y="210"/>
                  </a:cxn>
                  <a:cxn ang="0">
                    <a:pos x="334" y="210"/>
                  </a:cxn>
                  <a:cxn ang="0">
                    <a:pos x="494" y="186"/>
                  </a:cxn>
                  <a:cxn ang="0">
                    <a:pos x="540" y="190"/>
                  </a:cxn>
                  <a:cxn ang="0">
                    <a:pos x="450" y="222"/>
                  </a:cxn>
                  <a:cxn ang="0">
                    <a:pos x="402" y="274"/>
                  </a:cxn>
                  <a:cxn ang="0">
                    <a:pos x="402" y="298"/>
                  </a:cxn>
                  <a:cxn ang="0">
                    <a:pos x="246" y="240"/>
                  </a:cxn>
                  <a:cxn ang="0">
                    <a:pos x="226" y="284"/>
                  </a:cxn>
                  <a:cxn ang="0">
                    <a:pos x="296" y="336"/>
                  </a:cxn>
                  <a:cxn ang="0">
                    <a:pos x="336" y="356"/>
                  </a:cxn>
                  <a:cxn ang="0">
                    <a:pos x="298" y="364"/>
                  </a:cxn>
                  <a:cxn ang="0">
                    <a:pos x="168" y="410"/>
                  </a:cxn>
                  <a:cxn ang="0">
                    <a:pos x="226" y="422"/>
                  </a:cxn>
                  <a:cxn ang="0">
                    <a:pos x="256" y="440"/>
                  </a:cxn>
                  <a:cxn ang="0">
                    <a:pos x="330" y="460"/>
                  </a:cxn>
                  <a:cxn ang="0">
                    <a:pos x="342" y="464"/>
                  </a:cxn>
                  <a:cxn ang="0">
                    <a:pos x="238" y="460"/>
                  </a:cxn>
                  <a:cxn ang="0">
                    <a:pos x="140" y="450"/>
                  </a:cxn>
                  <a:cxn ang="0">
                    <a:pos x="160" y="502"/>
                  </a:cxn>
                  <a:cxn ang="0">
                    <a:pos x="92" y="546"/>
                  </a:cxn>
                  <a:cxn ang="0">
                    <a:pos x="146" y="562"/>
                  </a:cxn>
                  <a:cxn ang="0">
                    <a:pos x="244" y="562"/>
                  </a:cxn>
                  <a:cxn ang="0">
                    <a:pos x="322" y="552"/>
                  </a:cxn>
                  <a:cxn ang="0">
                    <a:pos x="438" y="548"/>
                  </a:cxn>
                  <a:cxn ang="0">
                    <a:pos x="462" y="578"/>
                  </a:cxn>
                  <a:cxn ang="0">
                    <a:pos x="560" y="538"/>
                  </a:cxn>
                  <a:cxn ang="0">
                    <a:pos x="518" y="514"/>
                  </a:cxn>
                  <a:cxn ang="0">
                    <a:pos x="550" y="472"/>
                  </a:cxn>
                  <a:cxn ang="0">
                    <a:pos x="550" y="432"/>
                  </a:cxn>
                  <a:cxn ang="0">
                    <a:pos x="668" y="402"/>
                  </a:cxn>
                  <a:cxn ang="0">
                    <a:pos x="684" y="372"/>
                  </a:cxn>
                  <a:cxn ang="0">
                    <a:pos x="686" y="348"/>
                  </a:cxn>
                  <a:cxn ang="0">
                    <a:pos x="658" y="326"/>
                  </a:cxn>
                  <a:cxn ang="0">
                    <a:pos x="588" y="318"/>
                  </a:cxn>
                  <a:cxn ang="0">
                    <a:pos x="752" y="284"/>
                  </a:cxn>
                  <a:cxn ang="0">
                    <a:pos x="832" y="278"/>
                  </a:cxn>
                  <a:cxn ang="0">
                    <a:pos x="1076" y="154"/>
                  </a:cxn>
                  <a:cxn ang="0">
                    <a:pos x="1000" y="142"/>
                  </a:cxn>
                  <a:cxn ang="0">
                    <a:pos x="1232" y="76"/>
                  </a:cxn>
                  <a:cxn ang="0">
                    <a:pos x="1168" y="54"/>
                  </a:cxn>
                  <a:cxn ang="0">
                    <a:pos x="1094" y="20"/>
                  </a:cxn>
                  <a:cxn ang="0">
                    <a:pos x="962" y="40"/>
                  </a:cxn>
                  <a:cxn ang="0">
                    <a:pos x="1006" y="20"/>
                  </a:cxn>
                  <a:cxn ang="0">
                    <a:pos x="858" y="2"/>
                  </a:cxn>
                  <a:cxn ang="0">
                    <a:pos x="690" y="10"/>
                  </a:cxn>
                  <a:cxn ang="0">
                    <a:pos x="500" y="14"/>
                  </a:cxn>
                  <a:cxn ang="0">
                    <a:pos x="412" y="24"/>
                  </a:cxn>
                  <a:cxn ang="0">
                    <a:pos x="392" y="42"/>
                  </a:cxn>
                  <a:cxn ang="0">
                    <a:pos x="340" y="70"/>
                  </a:cxn>
                  <a:cxn ang="0">
                    <a:pos x="264" y="52"/>
                  </a:cxn>
                  <a:cxn ang="0">
                    <a:pos x="224" y="76"/>
                  </a:cxn>
                  <a:cxn ang="0">
                    <a:pos x="248" y="98"/>
                  </a:cxn>
                  <a:cxn ang="0">
                    <a:pos x="130" y="92"/>
                  </a:cxn>
                  <a:cxn ang="0">
                    <a:pos x="50" y="104"/>
                  </a:cxn>
                  <a:cxn ang="0">
                    <a:pos x="12" y="144"/>
                  </a:cxn>
                </a:cxnLst>
                <a:rect l="0" t="0" r="r" b="b"/>
                <a:pathLst>
                  <a:path w="1236" h="578">
                    <a:moveTo>
                      <a:pt x="44" y="148"/>
                    </a:moveTo>
                    <a:lnTo>
                      <a:pt x="44" y="148"/>
                    </a:lnTo>
                    <a:lnTo>
                      <a:pt x="50" y="150"/>
                    </a:lnTo>
                    <a:lnTo>
                      <a:pt x="58" y="152"/>
                    </a:lnTo>
                    <a:lnTo>
                      <a:pt x="74" y="150"/>
                    </a:lnTo>
                    <a:lnTo>
                      <a:pt x="80" y="150"/>
                    </a:lnTo>
                    <a:lnTo>
                      <a:pt x="80" y="152"/>
                    </a:lnTo>
                    <a:lnTo>
                      <a:pt x="74" y="156"/>
                    </a:lnTo>
                    <a:lnTo>
                      <a:pt x="74" y="156"/>
                    </a:lnTo>
                    <a:lnTo>
                      <a:pt x="68" y="162"/>
                    </a:lnTo>
                    <a:lnTo>
                      <a:pt x="62" y="168"/>
                    </a:lnTo>
                    <a:lnTo>
                      <a:pt x="62" y="172"/>
                    </a:lnTo>
                    <a:lnTo>
                      <a:pt x="62" y="178"/>
                    </a:lnTo>
                    <a:lnTo>
                      <a:pt x="66" y="182"/>
                    </a:lnTo>
                    <a:lnTo>
                      <a:pt x="72" y="186"/>
                    </a:lnTo>
                    <a:lnTo>
                      <a:pt x="82" y="190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108" y="200"/>
                    </a:lnTo>
                    <a:lnTo>
                      <a:pt x="122" y="204"/>
                    </a:lnTo>
                    <a:lnTo>
                      <a:pt x="144" y="212"/>
                    </a:lnTo>
                    <a:lnTo>
                      <a:pt x="156" y="216"/>
                    </a:lnTo>
                    <a:lnTo>
                      <a:pt x="166" y="214"/>
                    </a:lnTo>
                    <a:lnTo>
                      <a:pt x="178" y="212"/>
                    </a:lnTo>
                    <a:lnTo>
                      <a:pt x="192" y="204"/>
                    </a:lnTo>
                    <a:lnTo>
                      <a:pt x="192" y="204"/>
                    </a:lnTo>
                    <a:lnTo>
                      <a:pt x="206" y="194"/>
                    </a:lnTo>
                    <a:lnTo>
                      <a:pt x="222" y="188"/>
                    </a:lnTo>
                    <a:lnTo>
                      <a:pt x="234" y="184"/>
                    </a:lnTo>
                    <a:lnTo>
                      <a:pt x="246" y="182"/>
                    </a:lnTo>
                    <a:lnTo>
                      <a:pt x="254" y="182"/>
                    </a:lnTo>
                    <a:lnTo>
                      <a:pt x="258" y="182"/>
                    </a:lnTo>
                    <a:lnTo>
                      <a:pt x="256" y="184"/>
                    </a:lnTo>
                    <a:lnTo>
                      <a:pt x="250" y="186"/>
                    </a:lnTo>
                    <a:lnTo>
                      <a:pt x="250" y="186"/>
                    </a:lnTo>
                    <a:lnTo>
                      <a:pt x="224" y="194"/>
                    </a:lnTo>
                    <a:lnTo>
                      <a:pt x="212" y="200"/>
                    </a:lnTo>
                    <a:lnTo>
                      <a:pt x="204" y="206"/>
                    </a:lnTo>
                    <a:lnTo>
                      <a:pt x="202" y="208"/>
                    </a:lnTo>
                    <a:lnTo>
                      <a:pt x="202" y="210"/>
                    </a:lnTo>
                    <a:lnTo>
                      <a:pt x="204" y="214"/>
                    </a:lnTo>
                    <a:lnTo>
                      <a:pt x="208" y="216"/>
                    </a:lnTo>
                    <a:lnTo>
                      <a:pt x="224" y="220"/>
                    </a:lnTo>
                    <a:lnTo>
                      <a:pt x="254" y="224"/>
                    </a:lnTo>
                    <a:lnTo>
                      <a:pt x="254" y="224"/>
                    </a:lnTo>
                    <a:lnTo>
                      <a:pt x="284" y="224"/>
                    </a:lnTo>
                    <a:lnTo>
                      <a:pt x="304" y="224"/>
                    </a:lnTo>
                    <a:lnTo>
                      <a:pt x="318" y="220"/>
                    </a:lnTo>
                    <a:lnTo>
                      <a:pt x="326" y="216"/>
                    </a:lnTo>
                    <a:lnTo>
                      <a:pt x="334" y="210"/>
                    </a:lnTo>
                    <a:lnTo>
                      <a:pt x="338" y="210"/>
                    </a:lnTo>
                    <a:lnTo>
                      <a:pt x="346" y="214"/>
                    </a:lnTo>
                    <a:lnTo>
                      <a:pt x="346" y="214"/>
                    </a:lnTo>
                    <a:lnTo>
                      <a:pt x="358" y="218"/>
                    </a:lnTo>
                    <a:lnTo>
                      <a:pt x="374" y="218"/>
                    </a:lnTo>
                    <a:lnTo>
                      <a:pt x="394" y="216"/>
                    </a:lnTo>
                    <a:lnTo>
                      <a:pt x="418" y="212"/>
                    </a:lnTo>
                    <a:lnTo>
                      <a:pt x="442" y="206"/>
                    </a:lnTo>
                    <a:lnTo>
                      <a:pt x="468" y="196"/>
                    </a:lnTo>
                    <a:lnTo>
                      <a:pt x="494" y="186"/>
                    </a:lnTo>
                    <a:lnTo>
                      <a:pt x="520" y="174"/>
                    </a:lnTo>
                    <a:lnTo>
                      <a:pt x="520" y="174"/>
                    </a:lnTo>
                    <a:lnTo>
                      <a:pt x="546" y="160"/>
                    </a:lnTo>
                    <a:lnTo>
                      <a:pt x="544" y="162"/>
                    </a:lnTo>
                    <a:lnTo>
                      <a:pt x="540" y="168"/>
                    </a:lnTo>
                    <a:lnTo>
                      <a:pt x="536" y="176"/>
                    </a:lnTo>
                    <a:lnTo>
                      <a:pt x="534" y="180"/>
                    </a:lnTo>
                    <a:lnTo>
                      <a:pt x="534" y="184"/>
                    </a:lnTo>
                    <a:lnTo>
                      <a:pt x="536" y="186"/>
                    </a:lnTo>
                    <a:lnTo>
                      <a:pt x="540" y="190"/>
                    </a:lnTo>
                    <a:lnTo>
                      <a:pt x="548" y="192"/>
                    </a:lnTo>
                    <a:lnTo>
                      <a:pt x="558" y="192"/>
                    </a:lnTo>
                    <a:lnTo>
                      <a:pt x="558" y="192"/>
                    </a:lnTo>
                    <a:lnTo>
                      <a:pt x="576" y="194"/>
                    </a:lnTo>
                    <a:lnTo>
                      <a:pt x="584" y="196"/>
                    </a:lnTo>
                    <a:lnTo>
                      <a:pt x="584" y="196"/>
                    </a:lnTo>
                    <a:lnTo>
                      <a:pt x="580" y="198"/>
                    </a:lnTo>
                    <a:lnTo>
                      <a:pt x="570" y="200"/>
                    </a:lnTo>
                    <a:lnTo>
                      <a:pt x="524" y="208"/>
                    </a:lnTo>
                    <a:lnTo>
                      <a:pt x="450" y="222"/>
                    </a:lnTo>
                    <a:lnTo>
                      <a:pt x="450" y="222"/>
                    </a:lnTo>
                    <a:lnTo>
                      <a:pt x="388" y="236"/>
                    </a:lnTo>
                    <a:lnTo>
                      <a:pt x="370" y="238"/>
                    </a:lnTo>
                    <a:lnTo>
                      <a:pt x="360" y="242"/>
                    </a:lnTo>
                    <a:lnTo>
                      <a:pt x="358" y="242"/>
                    </a:lnTo>
                    <a:lnTo>
                      <a:pt x="358" y="244"/>
                    </a:lnTo>
                    <a:lnTo>
                      <a:pt x="362" y="248"/>
                    </a:lnTo>
                    <a:lnTo>
                      <a:pt x="386" y="264"/>
                    </a:lnTo>
                    <a:lnTo>
                      <a:pt x="386" y="264"/>
                    </a:lnTo>
                    <a:lnTo>
                      <a:pt x="402" y="274"/>
                    </a:lnTo>
                    <a:lnTo>
                      <a:pt x="418" y="282"/>
                    </a:lnTo>
                    <a:lnTo>
                      <a:pt x="442" y="292"/>
                    </a:lnTo>
                    <a:lnTo>
                      <a:pt x="450" y="296"/>
                    </a:lnTo>
                    <a:lnTo>
                      <a:pt x="452" y="298"/>
                    </a:lnTo>
                    <a:lnTo>
                      <a:pt x="448" y="302"/>
                    </a:lnTo>
                    <a:lnTo>
                      <a:pt x="436" y="304"/>
                    </a:lnTo>
                    <a:lnTo>
                      <a:pt x="436" y="304"/>
                    </a:lnTo>
                    <a:lnTo>
                      <a:pt x="422" y="304"/>
                    </a:lnTo>
                    <a:lnTo>
                      <a:pt x="410" y="302"/>
                    </a:lnTo>
                    <a:lnTo>
                      <a:pt x="402" y="298"/>
                    </a:lnTo>
                    <a:lnTo>
                      <a:pt x="394" y="292"/>
                    </a:lnTo>
                    <a:lnTo>
                      <a:pt x="378" y="276"/>
                    </a:lnTo>
                    <a:lnTo>
                      <a:pt x="368" y="268"/>
                    </a:lnTo>
                    <a:lnTo>
                      <a:pt x="356" y="260"/>
                    </a:lnTo>
                    <a:lnTo>
                      <a:pt x="356" y="260"/>
                    </a:lnTo>
                    <a:lnTo>
                      <a:pt x="338" y="254"/>
                    </a:lnTo>
                    <a:lnTo>
                      <a:pt x="316" y="248"/>
                    </a:lnTo>
                    <a:lnTo>
                      <a:pt x="292" y="244"/>
                    </a:lnTo>
                    <a:lnTo>
                      <a:pt x="268" y="242"/>
                    </a:lnTo>
                    <a:lnTo>
                      <a:pt x="246" y="240"/>
                    </a:lnTo>
                    <a:lnTo>
                      <a:pt x="228" y="242"/>
                    </a:lnTo>
                    <a:lnTo>
                      <a:pt x="220" y="244"/>
                    </a:lnTo>
                    <a:lnTo>
                      <a:pt x="216" y="246"/>
                    </a:lnTo>
                    <a:lnTo>
                      <a:pt x="212" y="250"/>
                    </a:lnTo>
                    <a:lnTo>
                      <a:pt x="210" y="254"/>
                    </a:lnTo>
                    <a:lnTo>
                      <a:pt x="210" y="254"/>
                    </a:lnTo>
                    <a:lnTo>
                      <a:pt x="210" y="270"/>
                    </a:lnTo>
                    <a:lnTo>
                      <a:pt x="212" y="274"/>
                    </a:lnTo>
                    <a:lnTo>
                      <a:pt x="214" y="278"/>
                    </a:lnTo>
                    <a:lnTo>
                      <a:pt x="226" y="284"/>
                    </a:lnTo>
                    <a:lnTo>
                      <a:pt x="250" y="292"/>
                    </a:lnTo>
                    <a:lnTo>
                      <a:pt x="250" y="292"/>
                    </a:lnTo>
                    <a:lnTo>
                      <a:pt x="262" y="298"/>
                    </a:lnTo>
                    <a:lnTo>
                      <a:pt x="276" y="304"/>
                    </a:lnTo>
                    <a:lnTo>
                      <a:pt x="294" y="318"/>
                    </a:lnTo>
                    <a:lnTo>
                      <a:pt x="300" y="326"/>
                    </a:lnTo>
                    <a:lnTo>
                      <a:pt x="302" y="330"/>
                    </a:lnTo>
                    <a:lnTo>
                      <a:pt x="302" y="334"/>
                    </a:lnTo>
                    <a:lnTo>
                      <a:pt x="296" y="336"/>
                    </a:lnTo>
                    <a:lnTo>
                      <a:pt x="296" y="336"/>
                    </a:lnTo>
                    <a:lnTo>
                      <a:pt x="290" y="338"/>
                    </a:lnTo>
                    <a:lnTo>
                      <a:pt x="286" y="340"/>
                    </a:lnTo>
                    <a:lnTo>
                      <a:pt x="284" y="344"/>
                    </a:lnTo>
                    <a:lnTo>
                      <a:pt x="286" y="346"/>
                    </a:lnTo>
                    <a:lnTo>
                      <a:pt x="290" y="348"/>
                    </a:lnTo>
                    <a:lnTo>
                      <a:pt x="296" y="352"/>
                    </a:lnTo>
                    <a:lnTo>
                      <a:pt x="308" y="354"/>
                    </a:lnTo>
                    <a:lnTo>
                      <a:pt x="320" y="356"/>
                    </a:lnTo>
                    <a:lnTo>
                      <a:pt x="320" y="356"/>
                    </a:lnTo>
                    <a:lnTo>
                      <a:pt x="336" y="356"/>
                    </a:lnTo>
                    <a:lnTo>
                      <a:pt x="348" y="360"/>
                    </a:lnTo>
                    <a:lnTo>
                      <a:pt x="356" y="362"/>
                    </a:lnTo>
                    <a:lnTo>
                      <a:pt x="362" y="366"/>
                    </a:lnTo>
                    <a:lnTo>
                      <a:pt x="364" y="368"/>
                    </a:lnTo>
                    <a:lnTo>
                      <a:pt x="360" y="368"/>
                    </a:lnTo>
                    <a:lnTo>
                      <a:pt x="352" y="368"/>
                    </a:lnTo>
                    <a:lnTo>
                      <a:pt x="340" y="368"/>
                    </a:lnTo>
                    <a:lnTo>
                      <a:pt x="340" y="368"/>
                    </a:lnTo>
                    <a:lnTo>
                      <a:pt x="320" y="366"/>
                    </a:lnTo>
                    <a:lnTo>
                      <a:pt x="298" y="364"/>
                    </a:lnTo>
                    <a:lnTo>
                      <a:pt x="250" y="366"/>
                    </a:lnTo>
                    <a:lnTo>
                      <a:pt x="228" y="368"/>
                    </a:lnTo>
                    <a:lnTo>
                      <a:pt x="208" y="372"/>
                    </a:lnTo>
                    <a:lnTo>
                      <a:pt x="192" y="376"/>
                    </a:lnTo>
                    <a:lnTo>
                      <a:pt x="182" y="382"/>
                    </a:lnTo>
                    <a:lnTo>
                      <a:pt x="182" y="382"/>
                    </a:lnTo>
                    <a:lnTo>
                      <a:pt x="176" y="388"/>
                    </a:lnTo>
                    <a:lnTo>
                      <a:pt x="172" y="394"/>
                    </a:lnTo>
                    <a:lnTo>
                      <a:pt x="170" y="402"/>
                    </a:lnTo>
                    <a:lnTo>
                      <a:pt x="168" y="410"/>
                    </a:lnTo>
                    <a:lnTo>
                      <a:pt x="170" y="416"/>
                    </a:lnTo>
                    <a:lnTo>
                      <a:pt x="176" y="420"/>
                    </a:lnTo>
                    <a:lnTo>
                      <a:pt x="184" y="422"/>
                    </a:lnTo>
                    <a:lnTo>
                      <a:pt x="196" y="420"/>
                    </a:lnTo>
                    <a:lnTo>
                      <a:pt x="196" y="420"/>
                    </a:lnTo>
                    <a:lnTo>
                      <a:pt x="208" y="418"/>
                    </a:lnTo>
                    <a:lnTo>
                      <a:pt x="216" y="418"/>
                    </a:lnTo>
                    <a:lnTo>
                      <a:pt x="220" y="418"/>
                    </a:lnTo>
                    <a:lnTo>
                      <a:pt x="224" y="420"/>
                    </a:lnTo>
                    <a:lnTo>
                      <a:pt x="226" y="422"/>
                    </a:lnTo>
                    <a:lnTo>
                      <a:pt x="230" y="424"/>
                    </a:lnTo>
                    <a:lnTo>
                      <a:pt x="236" y="424"/>
                    </a:lnTo>
                    <a:lnTo>
                      <a:pt x="246" y="424"/>
                    </a:lnTo>
                    <a:lnTo>
                      <a:pt x="246" y="424"/>
                    </a:lnTo>
                    <a:lnTo>
                      <a:pt x="256" y="422"/>
                    </a:lnTo>
                    <a:lnTo>
                      <a:pt x="260" y="422"/>
                    </a:lnTo>
                    <a:lnTo>
                      <a:pt x="260" y="424"/>
                    </a:lnTo>
                    <a:lnTo>
                      <a:pt x="260" y="428"/>
                    </a:lnTo>
                    <a:lnTo>
                      <a:pt x="258" y="434"/>
                    </a:lnTo>
                    <a:lnTo>
                      <a:pt x="256" y="440"/>
                    </a:lnTo>
                    <a:lnTo>
                      <a:pt x="258" y="450"/>
                    </a:lnTo>
                    <a:lnTo>
                      <a:pt x="266" y="460"/>
                    </a:lnTo>
                    <a:lnTo>
                      <a:pt x="266" y="460"/>
                    </a:lnTo>
                    <a:lnTo>
                      <a:pt x="270" y="464"/>
                    </a:lnTo>
                    <a:lnTo>
                      <a:pt x="276" y="468"/>
                    </a:lnTo>
                    <a:lnTo>
                      <a:pt x="282" y="470"/>
                    </a:lnTo>
                    <a:lnTo>
                      <a:pt x="288" y="472"/>
                    </a:lnTo>
                    <a:lnTo>
                      <a:pt x="302" y="470"/>
                    </a:lnTo>
                    <a:lnTo>
                      <a:pt x="316" y="466"/>
                    </a:lnTo>
                    <a:lnTo>
                      <a:pt x="330" y="460"/>
                    </a:lnTo>
                    <a:lnTo>
                      <a:pt x="342" y="450"/>
                    </a:lnTo>
                    <a:lnTo>
                      <a:pt x="354" y="442"/>
                    </a:lnTo>
                    <a:lnTo>
                      <a:pt x="366" y="432"/>
                    </a:lnTo>
                    <a:lnTo>
                      <a:pt x="366" y="432"/>
                    </a:lnTo>
                    <a:lnTo>
                      <a:pt x="372" y="426"/>
                    </a:lnTo>
                    <a:lnTo>
                      <a:pt x="372" y="428"/>
                    </a:lnTo>
                    <a:lnTo>
                      <a:pt x="372" y="430"/>
                    </a:lnTo>
                    <a:lnTo>
                      <a:pt x="366" y="440"/>
                    </a:lnTo>
                    <a:lnTo>
                      <a:pt x="356" y="452"/>
                    </a:lnTo>
                    <a:lnTo>
                      <a:pt x="342" y="464"/>
                    </a:lnTo>
                    <a:lnTo>
                      <a:pt x="326" y="476"/>
                    </a:lnTo>
                    <a:lnTo>
                      <a:pt x="316" y="482"/>
                    </a:lnTo>
                    <a:lnTo>
                      <a:pt x="306" y="484"/>
                    </a:lnTo>
                    <a:lnTo>
                      <a:pt x="296" y="486"/>
                    </a:lnTo>
                    <a:lnTo>
                      <a:pt x="286" y="486"/>
                    </a:lnTo>
                    <a:lnTo>
                      <a:pt x="286" y="486"/>
                    </a:lnTo>
                    <a:lnTo>
                      <a:pt x="270" y="482"/>
                    </a:lnTo>
                    <a:lnTo>
                      <a:pt x="256" y="476"/>
                    </a:lnTo>
                    <a:lnTo>
                      <a:pt x="246" y="468"/>
                    </a:lnTo>
                    <a:lnTo>
                      <a:pt x="238" y="460"/>
                    </a:lnTo>
                    <a:lnTo>
                      <a:pt x="228" y="452"/>
                    </a:lnTo>
                    <a:lnTo>
                      <a:pt x="218" y="446"/>
                    </a:lnTo>
                    <a:lnTo>
                      <a:pt x="206" y="440"/>
                    </a:lnTo>
                    <a:lnTo>
                      <a:pt x="190" y="438"/>
                    </a:lnTo>
                    <a:lnTo>
                      <a:pt x="190" y="438"/>
                    </a:lnTo>
                    <a:lnTo>
                      <a:pt x="160" y="440"/>
                    </a:lnTo>
                    <a:lnTo>
                      <a:pt x="150" y="440"/>
                    </a:lnTo>
                    <a:lnTo>
                      <a:pt x="144" y="444"/>
                    </a:lnTo>
                    <a:lnTo>
                      <a:pt x="140" y="446"/>
                    </a:lnTo>
                    <a:lnTo>
                      <a:pt x="140" y="450"/>
                    </a:lnTo>
                    <a:lnTo>
                      <a:pt x="144" y="456"/>
                    </a:lnTo>
                    <a:lnTo>
                      <a:pt x="150" y="462"/>
                    </a:lnTo>
                    <a:lnTo>
                      <a:pt x="150" y="462"/>
                    </a:lnTo>
                    <a:lnTo>
                      <a:pt x="166" y="476"/>
                    </a:lnTo>
                    <a:lnTo>
                      <a:pt x="182" y="490"/>
                    </a:lnTo>
                    <a:lnTo>
                      <a:pt x="184" y="494"/>
                    </a:lnTo>
                    <a:lnTo>
                      <a:pt x="184" y="496"/>
                    </a:lnTo>
                    <a:lnTo>
                      <a:pt x="182" y="498"/>
                    </a:lnTo>
                    <a:lnTo>
                      <a:pt x="174" y="500"/>
                    </a:lnTo>
                    <a:lnTo>
                      <a:pt x="160" y="502"/>
                    </a:lnTo>
                    <a:lnTo>
                      <a:pt x="160" y="502"/>
                    </a:lnTo>
                    <a:lnTo>
                      <a:pt x="142" y="502"/>
                    </a:lnTo>
                    <a:lnTo>
                      <a:pt x="124" y="506"/>
                    </a:lnTo>
                    <a:lnTo>
                      <a:pt x="110" y="512"/>
                    </a:lnTo>
                    <a:lnTo>
                      <a:pt x="98" y="518"/>
                    </a:lnTo>
                    <a:lnTo>
                      <a:pt x="90" y="526"/>
                    </a:lnTo>
                    <a:lnTo>
                      <a:pt x="88" y="534"/>
                    </a:lnTo>
                    <a:lnTo>
                      <a:pt x="88" y="538"/>
                    </a:lnTo>
                    <a:lnTo>
                      <a:pt x="88" y="542"/>
                    </a:lnTo>
                    <a:lnTo>
                      <a:pt x="92" y="546"/>
                    </a:lnTo>
                    <a:lnTo>
                      <a:pt x="96" y="550"/>
                    </a:lnTo>
                    <a:lnTo>
                      <a:pt x="96" y="550"/>
                    </a:lnTo>
                    <a:lnTo>
                      <a:pt x="100" y="552"/>
                    </a:lnTo>
                    <a:lnTo>
                      <a:pt x="104" y="552"/>
                    </a:lnTo>
                    <a:lnTo>
                      <a:pt x="114" y="552"/>
                    </a:lnTo>
                    <a:lnTo>
                      <a:pt x="124" y="552"/>
                    </a:lnTo>
                    <a:lnTo>
                      <a:pt x="130" y="554"/>
                    </a:lnTo>
                    <a:lnTo>
                      <a:pt x="138" y="558"/>
                    </a:lnTo>
                    <a:lnTo>
                      <a:pt x="138" y="558"/>
                    </a:lnTo>
                    <a:lnTo>
                      <a:pt x="146" y="562"/>
                    </a:lnTo>
                    <a:lnTo>
                      <a:pt x="154" y="566"/>
                    </a:lnTo>
                    <a:lnTo>
                      <a:pt x="162" y="566"/>
                    </a:lnTo>
                    <a:lnTo>
                      <a:pt x="170" y="564"/>
                    </a:lnTo>
                    <a:lnTo>
                      <a:pt x="186" y="560"/>
                    </a:lnTo>
                    <a:lnTo>
                      <a:pt x="200" y="552"/>
                    </a:lnTo>
                    <a:lnTo>
                      <a:pt x="200" y="552"/>
                    </a:lnTo>
                    <a:lnTo>
                      <a:pt x="206" y="552"/>
                    </a:lnTo>
                    <a:lnTo>
                      <a:pt x="212" y="552"/>
                    </a:lnTo>
                    <a:lnTo>
                      <a:pt x="226" y="556"/>
                    </a:lnTo>
                    <a:lnTo>
                      <a:pt x="244" y="562"/>
                    </a:lnTo>
                    <a:lnTo>
                      <a:pt x="256" y="566"/>
                    </a:lnTo>
                    <a:lnTo>
                      <a:pt x="272" y="566"/>
                    </a:lnTo>
                    <a:lnTo>
                      <a:pt x="272" y="566"/>
                    </a:lnTo>
                    <a:lnTo>
                      <a:pt x="286" y="566"/>
                    </a:lnTo>
                    <a:lnTo>
                      <a:pt x="294" y="564"/>
                    </a:lnTo>
                    <a:lnTo>
                      <a:pt x="298" y="560"/>
                    </a:lnTo>
                    <a:lnTo>
                      <a:pt x="302" y="556"/>
                    </a:lnTo>
                    <a:lnTo>
                      <a:pt x="306" y="554"/>
                    </a:lnTo>
                    <a:lnTo>
                      <a:pt x="312" y="552"/>
                    </a:lnTo>
                    <a:lnTo>
                      <a:pt x="322" y="552"/>
                    </a:lnTo>
                    <a:lnTo>
                      <a:pt x="336" y="558"/>
                    </a:lnTo>
                    <a:lnTo>
                      <a:pt x="336" y="558"/>
                    </a:lnTo>
                    <a:lnTo>
                      <a:pt x="346" y="560"/>
                    </a:lnTo>
                    <a:lnTo>
                      <a:pt x="356" y="560"/>
                    </a:lnTo>
                    <a:lnTo>
                      <a:pt x="376" y="560"/>
                    </a:lnTo>
                    <a:lnTo>
                      <a:pt x="394" y="556"/>
                    </a:lnTo>
                    <a:lnTo>
                      <a:pt x="412" y="552"/>
                    </a:lnTo>
                    <a:lnTo>
                      <a:pt x="426" y="548"/>
                    </a:lnTo>
                    <a:lnTo>
                      <a:pt x="436" y="548"/>
                    </a:lnTo>
                    <a:lnTo>
                      <a:pt x="438" y="548"/>
                    </a:lnTo>
                    <a:lnTo>
                      <a:pt x="440" y="550"/>
                    </a:lnTo>
                    <a:lnTo>
                      <a:pt x="442" y="554"/>
                    </a:lnTo>
                    <a:lnTo>
                      <a:pt x="440" y="560"/>
                    </a:lnTo>
                    <a:lnTo>
                      <a:pt x="440" y="560"/>
                    </a:lnTo>
                    <a:lnTo>
                      <a:pt x="438" y="564"/>
                    </a:lnTo>
                    <a:lnTo>
                      <a:pt x="438" y="570"/>
                    </a:lnTo>
                    <a:lnTo>
                      <a:pt x="440" y="572"/>
                    </a:lnTo>
                    <a:lnTo>
                      <a:pt x="442" y="576"/>
                    </a:lnTo>
                    <a:lnTo>
                      <a:pt x="450" y="578"/>
                    </a:lnTo>
                    <a:lnTo>
                      <a:pt x="462" y="578"/>
                    </a:lnTo>
                    <a:lnTo>
                      <a:pt x="474" y="574"/>
                    </a:lnTo>
                    <a:lnTo>
                      <a:pt x="486" y="570"/>
                    </a:lnTo>
                    <a:lnTo>
                      <a:pt x="510" y="558"/>
                    </a:lnTo>
                    <a:lnTo>
                      <a:pt x="510" y="558"/>
                    </a:lnTo>
                    <a:lnTo>
                      <a:pt x="518" y="552"/>
                    </a:lnTo>
                    <a:lnTo>
                      <a:pt x="528" y="552"/>
                    </a:lnTo>
                    <a:lnTo>
                      <a:pt x="544" y="550"/>
                    </a:lnTo>
                    <a:lnTo>
                      <a:pt x="550" y="550"/>
                    </a:lnTo>
                    <a:lnTo>
                      <a:pt x="556" y="546"/>
                    </a:lnTo>
                    <a:lnTo>
                      <a:pt x="560" y="538"/>
                    </a:lnTo>
                    <a:lnTo>
                      <a:pt x="562" y="526"/>
                    </a:lnTo>
                    <a:lnTo>
                      <a:pt x="562" y="526"/>
                    </a:lnTo>
                    <a:lnTo>
                      <a:pt x="562" y="520"/>
                    </a:lnTo>
                    <a:lnTo>
                      <a:pt x="560" y="518"/>
                    </a:lnTo>
                    <a:lnTo>
                      <a:pt x="558" y="514"/>
                    </a:lnTo>
                    <a:lnTo>
                      <a:pt x="556" y="514"/>
                    </a:lnTo>
                    <a:lnTo>
                      <a:pt x="546" y="512"/>
                    </a:lnTo>
                    <a:lnTo>
                      <a:pt x="536" y="512"/>
                    </a:lnTo>
                    <a:lnTo>
                      <a:pt x="526" y="514"/>
                    </a:lnTo>
                    <a:lnTo>
                      <a:pt x="518" y="514"/>
                    </a:lnTo>
                    <a:lnTo>
                      <a:pt x="512" y="512"/>
                    </a:lnTo>
                    <a:lnTo>
                      <a:pt x="510" y="510"/>
                    </a:lnTo>
                    <a:lnTo>
                      <a:pt x="508" y="506"/>
                    </a:lnTo>
                    <a:lnTo>
                      <a:pt x="508" y="506"/>
                    </a:lnTo>
                    <a:lnTo>
                      <a:pt x="510" y="500"/>
                    </a:lnTo>
                    <a:lnTo>
                      <a:pt x="512" y="494"/>
                    </a:lnTo>
                    <a:lnTo>
                      <a:pt x="514" y="490"/>
                    </a:lnTo>
                    <a:lnTo>
                      <a:pt x="520" y="488"/>
                    </a:lnTo>
                    <a:lnTo>
                      <a:pt x="532" y="482"/>
                    </a:lnTo>
                    <a:lnTo>
                      <a:pt x="550" y="472"/>
                    </a:lnTo>
                    <a:lnTo>
                      <a:pt x="550" y="472"/>
                    </a:lnTo>
                    <a:lnTo>
                      <a:pt x="554" y="468"/>
                    </a:lnTo>
                    <a:lnTo>
                      <a:pt x="556" y="464"/>
                    </a:lnTo>
                    <a:lnTo>
                      <a:pt x="556" y="460"/>
                    </a:lnTo>
                    <a:lnTo>
                      <a:pt x="556" y="456"/>
                    </a:lnTo>
                    <a:lnTo>
                      <a:pt x="552" y="448"/>
                    </a:lnTo>
                    <a:lnTo>
                      <a:pt x="548" y="442"/>
                    </a:lnTo>
                    <a:lnTo>
                      <a:pt x="546" y="436"/>
                    </a:lnTo>
                    <a:lnTo>
                      <a:pt x="548" y="434"/>
                    </a:lnTo>
                    <a:lnTo>
                      <a:pt x="550" y="432"/>
                    </a:lnTo>
                    <a:lnTo>
                      <a:pt x="560" y="430"/>
                    </a:lnTo>
                    <a:lnTo>
                      <a:pt x="582" y="434"/>
                    </a:lnTo>
                    <a:lnTo>
                      <a:pt x="582" y="434"/>
                    </a:lnTo>
                    <a:lnTo>
                      <a:pt x="602" y="436"/>
                    </a:lnTo>
                    <a:lnTo>
                      <a:pt x="620" y="434"/>
                    </a:lnTo>
                    <a:lnTo>
                      <a:pt x="636" y="430"/>
                    </a:lnTo>
                    <a:lnTo>
                      <a:pt x="650" y="424"/>
                    </a:lnTo>
                    <a:lnTo>
                      <a:pt x="660" y="418"/>
                    </a:lnTo>
                    <a:lnTo>
                      <a:pt x="666" y="410"/>
                    </a:lnTo>
                    <a:lnTo>
                      <a:pt x="668" y="402"/>
                    </a:lnTo>
                    <a:lnTo>
                      <a:pt x="668" y="400"/>
                    </a:lnTo>
                    <a:lnTo>
                      <a:pt x="666" y="396"/>
                    </a:lnTo>
                    <a:lnTo>
                      <a:pt x="666" y="396"/>
                    </a:lnTo>
                    <a:lnTo>
                      <a:pt x="664" y="394"/>
                    </a:lnTo>
                    <a:lnTo>
                      <a:pt x="664" y="392"/>
                    </a:lnTo>
                    <a:lnTo>
                      <a:pt x="666" y="388"/>
                    </a:lnTo>
                    <a:lnTo>
                      <a:pt x="680" y="382"/>
                    </a:lnTo>
                    <a:lnTo>
                      <a:pt x="684" y="378"/>
                    </a:lnTo>
                    <a:lnTo>
                      <a:pt x="684" y="376"/>
                    </a:lnTo>
                    <a:lnTo>
                      <a:pt x="684" y="372"/>
                    </a:lnTo>
                    <a:lnTo>
                      <a:pt x="678" y="366"/>
                    </a:lnTo>
                    <a:lnTo>
                      <a:pt x="662" y="356"/>
                    </a:lnTo>
                    <a:lnTo>
                      <a:pt x="662" y="356"/>
                    </a:lnTo>
                    <a:lnTo>
                      <a:pt x="648" y="350"/>
                    </a:lnTo>
                    <a:lnTo>
                      <a:pt x="644" y="348"/>
                    </a:lnTo>
                    <a:lnTo>
                      <a:pt x="644" y="346"/>
                    </a:lnTo>
                    <a:lnTo>
                      <a:pt x="650" y="346"/>
                    </a:lnTo>
                    <a:lnTo>
                      <a:pt x="662" y="348"/>
                    </a:lnTo>
                    <a:lnTo>
                      <a:pt x="674" y="348"/>
                    </a:lnTo>
                    <a:lnTo>
                      <a:pt x="686" y="348"/>
                    </a:lnTo>
                    <a:lnTo>
                      <a:pt x="690" y="348"/>
                    </a:lnTo>
                    <a:lnTo>
                      <a:pt x="694" y="346"/>
                    </a:lnTo>
                    <a:lnTo>
                      <a:pt x="696" y="344"/>
                    </a:lnTo>
                    <a:lnTo>
                      <a:pt x="694" y="340"/>
                    </a:lnTo>
                    <a:lnTo>
                      <a:pt x="694" y="340"/>
                    </a:lnTo>
                    <a:lnTo>
                      <a:pt x="690" y="332"/>
                    </a:lnTo>
                    <a:lnTo>
                      <a:pt x="684" y="328"/>
                    </a:lnTo>
                    <a:lnTo>
                      <a:pt x="680" y="324"/>
                    </a:lnTo>
                    <a:lnTo>
                      <a:pt x="674" y="324"/>
                    </a:lnTo>
                    <a:lnTo>
                      <a:pt x="658" y="326"/>
                    </a:lnTo>
                    <a:lnTo>
                      <a:pt x="638" y="328"/>
                    </a:lnTo>
                    <a:lnTo>
                      <a:pt x="638" y="328"/>
                    </a:lnTo>
                    <a:lnTo>
                      <a:pt x="614" y="328"/>
                    </a:lnTo>
                    <a:lnTo>
                      <a:pt x="592" y="328"/>
                    </a:lnTo>
                    <a:lnTo>
                      <a:pt x="584" y="328"/>
                    </a:lnTo>
                    <a:lnTo>
                      <a:pt x="578" y="326"/>
                    </a:lnTo>
                    <a:lnTo>
                      <a:pt x="576" y="324"/>
                    </a:lnTo>
                    <a:lnTo>
                      <a:pt x="580" y="320"/>
                    </a:lnTo>
                    <a:lnTo>
                      <a:pt x="580" y="320"/>
                    </a:lnTo>
                    <a:lnTo>
                      <a:pt x="588" y="318"/>
                    </a:lnTo>
                    <a:lnTo>
                      <a:pt x="602" y="314"/>
                    </a:lnTo>
                    <a:lnTo>
                      <a:pt x="644" y="312"/>
                    </a:lnTo>
                    <a:lnTo>
                      <a:pt x="692" y="310"/>
                    </a:lnTo>
                    <a:lnTo>
                      <a:pt x="730" y="306"/>
                    </a:lnTo>
                    <a:lnTo>
                      <a:pt x="730" y="306"/>
                    </a:lnTo>
                    <a:lnTo>
                      <a:pt x="742" y="304"/>
                    </a:lnTo>
                    <a:lnTo>
                      <a:pt x="750" y="300"/>
                    </a:lnTo>
                    <a:lnTo>
                      <a:pt x="752" y="296"/>
                    </a:lnTo>
                    <a:lnTo>
                      <a:pt x="752" y="290"/>
                    </a:lnTo>
                    <a:lnTo>
                      <a:pt x="752" y="284"/>
                    </a:lnTo>
                    <a:lnTo>
                      <a:pt x="754" y="284"/>
                    </a:lnTo>
                    <a:lnTo>
                      <a:pt x="762" y="286"/>
                    </a:lnTo>
                    <a:lnTo>
                      <a:pt x="762" y="286"/>
                    </a:lnTo>
                    <a:lnTo>
                      <a:pt x="770" y="290"/>
                    </a:lnTo>
                    <a:lnTo>
                      <a:pt x="780" y="292"/>
                    </a:lnTo>
                    <a:lnTo>
                      <a:pt x="790" y="294"/>
                    </a:lnTo>
                    <a:lnTo>
                      <a:pt x="800" y="292"/>
                    </a:lnTo>
                    <a:lnTo>
                      <a:pt x="812" y="290"/>
                    </a:lnTo>
                    <a:lnTo>
                      <a:pt x="822" y="286"/>
                    </a:lnTo>
                    <a:lnTo>
                      <a:pt x="832" y="278"/>
                    </a:lnTo>
                    <a:lnTo>
                      <a:pt x="842" y="270"/>
                    </a:lnTo>
                    <a:lnTo>
                      <a:pt x="842" y="270"/>
                    </a:lnTo>
                    <a:lnTo>
                      <a:pt x="852" y="260"/>
                    </a:lnTo>
                    <a:lnTo>
                      <a:pt x="866" y="248"/>
                    </a:lnTo>
                    <a:lnTo>
                      <a:pt x="882" y="238"/>
                    </a:lnTo>
                    <a:lnTo>
                      <a:pt x="902" y="228"/>
                    </a:lnTo>
                    <a:lnTo>
                      <a:pt x="954" y="204"/>
                    </a:lnTo>
                    <a:lnTo>
                      <a:pt x="1020" y="178"/>
                    </a:lnTo>
                    <a:lnTo>
                      <a:pt x="1020" y="178"/>
                    </a:lnTo>
                    <a:lnTo>
                      <a:pt x="1076" y="154"/>
                    </a:lnTo>
                    <a:lnTo>
                      <a:pt x="1092" y="146"/>
                    </a:lnTo>
                    <a:lnTo>
                      <a:pt x="1098" y="142"/>
                    </a:lnTo>
                    <a:lnTo>
                      <a:pt x="1098" y="140"/>
                    </a:lnTo>
                    <a:lnTo>
                      <a:pt x="1094" y="140"/>
                    </a:lnTo>
                    <a:lnTo>
                      <a:pt x="1084" y="140"/>
                    </a:lnTo>
                    <a:lnTo>
                      <a:pt x="1038" y="142"/>
                    </a:lnTo>
                    <a:lnTo>
                      <a:pt x="1038" y="142"/>
                    </a:lnTo>
                    <a:lnTo>
                      <a:pt x="1014" y="144"/>
                    </a:lnTo>
                    <a:lnTo>
                      <a:pt x="1002" y="144"/>
                    </a:lnTo>
                    <a:lnTo>
                      <a:pt x="1000" y="142"/>
                    </a:lnTo>
                    <a:lnTo>
                      <a:pt x="1000" y="142"/>
                    </a:lnTo>
                    <a:lnTo>
                      <a:pt x="1006" y="138"/>
                    </a:lnTo>
                    <a:lnTo>
                      <a:pt x="1034" y="130"/>
                    </a:lnTo>
                    <a:lnTo>
                      <a:pt x="1072" y="122"/>
                    </a:lnTo>
                    <a:lnTo>
                      <a:pt x="1072" y="122"/>
                    </a:lnTo>
                    <a:lnTo>
                      <a:pt x="1118" y="112"/>
                    </a:lnTo>
                    <a:lnTo>
                      <a:pt x="1172" y="100"/>
                    </a:lnTo>
                    <a:lnTo>
                      <a:pt x="1198" y="92"/>
                    </a:lnTo>
                    <a:lnTo>
                      <a:pt x="1218" y="84"/>
                    </a:lnTo>
                    <a:lnTo>
                      <a:pt x="1232" y="76"/>
                    </a:lnTo>
                    <a:lnTo>
                      <a:pt x="1236" y="72"/>
                    </a:lnTo>
                    <a:lnTo>
                      <a:pt x="1236" y="68"/>
                    </a:lnTo>
                    <a:lnTo>
                      <a:pt x="1236" y="68"/>
                    </a:lnTo>
                    <a:lnTo>
                      <a:pt x="1236" y="64"/>
                    </a:lnTo>
                    <a:lnTo>
                      <a:pt x="1234" y="62"/>
                    </a:lnTo>
                    <a:lnTo>
                      <a:pt x="1224" y="58"/>
                    </a:lnTo>
                    <a:lnTo>
                      <a:pt x="1210" y="58"/>
                    </a:lnTo>
                    <a:lnTo>
                      <a:pt x="1196" y="56"/>
                    </a:lnTo>
                    <a:lnTo>
                      <a:pt x="1182" y="56"/>
                    </a:lnTo>
                    <a:lnTo>
                      <a:pt x="1168" y="54"/>
                    </a:lnTo>
                    <a:lnTo>
                      <a:pt x="1160" y="50"/>
                    </a:lnTo>
                    <a:lnTo>
                      <a:pt x="1158" y="48"/>
                    </a:lnTo>
                    <a:lnTo>
                      <a:pt x="1156" y="44"/>
                    </a:lnTo>
                    <a:lnTo>
                      <a:pt x="1156" y="44"/>
                    </a:lnTo>
                    <a:lnTo>
                      <a:pt x="1156" y="40"/>
                    </a:lnTo>
                    <a:lnTo>
                      <a:pt x="1154" y="36"/>
                    </a:lnTo>
                    <a:lnTo>
                      <a:pt x="1146" y="30"/>
                    </a:lnTo>
                    <a:lnTo>
                      <a:pt x="1136" y="26"/>
                    </a:lnTo>
                    <a:lnTo>
                      <a:pt x="1122" y="24"/>
                    </a:lnTo>
                    <a:lnTo>
                      <a:pt x="1094" y="20"/>
                    </a:lnTo>
                    <a:lnTo>
                      <a:pt x="1078" y="20"/>
                    </a:lnTo>
                    <a:lnTo>
                      <a:pt x="1078" y="20"/>
                    </a:lnTo>
                    <a:lnTo>
                      <a:pt x="1062" y="22"/>
                    </a:lnTo>
                    <a:lnTo>
                      <a:pt x="1050" y="22"/>
                    </a:lnTo>
                    <a:lnTo>
                      <a:pt x="1038" y="22"/>
                    </a:lnTo>
                    <a:lnTo>
                      <a:pt x="1018" y="30"/>
                    </a:lnTo>
                    <a:lnTo>
                      <a:pt x="1018" y="30"/>
                    </a:lnTo>
                    <a:lnTo>
                      <a:pt x="1004" y="34"/>
                    </a:lnTo>
                    <a:lnTo>
                      <a:pt x="990" y="38"/>
                    </a:lnTo>
                    <a:lnTo>
                      <a:pt x="962" y="40"/>
                    </a:lnTo>
                    <a:lnTo>
                      <a:pt x="948" y="40"/>
                    </a:lnTo>
                    <a:lnTo>
                      <a:pt x="948" y="40"/>
                    </a:lnTo>
                    <a:lnTo>
                      <a:pt x="948" y="38"/>
                    </a:lnTo>
                    <a:lnTo>
                      <a:pt x="958" y="36"/>
                    </a:lnTo>
                    <a:lnTo>
                      <a:pt x="958" y="36"/>
                    </a:lnTo>
                    <a:lnTo>
                      <a:pt x="986" y="30"/>
                    </a:lnTo>
                    <a:lnTo>
                      <a:pt x="1004" y="24"/>
                    </a:lnTo>
                    <a:lnTo>
                      <a:pt x="1008" y="22"/>
                    </a:lnTo>
                    <a:lnTo>
                      <a:pt x="1008" y="20"/>
                    </a:lnTo>
                    <a:lnTo>
                      <a:pt x="1006" y="20"/>
                    </a:lnTo>
                    <a:lnTo>
                      <a:pt x="998" y="18"/>
                    </a:lnTo>
                    <a:lnTo>
                      <a:pt x="980" y="16"/>
                    </a:lnTo>
                    <a:lnTo>
                      <a:pt x="980" y="16"/>
                    </a:lnTo>
                    <a:lnTo>
                      <a:pt x="958" y="16"/>
                    </a:lnTo>
                    <a:lnTo>
                      <a:pt x="942" y="14"/>
                    </a:lnTo>
                    <a:lnTo>
                      <a:pt x="912" y="6"/>
                    </a:lnTo>
                    <a:lnTo>
                      <a:pt x="900" y="2"/>
                    </a:lnTo>
                    <a:lnTo>
                      <a:pt x="888" y="0"/>
                    </a:lnTo>
                    <a:lnTo>
                      <a:pt x="874" y="0"/>
                    </a:lnTo>
                    <a:lnTo>
                      <a:pt x="858" y="2"/>
                    </a:lnTo>
                    <a:lnTo>
                      <a:pt x="858" y="2"/>
                    </a:lnTo>
                    <a:lnTo>
                      <a:pt x="830" y="4"/>
                    </a:lnTo>
                    <a:lnTo>
                      <a:pt x="808" y="4"/>
                    </a:lnTo>
                    <a:lnTo>
                      <a:pt x="788" y="4"/>
                    </a:lnTo>
                    <a:lnTo>
                      <a:pt x="776" y="6"/>
                    </a:lnTo>
                    <a:lnTo>
                      <a:pt x="762" y="10"/>
                    </a:lnTo>
                    <a:lnTo>
                      <a:pt x="762" y="10"/>
                    </a:lnTo>
                    <a:lnTo>
                      <a:pt x="746" y="14"/>
                    </a:lnTo>
                    <a:lnTo>
                      <a:pt x="728" y="14"/>
                    </a:lnTo>
                    <a:lnTo>
                      <a:pt x="690" y="10"/>
                    </a:lnTo>
                    <a:lnTo>
                      <a:pt x="666" y="10"/>
                    </a:lnTo>
                    <a:lnTo>
                      <a:pt x="640" y="10"/>
                    </a:lnTo>
                    <a:lnTo>
                      <a:pt x="608" y="12"/>
                    </a:lnTo>
                    <a:lnTo>
                      <a:pt x="574" y="20"/>
                    </a:lnTo>
                    <a:lnTo>
                      <a:pt x="574" y="20"/>
                    </a:lnTo>
                    <a:lnTo>
                      <a:pt x="556" y="22"/>
                    </a:lnTo>
                    <a:lnTo>
                      <a:pt x="540" y="22"/>
                    </a:lnTo>
                    <a:lnTo>
                      <a:pt x="526" y="20"/>
                    </a:lnTo>
                    <a:lnTo>
                      <a:pt x="514" y="16"/>
                    </a:lnTo>
                    <a:lnTo>
                      <a:pt x="500" y="14"/>
                    </a:lnTo>
                    <a:lnTo>
                      <a:pt x="490" y="12"/>
                    </a:lnTo>
                    <a:lnTo>
                      <a:pt x="478" y="14"/>
                    </a:lnTo>
                    <a:lnTo>
                      <a:pt x="466" y="18"/>
                    </a:lnTo>
                    <a:lnTo>
                      <a:pt x="466" y="18"/>
                    </a:lnTo>
                    <a:lnTo>
                      <a:pt x="454" y="22"/>
                    </a:lnTo>
                    <a:lnTo>
                      <a:pt x="442" y="24"/>
                    </a:lnTo>
                    <a:lnTo>
                      <a:pt x="432" y="24"/>
                    </a:lnTo>
                    <a:lnTo>
                      <a:pt x="422" y="24"/>
                    </a:lnTo>
                    <a:lnTo>
                      <a:pt x="416" y="22"/>
                    </a:lnTo>
                    <a:lnTo>
                      <a:pt x="412" y="24"/>
                    </a:lnTo>
                    <a:lnTo>
                      <a:pt x="416" y="28"/>
                    </a:lnTo>
                    <a:lnTo>
                      <a:pt x="424" y="36"/>
                    </a:lnTo>
                    <a:lnTo>
                      <a:pt x="424" y="36"/>
                    </a:lnTo>
                    <a:lnTo>
                      <a:pt x="430" y="44"/>
                    </a:lnTo>
                    <a:lnTo>
                      <a:pt x="430" y="46"/>
                    </a:lnTo>
                    <a:lnTo>
                      <a:pt x="430" y="48"/>
                    </a:lnTo>
                    <a:lnTo>
                      <a:pt x="424" y="48"/>
                    </a:lnTo>
                    <a:lnTo>
                      <a:pt x="414" y="46"/>
                    </a:lnTo>
                    <a:lnTo>
                      <a:pt x="404" y="44"/>
                    </a:lnTo>
                    <a:lnTo>
                      <a:pt x="392" y="42"/>
                    </a:lnTo>
                    <a:lnTo>
                      <a:pt x="384" y="44"/>
                    </a:lnTo>
                    <a:lnTo>
                      <a:pt x="380" y="46"/>
                    </a:lnTo>
                    <a:lnTo>
                      <a:pt x="378" y="50"/>
                    </a:lnTo>
                    <a:lnTo>
                      <a:pt x="378" y="50"/>
                    </a:lnTo>
                    <a:lnTo>
                      <a:pt x="376" y="58"/>
                    </a:lnTo>
                    <a:lnTo>
                      <a:pt x="372" y="62"/>
                    </a:lnTo>
                    <a:lnTo>
                      <a:pt x="366" y="66"/>
                    </a:lnTo>
                    <a:lnTo>
                      <a:pt x="360" y="68"/>
                    </a:lnTo>
                    <a:lnTo>
                      <a:pt x="352" y="70"/>
                    </a:lnTo>
                    <a:lnTo>
                      <a:pt x="340" y="70"/>
                    </a:lnTo>
                    <a:lnTo>
                      <a:pt x="312" y="68"/>
                    </a:lnTo>
                    <a:lnTo>
                      <a:pt x="312" y="68"/>
                    </a:lnTo>
                    <a:lnTo>
                      <a:pt x="300" y="66"/>
                    </a:lnTo>
                    <a:lnTo>
                      <a:pt x="292" y="64"/>
                    </a:lnTo>
                    <a:lnTo>
                      <a:pt x="290" y="60"/>
                    </a:lnTo>
                    <a:lnTo>
                      <a:pt x="290" y="58"/>
                    </a:lnTo>
                    <a:lnTo>
                      <a:pt x="290" y="56"/>
                    </a:lnTo>
                    <a:lnTo>
                      <a:pt x="288" y="54"/>
                    </a:lnTo>
                    <a:lnTo>
                      <a:pt x="280" y="52"/>
                    </a:lnTo>
                    <a:lnTo>
                      <a:pt x="264" y="52"/>
                    </a:lnTo>
                    <a:lnTo>
                      <a:pt x="264" y="52"/>
                    </a:lnTo>
                    <a:lnTo>
                      <a:pt x="250" y="52"/>
                    </a:lnTo>
                    <a:lnTo>
                      <a:pt x="244" y="52"/>
                    </a:lnTo>
                    <a:lnTo>
                      <a:pt x="244" y="56"/>
                    </a:lnTo>
                    <a:lnTo>
                      <a:pt x="246" y="60"/>
                    </a:lnTo>
                    <a:lnTo>
                      <a:pt x="248" y="64"/>
                    </a:lnTo>
                    <a:lnTo>
                      <a:pt x="248" y="66"/>
                    </a:lnTo>
                    <a:lnTo>
                      <a:pt x="248" y="68"/>
                    </a:lnTo>
                    <a:lnTo>
                      <a:pt x="240" y="72"/>
                    </a:lnTo>
                    <a:lnTo>
                      <a:pt x="224" y="76"/>
                    </a:lnTo>
                    <a:lnTo>
                      <a:pt x="224" y="76"/>
                    </a:lnTo>
                    <a:lnTo>
                      <a:pt x="208" y="78"/>
                    </a:lnTo>
                    <a:lnTo>
                      <a:pt x="206" y="78"/>
                    </a:lnTo>
                    <a:lnTo>
                      <a:pt x="206" y="80"/>
                    </a:lnTo>
                    <a:lnTo>
                      <a:pt x="212" y="82"/>
                    </a:lnTo>
                    <a:lnTo>
                      <a:pt x="224" y="86"/>
                    </a:lnTo>
                    <a:lnTo>
                      <a:pt x="248" y="92"/>
                    </a:lnTo>
                    <a:lnTo>
                      <a:pt x="254" y="94"/>
                    </a:lnTo>
                    <a:lnTo>
                      <a:pt x="252" y="96"/>
                    </a:lnTo>
                    <a:lnTo>
                      <a:pt x="248" y="98"/>
                    </a:lnTo>
                    <a:lnTo>
                      <a:pt x="248" y="98"/>
                    </a:lnTo>
                    <a:lnTo>
                      <a:pt x="238" y="98"/>
                    </a:lnTo>
                    <a:lnTo>
                      <a:pt x="228" y="98"/>
                    </a:lnTo>
                    <a:lnTo>
                      <a:pt x="206" y="92"/>
                    </a:lnTo>
                    <a:lnTo>
                      <a:pt x="194" y="90"/>
                    </a:lnTo>
                    <a:lnTo>
                      <a:pt x="180" y="88"/>
                    </a:lnTo>
                    <a:lnTo>
                      <a:pt x="166" y="86"/>
                    </a:lnTo>
                    <a:lnTo>
                      <a:pt x="146" y="88"/>
                    </a:lnTo>
                    <a:lnTo>
                      <a:pt x="146" y="88"/>
                    </a:lnTo>
                    <a:lnTo>
                      <a:pt x="130" y="92"/>
                    </a:lnTo>
                    <a:lnTo>
                      <a:pt x="120" y="94"/>
                    </a:lnTo>
                    <a:lnTo>
                      <a:pt x="112" y="98"/>
                    </a:lnTo>
                    <a:lnTo>
                      <a:pt x="108" y="102"/>
                    </a:lnTo>
                    <a:lnTo>
                      <a:pt x="104" y="106"/>
                    </a:lnTo>
                    <a:lnTo>
                      <a:pt x="100" y="106"/>
                    </a:lnTo>
                    <a:lnTo>
                      <a:pt x="92" y="108"/>
                    </a:lnTo>
                    <a:lnTo>
                      <a:pt x="80" y="106"/>
                    </a:lnTo>
                    <a:lnTo>
                      <a:pt x="80" y="106"/>
                    </a:lnTo>
                    <a:lnTo>
                      <a:pt x="66" y="104"/>
                    </a:lnTo>
                    <a:lnTo>
                      <a:pt x="50" y="104"/>
                    </a:lnTo>
                    <a:lnTo>
                      <a:pt x="36" y="108"/>
                    </a:lnTo>
                    <a:lnTo>
                      <a:pt x="22" y="112"/>
                    </a:lnTo>
                    <a:lnTo>
                      <a:pt x="12" y="118"/>
                    </a:lnTo>
                    <a:lnTo>
                      <a:pt x="4" y="124"/>
                    </a:lnTo>
                    <a:lnTo>
                      <a:pt x="0" y="130"/>
                    </a:lnTo>
                    <a:lnTo>
                      <a:pt x="2" y="134"/>
                    </a:lnTo>
                    <a:lnTo>
                      <a:pt x="4" y="138"/>
                    </a:lnTo>
                    <a:lnTo>
                      <a:pt x="4" y="138"/>
                    </a:lnTo>
                    <a:lnTo>
                      <a:pt x="8" y="142"/>
                    </a:lnTo>
                    <a:lnTo>
                      <a:pt x="12" y="144"/>
                    </a:lnTo>
                    <a:lnTo>
                      <a:pt x="16" y="144"/>
                    </a:lnTo>
                    <a:lnTo>
                      <a:pt x="22" y="144"/>
                    </a:lnTo>
                    <a:lnTo>
                      <a:pt x="32" y="144"/>
                    </a:lnTo>
                    <a:lnTo>
                      <a:pt x="36" y="144"/>
                    </a:lnTo>
                    <a:lnTo>
                      <a:pt x="44" y="148"/>
                    </a:lnTo>
                    <a:lnTo>
                      <a:pt x="44" y="14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0" name="Freeform 6107">
                <a:extLst>
                  <a:ext uri="{FF2B5EF4-FFF2-40B4-BE49-F238E27FC236}">
                    <a16:creationId xmlns:a16="http://schemas.microsoft.com/office/drawing/2014/main" id="{9C1D5E21-D5BA-44EA-AEFA-9B8B8D887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5530" y="1211263"/>
                <a:ext cx="121920" cy="48260"/>
              </a:xfrm>
              <a:custGeom>
                <a:avLst/>
                <a:gdLst/>
                <a:ahLst/>
                <a:cxnLst>
                  <a:cxn ang="0">
                    <a:pos x="2" y="16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4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2" y="42"/>
                  </a:cxn>
                  <a:cxn ang="0">
                    <a:pos x="26" y="46"/>
                  </a:cxn>
                  <a:cxn ang="0">
                    <a:pos x="26" y="52"/>
                  </a:cxn>
                  <a:cxn ang="0">
                    <a:pos x="28" y="56"/>
                  </a:cxn>
                  <a:cxn ang="0">
                    <a:pos x="30" y="62"/>
                  </a:cxn>
                  <a:cxn ang="0">
                    <a:pos x="36" y="66"/>
                  </a:cxn>
                  <a:cxn ang="0">
                    <a:pos x="46" y="72"/>
                  </a:cxn>
                  <a:cxn ang="0">
                    <a:pos x="46" y="72"/>
                  </a:cxn>
                  <a:cxn ang="0">
                    <a:pos x="56" y="76"/>
                  </a:cxn>
                  <a:cxn ang="0">
                    <a:pos x="66" y="76"/>
                  </a:cxn>
                  <a:cxn ang="0">
                    <a:pos x="72" y="76"/>
                  </a:cxn>
                  <a:cxn ang="0">
                    <a:pos x="80" y="74"/>
                  </a:cxn>
                  <a:cxn ang="0">
                    <a:pos x="94" y="68"/>
                  </a:cxn>
                  <a:cxn ang="0">
                    <a:pos x="104" y="66"/>
                  </a:cxn>
                  <a:cxn ang="0">
                    <a:pos x="118" y="68"/>
                  </a:cxn>
                  <a:cxn ang="0">
                    <a:pos x="118" y="68"/>
                  </a:cxn>
                  <a:cxn ang="0">
                    <a:pos x="148" y="70"/>
                  </a:cxn>
                  <a:cxn ang="0">
                    <a:pos x="176" y="72"/>
                  </a:cxn>
                  <a:cxn ang="0">
                    <a:pos x="184" y="70"/>
                  </a:cxn>
                  <a:cxn ang="0">
                    <a:pos x="192" y="68"/>
                  </a:cxn>
                  <a:cxn ang="0">
                    <a:pos x="192" y="66"/>
                  </a:cxn>
                  <a:cxn ang="0">
                    <a:pos x="192" y="62"/>
                  </a:cxn>
                  <a:cxn ang="0">
                    <a:pos x="188" y="58"/>
                  </a:cxn>
                  <a:cxn ang="0">
                    <a:pos x="188" y="58"/>
                  </a:cxn>
                  <a:cxn ang="0">
                    <a:pos x="174" y="42"/>
                  </a:cxn>
                  <a:cxn ang="0">
                    <a:pos x="166" y="34"/>
                  </a:cxn>
                  <a:cxn ang="0">
                    <a:pos x="156" y="26"/>
                  </a:cxn>
                  <a:cxn ang="0">
                    <a:pos x="144" y="18"/>
                  </a:cxn>
                  <a:cxn ang="0">
                    <a:pos x="130" y="12"/>
                  </a:cxn>
                  <a:cxn ang="0">
                    <a:pos x="114" y="10"/>
                  </a:cxn>
                  <a:cxn ang="0">
                    <a:pos x="96" y="10"/>
                  </a:cxn>
                  <a:cxn ang="0">
                    <a:pos x="96" y="10"/>
                  </a:cxn>
                  <a:cxn ang="0">
                    <a:pos x="76" y="8"/>
                  </a:cxn>
                  <a:cxn ang="0">
                    <a:pos x="58" y="6"/>
                  </a:cxn>
                  <a:cxn ang="0">
                    <a:pos x="30" y="2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4" y="6"/>
                  </a:cxn>
                  <a:cxn ang="0">
                    <a:pos x="2" y="16"/>
                  </a:cxn>
                  <a:cxn ang="0">
                    <a:pos x="2" y="16"/>
                  </a:cxn>
                </a:cxnLst>
                <a:rect l="0" t="0" r="r" b="b"/>
                <a:pathLst>
                  <a:path w="192" h="76">
                    <a:moveTo>
                      <a:pt x="2" y="16"/>
                    </a:moveTo>
                    <a:lnTo>
                      <a:pt x="2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2" y="42"/>
                    </a:lnTo>
                    <a:lnTo>
                      <a:pt x="26" y="46"/>
                    </a:lnTo>
                    <a:lnTo>
                      <a:pt x="26" y="52"/>
                    </a:lnTo>
                    <a:lnTo>
                      <a:pt x="28" y="56"/>
                    </a:lnTo>
                    <a:lnTo>
                      <a:pt x="30" y="62"/>
                    </a:lnTo>
                    <a:lnTo>
                      <a:pt x="36" y="66"/>
                    </a:lnTo>
                    <a:lnTo>
                      <a:pt x="46" y="72"/>
                    </a:lnTo>
                    <a:lnTo>
                      <a:pt x="46" y="72"/>
                    </a:lnTo>
                    <a:lnTo>
                      <a:pt x="56" y="76"/>
                    </a:lnTo>
                    <a:lnTo>
                      <a:pt x="66" y="76"/>
                    </a:lnTo>
                    <a:lnTo>
                      <a:pt x="72" y="76"/>
                    </a:lnTo>
                    <a:lnTo>
                      <a:pt x="80" y="74"/>
                    </a:lnTo>
                    <a:lnTo>
                      <a:pt x="94" y="68"/>
                    </a:lnTo>
                    <a:lnTo>
                      <a:pt x="104" y="66"/>
                    </a:lnTo>
                    <a:lnTo>
                      <a:pt x="118" y="68"/>
                    </a:lnTo>
                    <a:lnTo>
                      <a:pt x="118" y="68"/>
                    </a:lnTo>
                    <a:lnTo>
                      <a:pt x="148" y="70"/>
                    </a:lnTo>
                    <a:lnTo>
                      <a:pt x="176" y="72"/>
                    </a:lnTo>
                    <a:lnTo>
                      <a:pt x="184" y="70"/>
                    </a:lnTo>
                    <a:lnTo>
                      <a:pt x="192" y="68"/>
                    </a:lnTo>
                    <a:lnTo>
                      <a:pt x="192" y="66"/>
                    </a:lnTo>
                    <a:lnTo>
                      <a:pt x="192" y="62"/>
                    </a:lnTo>
                    <a:lnTo>
                      <a:pt x="188" y="58"/>
                    </a:lnTo>
                    <a:lnTo>
                      <a:pt x="188" y="58"/>
                    </a:lnTo>
                    <a:lnTo>
                      <a:pt x="174" y="42"/>
                    </a:lnTo>
                    <a:lnTo>
                      <a:pt x="166" y="34"/>
                    </a:lnTo>
                    <a:lnTo>
                      <a:pt x="156" y="26"/>
                    </a:lnTo>
                    <a:lnTo>
                      <a:pt x="144" y="18"/>
                    </a:lnTo>
                    <a:lnTo>
                      <a:pt x="130" y="12"/>
                    </a:lnTo>
                    <a:lnTo>
                      <a:pt x="114" y="10"/>
                    </a:lnTo>
                    <a:lnTo>
                      <a:pt x="96" y="10"/>
                    </a:lnTo>
                    <a:lnTo>
                      <a:pt x="96" y="10"/>
                    </a:lnTo>
                    <a:lnTo>
                      <a:pt x="76" y="8"/>
                    </a:lnTo>
                    <a:lnTo>
                      <a:pt x="58" y="6"/>
                    </a:lnTo>
                    <a:lnTo>
                      <a:pt x="30" y="2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4" y="6"/>
                    </a:lnTo>
                    <a:lnTo>
                      <a:pt x="2" y="16"/>
                    </a:lnTo>
                    <a:lnTo>
                      <a:pt x="2" y="1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1" name="Freeform 6108">
                <a:extLst>
                  <a:ext uri="{FF2B5EF4-FFF2-40B4-BE49-F238E27FC236}">
                    <a16:creationId xmlns:a16="http://schemas.microsoft.com/office/drawing/2014/main" id="{7D5876BB-1416-4CE5-8E4A-00FF40740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760" y="1103313"/>
                <a:ext cx="29210" cy="1143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8" y="18"/>
                  </a:cxn>
                  <a:cxn ang="0">
                    <a:pos x="14" y="18"/>
                  </a:cxn>
                  <a:cxn ang="0">
                    <a:pos x="30" y="12"/>
                  </a:cxn>
                  <a:cxn ang="0">
                    <a:pos x="42" y="4"/>
                  </a:cxn>
                  <a:cxn ang="0">
                    <a:pos x="46" y="2"/>
                  </a:cxn>
                  <a:cxn ang="0">
                    <a:pos x="44" y="0"/>
                  </a:cxn>
                  <a:cxn ang="0">
                    <a:pos x="44" y="0"/>
                  </a:cxn>
                  <a:cxn ang="0">
                    <a:pos x="32" y="2"/>
                  </a:cxn>
                  <a:cxn ang="0">
                    <a:pos x="16" y="6"/>
                  </a:cxn>
                  <a:cxn ang="0">
                    <a:pos x="2" y="14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2" y="18"/>
                  </a:cxn>
                </a:cxnLst>
                <a:rect l="0" t="0" r="r" b="b"/>
                <a:pathLst>
                  <a:path w="46" h="18">
                    <a:moveTo>
                      <a:pt x="2" y="18"/>
                    </a:moveTo>
                    <a:lnTo>
                      <a:pt x="2" y="18"/>
                    </a:lnTo>
                    <a:lnTo>
                      <a:pt x="8" y="18"/>
                    </a:lnTo>
                    <a:lnTo>
                      <a:pt x="14" y="18"/>
                    </a:lnTo>
                    <a:lnTo>
                      <a:pt x="30" y="12"/>
                    </a:lnTo>
                    <a:lnTo>
                      <a:pt x="42" y="4"/>
                    </a:lnTo>
                    <a:lnTo>
                      <a:pt x="46" y="2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32" y="2"/>
                    </a:lnTo>
                    <a:lnTo>
                      <a:pt x="16" y="6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2" y="1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2" name="Freeform 6109">
                <a:extLst>
                  <a:ext uri="{FF2B5EF4-FFF2-40B4-BE49-F238E27FC236}">
                    <a16:creationId xmlns:a16="http://schemas.microsoft.com/office/drawing/2014/main" id="{365FEC51-7D41-4D35-A8FA-280714FA8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4530" y="1190943"/>
                <a:ext cx="138430" cy="102870"/>
              </a:xfrm>
              <a:custGeom>
                <a:avLst/>
                <a:gdLst/>
                <a:ahLst/>
                <a:cxnLst>
                  <a:cxn ang="0">
                    <a:pos x="166" y="92"/>
                  </a:cxn>
                  <a:cxn ang="0">
                    <a:pos x="186" y="66"/>
                  </a:cxn>
                  <a:cxn ang="0">
                    <a:pos x="216" y="36"/>
                  </a:cxn>
                  <a:cxn ang="0">
                    <a:pos x="218" y="28"/>
                  </a:cxn>
                  <a:cxn ang="0">
                    <a:pos x="216" y="22"/>
                  </a:cxn>
                  <a:cxn ang="0">
                    <a:pos x="204" y="16"/>
                  </a:cxn>
                  <a:cxn ang="0">
                    <a:pos x="190" y="12"/>
                  </a:cxn>
                  <a:cxn ang="0">
                    <a:pos x="172" y="12"/>
                  </a:cxn>
                  <a:cxn ang="0">
                    <a:pos x="156" y="16"/>
                  </a:cxn>
                  <a:cxn ang="0">
                    <a:pos x="140" y="12"/>
                  </a:cxn>
                  <a:cxn ang="0">
                    <a:pos x="122" y="4"/>
                  </a:cxn>
                  <a:cxn ang="0">
                    <a:pos x="106" y="0"/>
                  </a:cxn>
                  <a:cxn ang="0">
                    <a:pos x="84" y="0"/>
                  </a:cxn>
                  <a:cxn ang="0">
                    <a:pos x="48" y="6"/>
                  </a:cxn>
                  <a:cxn ang="0">
                    <a:pos x="20" y="16"/>
                  </a:cxn>
                  <a:cxn ang="0">
                    <a:pos x="16" y="24"/>
                  </a:cxn>
                  <a:cxn ang="0">
                    <a:pos x="22" y="30"/>
                  </a:cxn>
                  <a:cxn ang="0">
                    <a:pos x="18" y="32"/>
                  </a:cxn>
                  <a:cxn ang="0">
                    <a:pos x="6" y="32"/>
                  </a:cxn>
                  <a:cxn ang="0">
                    <a:pos x="0" y="48"/>
                  </a:cxn>
                  <a:cxn ang="0">
                    <a:pos x="0" y="74"/>
                  </a:cxn>
                  <a:cxn ang="0">
                    <a:pos x="2" y="98"/>
                  </a:cxn>
                  <a:cxn ang="0">
                    <a:pos x="10" y="114"/>
                  </a:cxn>
                  <a:cxn ang="0">
                    <a:pos x="20" y="134"/>
                  </a:cxn>
                  <a:cxn ang="0">
                    <a:pos x="20" y="142"/>
                  </a:cxn>
                  <a:cxn ang="0">
                    <a:pos x="22" y="154"/>
                  </a:cxn>
                  <a:cxn ang="0">
                    <a:pos x="30" y="156"/>
                  </a:cxn>
                  <a:cxn ang="0">
                    <a:pos x="54" y="156"/>
                  </a:cxn>
                  <a:cxn ang="0">
                    <a:pos x="62" y="160"/>
                  </a:cxn>
                  <a:cxn ang="0">
                    <a:pos x="70" y="160"/>
                  </a:cxn>
                  <a:cxn ang="0">
                    <a:pos x="76" y="146"/>
                  </a:cxn>
                  <a:cxn ang="0">
                    <a:pos x="82" y="138"/>
                  </a:cxn>
                  <a:cxn ang="0">
                    <a:pos x="90" y="132"/>
                  </a:cxn>
                  <a:cxn ang="0">
                    <a:pos x="90" y="122"/>
                  </a:cxn>
                  <a:cxn ang="0">
                    <a:pos x="86" y="114"/>
                  </a:cxn>
                  <a:cxn ang="0">
                    <a:pos x="84" y="106"/>
                  </a:cxn>
                  <a:cxn ang="0">
                    <a:pos x="88" y="104"/>
                  </a:cxn>
                  <a:cxn ang="0">
                    <a:pos x="112" y="106"/>
                  </a:cxn>
                  <a:cxn ang="0">
                    <a:pos x="142" y="106"/>
                  </a:cxn>
                  <a:cxn ang="0">
                    <a:pos x="156" y="102"/>
                  </a:cxn>
                  <a:cxn ang="0">
                    <a:pos x="166" y="92"/>
                  </a:cxn>
                </a:cxnLst>
                <a:rect l="0" t="0" r="r" b="b"/>
                <a:pathLst>
                  <a:path w="218" h="162">
                    <a:moveTo>
                      <a:pt x="166" y="92"/>
                    </a:moveTo>
                    <a:lnTo>
                      <a:pt x="166" y="92"/>
                    </a:lnTo>
                    <a:lnTo>
                      <a:pt x="176" y="80"/>
                    </a:lnTo>
                    <a:lnTo>
                      <a:pt x="186" y="66"/>
                    </a:lnTo>
                    <a:lnTo>
                      <a:pt x="208" y="46"/>
                    </a:lnTo>
                    <a:lnTo>
                      <a:pt x="216" y="36"/>
                    </a:lnTo>
                    <a:lnTo>
                      <a:pt x="218" y="32"/>
                    </a:lnTo>
                    <a:lnTo>
                      <a:pt x="218" y="28"/>
                    </a:lnTo>
                    <a:lnTo>
                      <a:pt x="218" y="24"/>
                    </a:lnTo>
                    <a:lnTo>
                      <a:pt x="216" y="22"/>
                    </a:lnTo>
                    <a:lnTo>
                      <a:pt x="210" y="18"/>
                    </a:lnTo>
                    <a:lnTo>
                      <a:pt x="204" y="16"/>
                    </a:lnTo>
                    <a:lnTo>
                      <a:pt x="204" y="16"/>
                    </a:lnTo>
                    <a:lnTo>
                      <a:pt x="190" y="12"/>
                    </a:lnTo>
                    <a:lnTo>
                      <a:pt x="180" y="12"/>
                    </a:lnTo>
                    <a:lnTo>
                      <a:pt x="172" y="12"/>
                    </a:lnTo>
                    <a:lnTo>
                      <a:pt x="166" y="14"/>
                    </a:lnTo>
                    <a:lnTo>
                      <a:pt x="156" y="16"/>
                    </a:lnTo>
                    <a:lnTo>
                      <a:pt x="148" y="16"/>
                    </a:lnTo>
                    <a:lnTo>
                      <a:pt x="140" y="12"/>
                    </a:lnTo>
                    <a:lnTo>
                      <a:pt x="140" y="12"/>
                    </a:lnTo>
                    <a:lnTo>
                      <a:pt x="122" y="4"/>
                    </a:lnTo>
                    <a:lnTo>
                      <a:pt x="114" y="2"/>
                    </a:lnTo>
                    <a:lnTo>
                      <a:pt x="106" y="0"/>
                    </a:lnTo>
                    <a:lnTo>
                      <a:pt x="96" y="0"/>
                    </a:lnTo>
                    <a:lnTo>
                      <a:pt x="84" y="0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30" y="10"/>
                    </a:lnTo>
                    <a:lnTo>
                      <a:pt x="20" y="16"/>
                    </a:lnTo>
                    <a:lnTo>
                      <a:pt x="16" y="20"/>
                    </a:lnTo>
                    <a:lnTo>
                      <a:pt x="16" y="24"/>
                    </a:lnTo>
                    <a:lnTo>
                      <a:pt x="22" y="30"/>
                    </a:lnTo>
                    <a:lnTo>
                      <a:pt x="22" y="30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8" y="30"/>
                    </a:lnTo>
                    <a:lnTo>
                      <a:pt x="6" y="32"/>
                    </a:lnTo>
                    <a:lnTo>
                      <a:pt x="4" y="36"/>
                    </a:lnTo>
                    <a:lnTo>
                      <a:pt x="0" y="48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8"/>
                    </a:lnTo>
                    <a:lnTo>
                      <a:pt x="2" y="98"/>
                    </a:lnTo>
                    <a:lnTo>
                      <a:pt x="6" y="108"/>
                    </a:lnTo>
                    <a:lnTo>
                      <a:pt x="10" y="114"/>
                    </a:lnTo>
                    <a:lnTo>
                      <a:pt x="18" y="126"/>
                    </a:lnTo>
                    <a:lnTo>
                      <a:pt x="20" y="134"/>
                    </a:lnTo>
                    <a:lnTo>
                      <a:pt x="20" y="142"/>
                    </a:lnTo>
                    <a:lnTo>
                      <a:pt x="20" y="142"/>
                    </a:lnTo>
                    <a:lnTo>
                      <a:pt x="20" y="150"/>
                    </a:lnTo>
                    <a:lnTo>
                      <a:pt x="22" y="154"/>
                    </a:lnTo>
                    <a:lnTo>
                      <a:pt x="26" y="156"/>
                    </a:lnTo>
                    <a:lnTo>
                      <a:pt x="30" y="156"/>
                    </a:lnTo>
                    <a:lnTo>
                      <a:pt x="46" y="156"/>
                    </a:lnTo>
                    <a:lnTo>
                      <a:pt x="54" y="156"/>
                    </a:lnTo>
                    <a:lnTo>
                      <a:pt x="62" y="160"/>
                    </a:lnTo>
                    <a:lnTo>
                      <a:pt x="62" y="160"/>
                    </a:lnTo>
                    <a:lnTo>
                      <a:pt x="68" y="162"/>
                    </a:lnTo>
                    <a:lnTo>
                      <a:pt x="70" y="160"/>
                    </a:lnTo>
                    <a:lnTo>
                      <a:pt x="76" y="146"/>
                    </a:lnTo>
                    <a:lnTo>
                      <a:pt x="76" y="146"/>
                    </a:lnTo>
                    <a:lnTo>
                      <a:pt x="78" y="140"/>
                    </a:lnTo>
                    <a:lnTo>
                      <a:pt x="82" y="138"/>
                    </a:lnTo>
                    <a:lnTo>
                      <a:pt x="88" y="134"/>
                    </a:lnTo>
                    <a:lnTo>
                      <a:pt x="90" y="132"/>
                    </a:lnTo>
                    <a:lnTo>
                      <a:pt x="90" y="128"/>
                    </a:lnTo>
                    <a:lnTo>
                      <a:pt x="90" y="122"/>
                    </a:lnTo>
                    <a:lnTo>
                      <a:pt x="86" y="114"/>
                    </a:lnTo>
                    <a:lnTo>
                      <a:pt x="86" y="114"/>
                    </a:lnTo>
                    <a:lnTo>
                      <a:pt x="84" y="110"/>
                    </a:lnTo>
                    <a:lnTo>
                      <a:pt x="84" y="106"/>
                    </a:lnTo>
                    <a:lnTo>
                      <a:pt x="86" y="104"/>
                    </a:lnTo>
                    <a:lnTo>
                      <a:pt x="88" y="104"/>
                    </a:lnTo>
                    <a:lnTo>
                      <a:pt x="98" y="104"/>
                    </a:lnTo>
                    <a:lnTo>
                      <a:pt x="112" y="106"/>
                    </a:lnTo>
                    <a:lnTo>
                      <a:pt x="128" y="108"/>
                    </a:lnTo>
                    <a:lnTo>
                      <a:pt x="142" y="106"/>
                    </a:lnTo>
                    <a:lnTo>
                      <a:pt x="150" y="106"/>
                    </a:lnTo>
                    <a:lnTo>
                      <a:pt x="156" y="102"/>
                    </a:lnTo>
                    <a:lnTo>
                      <a:pt x="162" y="98"/>
                    </a:lnTo>
                    <a:lnTo>
                      <a:pt x="166" y="92"/>
                    </a:lnTo>
                    <a:lnTo>
                      <a:pt x="166" y="9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3" name="Freeform 6110">
                <a:extLst>
                  <a:ext uri="{FF2B5EF4-FFF2-40B4-BE49-F238E27FC236}">
                    <a16:creationId xmlns:a16="http://schemas.microsoft.com/office/drawing/2014/main" id="{F54CE57D-A155-413E-B415-073D74E70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2970" y="1573213"/>
                <a:ext cx="176530" cy="121920"/>
              </a:xfrm>
              <a:custGeom>
                <a:avLst/>
                <a:gdLst/>
                <a:ahLst/>
                <a:cxnLst>
                  <a:cxn ang="0">
                    <a:pos x="272" y="132"/>
                  </a:cxn>
                  <a:cxn ang="0">
                    <a:pos x="258" y="122"/>
                  </a:cxn>
                  <a:cxn ang="0">
                    <a:pos x="250" y="126"/>
                  </a:cxn>
                  <a:cxn ang="0">
                    <a:pos x="236" y="124"/>
                  </a:cxn>
                  <a:cxn ang="0">
                    <a:pos x="228" y="120"/>
                  </a:cxn>
                  <a:cxn ang="0">
                    <a:pos x="220" y="102"/>
                  </a:cxn>
                  <a:cxn ang="0">
                    <a:pos x="212" y="88"/>
                  </a:cxn>
                  <a:cxn ang="0">
                    <a:pos x="192" y="78"/>
                  </a:cxn>
                  <a:cxn ang="0">
                    <a:pos x="178" y="72"/>
                  </a:cxn>
                  <a:cxn ang="0">
                    <a:pos x="140" y="46"/>
                  </a:cxn>
                  <a:cxn ang="0">
                    <a:pos x="122" y="34"/>
                  </a:cxn>
                  <a:cxn ang="0">
                    <a:pos x="110" y="34"/>
                  </a:cxn>
                  <a:cxn ang="0">
                    <a:pos x="106" y="36"/>
                  </a:cxn>
                  <a:cxn ang="0">
                    <a:pos x="100" y="40"/>
                  </a:cxn>
                  <a:cxn ang="0">
                    <a:pos x="96" y="38"/>
                  </a:cxn>
                  <a:cxn ang="0">
                    <a:pos x="86" y="24"/>
                  </a:cxn>
                  <a:cxn ang="0">
                    <a:pos x="76" y="8"/>
                  </a:cxn>
                  <a:cxn ang="0">
                    <a:pos x="66" y="0"/>
                  </a:cxn>
                  <a:cxn ang="0">
                    <a:pos x="62" y="2"/>
                  </a:cxn>
                  <a:cxn ang="0">
                    <a:pos x="54" y="6"/>
                  </a:cxn>
                  <a:cxn ang="0">
                    <a:pos x="42" y="26"/>
                  </a:cxn>
                  <a:cxn ang="0">
                    <a:pos x="36" y="58"/>
                  </a:cxn>
                  <a:cxn ang="0">
                    <a:pos x="34" y="90"/>
                  </a:cxn>
                  <a:cxn ang="0">
                    <a:pos x="38" y="106"/>
                  </a:cxn>
                  <a:cxn ang="0">
                    <a:pos x="38" y="116"/>
                  </a:cxn>
                  <a:cxn ang="0">
                    <a:pos x="34" y="124"/>
                  </a:cxn>
                  <a:cxn ang="0">
                    <a:pos x="18" y="134"/>
                  </a:cxn>
                  <a:cxn ang="0">
                    <a:pos x="4" y="142"/>
                  </a:cxn>
                  <a:cxn ang="0">
                    <a:pos x="0" y="150"/>
                  </a:cxn>
                  <a:cxn ang="0">
                    <a:pos x="4" y="158"/>
                  </a:cxn>
                  <a:cxn ang="0">
                    <a:pos x="4" y="160"/>
                  </a:cxn>
                  <a:cxn ang="0">
                    <a:pos x="16" y="162"/>
                  </a:cxn>
                  <a:cxn ang="0">
                    <a:pos x="50" y="156"/>
                  </a:cxn>
                  <a:cxn ang="0">
                    <a:pos x="64" y="156"/>
                  </a:cxn>
                  <a:cxn ang="0">
                    <a:pos x="66" y="162"/>
                  </a:cxn>
                  <a:cxn ang="0">
                    <a:pos x="66" y="166"/>
                  </a:cxn>
                  <a:cxn ang="0">
                    <a:pos x="70" y="182"/>
                  </a:cxn>
                  <a:cxn ang="0">
                    <a:pos x="82" y="190"/>
                  </a:cxn>
                  <a:cxn ang="0">
                    <a:pos x="96" y="190"/>
                  </a:cxn>
                  <a:cxn ang="0">
                    <a:pos x="110" y="176"/>
                  </a:cxn>
                  <a:cxn ang="0">
                    <a:pos x="114" y="166"/>
                  </a:cxn>
                  <a:cxn ang="0">
                    <a:pos x="124" y="160"/>
                  </a:cxn>
                  <a:cxn ang="0">
                    <a:pos x="134" y="158"/>
                  </a:cxn>
                  <a:cxn ang="0">
                    <a:pos x="142" y="150"/>
                  </a:cxn>
                  <a:cxn ang="0">
                    <a:pos x="144" y="142"/>
                  </a:cxn>
                  <a:cxn ang="0">
                    <a:pos x="154" y="128"/>
                  </a:cxn>
                  <a:cxn ang="0">
                    <a:pos x="170" y="124"/>
                  </a:cxn>
                  <a:cxn ang="0">
                    <a:pos x="184" y="130"/>
                  </a:cxn>
                  <a:cxn ang="0">
                    <a:pos x="192" y="142"/>
                  </a:cxn>
                  <a:cxn ang="0">
                    <a:pos x="194" y="148"/>
                  </a:cxn>
                  <a:cxn ang="0">
                    <a:pos x="198" y="154"/>
                  </a:cxn>
                  <a:cxn ang="0">
                    <a:pos x="214" y="156"/>
                  </a:cxn>
                  <a:cxn ang="0">
                    <a:pos x="232" y="160"/>
                  </a:cxn>
                  <a:cxn ang="0">
                    <a:pos x="254" y="162"/>
                  </a:cxn>
                  <a:cxn ang="0">
                    <a:pos x="272" y="158"/>
                  </a:cxn>
                  <a:cxn ang="0">
                    <a:pos x="278" y="148"/>
                  </a:cxn>
                  <a:cxn ang="0">
                    <a:pos x="272" y="132"/>
                  </a:cxn>
                </a:cxnLst>
                <a:rect l="0" t="0" r="r" b="b"/>
                <a:pathLst>
                  <a:path w="278" h="192">
                    <a:moveTo>
                      <a:pt x="272" y="132"/>
                    </a:moveTo>
                    <a:lnTo>
                      <a:pt x="272" y="132"/>
                    </a:lnTo>
                    <a:lnTo>
                      <a:pt x="262" y="122"/>
                    </a:lnTo>
                    <a:lnTo>
                      <a:pt x="258" y="122"/>
                    </a:lnTo>
                    <a:lnTo>
                      <a:pt x="256" y="122"/>
                    </a:lnTo>
                    <a:lnTo>
                      <a:pt x="250" y="126"/>
                    </a:lnTo>
                    <a:lnTo>
                      <a:pt x="244" y="126"/>
                    </a:lnTo>
                    <a:lnTo>
                      <a:pt x="236" y="124"/>
                    </a:lnTo>
                    <a:lnTo>
                      <a:pt x="236" y="124"/>
                    </a:lnTo>
                    <a:lnTo>
                      <a:pt x="228" y="120"/>
                    </a:lnTo>
                    <a:lnTo>
                      <a:pt x="224" y="114"/>
                    </a:lnTo>
                    <a:lnTo>
                      <a:pt x="220" y="102"/>
                    </a:lnTo>
                    <a:lnTo>
                      <a:pt x="218" y="96"/>
                    </a:lnTo>
                    <a:lnTo>
                      <a:pt x="212" y="88"/>
                    </a:lnTo>
                    <a:lnTo>
                      <a:pt x="204" y="82"/>
                    </a:lnTo>
                    <a:lnTo>
                      <a:pt x="192" y="78"/>
                    </a:lnTo>
                    <a:lnTo>
                      <a:pt x="192" y="78"/>
                    </a:lnTo>
                    <a:lnTo>
                      <a:pt x="178" y="72"/>
                    </a:lnTo>
                    <a:lnTo>
                      <a:pt x="164" y="64"/>
                    </a:lnTo>
                    <a:lnTo>
                      <a:pt x="140" y="46"/>
                    </a:lnTo>
                    <a:lnTo>
                      <a:pt x="130" y="38"/>
                    </a:lnTo>
                    <a:lnTo>
                      <a:pt x="122" y="34"/>
                    </a:lnTo>
                    <a:lnTo>
                      <a:pt x="114" y="32"/>
                    </a:lnTo>
                    <a:lnTo>
                      <a:pt x="110" y="34"/>
                    </a:lnTo>
                    <a:lnTo>
                      <a:pt x="106" y="36"/>
                    </a:lnTo>
                    <a:lnTo>
                      <a:pt x="106" y="36"/>
                    </a:lnTo>
                    <a:lnTo>
                      <a:pt x="104" y="38"/>
                    </a:lnTo>
                    <a:lnTo>
                      <a:pt x="100" y="40"/>
                    </a:lnTo>
                    <a:lnTo>
                      <a:pt x="98" y="40"/>
                    </a:lnTo>
                    <a:lnTo>
                      <a:pt x="96" y="38"/>
                    </a:lnTo>
                    <a:lnTo>
                      <a:pt x="90" y="32"/>
                    </a:lnTo>
                    <a:lnTo>
                      <a:pt x="86" y="24"/>
                    </a:lnTo>
                    <a:lnTo>
                      <a:pt x="82" y="14"/>
                    </a:lnTo>
                    <a:lnTo>
                      <a:pt x="76" y="8"/>
                    </a:lnTo>
                    <a:lnTo>
                      <a:pt x="70" y="2"/>
                    </a:lnTo>
                    <a:lnTo>
                      <a:pt x="66" y="0"/>
                    </a:lnTo>
                    <a:lnTo>
                      <a:pt x="62" y="2"/>
                    </a:lnTo>
                    <a:lnTo>
                      <a:pt x="62" y="2"/>
                    </a:lnTo>
                    <a:lnTo>
                      <a:pt x="58" y="2"/>
                    </a:lnTo>
                    <a:lnTo>
                      <a:pt x="54" y="6"/>
                    </a:lnTo>
                    <a:lnTo>
                      <a:pt x="48" y="14"/>
                    </a:lnTo>
                    <a:lnTo>
                      <a:pt x="42" y="26"/>
                    </a:lnTo>
                    <a:lnTo>
                      <a:pt x="38" y="42"/>
                    </a:lnTo>
                    <a:lnTo>
                      <a:pt x="36" y="58"/>
                    </a:lnTo>
                    <a:lnTo>
                      <a:pt x="34" y="74"/>
                    </a:lnTo>
                    <a:lnTo>
                      <a:pt x="34" y="90"/>
                    </a:lnTo>
                    <a:lnTo>
                      <a:pt x="38" y="106"/>
                    </a:lnTo>
                    <a:lnTo>
                      <a:pt x="38" y="106"/>
                    </a:lnTo>
                    <a:lnTo>
                      <a:pt x="38" y="112"/>
                    </a:lnTo>
                    <a:lnTo>
                      <a:pt x="38" y="116"/>
                    </a:lnTo>
                    <a:lnTo>
                      <a:pt x="36" y="122"/>
                    </a:lnTo>
                    <a:lnTo>
                      <a:pt x="34" y="124"/>
                    </a:lnTo>
                    <a:lnTo>
                      <a:pt x="26" y="130"/>
                    </a:lnTo>
                    <a:lnTo>
                      <a:pt x="18" y="134"/>
                    </a:lnTo>
                    <a:lnTo>
                      <a:pt x="10" y="138"/>
                    </a:lnTo>
                    <a:lnTo>
                      <a:pt x="4" y="142"/>
                    </a:lnTo>
                    <a:lnTo>
                      <a:pt x="2" y="146"/>
                    </a:lnTo>
                    <a:lnTo>
                      <a:pt x="0" y="150"/>
                    </a:lnTo>
                    <a:lnTo>
                      <a:pt x="2" y="154"/>
                    </a:lnTo>
                    <a:lnTo>
                      <a:pt x="4" y="158"/>
                    </a:lnTo>
                    <a:lnTo>
                      <a:pt x="4" y="158"/>
                    </a:lnTo>
                    <a:lnTo>
                      <a:pt x="4" y="160"/>
                    </a:lnTo>
                    <a:lnTo>
                      <a:pt x="8" y="162"/>
                    </a:lnTo>
                    <a:lnTo>
                      <a:pt x="16" y="162"/>
                    </a:lnTo>
                    <a:lnTo>
                      <a:pt x="38" y="158"/>
                    </a:lnTo>
                    <a:lnTo>
                      <a:pt x="50" y="156"/>
                    </a:lnTo>
                    <a:lnTo>
                      <a:pt x="60" y="156"/>
                    </a:lnTo>
                    <a:lnTo>
                      <a:pt x="64" y="156"/>
                    </a:lnTo>
                    <a:lnTo>
                      <a:pt x="66" y="158"/>
                    </a:lnTo>
                    <a:lnTo>
                      <a:pt x="66" y="162"/>
                    </a:lnTo>
                    <a:lnTo>
                      <a:pt x="66" y="166"/>
                    </a:lnTo>
                    <a:lnTo>
                      <a:pt x="66" y="166"/>
                    </a:lnTo>
                    <a:lnTo>
                      <a:pt x="66" y="174"/>
                    </a:lnTo>
                    <a:lnTo>
                      <a:pt x="70" y="182"/>
                    </a:lnTo>
                    <a:lnTo>
                      <a:pt x="74" y="188"/>
                    </a:lnTo>
                    <a:lnTo>
                      <a:pt x="82" y="190"/>
                    </a:lnTo>
                    <a:lnTo>
                      <a:pt x="88" y="192"/>
                    </a:lnTo>
                    <a:lnTo>
                      <a:pt x="96" y="190"/>
                    </a:lnTo>
                    <a:lnTo>
                      <a:pt x="104" y="184"/>
                    </a:lnTo>
                    <a:lnTo>
                      <a:pt x="110" y="176"/>
                    </a:lnTo>
                    <a:lnTo>
                      <a:pt x="110" y="176"/>
                    </a:lnTo>
                    <a:lnTo>
                      <a:pt x="114" y="166"/>
                    </a:lnTo>
                    <a:lnTo>
                      <a:pt x="120" y="162"/>
                    </a:lnTo>
                    <a:lnTo>
                      <a:pt x="124" y="160"/>
                    </a:lnTo>
                    <a:lnTo>
                      <a:pt x="130" y="158"/>
                    </a:lnTo>
                    <a:lnTo>
                      <a:pt x="134" y="158"/>
                    </a:lnTo>
                    <a:lnTo>
                      <a:pt x="138" y="156"/>
                    </a:lnTo>
                    <a:lnTo>
                      <a:pt x="142" y="150"/>
                    </a:lnTo>
                    <a:lnTo>
                      <a:pt x="144" y="142"/>
                    </a:lnTo>
                    <a:lnTo>
                      <a:pt x="144" y="142"/>
                    </a:lnTo>
                    <a:lnTo>
                      <a:pt x="148" y="134"/>
                    </a:lnTo>
                    <a:lnTo>
                      <a:pt x="154" y="128"/>
                    </a:lnTo>
                    <a:lnTo>
                      <a:pt x="162" y="124"/>
                    </a:lnTo>
                    <a:lnTo>
                      <a:pt x="170" y="124"/>
                    </a:lnTo>
                    <a:lnTo>
                      <a:pt x="178" y="126"/>
                    </a:lnTo>
                    <a:lnTo>
                      <a:pt x="184" y="130"/>
                    </a:lnTo>
                    <a:lnTo>
                      <a:pt x="190" y="136"/>
                    </a:lnTo>
                    <a:lnTo>
                      <a:pt x="192" y="142"/>
                    </a:lnTo>
                    <a:lnTo>
                      <a:pt x="192" y="142"/>
                    </a:lnTo>
                    <a:lnTo>
                      <a:pt x="194" y="148"/>
                    </a:lnTo>
                    <a:lnTo>
                      <a:pt x="196" y="152"/>
                    </a:lnTo>
                    <a:lnTo>
                      <a:pt x="198" y="154"/>
                    </a:lnTo>
                    <a:lnTo>
                      <a:pt x="202" y="156"/>
                    </a:lnTo>
                    <a:lnTo>
                      <a:pt x="214" y="156"/>
                    </a:lnTo>
                    <a:lnTo>
                      <a:pt x="232" y="160"/>
                    </a:lnTo>
                    <a:lnTo>
                      <a:pt x="232" y="160"/>
                    </a:lnTo>
                    <a:lnTo>
                      <a:pt x="244" y="162"/>
                    </a:lnTo>
                    <a:lnTo>
                      <a:pt x="254" y="162"/>
                    </a:lnTo>
                    <a:lnTo>
                      <a:pt x="264" y="160"/>
                    </a:lnTo>
                    <a:lnTo>
                      <a:pt x="272" y="158"/>
                    </a:lnTo>
                    <a:lnTo>
                      <a:pt x="276" y="154"/>
                    </a:lnTo>
                    <a:lnTo>
                      <a:pt x="278" y="148"/>
                    </a:lnTo>
                    <a:lnTo>
                      <a:pt x="278" y="140"/>
                    </a:lnTo>
                    <a:lnTo>
                      <a:pt x="272" y="132"/>
                    </a:lnTo>
                    <a:lnTo>
                      <a:pt x="272" y="1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4" name="Freeform 6111">
                <a:extLst>
                  <a:ext uri="{FF2B5EF4-FFF2-40B4-BE49-F238E27FC236}">
                    <a16:creationId xmlns:a16="http://schemas.microsoft.com/office/drawing/2014/main" id="{4E486653-D84B-497C-A26E-1F4C201CE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8050" y="1465263"/>
                <a:ext cx="15240" cy="24130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4" y="28"/>
                  </a:cxn>
                  <a:cxn ang="0">
                    <a:pos x="12" y="36"/>
                  </a:cxn>
                  <a:cxn ang="0">
                    <a:pos x="16" y="38"/>
                  </a:cxn>
                  <a:cxn ang="0">
                    <a:pos x="18" y="38"/>
                  </a:cxn>
                  <a:cxn ang="0">
                    <a:pos x="22" y="36"/>
                  </a:cxn>
                  <a:cxn ang="0">
                    <a:pos x="24" y="30"/>
                  </a:cxn>
                  <a:cxn ang="0">
                    <a:pos x="24" y="1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6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4" y="28"/>
                  </a:cxn>
                </a:cxnLst>
                <a:rect l="0" t="0" r="r" b="b"/>
                <a:pathLst>
                  <a:path w="24" h="38">
                    <a:moveTo>
                      <a:pt x="4" y="28"/>
                    </a:moveTo>
                    <a:lnTo>
                      <a:pt x="4" y="28"/>
                    </a:lnTo>
                    <a:lnTo>
                      <a:pt x="12" y="36"/>
                    </a:lnTo>
                    <a:lnTo>
                      <a:pt x="16" y="38"/>
                    </a:lnTo>
                    <a:lnTo>
                      <a:pt x="18" y="38"/>
                    </a:lnTo>
                    <a:lnTo>
                      <a:pt x="22" y="36"/>
                    </a:lnTo>
                    <a:lnTo>
                      <a:pt x="24" y="30"/>
                    </a:lnTo>
                    <a:lnTo>
                      <a:pt x="24" y="1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4" y="2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5" name="Freeform 6112">
                <a:extLst>
                  <a:ext uri="{FF2B5EF4-FFF2-40B4-BE49-F238E27FC236}">
                    <a16:creationId xmlns:a16="http://schemas.microsoft.com/office/drawing/2014/main" id="{56F7CACE-3AE9-447E-A567-7846EED58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8060" y="1697673"/>
                <a:ext cx="52070" cy="36830"/>
              </a:xfrm>
              <a:custGeom>
                <a:avLst/>
                <a:gdLst/>
                <a:ahLst/>
                <a:cxnLst>
                  <a:cxn ang="0">
                    <a:pos x="78" y="4"/>
                  </a:cxn>
                  <a:cxn ang="0">
                    <a:pos x="78" y="4"/>
                  </a:cxn>
                  <a:cxn ang="0">
                    <a:pos x="72" y="2"/>
                  </a:cxn>
                  <a:cxn ang="0">
                    <a:pos x="68" y="0"/>
                  </a:cxn>
                  <a:cxn ang="0">
                    <a:pos x="54" y="2"/>
                  </a:cxn>
                  <a:cxn ang="0">
                    <a:pos x="38" y="6"/>
                  </a:cxn>
                  <a:cxn ang="0">
                    <a:pos x="24" y="14"/>
                  </a:cxn>
                  <a:cxn ang="0">
                    <a:pos x="12" y="22"/>
                  </a:cxn>
                  <a:cxn ang="0">
                    <a:pos x="4" y="32"/>
                  </a:cxn>
                  <a:cxn ang="0">
                    <a:pos x="0" y="38"/>
                  </a:cxn>
                  <a:cxn ang="0">
                    <a:pos x="0" y="42"/>
                  </a:cxn>
                  <a:cxn ang="0">
                    <a:pos x="2" y="48"/>
                  </a:cxn>
                  <a:cxn ang="0">
                    <a:pos x="6" y="52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6" y="58"/>
                  </a:cxn>
                  <a:cxn ang="0">
                    <a:pos x="22" y="58"/>
                  </a:cxn>
                  <a:cxn ang="0">
                    <a:pos x="28" y="56"/>
                  </a:cxn>
                  <a:cxn ang="0">
                    <a:pos x="42" y="50"/>
                  </a:cxn>
                  <a:cxn ang="0">
                    <a:pos x="58" y="42"/>
                  </a:cxn>
                  <a:cxn ang="0">
                    <a:pos x="70" y="32"/>
                  </a:cxn>
                  <a:cxn ang="0">
                    <a:pos x="78" y="20"/>
                  </a:cxn>
                  <a:cxn ang="0">
                    <a:pos x="80" y="16"/>
                  </a:cxn>
                  <a:cxn ang="0">
                    <a:pos x="82" y="10"/>
                  </a:cxn>
                  <a:cxn ang="0">
                    <a:pos x="80" y="6"/>
                  </a:cxn>
                  <a:cxn ang="0">
                    <a:pos x="78" y="4"/>
                  </a:cxn>
                  <a:cxn ang="0">
                    <a:pos x="78" y="4"/>
                  </a:cxn>
                </a:cxnLst>
                <a:rect l="0" t="0" r="r" b="b"/>
                <a:pathLst>
                  <a:path w="82" h="58">
                    <a:moveTo>
                      <a:pt x="78" y="4"/>
                    </a:moveTo>
                    <a:lnTo>
                      <a:pt x="78" y="4"/>
                    </a:lnTo>
                    <a:lnTo>
                      <a:pt x="72" y="2"/>
                    </a:lnTo>
                    <a:lnTo>
                      <a:pt x="68" y="0"/>
                    </a:lnTo>
                    <a:lnTo>
                      <a:pt x="54" y="2"/>
                    </a:lnTo>
                    <a:lnTo>
                      <a:pt x="38" y="6"/>
                    </a:lnTo>
                    <a:lnTo>
                      <a:pt x="24" y="14"/>
                    </a:lnTo>
                    <a:lnTo>
                      <a:pt x="12" y="22"/>
                    </a:lnTo>
                    <a:lnTo>
                      <a:pt x="4" y="32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2" y="48"/>
                    </a:lnTo>
                    <a:lnTo>
                      <a:pt x="6" y="52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6" y="58"/>
                    </a:lnTo>
                    <a:lnTo>
                      <a:pt x="22" y="58"/>
                    </a:lnTo>
                    <a:lnTo>
                      <a:pt x="28" y="56"/>
                    </a:lnTo>
                    <a:lnTo>
                      <a:pt x="42" y="50"/>
                    </a:lnTo>
                    <a:lnTo>
                      <a:pt x="58" y="42"/>
                    </a:lnTo>
                    <a:lnTo>
                      <a:pt x="70" y="32"/>
                    </a:lnTo>
                    <a:lnTo>
                      <a:pt x="78" y="20"/>
                    </a:lnTo>
                    <a:lnTo>
                      <a:pt x="80" y="16"/>
                    </a:lnTo>
                    <a:lnTo>
                      <a:pt x="82" y="10"/>
                    </a:lnTo>
                    <a:lnTo>
                      <a:pt x="80" y="6"/>
                    </a:lnTo>
                    <a:lnTo>
                      <a:pt x="78" y="4"/>
                    </a:lnTo>
                    <a:lnTo>
                      <a:pt x="78" y="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6" name="Freeform 6113">
                <a:extLst>
                  <a:ext uri="{FF2B5EF4-FFF2-40B4-BE49-F238E27FC236}">
                    <a16:creationId xmlns:a16="http://schemas.microsoft.com/office/drawing/2014/main" id="{FEB6DB0F-C706-47A8-9A5E-1ADE86913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7630" y="1230313"/>
                <a:ext cx="467360" cy="227330"/>
              </a:xfrm>
              <a:custGeom>
                <a:avLst/>
                <a:gdLst/>
                <a:ahLst/>
                <a:cxnLst>
                  <a:cxn ang="0">
                    <a:pos x="700" y="272"/>
                  </a:cxn>
                  <a:cxn ang="0">
                    <a:pos x="720" y="274"/>
                  </a:cxn>
                  <a:cxn ang="0">
                    <a:pos x="736" y="254"/>
                  </a:cxn>
                  <a:cxn ang="0">
                    <a:pos x="708" y="238"/>
                  </a:cxn>
                  <a:cxn ang="0">
                    <a:pos x="684" y="224"/>
                  </a:cxn>
                  <a:cxn ang="0">
                    <a:pos x="646" y="206"/>
                  </a:cxn>
                  <a:cxn ang="0">
                    <a:pos x="608" y="190"/>
                  </a:cxn>
                  <a:cxn ang="0">
                    <a:pos x="586" y="166"/>
                  </a:cxn>
                  <a:cxn ang="0">
                    <a:pos x="592" y="128"/>
                  </a:cxn>
                  <a:cxn ang="0">
                    <a:pos x="560" y="58"/>
                  </a:cxn>
                  <a:cxn ang="0">
                    <a:pos x="506" y="10"/>
                  </a:cxn>
                  <a:cxn ang="0">
                    <a:pos x="482" y="10"/>
                  </a:cxn>
                  <a:cxn ang="0">
                    <a:pos x="438" y="8"/>
                  </a:cxn>
                  <a:cxn ang="0">
                    <a:pos x="450" y="68"/>
                  </a:cxn>
                  <a:cxn ang="0">
                    <a:pos x="478" y="114"/>
                  </a:cxn>
                  <a:cxn ang="0">
                    <a:pos x="456" y="132"/>
                  </a:cxn>
                  <a:cxn ang="0">
                    <a:pos x="420" y="68"/>
                  </a:cxn>
                  <a:cxn ang="0">
                    <a:pos x="382" y="40"/>
                  </a:cxn>
                  <a:cxn ang="0">
                    <a:pos x="354" y="26"/>
                  </a:cxn>
                  <a:cxn ang="0">
                    <a:pos x="352" y="40"/>
                  </a:cxn>
                  <a:cxn ang="0">
                    <a:pos x="372" y="58"/>
                  </a:cxn>
                  <a:cxn ang="0">
                    <a:pos x="336" y="62"/>
                  </a:cxn>
                  <a:cxn ang="0">
                    <a:pos x="318" y="74"/>
                  </a:cxn>
                  <a:cxn ang="0">
                    <a:pos x="296" y="40"/>
                  </a:cxn>
                  <a:cxn ang="0">
                    <a:pos x="224" y="38"/>
                  </a:cxn>
                  <a:cxn ang="0">
                    <a:pos x="190" y="60"/>
                  </a:cxn>
                  <a:cxn ang="0">
                    <a:pos x="206" y="32"/>
                  </a:cxn>
                  <a:cxn ang="0">
                    <a:pos x="196" y="2"/>
                  </a:cxn>
                  <a:cxn ang="0">
                    <a:pos x="100" y="26"/>
                  </a:cxn>
                  <a:cxn ang="0">
                    <a:pos x="22" y="72"/>
                  </a:cxn>
                  <a:cxn ang="0">
                    <a:pos x="40" y="86"/>
                  </a:cxn>
                  <a:cxn ang="0">
                    <a:pos x="2" y="116"/>
                  </a:cxn>
                  <a:cxn ang="0">
                    <a:pos x="14" y="130"/>
                  </a:cxn>
                  <a:cxn ang="0">
                    <a:pos x="34" y="146"/>
                  </a:cxn>
                  <a:cxn ang="0">
                    <a:pos x="116" y="140"/>
                  </a:cxn>
                  <a:cxn ang="0">
                    <a:pos x="76" y="160"/>
                  </a:cxn>
                  <a:cxn ang="0">
                    <a:pos x="44" y="192"/>
                  </a:cxn>
                  <a:cxn ang="0">
                    <a:pos x="110" y="204"/>
                  </a:cxn>
                  <a:cxn ang="0">
                    <a:pos x="210" y="202"/>
                  </a:cxn>
                  <a:cxn ang="0">
                    <a:pos x="276" y="214"/>
                  </a:cxn>
                  <a:cxn ang="0">
                    <a:pos x="294" y="230"/>
                  </a:cxn>
                  <a:cxn ang="0">
                    <a:pos x="168" y="230"/>
                  </a:cxn>
                  <a:cxn ang="0">
                    <a:pos x="70" y="254"/>
                  </a:cxn>
                  <a:cxn ang="0">
                    <a:pos x="122" y="300"/>
                  </a:cxn>
                  <a:cxn ang="0">
                    <a:pos x="222" y="308"/>
                  </a:cxn>
                  <a:cxn ang="0">
                    <a:pos x="232" y="350"/>
                  </a:cxn>
                  <a:cxn ang="0">
                    <a:pos x="314" y="358"/>
                  </a:cxn>
                  <a:cxn ang="0">
                    <a:pos x="420" y="332"/>
                  </a:cxn>
                  <a:cxn ang="0">
                    <a:pos x="478" y="318"/>
                  </a:cxn>
                  <a:cxn ang="0">
                    <a:pos x="490" y="296"/>
                  </a:cxn>
                  <a:cxn ang="0">
                    <a:pos x="516" y="294"/>
                  </a:cxn>
                  <a:cxn ang="0">
                    <a:pos x="540" y="312"/>
                  </a:cxn>
                  <a:cxn ang="0">
                    <a:pos x="560" y="324"/>
                  </a:cxn>
                  <a:cxn ang="0">
                    <a:pos x="592" y="328"/>
                  </a:cxn>
                  <a:cxn ang="0">
                    <a:pos x="640" y="334"/>
                  </a:cxn>
                  <a:cxn ang="0">
                    <a:pos x="680" y="324"/>
                  </a:cxn>
                  <a:cxn ang="0">
                    <a:pos x="700" y="306"/>
                  </a:cxn>
                  <a:cxn ang="0">
                    <a:pos x="692" y="288"/>
                  </a:cxn>
                  <a:cxn ang="0">
                    <a:pos x="648" y="300"/>
                  </a:cxn>
                  <a:cxn ang="0">
                    <a:pos x="632" y="278"/>
                  </a:cxn>
                  <a:cxn ang="0">
                    <a:pos x="660" y="282"/>
                  </a:cxn>
                  <a:cxn ang="0">
                    <a:pos x="668" y="272"/>
                  </a:cxn>
                </a:cxnLst>
                <a:rect l="0" t="0" r="r" b="b"/>
                <a:pathLst>
                  <a:path w="736" h="358">
                    <a:moveTo>
                      <a:pt x="674" y="264"/>
                    </a:moveTo>
                    <a:lnTo>
                      <a:pt x="674" y="264"/>
                    </a:lnTo>
                    <a:lnTo>
                      <a:pt x="682" y="262"/>
                    </a:lnTo>
                    <a:lnTo>
                      <a:pt x="686" y="262"/>
                    </a:lnTo>
                    <a:lnTo>
                      <a:pt x="690" y="264"/>
                    </a:lnTo>
                    <a:lnTo>
                      <a:pt x="694" y="268"/>
                    </a:lnTo>
                    <a:lnTo>
                      <a:pt x="700" y="272"/>
                    </a:lnTo>
                    <a:lnTo>
                      <a:pt x="702" y="274"/>
                    </a:lnTo>
                    <a:lnTo>
                      <a:pt x="704" y="272"/>
                    </a:lnTo>
                    <a:lnTo>
                      <a:pt x="704" y="272"/>
                    </a:lnTo>
                    <a:lnTo>
                      <a:pt x="710" y="268"/>
                    </a:lnTo>
                    <a:lnTo>
                      <a:pt x="714" y="268"/>
                    </a:lnTo>
                    <a:lnTo>
                      <a:pt x="718" y="272"/>
                    </a:lnTo>
                    <a:lnTo>
                      <a:pt x="720" y="274"/>
                    </a:lnTo>
                    <a:lnTo>
                      <a:pt x="726" y="274"/>
                    </a:lnTo>
                    <a:lnTo>
                      <a:pt x="726" y="274"/>
                    </a:lnTo>
                    <a:lnTo>
                      <a:pt x="730" y="274"/>
                    </a:lnTo>
                    <a:lnTo>
                      <a:pt x="734" y="272"/>
                    </a:lnTo>
                    <a:lnTo>
                      <a:pt x="736" y="268"/>
                    </a:lnTo>
                    <a:lnTo>
                      <a:pt x="736" y="264"/>
                    </a:lnTo>
                    <a:lnTo>
                      <a:pt x="736" y="254"/>
                    </a:lnTo>
                    <a:lnTo>
                      <a:pt x="734" y="244"/>
                    </a:lnTo>
                    <a:lnTo>
                      <a:pt x="734" y="244"/>
                    </a:lnTo>
                    <a:lnTo>
                      <a:pt x="732" y="240"/>
                    </a:lnTo>
                    <a:lnTo>
                      <a:pt x="728" y="238"/>
                    </a:lnTo>
                    <a:lnTo>
                      <a:pt x="720" y="238"/>
                    </a:lnTo>
                    <a:lnTo>
                      <a:pt x="712" y="238"/>
                    </a:lnTo>
                    <a:lnTo>
                      <a:pt x="708" y="238"/>
                    </a:lnTo>
                    <a:lnTo>
                      <a:pt x="708" y="234"/>
                    </a:lnTo>
                    <a:lnTo>
                      <a:pt x="708" y="234"/>
                    </a:lnTo>
                    <a:lnTo>
                      <a:pt x="706" y="230"/>
                    </a:lnTo>
                    <a:lnTo>
                      <a:pt x="704" y="230"/>
                    </a:lnTo>
                    <a:lnTo>
                      <a:pt x="698" y="228"/>
                    </a:lnTo>
                    <a:lnTo>
                      <a:pt x="692" y="228"/>
                    </a:lnTo>
                    <a:lnTo>
                      <a:pt x="684" y="224"/>
                    </a:lnTo>
                    <a:lnTo>
                      <a:pt x="674" y="218"/>
                    </a:lnTo>
                    <a:lnTo>
                      <a:pt x="660" y="210"/>
                    </a:lnTo>
                    <a:lnTo>
                      <a:pt x="660" y="210"/>
                    </a:lnTo>
                    <a:lnTo>
                      <a:pt x="652" y="204"/>
                    </a:lnTo>
                    <a:lnTo>
                      <a:pt x="648" y="200"/>
                    </a:lnTo>
                    <a:lnTo>
                      <a:pt x="644" y="202"/>
                    </a:lnTo>
                    <a:lnTo>
                      <a:pt x="646" y="206"/>
                    </a:lnTo>
                    <a:lnTo>
                      <a:pt x="646" y="206"/>
                    </a:lnTo>
                    <a:lnTo>
                      <a:pt x="646" y="208"/>
                    </a:lnTo>
                    <a:lnTo>
                      <a:pt x="642" y="210"/>
                    </a:lnTo>
                    <a:lnTo>
                      <a:pt x="632" y="208"/>
                    </a:lnTo>
                    <a:lnTo>
                      <a:pt x="618" y="200"/>
                    </a:lnTo>
                    <a:lnTo>
                      <a:pt x="612" y="196"/>
                    </a:lnTo>
                    <a:lnTo>
                      <a:pt x="608" y="190"/>
                    </a:lnTo>
                    <a:lnTo>
                      <a:pt x="608" y="190"/>
                    </a:lnTo>
                    <a:lnTo>
                      <a:pt x="602" y="184"/>
                    </a:lnTo>
                    <a:lnTo>
                      <a:pt x="598" y="180"/>
                    </a:lnTo>
                    <a:lnTo>
                      <a:pt x="590" y="174"/>
                    </a:lnTo>
                    <a:lnTo>
                      <a:pt x="586" y="172"/>
                    </a:lnTo>
                    <a:lnTo>
                      <a:pt x="584" y="168"/>
                    </a:lnTo>
                    <a:lnTo>
                      <a:pt x="586" y="166"/>
                    </a:lnTo>
                    <a:lnTo>
                      <a:pt x="588" y="162"/>
                    </a:lnTo>
                    <a:lnTo>
                      <a:pt x="588" y="162"/>
                    </a:lnTo>
                    <a:lnTo>
                      <a:pt x="594" y="152"/>
                    </a:lnTo>
                    <a:lnTo>
                      <a:pt x="596" y="146"/>
                    </a:lnTo>
                    <a:lnTo>
                      <a:pt x="596" y="140"/>
                    </a:lnTo>
                    <a:lnTo>
                      <a:pt x="594" y="134"/>
                    </a:lnTo>
                    <a:lnTo>
                      <a:pt x="592" y="128"/>
                    </a:lnTo>
                    <a:lnTo>
                      <a:pt x="588" y="124"/>
                    </a:lnTo>
                    <a:lnTo>
                      <a:pt x="582" y="118"/>
                    </a:lnTo>
                    <a:lnTo>
                      <a:pt x="582" y="118"/>
                    </a:lnTo>
                    <a:lnTo>
                      <a:pt x="576" y="112"/>
                    </a:lnTo>
                    <a:lnTo>
                      <a:pt x="572" y="102"/>
                    </a:lnTo>
                    <a:lnTo>
                      <a:pt x="566" y="82"/>
                    </a:lnTo>
                    <a:lnTo>
                      <a:pt x="560" y="58"/>
                    </a:lnTo>
                    <a:lnTo>
                      <a:pt x="554" y="48"/>
                    </a:lnTo>
                    <a:lnTo>
                      <a:pt x="548" y="38"/>
                    </a:lnTo>
                    <a:lnTo>
                      <a:pt x="548" y="38"/>
                    </a:lnTo>
                    <a:lnTo>
                      <a:pt x="540" y="28"/>
                    </a:lnTo>
                    <a:lnTo>
                      <a:pt x="532" y="24"/>
                    </a:lnTo>
                    <a:lnTo>
                      <a:pt x="522" y="20"/>
                    </a:lnTo>
                    <a:lnTo>
                      <a:pt x="506" y="10"/>
                    </a:lnTo>
                    <a:lnTo>
                      <a:pt x="506" y="10"/>
                    </a:lnTo>
                    <a:lnTo>
                      <a:pt x="498" y="6"/>
                    </a:lnTo>
                    <a:lnTo>
                      <a:pt x="492" y="4"/>
                    </a:lnTo>
                    <a:lnTo>
                      <a:pt x="490" y="4"/>
                    </a:lnTo>
                    <a:lnTo>
                      <a:pt x="488" y="6"/>
                    </a:lnTo>
                    <a:lnTo>
                      <a:pt x="486" y="8"/>
                    </a:lnTo>
                    <a:lnTo>
                      <a:pt x="482" y="10"/>
                    </a:lnTo>
                    <a:lnTo>
                      <a:pt x="476" y="10"/>
                    </a:lnTo>
                    <a:lnTo>
                      <a:pt x="464" y="6"/>
                    </a:lnTo>
                    <a:lnTo>
                      <a:pt x="464" y="6"/>
                    </a:lnTo>
                    <a:lnTo>
                      <a:pt x="450" y="2"/>
                    </a:lnTo>
                    <a:lnTo>
                      <a:pt x="446" y="2"/>
                    </a:lnTo>
                    <a:lnTo>
                      <a:pt x="440" y="4"/>
                    </a:lnTo>
                    <a:lnTo>
                      <a:pt x="438" y="8"/>
                    </a:lnTo>
                    <a:lnTo>
                      <a:pt x="436" y="12"/>
                    </a:lnTo>
                    <a:lnTo>
                      <a:pt x="436" y="20"/>
                    </a:lnTo>
                    <a:lnTo>
                      <a:pt x="440" y="28"/>
                    </a:lnTo>
                    <a:lnTo>
                      <a:pt x="440" y="28"/>
                    </a:lnTo>
                    <a:lnTo>
                      <a:pt x="444" y="38"/>
                    </a:lnTo>
                    <a:lnTo>
                      <a:pt x="446" y="48"/>
                    </a:lnTo>
                    <a:lnTo>
                      <a:pt x="450" y="68"/>
                    </a:lnTo>
                    <a:lnTo>
                      <a:pt x="454" y="78"/>
                    </a:lnTo>
                    <a:lnTo>
                      <a:pt x="458" y="88"/>
                    </a:lnTo>
                    <a:lnTo>
                      <a:pt x="464" y="98"/>
                    </a:lnTo>
                    <a:lnTo>
                      <a:pt x="472" y="106"/>
                    </a:lnTo>
                    <a:lnTo>
                      <a:pt x="472" y="106"/>
                    </a:lnTo>
                    <a:lnTo>
                      <a:pt x="476" y="110"/>
                    </a:lnTo>
                    <a:lnTo>
                      <a:pt x="478" y="114"/>
                    </a:lnTo>
                    <a:lnTo>
                      <a:pt x="478" y="116"/>
                    </a:lnTo>
                    <a:lnTo>
                      <a:pt x="474" y="118"/>
                    </a:lnTo>
                    <a:lnTo>
                      <a:pt x="468" y="122"/>
                    </a:lnTo>
                    <a:lnTo>
                      <a:pt x="462" y="128"/>
                    </a:lnTo>
                    <a:lnTo>
                      <a:pt x="462" y="128"/>
                    </a:lnTo>
                    <a:lnTo>
                      <a:pt x="458" y="130"/>
                    </a:lnTo>
                    <a:lnTo>
                      <a:pt x="456" y="132"/>
                    </a:lnTo>
                    <a:lnTo>
                      <a:pt x="452" y="130"/>
                    </a:lnTo>
                    <a:lnTo>
                      <a:pt x="446" y="122"/>
                    </a:lnTo>
                    <a:lnTo>
                      <a:pt x="434" y="104"/>
                    </a:lnTo>
                    <a:lnTo>
                      <a:pt x="434" y="104"/>
                    </a:lnTo>
                    <a:lnTo>
                      <a:pt x="430" y="94"/>
                    </a:lnTo>
                    <a:lnTo>
                      <a:pt x="426" y="84"/>
                    </a:lnTo>
                    <a:lnTo>
                      <a:pt x="420" y="68"/>
                    </a:lnTo>
                    <a:lnTo>
                      <a:pt x="418" y="62"/>
                    </a:lnTo>
                    <a:lnTo>
                      <a:pt x="412" y="56"/>
                    </a:lnTo>
                    <a:lnTo>
                      <a:pt x="406" y="50"/>
                    </a:lnTo>
                    <a:lnTo>
                      <a:pt x="396" y="46"/>
                    </a:lnTo>
                    <a:lnTo>
                      <a:pt x="396" y="46"/>
                    </a:lnTo>
                    <a:lnTo>
                      <a:pt x="384" y="42"/>
                    </a:lnTo>
                    <a:lnTo>
                      <a:pt x="382" y="40"/>
                    </a:lnTo>
                    <a:lnTo>
                      <a:pt x="384" y="38"/>
                    </a:lnTo>
                    <a:lnTo>
                      <a:pt x="384" y="36"/>
                    </a:lnTo>
                    <a:lnTo>
                      <a:pt x="384" y="34"/>
                    </a:lnTo>
                    <a:lnTo>
                      <a:pt x="380" y="32"/>
                    </a:lnTo>
                    <a:lnTo>
                      <a:pt x="372" y="30"/>
                    </a:lnTo>
                    <a:lnTo>
                      <a:pt x="372" y="30"/>
                    </a:lnTo>
                    <a:lnTo>
                      <a:pt x="354" y="26"/>
                    </a:lnTo>
                    <a:lnTo>
                      <a:pt x="340" y="26"/>
                    </a:lnTo>
                    <a:lnTo>
                      <a:pt x="338" y="28"/>
                    </a:lnTo>
                    <a:lnTo>
                      <a:pt x="338" y="30"/>
                    </a:lnTo>
                    <a:lnTo>
                      <a:pt x="340" y="32"/>
                    </a:lnTo>
                    <a:lnTo>
                      <a:pt x="346" y="36"/>
                    </a:lnTo>
                    <a:lnTo>
                      <a:pt x="346" y="36"/>
                    </a:lnTo>
                    <a:lnTo>
                      <a:pt x="352" y="40"/>
                    </a:lnTo>
                    <a:lnTo>
                      <a:pt x="356" y="44"/>
                    </a:lnTo>
                    <a:lnTo>
                      <a:pt x="358" y="46"/>
                    </a:lnTo>
                    <a:lnTo>
                      <a:pt x="356" y="48"/>
                    </a:lnTo>
                    <a:lnTo>
                      <a:pt x="356" y="52"/>
                    </a:lnTo>
                    <a:lnTo>
                      <a:pt x="362" y="54"/>
                    </a:lnTo>
                    <a:lnTo>
                      <a:pt x="362" y="54"/>
                    </a:lnTo>
                    <a:lnTo>
                      <a:pt x="372" y="58"/>
                    </a:lnTo>
                    <a:lnTo>
                      <a:pt x="376" y="62"/>
                    </a:lnTo>
                    <a:lnTo>
                      <a:pt x="376" y="64"/>
                    </a:lnTo>
                    <a:lnTo>
                      <a:pt x="372" y="64"/>
                    </a:lnTo>
                    <a:lnTo>
                      <a:pt x="354" y="60"/>
                    </a:lnTo>
                    <a:lnTo>
                      <a:pt x="354" y="60"/>
                    </a:lnTo>
                    <a:lnTo>
                      <a:pt x="344" y="60"/>
                    </a:lnTo>
                    <a:lnTo>
                      <a:pt x="336" y="62"/>
                    </a:lnTo>
                    <a:lnTo>
                      <a:pt x="332" y="66"/>
                    </a:lnTo>
                    <a:lnTo>
                      <a:pt x="330" y="70"/>
                    </a:lnTo>
                    <a:lnTo>
                      <a:pt x="328" y="76"/>
                    </a:lnTo>
                    <a:lnTo>
                      <a:pt x="326" y="78"/>
                    </a:lnTo>
                    <a:lnTo>
                      <a:pt x="322" y="78"/>
                    </a:lnTo>
                    <a:lnTo>
                      <a:pt x="318" y="74"/>
                    </a:lnTo>
                    <a:lnTo>
                      <a:pt x="318" y="74"/>
                    </a:lnTo>
                    <a:lnTo>
                      <a:pt x="314" y="68"/>
                    </a:lnTo>
                    <a:lnTo>
                      <a:pt x="314" y="64"/>
                    </a:lnTo>
                    <a:lnTo>
                      <a:pt x="318" y="56"/>
                    </a:lnTo>
                    <a:lnTo>
                      <a:pt x="318" y="52"/>
                    </a:lnTo>
                    <a:lnTo>
                      <a:pt x="316" y="48"/>
                    </a:lnTo>
                    <a:lnTo>
                      <a:pt x="310" y="44"/>
                    </a:lnTo>
                    <a:lnTo>
                      <a:pt x="296" y="40"/>
                    </a:lnTo>
                    <a:lnTo>
                      <a:pt x="296" y="40"/>
                    </a:lnTo>
                    <a:lnTo>
                      <a:pt x="268" y="34"/>
                    </a:lnTo>
                    <a:lnTo>
                      <a:pt x="250" y="30"/>
                    </a:lnTo>
                    <a:lnTo>
                      <a:pt x="238" y="32"/>
                    </a:lnTo>
                    <a:lnTo>
                      <a:pt x="230" y="36"/>
                    </a:lnTo>
                    <a:lnTo>
                      <a:pt x="230" y="36"/>
                    </a:lnTo>
                    <a:lnTo>
                      <a:pt x="224" y="38"/>
                    </a:lnTo>
                    <a:lnTo>
                      <a:pt x="224" y="42"/>
                    </a:lnTo>
                    <a:lnTo>
                      <a:pt x="226" y="46"/>
                    </a:lnTo>
                    <a:lnTo>
                      <a:pt x="224" y="48"/>
                    </a:lnTo>
                    <a:lnTo>
                      <a:pt x="220" y="50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190" y="60"/>
                    </a:lnTo>
                    <a:lnTo>
                      <a:pt x="186" y="60"/>
                    </a:lnTo>
                    <a:lnTo>
                      <a:pt x="192" y="54"/>
                    </a:lnTo>
                    <a:lnTo>
                      <a:pt x="204" y="44"/>
                    </a:lnTo>
                    <a:lnTo>
                      <a:pt x="206" y="40"/>
                    </a:lnTo>
                    <a:lnTo>
                      <a:pt x="206" y="36"/>
                    </a:lnTo>
                    <a:lnTo>
                      <a:pt x="206" y="36"/>
                    </a:lnTo>
                    <a:lnTo>
                      <a:pt x="206" y="32"/>
                    </a:lnTo>
                    <a:lnTo>
                      <a:pt x="206" y="28"/>
                    </a:lnTo>
                    <a:lnTo>
                      <a:pt x="208" y="20"/>
                    </a:lnTo>
                    <a:lnTo>
                      <a:pt x="208" y="16"/>
                    </a:lnTo>
                    <a:lnTo>
                      <a:pt x="208" y="12"/>
                    </a:lnTo>
                    <a:lnTo>
                      <a:pt x="204" y="8"/>
                    </a:lnTo>
                    <a:lnTo>
                      <a:pt x="196" y="2"/>
                    </a:lnTo>
                    <a:lnTo>
                      <a:pt x="196" y="2"/>
                    </a:lnTo>
                    <a:lnTo>
                      <a:pt x="186" y="0"/>
                    </a:lnTo>
                    <a:lnTo>
                      <a:pt x="176" y="0"/>
                    </a:lnTo>
                    <a:lnTo>
                      <a:pt x="162" y="4"/>
                    </a:lnTo>
                    <a:lnTo>
                      <a:pt x="150" y="8"/>
                    </a:lnTo>
                    <a:lnTo>
                      <a:pt x="122" y="18"/>
                    </a:lnTo>
                    <a:lnTo>
                      <a:pt x="100" y="26"/>
                    </a:lnTo>
                    <a:lnTo>
                      <a:pt x="100" y="26"/>
                    </a:lnTo>
                    <a:lnTo>
                      <a:pt x="82" y="32"/>
                    </a:lnTo>
                    <a:lnTo>
                      <a:pt x="66" y="40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24" y="66"/>
                    </a:lnTo>
                    <a:lnTo>
                      <a:pt x="22" y="70"/>
                    </a:lnTo>
                    <a:lnTo>
                      <a:pt x="22" y="72"/>
                    </a:lnTo>
                    <a:lnTo>
                      <a:pt x="26" y="74"/>
                    </a:lnTo>
                    <a:lnTo>
                      <a:pt x="36" y="78"/>
                    </a:lnTo>
                    <a:lnTo>
                      <a:pt x="40" y="8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86"/>
                    </a:lnTo>
                    <a:lnTo>
                      <a:pt x="40" y="86"/>
                    </a:lnTo>
                    <a:lnTo>
                      <a:pt x="32" y="90"/>
                    </a:lnTo>
                    <a:lnTo>
                      <a:pt x="20" y="94"/>
                    </a:lnTo>
                    <a:lnTo>
                      <a:pt x="16" y="98"/>
                    </a:lnTo>
                    <a:lnTo>
                      <a:pt x="10" y="104"/>
                    </a:lnTo>
                    <a:lnTo>
                      <a:pt x="10" y="104"/>
                    </a:lnTo>
                    <a:lnTo>
                      <a:pt x="4" y="110"/>
                    </a:lnTo>
                    <a:lnTo>
                      <a:pt x="2" y="116"/>
                    </a:lnTo>
                    <a:lnTo>
                      <a:pt x="0" y="122"/>
                    </a:lnTo>
                    <a:lnTo>
                      <a:pt x="0" y="126"/>
                    </a:lnTo>
                    <a:lnTo>
                      <a:pt x="2" y="130"/>
                    </a:lnTo>
                    <a:lnTo>
                      <a:pt x="6" y="132"/>
                    </a:lnTo>
                    <a:lnTo>
                      <a:pt x="10" y="132"/>
                    </a:lnTo>
                    <a:lnTo>
                      <a:pt x="14" y="130"/>
                    </a:lnTo>
                    <a:lnTo>
                      <a:pt x="14" y="130"/>
                    </a:lnTo>
                    <a:lnTo>
                      <a:pt x="20" y="128"/>
                    </a:lnTo>
                    <a:lnTo>
                      <a:pt x="24" y="126"/>
                    </a:lnTo>
                    <a:lnTo>
                      <a:pt x="26" y="128"/>
                    </a:lnTo>
                    <a:lnTo>
                      <a:pt x="28" y="130"/>
                    </a:lnTo>
                    <a:lnTo>
                      <a:pt x="30" y="138"/>
                    </a:lnTo>
                    <a:lnTo>
                      <a:pt x="34" y="146"/>
                    </a:lnTo>
                    <a:lnTo>
                      <a:pt x="34" y="146"/>
                    </a:lnTo>
                    <a:lnTo>
                      <a:pt x="38" y="150"/>
                    </a:lnTo>
                    <a:lnTo>
                      <a:pt x="44" y="150"/>
                    </a:lnTo>
                    <a:lnTo>
                      <a:pt x="64" y="150"/>
                    </a:lnTo>
                    <a:lnTo>
                      <a:pt x="88" y="144"/>
                    </a:lnTo>
                    <a:lnTo>
                      <a:pt x="104" y="140"/>
                    </a:lnTo>
                    <a:lnTo>
                      <a:pt x="104" y="140"/>
                    </a:lnTo>
                    <a:lnTo>
                      <a:pt x="116" y="140"/>
                    </a:lnTo>
                    <a:lnTo>
                      <a:pt x="120" y="142"/>
                    </a:lnTo>
                    <a:lnTo>
                      <a:pt x="122" y="144"/>
                    </a:lnTo>
                    <a:lnTo>
                      <a:pt x="120" y="146"/>
                    </a:lnTo>
                    <a:lnTo>
                      <a:pt x="114" y="150"/>
                    </a:lnTo>
                    <a:lnTo>
                      <a:pt x="98" y="156"/>
                    </a:lnTo>
                    <a:lnTo>
                      <a:pt x="76" y="160"/>
                    </a:lnTo>
                    <a:lnTo>
                      <a:pt x="76" y="160"/>
                    </a:lnTo>
                    <a:lnTo>
                      <a:pt x="46" y="168"/>
                    </a:lnTo>
                    <a:lnTo>
                      <a:pt x="38" y="170"/>
                    </a:lnTo>
                    <a:lnTo>
                      <a:pt x="34" y="174"/>
                    </a:lnTo>
                    <a:lnTo>
                      <a:pt x="32" y="178"/>
                    </a:lnTo>
                    <a:lnTo>
                      <a:pt x="34" y="182"/>
                    </a:lnTo>
                    <a:lnTo>
                      <a:pt x="38" y="188"/>
                    </a:lnTo>
                    <a:lnTo>
                      <a:pt x="44" y="192"/>
                    </a:lnTo>
                    <a:lnTo>
                      <a:pt x="44" y="192"/>
                    </a:lnTo>
                    <a:lnTo>
                      <a:pt x="56" y="202"/>
                    </a:lnTo>
                    <a:lnTo>
                      <a:pt x="66" y="206"/>
                    </a:lnTo>
                    <a:lnTo>
                      <a:pt x="76" y="206"/>
                    </a:lnTo>
                    <a:lnTo>
                      <a:pt x="94" y="204"/>
                    </a:lnTo>
                    <a:lnTo>
                      <a:pt x="94" y="204"/>
                    </a:lnTo>
                    <a:lnTo>
                      <a:pt x="110" y="204"/>
                    </a:lnTo>
                    <a:lnTo>
                      <a:pt x="120" y="206"/>
                    </a:lnTo>
                    <a:lnTo>
                      <a:pt x="132" y="208"/>
                    </a:lnTo>
                    <a:lnTo>
                      <a:pt x="152" y="208"/>
                    </a:lnTo>
                    <a:lnTo>
                      <a:pt x="152" y="208"/>
                    </a:lnTo>
                    <a:lnTo>
                      <a:pt x="176" y="206"/>
                    </a:lnTo>
                    <a:lnTo>
                      <a:pt x="194" y="202"/>
                    </a:lnTo>
                    <a:lnTo>
                      <a:pt x="210" y="202"/>
                    </a:lnTo>
                    <a:lnTo>
                      <a:pt x="220" y="202"/>
                    </a:lnTo>
                    <a:lnTo>
                      <a:pt x="232" y="204"/>
                    </a:lnTo>
                    <a:lnTo>
                      <a:pt x="232" y="204"/>
                    </a:lnTo>
                    <a:lnTo>
                      <a:pt x="250" y="208"/>
                    </a:lnTo>
                    <a:lnTo>
                      <a:pt x="262" y="210"/>
                    </a:lnTo>
                    <a:lnTo>
                      <a:pt x="268" y="210"/>
                    </a:lnTo>
                    <a:lnTo>
                      <a:pt x="276" y="214"/>
                    </a:lnTo>
                    <a:lnTo>
                      <a:pt x="276" y="214"/>
                    </a:lnTo>
                    <a:lnTo>
                      <a:pt x="290" y="220"/>
                    </a:lnTo>
                    <a:lnTo>
                      <a:pt x="302" y="226"/>
                    </a:lnTo>
                    <a:lnTo>
                      <a:pt x="306" y="228"/>
                    </a:lnTo>
                    <a:lnTo>
                      <a:pt x="306" y="230"/>
                    </a:lnTo>
                    <a:lnTo>
                      <a:pt x="294" y="230"/>
                    </a:lnTo>
                    <a:lnTo>
                      <a:pt x="294" y="230"/>
                    </a:lnTo>
                    <a:lnTo>
                      <a:pt x="280" y="230"/>
                    </a:lnTo>
                    <a:lnTo>
                      <a:pt x="276" y="232"/>
                    </a:lnTo>
                    <a:lnTo>
                      <a:pt x="268" y="232"/>
                    </a:lnTo>
                    <a:lnTo>
                      <a:pt x="246" y="230"/>
                    </a:lnTo>
                    <a:lnTo>
                      <a:pt x="246" y="230"/>
                    </a:lnTo>
                    <a:lnTo>
                      <a:pt x="210" y="228"/>
                    </a:lnTo>
                    <a:lnTo>
                      <a:pt x="168" y="230"/>
                    </a:lnTo>
                    <a:lnTo>
                      <a:pt x="126" y="234"/>
                    </a:lnTo>
                    <a:lnTo>
                      <a:pt x="90" y="240"/>
                    </a:lnTo>
                    <a:lnTo>
                      <a:pt x="90" y="240"/>
                    </a:lnTo>
                    <a:lnTo>
                      <a:pt x="76" y="244"/>
                    </a:lnTo>
                    <a:lnTo>
                      <a:pt x="70" y="250"/>
                    </a:lnTo>
                    <a:lnTo>
                      <a:pt x="70" y="252"/>
                    </a:lnTo>
                    <a:lnTo>
                      <a:pt x="70" y="254"/>
                    </a:lnTo>
                    <a:lnTo>
                      <a:pt x="72" y="262"/>
                    </a:lnTo>
                    <a:lnTo>
                      <a:pt x="78" y="268"/>
                    </a:lnTo>
                    <a:lnTo>
                      <a:pt x="86" y="274"/>
                    </a:lnTo>
                    <a:lnTo>
                      <a:pt x="100" y="290"/>
                    </a:lnTo>
                    <a:lnTo>
                      <a:pt x="100" y="290"/>
                    </a:lnTo>
                    <a:lnTo>
                      <a:pt x="110" y="296"/>
                    </a:lnTo>
                    <a:lnTo>
                      <a:pt x="122" y="300"/>
                    </a:lnTo>
                    <a:lnTo>
                      <a:pt x="138" y="302"/>
                    </a:lnTo>
                    <a:lnTo>
                      <a:pt x="156" y="304"/>
                    </a:lnTo>
                    <a:lnTo>
                      <a:pt x="190" y="304"/>
                    </a:lnTo>
                    <a:lnTo>
                      <a:pt x="214" y="304"/>
                    </a:lnTo>
                    <a:lnTo>
                      <a:pt x="214" y="304"/>
                    </a:lnTo>
                    <a:lnTo>
                      <a:pt x="220" y="306"/>
                    </a:lnTo>
                    <a:lnTo>
                      <a:pt x="222" y="308"/>
                    </a:lnTo>
                    <a:lnTo>
                      <a:pt x="224" y="314"/>
                    </a:lnTo>
                    <a:lnTo>
                      <a:pt x="224" y="320"/>
                    </a:lnTo>
                    <a:lnTo>
                      <a:pt x="222" y="332"/>
                    </a:lnTo>
                    <a:lnTo>
                      <a:pt x="222" y="338"/>
                    </a:lnTo>
                    <a:lnTo>
                      <a:pt x="224" y="342"/>
                    </a:lnTo>
                    <a:lnTo>
                      <a:pt x="224" y="342"/>
                    </a:lnTo>
                    <a:lnTo>
                      <a:pt x="232" y="350"/>
                    </a:lnTo>
                    <a:lnTo>
                      <a:pt x="238" y="356"/>
                    </a:lnTo>
                    <a:lnTo>
                      <a:pt x="246" y="358"/>
                    </a:lnTo>
                    <a:lnTo>
                      <a:pt x="260" y="358"/>
                    </a:lnTo>
                    <a:lnTo>
                      <a:pt x="260" y="358"/>
                    </a:lnTo>
                    <a:lnTo>
                      <a:pt x="282" y="358"/>
                    </a:lnTo>
                    <a:lnTo>
                      <a:pt x="300" y="358"/>
                    </a:lnTo>
                    <a:lnTo>
                      <a:pt x="314" y="358"/>
                    </a:lnTo>
                    <a:lnTo>
                      <a:pt x="324" y="356"/>
                    </a:lnTo>
                    <a:lnTo>
                      <a:pt x="324" y="356"/>
                    </a:lnTo>
                    <a:lnTo>
                      <a:pt x="342" y="352"/>
                    </a:lnTo>
                    <a:lnTo>
                      <a:pt x="370" y="348"/>
                    </a:lnTo>
                    <a:lnTo>
                      <a:pt x="398" y="342"/>
                    </a:lnTo>
                    <a:lnTo>
                      <a:pt x="412" y="338"/>
                    </a:lnTo>
                    <a:lnTo>
                      <a:pt x="420" y="332"/>
                    </a:lnTo>
                    <a:lnTo>
                      <a:pt x="420" y="332"/>
                    </a:lnTo>
                    <a:lnTo>
                      <a:pt x="428" y="328"/>
                    </a:lnTo>
                    <a:lnTo>
                      <a:pt x="436" y="326"/>
                    </a:lnTo>
                    <a:lnTo>
                      <a:pt x="450" y="326"/>
                    </a:lnTo>
                    <a:lnTo>
                      <a:pt x="462" y="324"/>
                    </a:lnTo>
                    <a:lnTo>
                      <a:pt x="470" y="322"/>
                    </a:lnTo>
                    <a:lnTo>
                      <a:pt x="478" y="318"/>
                    </a:lnTo>
                    <a:lnTo>
                      <a:pt x="478" y="318"/>
                    </a:lnTo>
                    <a:lnTo>
                      <a:pt x="486" y="312"/>
                    </a:lnTo>
                    <a:lnTo>
                      <a:pt x="488" y="308"/>
                    </a:lnTo>
                    <a:lnTo>
                      <a:pt x="490" y="304"/>
                    </a:lnTo>
                    <a:lnTo>
                      <a:pt x="490" y="302"/>
                    </a:lnTo>
                    <a:lnTo>
                      <a:pt x="490" y="300"/>
                    </a:lnTo>
                    <a:lnTo>
                      <a:pt x="490" y="296"/>
                    </a:lnTo>
                    <a:lnTo>
                      <a:pt x="494" y="294"/>
                    </a:lnTo>
                    <a:lnTo>
                      <a:pt x="500" y="290"/>
                    </a:lnTo>
                    <a:lnTo>
                      <a:pt x="500" y="290"/>
                    </a:lnTo>
                    <a:lnTo>
                      <a:pt x="506" y="288"/>
                    </a:lnTo>
                    <a:lnTo>
                      <a:pt x="512" y="290"/>
                    </a:lnTo>
                    <a:lnTo>
                      <a:pt x="514" y="292"/>
                    </a:lnTo>
                    <a:lnTo>
                      <a:pt x="516" y="294"/>
                    </a:lnTo>
                    <a:lnTo>
                      <a:pt x="514" y="304"/>
                    </a:lnTo>
                    <a:lnTo>
                      <a:pt x="514" y="304"/>
                    </a:lnTo>
                    <a:lnTo>
                      <a:pt x="514" y="312"/>
                    </a:lnTo>
                    <a:lnTo>
                      <a:pt x="514" y="312"/>
                    </a:lnTo>
                    <a:lnTo>
                      <a:pt x="518" y="312"/>
                    </a:lnTo>
                    <a:lnTo>
                      <a:pt x="530" y="310"/>
                    </a:lnTo>
                    <a:lnTo>
                      <a:pt x="540" y="312"/>
                    </a:lnTo>
                    <a:lnTo>
                      <a:pt x="554" y="314"/>
                    </a:lnTo>
                    <a:lnTo>
                      <a:pt x="554" y="314"/>
                    </a:lnTo>
                    <a:lnTo>
                      <a:pt x="564" y="318"/>
                    </a:lnTo>
                    <a:lnTo>
                      <a:pt x="568" y="320"/>
                    </a:lnTo>
                    <a:lnTo>
                      <a:pt x="568" y="322"/>
                    </a:lnTo>
                    <a:lnTo>
                      <a:pt x="566" y="322"/>
                    </a:lnTo>
                    <a:lnTo>
                      <a:pt x="560" y="324"/>
                    </a:lnTo>
                    <a:lnTo>
                      <a:pt x="562" y="326"/>
                    </a:lnTo>
                    <a:lnTo>
                      <a:pt x="568" y="330"/>
                    </a:lnTo>
                    <a:lnTo>
                      <a:pt x="568" y="330"/>
                    </a:lnTo>
                    <a:lnTo>
                      <a:pt x="576" y="332"/>
                    </a:lnTo>
                    <a:lnTo>
                      <a:pt x="582" y="332"/>
                    </a:lnTo>
                    <a:lnTo>
                      <a:pt x="588" y="330"/>
                    </a:lnTo>
                    <a:lnTo>
                      <a:pt x="592" y="328"/>
                    </a:lnTo>
                    <a:lnTo>
                      <a:pt x="596" y="328"/>
                    </a:lnTo>
                    <a:lnTo>
                      <a:pt x="602" y="328"/>
                    </a:lnTo>
                    <a:lnTo>
                      <a:pt x="612" y="332"/>
                    </a:lnTo>
                    <a:lnTo>
                      <a:pt x="612" y="332"/>
                    </a:lnTo>
                    <a:lnTo>
                      <a:pt x="628" y="336"/>
                    </a:lnTo>
                    <a:lnTo>
                      <a:pt x="636" y="336"/>
                    </a:lnTo>
                    <a:lnTo>
                      <a:pt x="640" y="334"/>
                    </a:lnTo>
                    <a:lnTo>
                      <a:pt x="648" y="336"/>
                    </a:lnTo>
                    <a:lnTo>
                      <a:pt x="648" y="336"/>
                    </a:lnTo>
                    <a:lnTo>
                      <a:pt x="654" y="336"/>
                    </a:lnTo>
                    <a:lnTo>
                      <a:pt x="658" y="336"/>
                    </a:lnTo>
                    <a:lnTo>
                      <a:pt x="668" y="332"/>
                    </a:lnTo>
                    <a:lnTo>
                      <a:pt x="676" y="326"/>
                    </a:lnTo>
                    <a:lnTo>
                      <a:pt x="680" y="324"/>
                    </a:lnTo>
                    <a:lnTo>
                      <a:pt x="686" y="324"/>
                    </a:lnTo>
                    <a:lnTo>
                      <a:pt x="686" y="324"/>
                    </a:lnTo>
                    <a:lnTo>
                      <a:pt x="694" y="322"/>
                    </a:lnTo>
                    <a:lnTo>
                      <a:pt x="700" y="316"/>
                    </a:lnTo>
                    <a:lnTo>
                      <a:pt x="702" y="314"/>
                    </a:lnTo>
                    <a:lnTo>
                      <a:pt x="702" y="310"/>
                    </a:lnTo>
                    <a:lnTo>
                      <a:pt x="700" y="306"/>
                    </a:lnTo>
                    <a:lnTo>
                      <a:pt x="696" y="304"/>
                    </a:lnTo>
                    <a:lnTo>
                      <a:pt x="696" y="304"/>
                    </a:lnTo>
                    <a:lnTo>
                      <a:pt x="692" y="300"/>
                    </a:lnTo>
                    <a:lnTo>
                      <a:pt x="690" y="298"/>
                    </a:lnTo>
                    <a:lnTo>
                      <a:pt x="692" y="294"/>
                    </a:lnTo>
                    <a:lnTo>
                      <a:pt x="694" y="290"/>
                    </a:lnTo>
                    <a:lnTo>
                      <a:pt x="692" y="288"/>
                    </a:lnTo>
                    <a:lnTo>
                      <a:pt x="688" y="286"/>
                    </a:lnTo>
                    <a:lnTo>
                      <a:pt x="688" y="286"/>
                    </a:lnTo>
                    <a:lnTo>
                      <a:pt x="682" y="286"/>
                    </a:lnTo>
                    <a:lnTo>
                      <a:pt x="674" y="288"/>
                    </a:lnTo>
                    <a:lnTo>
                      <a:pt x="660" y="296"/>
                    </a:lnTo>
                    <a:lnTo>
                      <a:pt x="648" y="300"/>
                    </a:lnTo>
                    <a:lnTo>
                      <a:pt x="648" y="300"/>
                    </a:lnTo>
                    <a:lnTo>
                      <a:pt x="650" y="296"/>
                    </a:lnTo>
                    <a:lnTo>
                      <a:pt x="650" y="296"/>
                    </a:lnTo>
                    <a:lnTo>
                      <a:pt x="652" y="290"/>
                    </a:lnTo>
                    <a:lnTo>
                      <a:pt x="650" y="286"/>
                    </a:lnTo>
                    <a:lnTo>
                      <a:pt x="646" y="284"/>
                    </a:lnTo>
                    <a:lnTo>
                      <a:pt x="642" y="280"/>
                    </a:lnTo>
                    <a:lnTo>
                      <a:pt x="632" y="278"/>
                    </a:lnTo>
                    <a:lnTo>
                      <a:pt x="630" y="276"/>
                    </a:lnTo>
                    <a:lnTo>
                      <a:pt x="632" y="274"/>
                    </a:lnTo>
                    <a:lnTo>
                      <a:pt x="632" y="274"/>
                    </a:lnTo>
                    <a:lnTo>
                      <a:pt x="634" y="272"/>
                    </a:lnTo>
                    <a:lnTo>
                      <a:pt x="638" y="272"/>
                    </a:lnTo>
                    <a:lnTo>
                      <a:pt x="650" y="278"/>
                    </a:lnTo>
                    <a:lnTo>
                      <a:pt x="660" y="282"/>
                    </a:lnTo>
                    <a:lnTo>
                      <a:pt x="666" y="282"/>
                    </a:lnTo>
                    <a:lnTo>
                      <a:pt x="670" y="280"/>
                    </a:lnTo>
                    <a:lnTo>
                      <a:pt x="670" y="280"/>
                    </a:lnTo>
                    <a:lnTo>
                      <a:pt x="672" y="278"/>
                    </a:lnTo>
                    <a:lnTo>
                      <a:pt x="672" y="276"/>
                    </a:lnTo>
                    <a:lnTo>
                      <a:pt x="670" y="272"/>
                    </a:lnTo>
                    <a:lnTo>
                      <a:pt x="668" y="272"/>
                    </a:lnTo>
                    <a:lnTo>
                      <a:pt x="668" y="270"/>
                    </a:lnTo>
                    <a:lnTo>
                      <a:pt x="670" y="266"/>
                    </a:lnTo>
                    <a:lnTo>
                      <a:pt x="674" y="264"/>
                    </a:lnTo>
                    <a:lnTo>
                      <a:pt x="674" y="26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7" name="Freeform 6115">
                <a:extLst>
                  <a:ext uri="{FF2B5EF4-FFF2-40B4-BE49-F238E27FC236}">
                    <a16:creationId xmlns:a16="http://schemas.microsoft.com/office/drawing/2014/main" id="{C0E12EC4-8EE9-4AA6-8559-D460ECC05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730" y="1203643"/>
                <a:ext cx="165100" cy="125730"/>
              </a:xfrm>
              <a:custGeom>
                <a:avLst/>
                <a:gdLst/>
                <a:ahLst/>
                <a:cxnLst>
                  <a:cxn ang="0">
                    <a:pos x="256" y="98"/>
                  </a:cxn>
                  <a:cxn ang="0">
                    <a:pos x="250" y="90"/>
                  </a:cxn>
                  <a:cxn ang="0">
                    <a:pos x="242" y="92"/>
                  </a:cxn>
                  <a:cxn ang="0">
                    <a:pos x="234" y="94"/>
                  </a:cxn>
                  <a:cxn ang="0">
                    <a:pos x="222" y="84"/>
                  </a:cxn>
                  <a:cxn ang="0">
                    <a:pos x="216" y="74"/>
                  </a:cxn>
                  <a:cxn ang="0">
                    <a:pos x="192" y="60"/>
                  </a:cxn>
                  <a:cxn ang="0">
                    <a:pos x="188" y="56"/>
                  </a:cxn>
                  <a:cxn ang="0">
                    <a:pos x="196" y="52"/>
                  </a:cxn>
                  <a:cxn ang="0">
                    <a:pos x="208" y="48"/>
                  </a:cxn>
                  <a:cxn ang="0">
                    <a:pos x="226" y="42"/>
                  </a:cxn>
                  <a:cxn ang="0">
                    <a:pos x="222" y="38"/>
                  </a:cxn>
                  <a:cxn ang="0">
                    <a:pos x="216" y="32"/>
                  </a:cxn>
                  <a:cxn ang="0">
                    <a:pos x="222" y="24"/>
                  </a:cxn>
                  <a:cxn ang="0">
                    <a:pos x="230" y="20"/>
                  </a:cxn>
                  <a:cxn ang="0">
                    <a:pos x="230" y="10"/>
                  </a:cxn>
                  <a:cxn ang="0">
                    <a:pos x="218" y="4"/>
                  </a:cxn>
                  <a:cxn ang="0">
                    <a:pos x="194" y="4"/>
                  </a:cxn>
                  <a:cxn ang="0">
                    <a:pos x="180" y="8"/>
                  </a:cxn>
                  <a:cxn ang="0">
                    <a:pos x="152" y="12"/>
                  </a:cxn>
                  <a:cxn ang="0">
                    <a:pos x="130" y="6"/>
                  </a:cxn>
                  <a:cxn ang="0">
                    <a:pos x="110" y="0"/>
                  </a:cxn>
                  <a:cxn ang="0">
                    <a:pos x="86" y="4"/>
                  </a:cxn>
                  <a:cxn ang="0">
                    <a:pos x="64" y="14"/>
                  </a:cxn>
                  <a:cxn ang="0">
                    <a:pos x="50" y="24"/>
                  </a:cxn>
                  <a:cxn ang="0">
                    <a:pos x="48" y="34"/>
                  </a:cxn>
                  <a:cxn ang="0">
                    <a:pos x="62" y="44"/>
                  </a:cxn>
                  <a:cxn ang="0">
                    <a:pos x="70" y="48"/>
                  </a:cxn>
                  <a:cxn ang="0">
                    <a:pos x="88" y="58"/>
                  </a:cxn>
                  <a:cxn ang="0">
                    <a:pos x="96" y="68"/>
                  </a:cxn>
                  <a:cxn ang="0">
                    <a:pos x="92" y="78"/>
                  </a:cxn>
                  <a:cxn ang="0">
                    <a:pos x="78" y="88"/>
                  </a:cxn>
                  <a:cxn ang="0">
                    <a:pos x="74" y="88"/>
                  </a:cxn>
                  <a:cxn ang="0">
                    <a:pos x="58" y="86"/>
                  </a:cxn>
                  <a:cxn ang="0">
                    <a:pos x="38" y="74"/>
                  </a:cxn>
                  <a:cxn ang="0">
                    <a:pos x="20" y="64"/>
                  </a:cxn>
                  <a:cxn ang="0">
                    <a:pos x="10" y="64"/>
                  </a:cxn>
                  <a:cxn ang="0">
                    <a:pos x="2" y="72"/>
                  </a:cxn>
                  <a:cxn ang="0">
                    <a:pos x="0" y="78"/>
                  </a:cxn>
                  <a:cxn ang="0">
                    <a:pos x="6" y="94"/>
                  </a:cxn>
                  <a:cxn ang="0">
                    <a:pos x="26" y="110"/>
                  </a:cxn>
                  <a:cxn ang="0">
                    <a:pos x="56" y="124"/>
                  </a:cxn>
                  <a:cxn ang="0">
                    <a:pos x="74" y="132"/>
                  </a:cxn>
                  <a:cxn ang="0">
                    <a:pos x="104" y="148"/>
                  </a:cxn>
                  <a:cxn ang="0">
                    <a:pos x="124" y="168"/>
                  </a:cxn>
                  <a:cxn ang="0">
                    <a:pos x="150" y="194"/>
                  </a:cxn>
                  <a:cxn ang="0">
                    <a:pos x="162" y="198"/>
                  </a:cxn>
                  <a:cxn ang="0">
                    <a:pos x="176" y="194"/>
                  </a:cxn>
                  <a:cxn ang="0">
                    <a:pos x="180" y="184"/>
                  </a:cxn>
                  <a:cxn ang="0">
                    <a:pos x="182" y="174"/>
                  </a:cxn>
                  <a:cxn ang="0">
                    <a:pos x="192" y="170"/>
                  </a:cxn>
                  <a:cxn ang="0">
                    <a:pos x="200" y="172"/>
                  </a:cxn>
                  <a:cxn ang="0">
                    <a:pos x="220" y="170"/>
                  </a:cxn>
                  <a:cxn ang="0">
                    <a:pos x="238" y="162"/>
                  </a:cxn>
                  <a:cxn ang="0">
                    <a:pos x="250" y="148"/>
                  </a:cxn>
                  <a:cxn ang="0">
                    <a:pos x="252" y="138"/>
                  </a:cxn>
                  <a:cxn ang="0">
                    <a:pos x="252" y="124"/>
                  </a:cxn>
                  <a:cxn ang="0">
                    <a:pos x="258" y="114"/>
                  </a:cxn>
                  <a:cxn ang="0">
                    <a:pos x="258" y="106"/>
                  </a:cxn>
                  <a:cxn ang="0">
                    <a:pos x="256" y="98"/>
                  </a:cxn>
                </a:cxnLst>
                <a:rect l="0" t="0" r="r" b="b"/>
                <a:pathLst>
                  <a:path w="260" h="198">
                    <a:moveTo>
                      <a:pt x="256" y="98"/>
                    </a:moveTo>
                    <a:lnTo>
                      <a:pt x="256" y="98"/>
                    </a:lnTo>
                    <a:lnTo>
                      <a:pt x="254" y="92"/>
                    </a:lnTo>
                    <a:lnTo>
                      <a:pt x="250" y="90"/>
                    </a:lnTo>
                    <a:lnTo>
                      <a:pt x="246" y="90"/>
                    </a:lnTo>
                    <a:lnTo>
                      <a:pt x="242" y="92"/>
                    </a:lnTo>
                    <a:lnTo>
                      <a:pt x="238" y="94"/>
                    </a:lnTo>
                    <a:lnTo>
                      <a:pt x="234" y="94"/>
                    </a:lnTo>
                    <a:lnTo>
                      <a:pt x="228" y="90"/>
                    </a:lnTo>
                    <a:lnTo>
                      <a:pt x="222" y="84"/>
                    </a:lnTo>
                    <a:lnTo>
                      <a:pt x="222" y="84"/>
                    </a:lnTo>
                    <a:lnTo>
                      <a:pt x="216" y="74"/>
                    </a:lnTo>
                    <a:lnTo>
                      <a:pt x="208" y="68"/>
                    </a:lnTo>
                    <a:lnTo>
                      <a:pt x="192" y="60"/>
                    </a:lnTo>
                    <a:lnTo>
                      <a:pt x="190" y="58"/>
                    </a:lnTo>
                    <a:lnTo>
                      <a:pt x="188" y="56"/>
                    </a:lnTo>
                    <a:lnTo>
                      <a:pt x="190" y="54"/>
                    </a:lnTo>
                    <a:lnTo>
                      <a:pt x="196" y="52"/>
                    </a:lnTo>
                    <a:lnTo>
                      <a:pt x="208" y="48"/>
                    </a:lnTo>
                    <a:lnTo>
                      <a:pt x="208" y="48"/>
                    </a:lnTo>
                    <a:lnTo>
                      <a:pt x="220" y="46"/>
                    </a:lnTo>
                    <a:lnTo>
                      <a:pt x="226" y="42"/>
                    </a:lnTo>
                    <a:lnTo>
                      <a:pt x="226" y="40"/>
                    </a:lnTo>
                    <a:lnTo>
                      <a:pt x="222" y="38"/>
                    </a:lnTo>
                    <a:lnTo>
                      <a:pt x="218" y="34"/>
                    </a:lnTo>
                    <a:lnTo>
                      <a:pt x="216" y="32"/>
                    </a:lnTo>
                    <a:lnTo>
                      <a:pt x="216" y="28"/>
                    </a:lnTo>
                    <a:lnTo>
                      <a:pt x="222" y="24"/>
                    </a:lnTo>
                    <a:lnTo>
                      <a:pt x="222" y="24"/>
                    </a:lnTo>
                    <a:lnTo>
                      <a:pt x="230" y="20"/>
                    </a:lnTo>
                    <a:lnTo>
                      <a:pt x="232" y="16"/>
                    </a:lnTo>
                    <a:lnTo>
                      <a:pt x="230" y="10"/>
                    </a:lnTo>
                    <a:lnTo>
                      <a:pt x="226" y="6"/>
                    </a:lnTo>
                    <a:lnTo>
                      <a:pt x="218" y="4"/>
                    </a:lnTo>
                    <a:lnTo>
                      <a:pt x="208" y="4"/>
                    </a:lnTo>
                    <a:lnTo>
                      <a:pt x="194" y="4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64" y="12"/>
                    </a:lnTo>
                    <a:lnTo>
                      <a:pt x="152" y="12"/>
                    </a:lnTo>
                    <a:lnTo>
                      <a:pt x="140" y="10"/>
                    </a:lnTo>
                    <a:lnTo>
                      <a:pt x="130" y="6"/>
                    </a:lnTo>
                    <a:lnTo>
                      <a:pt x="120" y="4"/>
                    </a:lnTo>
                    <a:lnTo>
                      <a:pt x="110" y="0"/>
                    </a:lnTo>
                    <a:lnTo>
                      <a:pt x="98" y="0"/>
                    </a:lnTo>
                    <a:lnTo>
                      <a:pt x="86" y="4"/>
                    </a:lnTo>
                    <a:lnTo>
                      <a:pt x="86" y="4"/>
                    </a:lnTo>
                    <a:lnTo>
                      <a:pt x="64" y="14"/>
                    </a:lnTo>
                    <a:lnTo>
                      <a:pt x="56" y="20"/>
                    </a:lnTo>
                    <a:lnTo>
                      <a:pt x="50" y="24"/>
                    </a:lnTo>
                    <a:lnTo>
                      <a:pt x="46" y="28"/>
                    </a:lnTo>
                    <a:lnTo>
                      <a:pt x="48" y="34"/>
                    </a:lnTo>
                    <a:lnTo>
                      <a:pt x="52" y="38"/>
                    </a:lnTo>
                    <a:lnTo>
                      <a:pt x="62" y="44"/>
                    </a:lnTo>
                    <a:lnTo>
                      <a:pt x="70" y="48"/>
                    </a:lnTo>
                    <a:lnTo>
                      <a:pt x="70" y="48"/>
                    </a:lnTo>
                    <a:lnTo>
                      <a:pt x="82" y="52"/>
                    </a:lnTo>
                    <a:lnTo>
                      <a:pt x="88" y="58"/>
                    </a:lnTo>
                    <a:lnTo>
                      <a:pt x="94" y="62"/>
                    </a:lnTo>
                    <a:lnTo>
                      <a:pt x="96" y="68"/>
                    </a:lnTo>
                    <a:lnTo>
                      <a:pt x="94" y="74"/>
                    </a:lnTo>
                    <a:lnTo>
                      <a:pt x="92" y="78"/>
                    </a:lnTo>
                    <a:lnTo>
                      <a:pt x="86" y="84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74" y="88"/>
                    </a:lnTo>
                    <a:lnTo>
                      <a:pt x="68" y="90"/>
                    </a:lnTo>
                    <a:lnTo>
                      <a:pt x="58" y="86"/>
                    </a:lnTo>
                    <a:lnTo>
                      <a:pt x="48" y="80"/>
                    </a:lnTo>
                    <a:lnTo>
                      <a:pt x="38" y="74"/>
                    </a:lnTo>
                    <a:lnTo>
                      <a:pt x="28" y="68"/>
                    </a:lnTo>
                    <a:lnTo>
                      <a:pt x="20" y="64"/>
                    </a:lnTo>
                    <a:lnTo>
                      <a:pt x="16" y="64"/>
                    </a:lnTo>
                    <a:lnTo>
                      <a:pt x="10" y="64"/>
                    </a:lnTo>
                    <a:lnTo>
                      <a:pt x="6" y="66"/>
                    </a:lnTo>
                    <a:lnTo>
                      <a:pt x="2" y="72"/>
                    </a:lnTo>
                    <a:lnTo>
                      <a:pt x="2" y="72"/>
                    </a:lnTo>
                    <a:lnTo>
                      <a:pt x="0" y="78"/>
                    </a:lnTo>
                    <a:lnTo>
                      <a:pt x="0" y="86"/>
                    </a:lnTo>
                    <a:lnTo>
                      <a:pt x="6" y="94"/>
                    </a:lnTo>
                    <a:lnTo>
                      <a:pt x="14" y="102"/>
                    </a:lnTo>
                    <a:lnTo>
                      <a:pt x="26" y="110"/>
                    </a:lnTo>
                    <a:lnTo>
                      <a:pt x="40" y="118"/>
                    </a:lnTo>
                    <a:lnTo>
                      <a:pt x="56" y="124"/>
                    </a:lnTo>
                    <a:lnTo>
                      <a:pt x="74" y="132"/>
                    </a:lnTo>
                    <a:lnTo>
                      <a:pt x="74" y="132"/>
                    </a:lnTo>
                    <a:lnTo>
                      <a:pt x="90" y="138"/>
                    </a:lnTo>
                    <a:lnTo>
                      <a:pt x="104" y="148"/>
                    </a:lnTo>
                    <a:lnTo>
                      <a:pt x="116" y="158"/>
                    </a:lnTo>
                    <a:lnTo>
                      <a:pt x="124" y="168"/>
                    </a:lnTo>
                    <a:lnTo>
                      <a:pt x="142" y="188"/>
                    </a:lnTo>
                    <a:lnTo>
                      <a:pt x="150" y="194"/>
                    </a:lnTo>
                    <a:lnTo>
                      <a:pt x="162" y="198"/>
                    </a:lnTo>
                    <a:lnTo>
                      <a:pt x="162" y="198"/>
                    </a:lnTo>
                    <a:lnTo>
                      <a:pt x="170" y="198"/>
                    </a:lnTo>
                    <a:lnTo>
                      <a:pt x="176" y="194"/>
                    </a:lnTo>
                    <a:lnTo>
                      <a:pt x="178" y="190"/>
                    </a:lnTo>
                    <a:lnTo>
                      <a:pt x="180" y="184"/>
                    </a:lnTo>
                    <a:lnTo>
                      <a:pt x="182" y="178"/>
                    </a:lnTo>
                    <a:lnTo>
                      <a:pt x="182" y="174"/>
                    </a:lnTo>
                    <a:lnTo>
                      <a:pt x="186" y="170"/>
                    </a:lnTo>
                    <a:lnTo>
                      <a:pt x="192" y="170"/>
                    </a:lnTo>
                    <a:lnTo>
                      <a:pt x="192" y="170"/>
                    </a:lnTo>
                    <a:lnTo>
                      <a:pt x="200" y="172"/>
                    </a:lnTo>
                    <a:lnTo>
                      <a:pt x="210" y="172"/>
                    </a:lnTo>
                    <a:lnTo>
                      <a:pt x="220" y="170"/>
                    </a:lnTo>
                    <a:lnTo>
                      <a:pt x="230" y="166"/>
                    </a:lnTo>
                    <a:lnTo>
                      <a:pt x="238" y="162"/>
                    </a:lnTo>
                    <a:lnTo>
                      <a:pt x="246" y="156"/>
                    </a:lnTo>
                    <a:lnTo>
                      <a:pt x="250" y="148"/>
                    </a:lnTo>
                    <a:lnTo>
                      <a:pt x="252" y="138"/>
                    </a:lnTo>
                    <a:lnTo>
                      <a:pt x="252" y="138"/>
                    </a:lnTo>
                    <a:lnTo>
                      <a:pt x="252" y="130"/>
                    </a:lnTo>
                    <a:lnTo>
                      <a:pt x="252" y="124"/>
                    </a:lnTo>
                    <a:lnTo>
                      <a:pt x="256" y="118"/>
                    </a:lnTo>
                    <a:lnTo>
                      <a:pt x="258" y="114"/>
                    </a:lnTo>
                    <a:lnTo>
                      <a:pt x="260" y="112"/>
                    </a:lnTo>
                    <a:lnTo>
                      <a:pt x="258" y="106"/>
                    </a:lnTo>
                    <a:lnTo>
                      <a:pt x="256" y="98"/>
                    </a:lnTo>
                    <a:lnTo>
                      <a:pt x="256" y="9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8" name="Freeform 6116">
                <a:extLst>
                  <a:ext uri="{FF2B5EF4-FFF2-40B4-BE49-F238E27FC236}">
                    <a16:creationId xmlns:a16="http://schemas.microsoft.com/office/drawing/2014/main" id="{5CE19E1D-08CF-4993-8891-8BA868E68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0060" y="1098233"/>
                <a:ext cx="34290" cy="8890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2" y="14"/>
                  </a:cxn>
                  <a:cxn ang="0">
                    <a:pos x="8" y="14"/>
                  </a:cxn>
                  <a:cxn ang="0">
                    <a:pos x="16" y="14"/>
                  </a:cxn>
                  <a:cxn ang="0">
                    <a:pos x="36" y="10"/>
                  </a:cxn>
                  <a:cxn ang="0">
                    <a:pos x="50" y="4"/>
                  </a:cxn>
                  <a:cxn ang="0">
                    <a:pos x="54" y="2"/>
                  </a:cxn>
                  <a:cxn ang="0">
                    <a:pos x="54" y="2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18" y="4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</a:cxnLst>
                <a:rect l="0" t="0" r="r" b="b"/>
                <a:pathLst>
                  <a:path w="54" h="14">
                    <a:moveTo>
                      <a:pt x="2" y="14"/>
                    </a:moveTo>
                    <a:lnTo>
                      <a:pt x="2" y="14"/>
                    </a:lnTo>
                    <a:lnTo>
                      <a:pt x="8" y="14"/>
                    </a:lnTo>
                    <a:lnTo>
                      <a:pt x="16" y="14"/>
                    </a:lnTo>
                    <a:lnTo>
                      <a:pt x="36" y="10"/>
                    </a:lnTo>
                    <a:lnTo>
                      <a:pt x="50" y="4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38" y="0"/>
                    </a:lnTo>
                    <a:lnTo>
                      <a:pt x="18" y="4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9" name="Freeform 6117">
                <a:extLst>
                  <a:ext uri="{FF2B5EF4-FFF2-40B4-BE49-F238E27FC236}">
                    <a16:creationId xmlns:a16="http://schemas.microsoft.com/office/drawing/2014/main" id="{FE861EAC-4CC9-4B47-BA30-1291C9255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4200" y="1394143"/>
                <a:ext cx="114300" cy="66040"/>
              </a:xfrm>
              <a:custGeom>
                <a:avLst/>
                <a:gdLst/>
                <a:ahLst/>
                <a:cxnLst>
                  <a:cxn ang="0">
                    <a:pos x="42" y="32"/>
                  </a:cxn>
                  <a:cxn ang="0">
                    <a:pos x="42" y="32"/>
                  </a:cxn>
                  <a:cxn ang="0">
                    <a:pos x="32" y="42"/>
                  </a:cxn>
                  <a:cxn ang="0">
                    <a:pos x="24" y="50"/>
                  </a:cxn>
                  <a:cxn ang="0">
                    <a:pos x="14" y="52"/>
                  </a:cxn>
                  <a:cxn ang="0">
                    <a:pos x="8" y="54"/>
                  </a:cxn>
                  <a:cxn ang="0">
                    <a:pos x="2" y="56"/>
                  </a:cxn>
                  <a:cxn ang="0">
                    <a:pos x="0" y="58"/>
                  </a:cxn>
                  <a:cxn ang="0">
                    <a:pos x="2" y="62"/>
                  </a:cxn>
                  <a:cxn ang="0">
                    <a:pos x="10" y="68"/>
                  </a:cxn>
                  <a:cxn ang="0">
                    <a:pos x="10" y="68"/>
                  </a:cxn>
                  <a:cxn ang="0">
                    <a:pos x="20" y="74"/>
                  </a:cxn>
                  <a:cxn ang="0">
                    <a:pos x="34" y="78"/>
                  </a:cxn>
                  <a:cxn ang="0">
                    <a:pos x="72" y="86"/>
                  </a:cxn>
                  <a:cxn ang="0">
                    <a:pos x="72" y="86"/>
                  </a:cxn>
                  <a:cxn ang="0">
                    <a:pos x="84" y="88"/>
                  </a:cxn>
                  <a:cxn ang="0">
                    <a:pos x="94" y="92"/>
                  </a:cxn>
                  <a:cxn ang="0">
                    <a:pos x="112" y="100"/>
                  </a:cxn>
                  <a:cxn ang="0">
                    <a:pos x="120" y="102"/>
                  </a:cxn>
                  <a:cxn ang="0">
                    <a:pos x="128" y="104"/>
                  </a:cxn>
                  <a:cxn ang="0">
                    <a:pos x="136" y="102"/>
                  </a:cxn>
                  <a:cxn ang="0">
                    <a:pos x="142" y="96"/>
                  </a:cxn>
                  <a:cxn ang="0">
                    <a:pos x="142" y="96"/>
                  </a:cxn>
                  <a:cxn ang="0">
                    <a:pos x="150" y="90"/>
                  </a:cxn>
                  <a:cxn ang="0">
                    <a:pos x="156" y="88"/>
                  </a:cxn>
                  <a:cxn ang="0">
                    <a:pos x="164" y="86"/>
                  </a:cxn>
                  <a:cxn ang="0">
                    <a:pos x="170" y="86"/>
                  </a:cxn>
                  <a:cxn ang="0">
                    <a:pos x="174" y="84"/>
                  </a:cxn>
                  <a:cxn ang="0">
                    <a:pos x="178" y="78"/>
                  </a:cxn>
                  <a:cxn ang="0">
                    <a:pos x="178" y="78"/>
                  </a:cxn>
                  <a:cxn ang="0">
                    <a:pos x="180" y="74"/>
                  </a:cxn>
                  <a:cxn ang="0">
                    <a:pos x="180" y="72"/>
                  </a:cxn>
                  <a:cxn ang="0">
                    <a:pos x="174" y="72"/>
                  </a:cxn>
                  <a:cxn ang="0">
                    <a:pos x="170" y="72"/>
                  </a:cxn>
                  <a:cxn ang="0">
                    <a:pos x="164" y="70"/>
                  </a:cxn>
                  <a:cxn ang="0">
                    <a:pos x="158" y="66"/>
                  </a:cxn>
                  <a:cxn ang="0">
                    <a:pos x="152" y="58"/>
                  </a:cxn>
                  <a:cxn ang="0">
                    <a:pos x="152" y="58"/>
                  </a:cxn>
                  <a:cxn ang="0">
                    <a:pos x="148" y="50"/>
                  </a:cxn>
                  <a:cxn ang="0">
                    <a:pos x="144" y="44"/>
                  </a:cxn>
                  <a:cxn ang="0">
                    <a:pos x="140" y="42"/>
                  </a:cxn>
                  <a:cxn ang="0">
                    <a:pos x="136" y="42"/>
                  </a:cxn>
                  <a:cxn ang="0">
                    <a:pos x="124" y="36"/>
                  </a:cxn>
                  <a:cxn ang="0">
                    <a:pos x="116" y="30"/>
                  </a:cxn>
                  <a:cxn ang="0">
                    <a:pos x="106" y="20"/>
                  </a:cxn>
                  <a:cxn ang="0">
                    <a:pos x="106" y="20"/>
                  </a:cxn>
                  <a:cxn ang="0">
                    <a:pos x="94" y="10"/>
                  </a:cxn>
                  <a:cxn ang="0">
                    <a:pos x="86" y="2"/>
                  </a:cxn>
                  <a:cxn ang="0">
                    <a:pos x="78" y="0"/>
                  </a:cxn>
                  <a:cxn ang="0">
                    <a:pos x="70" y="0"/>
                  </a:cxn>
                  <a:cxn ang="0">
                    <a:pos x="64" y="4"/>
                  </a:cxn>
                  <a:cxn ang="0">
                    <a:pos x="56" y="10"/>
                  </a:cxn>
                  <a:cxn ang="0">
                    <a:pos x="42" y="32"/>
                  </a:cxn>
                  <a:cxn ang="0">
                    <a:pos x="42" y="32"/>
                  </a:cxn>
                </a:cxnLst>
                <a:rect l="0" t="0" r="r" b="b"/>
                <a:pathLst>
                  <a:path w="180" h="104">
                    <a:moveTo>
                      <a:pt x="42" y="32"/>
                    </a:moveTo>
                    <a:lnTo>
                      <a:pt x="42" y="32"/>
                    </a:lnTo>
                    <a:lnTo>
                      <a:pt x="32" y="42"/>
                    </a:lnTo>
                    <a:lnTo>
                      <a:pt x="24" y="50"/>
                    </a:lnTo>
                    <a:lnTo>
                      <a:pt x="14" y="52"/>
                    </a:lnTo>
                    <a:lnTo>
                      <a:pt x="8" y="54"/>
                    </a:lnTo>
                    <a:lnTo>
                      <a:pt x="2" y="56"/>
                    </a:lnTo>
                    <a:lnTo>
                      <a:pt x="0" y="58"/>
                    </a:lnTo>
                    <a:lnTo>
                      <a:pt x="2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20" y="74"/>
                    </a:lnTo>
                    <a:lnTo>
                      <a:pt x="34" y="78"/>
                    </a:lnTo>
                    <a:lnTo>
                      <a:pt x="72" y="86"/>
                    </a:lnTo>
                    <a:lnTo>
                      <a:pt x="72" y="86"/>
                    </a:lnTo>
                    <a:lnTo>
                      <a:pt x="84" y="88"/>
                    </a:lnTo>
                    <a:lnTo>
                      <a:pt x="94" y="92"/>
                    </a:lnTo>
                    <a:lnTo>
                      <a:pt x="112" y="100"/>
                    </a:lnTo>
                    <a:lnTo>
                      <a:pt x="120" y="102"/>
                    </a:lnTo>
                    <a:lnTo>
                      <a:pt x="128" y="104"/>
                    </a:lnTo>
                    <a:lnTo>
                      <a:pt x="136" y="102"/>
                    </a:lnTo>
                    <a:lnTo>
                      <a:pt x="142" y="96"/>
                    </a:lnTo>
                    <a:lnTo>
                      <a:pt x="142" y="96"/>
                    </a:lnTo>
                    <a:lnTo>
                      <a:pt x="150" y="90"/>
                    </a:lnTo>
                    <a:lnTo>
                      <a:pt x="156" y="88"/>
                    </a:lnTo>
                    <a:lnTo>
                      <a:pt x="164" y="86"/>
                    </a:lnTo>
                    <a:lnTo>
                      <a:pt x="170" y="86"/>
                    </a:lnTo>
                    <a:lnTo>
                      <a:pt x="174" y="84"/>
                    </a:lnTo>
                    <a:lnTo>
                      <a:pt x="178" y="78"/>
                    </a:lnTo>
                    <a:lnTo>
                      <a:pt x="178" y="78"/>
                    </a:lnTo>
                    <a:lnTo>
                      <a:pt x="180" y="74"/>
                    </a:lnTo>
                    <a:lnTo>
                      <a:pt x="180" y="72"/>
                    </a:lnTo>
                    <a:lnTo>
                      <a:pt x="174" y="72"/>
                    </a:lnTo>
                    <a:lnTo>
                      <a:pt x="170" y="72"/>
                    </a:lnTo>
                    <a:lnTo>
                      <a:pt x="164" y="70"/>
                    </a:lnTo>
                    <a:lnTo>
                      <a:pt x="158" y="66"/>
                    </a:lnTo>
                    <a:lnTo>
                      <a:pt x="152" y="58"/>
                    </a:lnTo>
                    <a:lnTo>
                      <a:pt x="152" y="58"/>
                    </a:lnTo>
                    <a:lnTo>
                      <a:pt x="148" y="50"/>
                    </a:lnTo>
                    <a:lnTo>
                      <a:pt x="144" y="44"/>
                    </a:lnTo>
                    <a:lnTo>
                      <a:pt x="140" y="42"/>
                    </a:lnTo>
                    <a:lnTo>
                      <a:pt x="136" y="42"/>
                    </a:lnTo>
                    <a:lnTo>
                      <a:pt x="124" y="36"/>
                    </a:lnTo>
                    <a:lnTo>
                      <a:pt x="116" y="30"/>
                    </a:lnTo>
                    <a:lnTo>
                      <a:pt x="106" y="20"/>
                    </a:lnTo>
                    <a:lnTo>
                      <a:pt x="106" y="20"/>
                    </a:lnTo>
                    <a:lnTo>
                      <a:pt x="94" y="10"/>
                    </a:lnTo>
                    <a:lnTo>
                      <a:pt x="86" y="2"/>
                    </a:lnTo>
                    <a:lnTo>
                      <a:pt x="78" y="0"/>
                    </a:lnTo>
                    <a:lnTo>
                      <a:pt x="70" y="0"/>
                    </a:lnTo>
                    <a:lnTo>
                      <a:pt x="64" y="4"/>
                    </a:lnTo>
                    <a:lnTo>
                      <a:pt x="56" y="10"/>
                    </a:lnTo>
                    <a:lnTo>
                      <a:pt x="42" y="32"/>
                    </a:lnTo>
                    <a:lnTo>
                      <a:pt x="42" y="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60" name="Freeform 6118">
                <a:extLst>
                  <a:ext uri="{FF2B5EF4-FFF2-40B4-BE49-F238E27FC236}">
                    <a16:creationId xmlns:a16="http://schemas.microsoft.com/office/drawing/2014/main" id="{09494660-8EC4-4C1F-8294-A7CF8A27D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9839" y="699453"/>
                <a:ext cx="1550670" cy="1127760"/>
              </a:xfrm>
              <a:custGeom>
                <a:avLst/>
                <a:gdLst/>
                <a:ahLst/>
                <a:cxnLst>
                  <a:cxn ang="0">
                    <a:pos x="220" y="296"/>
                  </a:cxn>
                  <a:cxn ang="0">
                    <a:pos x="150" y="400"/>
                  </a:cxn>
                  <a:cxn ang="0">
                    <a:pos x="96" y="502"/>
                  </a:cxn>
                  <a:cxn ang="0">
                    <a:pos x="62" y="558"/>
                  </a:cxn>
                  <a:cxn ang="0">
                    <a:pos x="228" y="618"/>
                  </a:cxn>
                  <a:cxn ang="0">
                    <a:pos x="350" y="620"/>
                  </a:cxn>
                  <a:cxn ang="0">
                    <a:pos x="584" y="666"/>
                  </a:cxn>
                  <a:cxn ang="0">
                    <a:pos x="674" y="786"/>
                  </a:cxn>
                  <a:cxn ang="0">
                    <a:pos x="706" y="902"/>
                  </a:cxn>
                  <a:cxn ang="0">
                    <a:pos x="744" y="990"/>
                  </a:cxn>
                  <a:cxn ang="0">
                    <a:pos x="836" y="1010"/>
                  </a:cxn>
                  <a:cxn ang="0">
                    <a:pos x="750" y="1050"/>
                  </a:cxn>
                  <a:cxn ang="0">
                    <a:pos x="890" y="1110"/>
                  </a:cxn>
                  <a:cxn ang="0">
                    <a:pos x="788" y="1212"/>
                  </a:cxn>
                  <a:cxn ang="0">
                    <a:pos x="782" y="1328"/>
                  </a:cxn>
                  <a:cxn ang="0">
                    <a:pos x="834" y="1452"/>
                  </a:cxn>
                  <a:cxn ang="0">
                    <a:pos x="922" y="1474"/>
                  </a:cxn>
                  <a:cxn ang="0">
                    <a:pos x="860" y="1502"/>
                  </a:cxn>
                  <a:cxn ang="0">
                    <a:pos x="908" y="1598"/>
                  </a:cxn>
                  <a:cxn ang="0">
                    <a:pos x="966" y="1678"/>
                  </a:cxn>
                  <a:cxn ang="0">
                    <a:pos x="1032" y="1712"/>
                  </a:cxn>
                  <a:cxn ang="0">
                    <a:pos x="1090" y="1738"/>
                  </a:cxn>
                  <a:cxn ang="0">
                    <a:pos x="1196" y="1768"/>
                  </a:cxn>
                  <a:cxn ang="0">
                    <a:pos x="1232" y="1622"/>
                  </a:cxn>
                  <a:cxn ang="0">
                    <a:pos x="1262" y="1566"/>
                  </a:cxn>
                  <a:cxn ang="0">
                    <a:pos x="1262" y="1486"/>
                  </a:cxn>
                  <a:cxn ang="0">
                    <a:pos x="1332" y="1420"/>
                  </a:cxn>
                  <a:cxn ang="0">
                    <a:pos x="1402" y="1376"/>
                  </a:cxn>
                  <a:cxn ang="0">
                    <a:pos x="1412" y="1372"/>
                  </a:cxn>
                  <a:cxn ang="0">
                    <a:pos x="1468" y="1372"/>
                  </a:cxn>
                  <a:cxn ang="0">
                    <a:pos x="1628" y="1238"/>
                  </a:cxn>
                  <a:cxn ang="0">
                    <a:pos x="1748" y="1208"/>
                  </a:cxn>
                  <a:cxn ang="0">
                    <a:pos x="2012" y="1102"/>
                  </a:cxn>
                  <a:cxn ang="0">
                    <a:pos x="1846" y="1076"/>
                  </a:cxn>
                  <a:cxn ang="0">
                    <a:pos x="1800" y="1058"/>
                  </a:cxn>
                  <a:cxn ang="0">
                    <a:pos x="1842" y="970"/>
                  </a:cxn>
                  <a:cxn ang="0">
                    <a:pos x="2060" y="1056"/>
                  </a:cxn>
                  <a:cxn ang="0">
                    <a:pos x="2054" y="956"/>
                  </a:cxn>
                  <a:cxn ang="0">
                    <a:pos x="1916" y="858"/>
                  </a:cxn>
                  <a:cxn ang="0">
                    <a:pos x="2100" y="830"/>
                  </a:cxn>
                  <a:cxn ang="0">
                    <a:pos x="2142" y="768"/>
                  </a:cxn>
                  <a:cxn ang="0">
                    <a:pos x="2154" y="698"/>
                  </a:cxn>
                  <a:cxn ang="0">
                    <a:pos x="2066" y="608"/>
                  </a:cxn>
                  <a:cxn ang="0">
                    <a:pos x="2144" y="562"/>
                  </a:cxn>
                  <a:cxn ang="0">
                    <a:pos x="2144" y="504"/>
                  </a:cxn>
                  <a:cxn ang="0">
                    <a:pos x="2096" y="408"/>
                  </a:cxn>
                  <a:cxn ang="0">
                    <a:pos x="2228" y="310"/>
                  </a:cxn>
                  <a:cxn ang="0">
                    <a:pos x="2278" y="276"/>
                  </a:cxn>
                  <a:cxn ang="0">
                    <a:pos x="2298" y="244"/>
                  </a:cxn>
                  <a:cxn ang="0">
                    <a:pos x="2322" y="150"/>
                  </a:cxn>
                  <a:cxn ang="0">
                    <a:pos x="2050" y="210"/>
                  </a:cxn>
                  <a:cxn ang="0">
                    <a:pos x="1962" y="152"/>
                  </a:cxn>
                  <a:cxn ang="0">
                    <a:pos x="1616" y="174"/>
                  </a:cxn>
                  <a:cxn ang="0">
                    <a:pos x="2034" y="78"/>
                  </a:cxn>
                  <a:cxn ang="0">
                    <a:pos x="1724" y="52"/>
                  </a:cxn>
                  <a:cxn ang="0">
                    <a:pos x="1618" y="2"/>
                  </a:cxn>
                  <a:cxn ang="0">
                    <a:pos x="1402" y="44"/>
                  </a:cxn>
                  <a:cxn ang="0">
                    <a:pos x="1048" y="56"/>
                  </a:cxn>
                  <a:cxn ang="0">
                    <a:pos x="1110" y="74"/>
                  </a:cxn>
                  <a:cxn ang="0">
                    <a:pos x="1108" y="158"/>
                  </a:cxn>
                  <a:cxn ang="0">
                    <a:pos x="900" y="148"/>
                  </a:cxn>
                  <a:cxn ang="0">
                    <a:pos x="756" y="114"/>
                  </a:cxn>
                </a:cxnLst>
                <a:rect l="0" t="0" r="r" b="b"/>
                <a:pathLst>
                  <a:path w="2442" h="1776">
                    <a:moveTo>
                      <a:pt x="470" y="176"/>
                    </a:moveTo>
                    <a:lnTo>
                      <a:pt x="470" y="176"/>
                    </a:lnTo>
                    <a:lnTo>
                      <a:pt x="476" y="186"/>
                    </a:lnTo>
                    <a:lnTo>
                      <a:pt x="478" y="194"/>
                    </a:lnTo>
                    <a:lnTo>
                      <a:pt x="480" y="202"/>
                    </a:lnTo>
                    <a:lnTo>
                      <a:pt x="478" y="210"/>
                    </a:lnTo>
                    <a:lnTo>
                      <a:pt x="474" y="216"/>
                    </a:lnTo>
                    <a:lnTo>
                      <a:pt x="466" y="218"/>
                    </a:lnTo>
                    <a:lnTo>
                      <a:pt x="458" y="220"/>
                    </a:lnTo>
                    <a:lnTo>
                      <a:pt x="446" y="218"/>
                    </a:lnTo>
                    <a:lnTo>
                      <a:pt x="446" y="218"/>
                    </a:lnTo>
                    <a:lnTo>
                      <a:pt x="426" y="212"/>
                    </a:lnTo>
                    <a:lnTo>
                      <a:pt x="406" y="210"/>
                    </a:lnTo>
                    <a:lnTo>
                      <a:pt x="386" y="210"/>
                    </a:lnTo>
                    <a:lnTo>
                      <a:pt x="368" y="212"/>
                    </a:lnTo>
                    <a:lnTo>
                      <a:pt x="350" y="216"/>
                    </a:lnTo>
                    <a:lnTo>
                      <a:pt x="334" y="222"/>
                    </a:lnTo>
                    <a:lnTo>
                      <a:pt x="318" y="230"/>
                    </a:lnTo>
                    <a:lnTo>
                      <a:pt x="304" y="238"/>
                    </a:lnTo>
                    <a:lnTo>
                      <a:pt x="304" y="238"/>
                    </a:lnTo>
                    <a:lnTo>
                      <a:pt x="272" y="256"/>
                    </a:lnTo>
                    <a:lnTo>
                      <a:pt x="244" y="270"/>
                    </a:lnTo>
                    <a:lnTo>
                      <a:pt x="232" y="276"/>
                    </a:lnTo>
                    <a:lnTo>
                      <a:pt x="222" y="284"/>
                    </a:lnTo>
                    <a:lnTo>
                      <a:pt x="218" y="290"/>
                    </a:lnTo>
                    <a:lnTo>
                      <a:pt x="218" y="292"/>
                    </a:lnTo>
                    <a:lnTo>
                      <a:pt x="220" y="296"/>
                    </a:lnTo>
                    <a:lnTo>
                      <a:pt x="220" y="296"/>
                    </a:lnTo>
                    <a:lnTo>
                      <a:pt x="226" y="300"/>
                    </a:lnTo>
                    <a:lnTo>
                      <a:pt x="234" y="304"/>
                    </a:lnTo>
                    <a:lnTo>
                      <a:pt x="244" y="308"/>
                    </a:lnTo>
                    <a:lnTo>
                      <a:pt x="256" y="308"/>
                    </a:lnTo>
                    <a:lnTo>
                      <a:pt x="280" y="308"/>
                    </a:lnTo>
                    <a:lnTo>
                      <a:pt x="302" y="306"/>
                    </a:lnTo>
                    <a:lnTo>
                      <a:pt x="302" y="306"/>
                    </a:lnTo>
                    <a:lnTo>
                      <a:pt x="310" y="306"/>
                    </a:lnTo>
                    <a:lnTo>
                      <a:pt x="316" y="310"/>
                    </a:lnTo>
                    <a:lnTo>
                      <a:pt x="318" y="318"/>
                    </a:lnTo>
                    <a:lnTo>
                      <a:pt x="320" y="326"/>
                    </a:lnTo>
                    <a:lnTo>
                      <a:pt x="318" y="338"/>
                    </a:lnTo>
                    <a:lnTo>
                      <a:pt x="314" y="348"/>
                    </a:lnTo>
                    <a:lnTo>
                      <a:pt x="308" y="360"/>
                    </a:lnTo>
                    <a:lnTo>
                      <a:pt x="300" y="370"/>
                    </a:lnTo>
                    <a:lnTo>
                      <a:pt x="300" y="370"/>
                    </a:lnTo>
                    <a:lnTo>
                      <a:pt x="290" y="380"/>
                    </a:lnTo>
                    <a:lnTo>
                      <a:pt x="280" y="384"/>
                    </a:lnTo>
                    <a:lnTo>
                      <a:pt x="268" y="386"/>
                    </a:lnTo>
                    <a:lnTo>
                      <a:pt x="254" y="386"/>
                    </a:lnTo>
                    <a:lnTo>
                      <a:pt x="224" y="382"/>
                    </a:lnTo>
                    <a:lnTo>
                      <a:pt x="206" y="382"/>
                    </a:lnTo>
                    <a:lnTo>
                      <a:pt x="188" y="384"/>
                    </a:lnTo>
                    <a:lnTo>
                      <a:pt x="188" y="384"/>
                    </a:lnTo>
                    <a:lnTo>
                      <a:pt x="172" y="388"/>
                    </a:lnTo>
                    <a:lnTo>
                      <a:pt x="162" y="392"/>
                    </a:lnTo>
                    <a:lnTo>
                      <a:pt x="154" y="396"/>
                    </a:lnTo>
                    <a:lnTo>
                      <a:pt x="150" y="400"/>
                    </a:lnTo>
                    <a:lnTo>
                      <a:pt x="142" y="404"/>
                    </a:lnTo>
                    <a:lnTo>
                      <a:pt x="130" y="408"/>
                    </a:lnTo>
                    <a:lnTo>
                      <a:pt x="112" y="412"/>
                    </a:lnTo>
                    <a:lnTo>
                      <a:pt x="84" y="418"/>
                    </a:lnTo>
                    <a:lnTo>
                      <a:pt x="84" y="418"/>
                    </a:lnTo>
                    <a:lnTo>
                      <a:pt x="54" y="422"/>
                    </a:lnTo>
                    <a:lnTo>
                      <a:pt x="32" y="428"/>
                    </a:lnTo>
                    <a:lnTo>
                      <a:pt x="16" y="434"/>
                    </a:lnTo>
                    <a:lnTo>
                      <a:pt x="4" y="440"/>
                    </a:lnTo>
                    <a:lnTo>
                      <a:pt x="0" y="448"/>
                    </a:lnTo>
                    <a:lnTo>
                      <a:pt x="0" y="456"/>
                    </a:lnTo>
                    <a:lnTo>
                      <a:pt x="4" y="464"/>
                    </a:lnTo>
                    <a:lnTo>
                      <a:pt x="12" y="472"/>
                    </a:lnTo>
                    <a:lnTo>
                      <a:pt x="12" y="472"/>
                    </a:lnTo>
                    <a:lnTo>
                      <a:pt x="20" y="478"/>
                    </a:lnTo>
                    <a:lnTo>
                      <a:pt x="28" y="482"/>
                    </a:lnTo>
                    <a:lnTo>
                      <a:pt x="38" y="484"/>
                    </a:lnTo>
                    <a:lnTo>
                      <a:pt x="48" y="484"/>
                    </a:lnTo>
                    <a:lnTo>
                      <a:pt x="52" y="486"/>
                    </a:lnTo>
                    <a:lnTo>
                      <a:pt x="56" y="490"/>
                    </a:lnTo>
                    <a:lnTo>
                      <a:pt x="56" y="490"/>
                    </a:lnTo>
                    <a:lnTo>
                      <a:pt x="62" y="494"/>
                    </a:lnTo>
                    <a:lnTo>
                      <a:pt x="68" y="496"/>
                    </a:lnTo>
                    <a:lnTo>
                      <a:pt x="78" y="496"/>
                    </a:lnTo>
                    <a:lnTo>
                      <a:pt x="88" y="496"/>
                    </a:lnTo>
                    <a:lnTo>
                      <a:pt x="92" y="498"/>
                    </a:lnTo>
                    <a:lnTo>
                      <a:pt x="96" y="502"/>
                    </a:lnTo>
                    <a:lnTo>
                      <a:pt x="96" y="502"/>
                    </a:lnTo>
                    <a:lnTo>
                      <a:pt x="102" y="506"/>
                    </a:lnTo>
                    <a:lnTo>
                      <a:pt x="108" y="510"/>
                    </a:lnTo>
                    <a:lnTo>
                      <a:pt x="116" y="514"/>
                    </a:lnTo>
                    <a:lnTo>
                      <a:pt x="124" y="514"/>
                    </a:lnTo>
                    <a:lnTo>
                      <a:pt x="144" y="516"/>
                    </a:lnTo>
                    <a:lnTo>
                      <a:pt x="174" y="516"/>
                    </a:lnTo>
                    <a:lnTo>
                      <a:pt x="174" y="516"/>
                    </a:lnTo>
                    <a:lnTo>
                      <a:pt x="192" y="516"/>
                    </a:lnTo>
                    <a:lnTo>
                      <a:pt x="208" y="514"/>
                    </a:lnTo>
                    <a:lnTo>
                      <a:pt x="238" y="508"/>
                    </a:lnTo>
                    <a:lnTo>
                      <a:pt x="250" y="506"/>
                    </a:lnTo>
                    <a:lnTo>
                      <a:pt x="260" y="506"/>
                    </a:lnTo>
                    <a:lnTo>
                      <a:pt x="268" y="506"/>
                    </a:lnTo>
                    <a:lnTo>
                      <a:pt x="272" y="512"/>
                    </a:lnTo>
                    <a:lnTo>
                      <a:pt x="272" y="512"/>
                    </a:lnTo>
                    <a:lnTo>
                      <a:pt x="272" y="516"/>
                    </a:lnTo>
                    <a:lnTo>
                      <a:pt x="268" y="520"/>
                    </a:lnTo>
                    <a:lnTo>
                      <a:pt x="260" y="524"/>
                    </a:lnTo>
                    <a:lnTo>
                      <a:pt x="248" y="524"/>
                    </a:lnTo>
                    <a:lnTo>
                      <a:pt x="174" y="528"/>
                    </a:lnTo>
                    <a:lnTo>
                      <a:pt x="174" y="528"/>
                    </a:lnTo>
                    <a:lnTo>
                      <a:pt x="128" y="534"/>
                    </a:lnTo>
                    <a:lnTo>
                      <a:pt x="106" y="538"/>
                    </a:lnTo>
                    <a:lnTo>
                      <a:pt x="86" y="542"/>
                    </a:lnTo>
                    <a:lnTo>
                      <a:pt x="72" y="546"/>
                    </a:lnTo>
                    <a:lnTo>
                      <a:pt x="62" y="552"/>
                    </a:lnTo>
                    <a:lnTo>
                      <a:pt x="60" y="554"/>
                    </a:lnTo>
                    <a:lnTo>
                      <a:pt x="62" y="558"/>
                    </a:lnTo>
                    <a:lnTo>
                      <a:pt x="64" y="562"/>
                    </a:lnTo>
                    <a:lnTo>
                      <a:pt x="68" y="564"/>
                    </a:lnTo>
                    <a:lnTo>
                      <a:pt x="68" y="564"/>
                    </a:lnTo>
                    <a:lnTo>
                      <a:pt x="84" y="570"/>
                    </a:lnTo>
                    <a:lnTo>
                      <a:pt x="102" y="574"/>
                    </a:lnTo>
                    <a:lnTo>
                      <a:pt x="140" y="580"/>
                    </a:lnTo>
                    <a:lnTo>
                      <a:pt x="154" y="584"/>
                    </a:lnTo>
                    <a:lnTo>
                      <a:pt x="162" y="586"/>
                    </a:lnTo>
                    <a:lnTo>
                      <a:pt x="162" y="588"/>
                    </a:lnTo>
                    <a:lnTo>
                      <a:pt x="160" y="590"/>
                    </a:lnTo>
                    <a:lnTo>
                      <a:pt x="148" y="594"/>
                    </a:lnTo>
                    <a:lnTo>
                      <a:pt x="148" y="594"/>
                    </a:lnTo>
                    <a:lnTo>
                      <a:pt x="136" y="598"/>
                    </a:lnTo>
                    <a:lnTo>
                      <a:pt x="132" y="602"/>
                    </a:lnTo>
                    <a:lnTo>
                      <a:pt x="132" y="604"/>
                    </a:lnTo>
                    <a:lnTo>
                      <a:pt x="132" y="606"/>
                    </a:lnTo>
                    <a:lnTo>
                      <a:pt x="136" y="608"/>
                    </a:lnTo>
                    <a:lnTo>
                      <a:pt x="146" y="614"/>
                    </a:lnTo>
                    <a:lnTo>
                      <a:pt x="182" y="624"/>
                    </a:lnTo>
                    <a:lnTo>
                      <a:pt x="224" y="636"/>
                    </a:lnTo>
                    <a:lnTo>
                      <a:pt x="224" y="636"/>
                    </a:lnTo>
                    <a:lnTo>
                      <a:pt x="242" y="642"/>
                    </a:lnTo>
                    <a:lnTo>
                      <a:pt x="248" y="642"/>
                    </a:lnTo>
                    <a:lnTo>
                      <a:pt x="248" y="642"/>
                    </a:lnTo>
                    <a:lnTo>
                      <a:pt x="248" y="640"/>
                    </a:lnTo>
                    <a:lnTo>
                      <a:pt x="242" y="634"/>
                    </a:lnTo>
                    <a:lnTo>
                      <a:pt x="230" y="622"/>
                    </a:lnTo>
                    <a:lnTo>
                      <a:pt x="228" y="618"/>
                    </a:lnTo>
                    <a:lnTo>
                      <a:pt x="228" y="616"/>
                    </a:lnTo>
                    <a:lnTo>
                      <a:pt x="232" y="614"/>
                    </a:lnTo>
                    <a:lnTo>
                      <a:pt x="232" y="614"/>
                    </a:lnTo>
                    <a:lnTo>
                      <a:pt x="238" y="612"/>
                    </a:lnTo>
                    <a:lnTo>
                      <a:pt x="242" y="614"/>
                    </a:lnTo>
                    <a:lnTo>
                      <a:pt x="246" y="620"/>
                    </a:lnTo>
                    <a:lnTo>
                      <a:pt x="250" y="622"/>
                    </a:lnTo>
                    <a:lnTo>
                      <a:pt x="254" y="622"/>
                    </a:lnTo>
                    <a:lnTo>
                      <a:pt x="262" y="622"/>
                    </a:lnTo>
                    <a:lnTo>
                      <a:pt x="272" y="618"/>
                    </a:lnTo>
                    <a:lnTo>
                      <a:pt x="272" y="618"/>
                    </a:lnTo>
                    <a:lnTo>
                      <a:pt x="282" y="614"/>
                    </a:lnTo>
                    <a:lnTo>
                      <a:pt x="286" y="614"/>
                    </a:lnTo>
                    <a:lnTo>
                      <a:pt x="286" y="616"/>
                    </a:lnTo>
                    <a:lnTo>
                      <a:pt x="286" y="618"/>
                    </a:lnTo>
                    <a:lnTo>
                      <a:pt x="284" y="622"/>
                    </a:lnTo>
                    <a:lnTo>
                      <a:pt x="286" y="626"/>
                    </a:lnTo>
                    <a:lnTo>
                      <a:pt x="290" y="630"/>
                    </a:lnTo>
                    <a:lnTo>
                      <a:pt x="300" y="630"/>
                    </a:lnTo>
                    <a:lnTo>
                      <a:pt x="300" y="630"/>
                    </a:lnTo>
                    <a:lnTo>
                      <a:pt x="312" y="630"/>
                    </a:lnTo>
                    <a:lnTo>
                      <a:pt x="320" y="626"/>
                    </a:lnTo>
                    <a:lnTo>
                      <a:pt x="326" y="622"/>
                    </a:lnTo>
                    <a:lnTo>
                      <a:pt x="330" y="618"/>
                    </a:lnTo>
                    <a:lnTo>
                      <a:pt x="334" y="616"/>
                    </a:lnTo>
                    <a:lnTo>
                      <a:pt x="338" y="614"/>
                    </a:lnTo>
                    <a:lnTo>
                      <a:pt x="344" y="614"/>
                    </a:lnTo>
                    <a:lnTo>
                      <a:pt x="350" y="620"/>
                    </a:lnTo>
                    <a:lnTo>
                      <a:pt x="350" y="620"/>
                    </a:lnTo>
                    <a:lnTo>
                      <a:pt x="358" y="624"/>
                    </a:lnTo>
                    <a:lnTo>
                      <a:pt x="364" y="624"/>
                    </a:lnTo>
                    <a:lnTo>
                      <a:pt x="368" y="622"/>
                    </a:lnTo>
                    <a:lnTo>
                      <a:pt x="370" y="618"/>
                    </a:lnTo>
                    <a:lnTo>
                      <a:pt x="374" y="614"/>
                    </a:lnTo>
                    <a:lnTo>
                      <a:pt x="380" y="610"/>
                    </a:lnTo>
                    <a:lnTo>
                      <a:pt x="386" y="610"/>
                    </a:lnTo>
                    <a:lnTo>
                      <a:pt x="396" y="612"/>
                    </a:lnTo>
                    <a:lnTo>
                      <a:pt x="396" y="612"/>
                    </a:lnTo>
                    <a:lnTo>
                      <a:pt x="408" y="616"/>
                    </a:lnTo>
                    <a:lnTo>
                      <a:pt x="420" y="618"/>
                    </a:lnTo>
                    <a:lnTo>
                      <a:pt x="446" y="618"/>
                    </a:lnTo>
                    <a:lnTo>
                      <a:pt x="468" y="620"/>
                    </a:lnTo>
                    <a:lnTo>
                      <a:pt x="476" y="622"/>
                    </a:lnTo>
                    <a:lnTo>
                      <a:pt x="484" y="628"/>
                    </a:lnTo>
                    <a:lnTo>
                      <a:pt x="484" y="628"/>
                    </a:lnTo>
                    <a:lnTo>
                      <a:pt x="488" y="632"/>
                    </a:lnTo>
                    <a:lnTo>
                      <a:pt x="492" y="634"/>
                    </a:lnTo>
                    <a:lnTo>
                      <a:pt x="500" y="634"/>
                    </a:lnTo>
                    <a:lnTo>
                      <a:pt x="506" y="634"/>
                    </a:lnTo>
                    <a:lnTo>
                      <a:pt x="512" y="634"/>
                    </a:lnTo>
                    <a:lnTo>
                      <a:pt x="522" y="638"/>
                    </a:lnTo>
                    <a:lnTo>
                      <a:pt x="534" y="642"/>
                    </a:lnTo>
                    <a:lnTo>
                      <a:pt x="534" y="642"/>
                    </a:lnTo>
                    <a:lnTo>
                      <a:pt x="560" y="654"/>
                    </a:lnTo>
                    <a:lnTo>
                      <a:pt x="578" y="664"/>
                    </a:lnTo>
                    <a:lnTo>
                      <a:pt x="584" y="666"/>
                    </a:lnTo>
                    <a:lnTo>
                      <a:pt x="584" y="670"/>
                    </a:lnTo>
                    <a:lnTo>
                      <a:pt x="584" y="674"/>
                    </a:lnTo>
                    <a:lnTo>
                      <a:pt x="578" y="680"/>
                    </a:lnTo>
                    <a:lnTo>
                      <a:pt x="578" y="680"/>
                    </a:lnTo>
                    <a:lnTo>
                      <a:pt x="576" y="684"/>
                    </a:lnTo>
                    <a:lnTo>
                      <a:pt x="576" y="688"/>
                    </a:lnTo>
                    <a:lnTo>
                      <a:pt x="578" y="692"/>
                    </a:lnTo>
                    <a:lnTo>
                      <a:pt x="582" y="696"/>
                    </a:lnTo>
                    <a:lnTo>
                      <a:pt x="596" y="704"/>
                    </a:lnTo>
                    <a:lnTo>
                      <a:pt x="612" y="714"/>
                    </a:lnTo>
                    <a:lnTo>
                      <a:pt x="642" y="734"/>
                    </a:lnTo>
                    <a:lnTo>
                      <a:pt x="652" y="742"/>
                    </a:lnTo>
                    <a:lnTo>
                      <a:pt x="654" y="746"/>
                    </a:lnTo>
                    <a:lnTo>
                      <a:pt x="654" y="750"/>
                    </a:lnTo>
                    <a:lnTo>
                      <a:pt x="654" y="750"/>
                    </a:lnTo>
                    <a:lnTo>
                      <a:pt x="650" y="756"/>
                    </a:lnTo>
                    <a:lnTo>
                      <a:pt x="644" y="764"/>
                    </a:lnTo>
                    <a:lnTo>
                      <a:pt x="632" y="776"/>
                    </a:lnTo>
                    <a:lnTo>
                      <a:pt x="628" y="780"/>
                    </a:lnTo>
                    <a:lnTo>
                      <a:pt x="628" y="782"/>
                    </a:lnTo>
                    <a:lnTo>
                      <a:pt x="632" y="784"/>
                    </a:lnTo>
                    <a:lnTo>
                      <a:pt x="642" y="780"/>
                    </a:lnTo>
                    <a:lnTo>
                      <a:pt x="642" y="780"/>
                    </a:lnTo>
                    <a:lnTo>
                      <a:pt x="660" y="776"/>
                    </a:lnTo>
                    <a:lnTo>
                      <a:pt x="666" y="776"/>
                    </a:lnTo>
                    <a:lnTo>
                      <a:pt x="668" y="776"/>
                    </a:lnTo>
                    <a:lnTo>
                      <a:pt x="670" y="782"/>
                    </a:lnTo>
                    <a:lnTo>
                      <a:pt x="674" y="786"/>
                    </a:lnTo>
                    <a:lnTo>
                      <a:pt x="678" y="790"/>
                    </a:lnTo>
                    <a:lnTo>
                      <a:pt x="678" y="790"/>
                    </a:lnTo>
                    <a:lnTo>
                      <a:pt x="684" y="794"/>
                    </a:lnTo>
                    <a:lnTo>
                      <a:pt x="686" y="798"/>
                    </a:lnTo>
                    <a:lnTo>
                      <a:pt x="684" y="802"/>
                    </a:lnTo>
                    <a:lnTo>
                      <a:pt x="682" y="806"/>
                    </a:lnTo>
                    <a:lnTo>
                      <a:pt x="680" y="810"/>
                    </a:lnTo>
                    <a:lnTo>
                      <a:pt x="680" y="814"/>
                    </a:lnTo>
                    <a:lnTo>
                      <a:pt x="686" y="818"/>
                    </a:lnTo>
                    <a:lnTo>
                      <a:pt x="696" y="824"/>
                    </a:lnTo>
                    <a:lnTo>
                      <a:pt x="696" y="824"/>
                    </a:lnTo>
                    <a:lnTo>
                      <a:pt x="704" y="828"/>
                    </a:lnTo>
                    <a:lnTo>
                      <a:pt x="708" y="834"/>
                    </a:lnTo>
                    <a:lnTo>
                      <a:pt x="706" y="838"/>
                    </a:lnTo>
                    <a:lnTo>
                      <a:pt x="702" y="844"/>
                    </a:lnTo>
                    <a:lnTo>
                      <a:pt x="700" y="850"/>
                    </a:lnTo>
                    <a:lnTo>
                      <a:pt x="698" y="854"/>
                    </a:lnTo>
                    <a:lnTo>
                      <a:pt x="702" y="858"/>
                    </a:lnTo>
                    <a:lnTo>
                      <a:pt x="710" y="862"/>
                    </a:lnTo>
                    <a:lnTo>
                      <a:pt x="710" y="862"/>
                    </a:lnTo>
                    <a:lnTo>
                      <a:pt x="720" y="864"/>
                    </a:lnTo>
                    <a:lnTo>
                      <a:pt x="726" y="870"/>
                    </a:lnTo>
                    <a:lnTo>
                      <a:pt x="730" y="876"/>
                    </a:lnTo>
                    <a:lnTo>
                      <a:pt x="730" y="882"/>
                    </a:lnTo>
                    <a:lnTo>
                      <a:pt x="728" y="888"/>
                    </a:lnTo>
                    <a:lnTo>
                      <a:pt x="722" y="894"/>
                    </a:lnTo>
                    <a:lnTo>
                      <a:pt x="716" y="898"/>
                    </a:lnTo>
                    <a:lnTo>
                      <a:pt x="706" y="902"/>
                    </a:lnTo>
                    <a:lnTo>
                      <a:pt x="706" y="902"/>
                    </a:lnTo>
                    <a:lnTo>
                      <a:pt x="698" y="904"/>
                    </a:lnTo>
                    <a:lnTo>
                      <a:pt x="694" y="906"/>
                    </a:lnTo>
                    <a:lnTo>
                      <a:pt x="690" y="910"/>
                    </a:lnTo>
                    <a:lnTo>
                      <a:pt x="690" y="916"/>
                    </a:lnTo>
                    <a:lnTo>
                      <a:pt x="690" y="922"/>
                    </a:lnTo>
                    <a:lnTo>
                      <a:pt x="694" y="928"/>
                    </a:lnTo>
                    <a:lnTo>
                      <a:pt x="704" y="942"/>
                    </a:lnTo>
                    <a:lnTo>
                      <a:pt x="704" y="942"/>
                    </a:lnTo>
                    <a:lnTo>
                      <a:pt x="708" y="948"/>
                    </a:lnTo>
                    <a:lnTo>
                      <a:pt x="708" y="952"/>
                    </a:lnTo>
                    <a:lnTo>
                      <a:pt x="704" y="956"/>
                    </a:lnTo>
                    <a:lnTo>
                      <a:pt x="698" y="956"/>
                    </a:lnTo>
                    <a:lnTo>
                      <a:pt x="686" y="960"/>
                    </a:lnTo>
                    <a:lnTo>
                      <a:pt x="682" y="960"/>
                    </a:lnTo>
                    <a:lnTo>
                      <a:pt x="684" y="964"/>
                    </a:lnTo>
                    <a:lnTo>
                      <a:pt x="684" y="964"/>
                    </a:lnTo>
                    <a:lnTo>
                      <a:pt x="690" y="972"/>
                    </a:lnTo>
                    <a:lnTo>
                      <a:pt x="696" y="980"/>
                    </a:lnTo>
                    <a:lnTo>
                      <a:pt x="698" y="984"/>
                    </a:lnTo>
                    <a:lnTo>
                      <a:pt x="702" y="986"/>
                    </a:lnTo>
                    <a:lnTo>
                      <a:pt x="706" y="986"/>
                    </a:lnTo>
                    <a:lnTo>
                      <a:pt x="710" y="984"/>
                    </a:lnTo>
                    <a:lnTo>
                      <a:pt x="710" y="984"/>
                    </a:lnTo>
                    <a:lnTo>
                      <a:pt x="716" y="984"/>
                    </a:lnTo>
                    <a:lnTo>
                      <a:pt x="722" y="984"/>
                    </a:lnTo>
                    <a:lnTo>
                      <a:pt x="738" y="988"/>
                    </a:lnTo>
                    <a:lnTo>
                      <a:pt x="744" y="990"/>
                    </a:lnTo>
                    <a:lnTo>
                      <a:pt x="752" y="988"/>
                    </a:lnTo>
                    <a:lnTo>
                      <a:pt x="758" y="984"/>
                    </a:lnTo>
                    <a:lnTo>
                      <a:pt x="764" y="974"/>
                    </a:lnTo>
                    <a:lnTo>
                      <a:pt x="764" y="974"/>
                    </a:lnTo>
                    <a:lnTo>
                      <a:pt x="768" y="970"/>
                    </a:lnTo>
                    <a:lnTo>
                      <a:pt x="770" y="966"/>
                    </a:lnTo>
                    <a:lnTo>
                      <a:pt x="780" y="960"/>
                    </a:lnTo>
                    <a:lnTo>
                      <a:pt x="790" y="960"/>
                    </a:lnTo>
                    <a:lnTo>
                      <a:pt x="800" y="960"/>
                    </a:lnTo>
                    <a:lnTo>
                      <a:pt x="808" y="962"/>
                    </a:lnTo>
                    <a:lnTo>
                      <a:pt x="816" y="966"/>
                    </a:lnTo>
                    <a:lnTo>
                      <a:pt x="818" y="970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2" y="978"/>
                    </a:lnTo>
                    <a:lnTo>
                      <a:pt x="810" y="980"/>
                    </a:lnTo>
                    <a:lnTo>
                      <a:pt x="812" y="982"/>
                    </a:lnTo>
                    <a:lnTo>
                      <a:pt x="818" y="982"/>
                    </a:lnTo>
                    <a:lnTo>
                      <a:pt x="822" y="984"/>
                    </a:lnTo>
                    <a:lnTo>
                      <a:pt x="828" y="986"/>
                    </a:lnTo>
                    <a:lnTo>
                      <a:pt x="828" y="990"/>
                    </a:lnTo>
                    <a:lnTo>
                      <a:pt x="826" y="994"/>
                    </a:lnTo>
                    <a:lnTo>
                      <a:pt x="826" y="994"/>
                    </a:lnTo>
                    <a:lnTo>
                      <a:pt x="824" y="998"/>
                    </a:lnTo>
                    <a:lnTo>
                      <a:pt x="824" y="1000"/>
                    </a:lnTo>
                    <a:lnTo>
                      <a:pt x="828" y="1006"/>
                    </a:lnTo>
                    <a:lnTo>
                      <a:pt x="836" y="1010"/>
                    </a:lnTo>
                    <a:lnTo>
                      <a:pt x="846" y="1014"/>
                    </a:lnTo>
                    <a:lnTo>
                      <a:pt x="866" y="1020"/>
                    </a:lnTo>
                    <a:lnTo>
                      <a:pt x="872" y="1022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68" y="1034"/>
                    </a:lnTo>
                    <a:lnTo>
                      <a:pt x="866" y="1040"/>
                    </a:lnTo>
                    <a:lnTo>
                      <a:pt x="868" y="1044"/>
                    </a:lnTo>
                    <a:lnTo>
                      <a:pt x="874" y="1050"/>
                    </a:lnTo>
                    <a:lnTo>
                      <a:pt x="874" y="1050"/>
                    </a:lnTo>
                    <a:lnTo>
                      <a:pt x="874" y="1052"/>
                    </a:lnTo>
                    <a:lnTo>
                      <a:pt x="872" y="1054"/>
                    </a:lnTo>
                    <a:lnTo>
                      <a:pt x="862" y="1052"/>
                    </a:lnTo>
                    <a:lnTo>
                      <a:pt x="848" y="1048"/>
                    </a:lnTo>
                    <a:lnTo>
                      <a:pt x="832" y="1040"/>
                    </a:lnTo>
                    <a:lnTo>
                      <a:pt x="832" y="1040"/>
                    </a:lnTo>
                    <a:lnTo>
                      <a:pt x="822" y="1036"/>
                    </a:lnTo>
                    <a:lnTo>
                      <a:pt x="810" y="1032"/>
                    </a:lnTo>
                    <a:lnTo>
                      <a:pt x="784" y="1028"/>
                    </a:lnTo>
                    <a:lnTo>
                      <a:pt x="758" y="1028"/>
                    </a:lnTo>
                    <a:lnTo>
                      <a:pt x="748" y="1030"/>
                    </a:lnTo>
                    <a:lnTo>
                      <a:pt x="742" y="1032"/>
                    </a:lnTo>
                    <a:lnTo>
                      <a:pt x="742" y="1032"/>
                    </a:lnTo>
                    <a:lnTo>
                      <a:pt x="738" y="1036"/>
                    </a:lnTo>
                    <a:lnTo>
                      <a:pt x="740" y="1042"/>
                    </a:lnTo>
                    <a:lnTo>
                      <a:pt x="744" y="1046"/>
                    </a:lnTo>
                    <a:lnTo>
                      <a:pt x="750" y="1050"/>
                    </a:lnTo>
                    <a:lnTo>
                      <a:pt x="764" y="1056"/>
                    </a:lnTo>
                    <a:lnTo>
                      <a:pt x="782" y="1060"/>
                    </a:lnTo>
                    <a:lnTo>
                      <a:pt x="782" y="1060"/>
                    </a:lnTo>
                    <a:lnTo>
                      <a:pt x="796" y="1060"/>
                    </a:lnTo>
                    <a:lnTo>
                      <a:pt x="804" y="1064"/>
                    </a:lnTo>
                    <a:lnTo>
                      <a:pt x="810" y="1068"/>
                    </a:lnTo>
                    <a:lnTo>
                      <a:pt x="816" y="1072"/>
                    </a:lnTo>
                    <a:lnTo>
                      <a:pt x="820" y="1078"/>
                    </a:lnTo>
                    <a:lnTo>
                      <a:pt x="824" y="1082"/>
                    </a:lnTo>
                    <a:lnTo>
                      <a:pt x="832" y="1086"/>
                    </a:lnTo>
                    <a:lnTo>
                      <a:pt x="844" y="1088"/>
                    </a:lnTo>
                    <a:lnTo>
                      <a:pt x="844" y="1088"/>
                    </a:lnTo>
                    <a:lnTo>
                      <a:pt x="856" y="1090"/>
                    </a:lnTo>
                    <a:lnTo>
                      <a:pt x="864" y="1092"/>
                    </a:lnTo>
                    <a:lnTo>
                      <a:pt x="868" y="1096"/>
                    </a:lnTo>
                    <a:lnTo>
                      <a:pt x="870" y="1098"/>
                    </a:lnTo>
                    <a:lnTo>
                      <a:pt x="866" y="1108"/>
                    </a:lnTo>
                    <a:lnTo>
                      <a:pt x="866" y="1112"/>
                    </a:lnTo>
                    <a:lnTo>
                      <a:pt x="868" y="1118"/>
                    </a:lnTo>
                    <a:lnTo>
                      <a:pt x="868" y="1118"/>
                    </a:lnTo>
                    <a:lnTo>
                      <a:pt x="872" y="1122"/>
                    </a:lnTo>
                    <a:lnTo>
                      <a:pt x="876" y="1120"/>
                    </a:lnTo>
                    <a:lnTo>
                      <a:pt x="880" y="1118"/>
                    </a:lnTo>
                    <a:lnTo>
                      <a:pt x="882" y="1114"/>
                    </a:lnTo>
                    <a:lnTo>
                      <a:pt x="888" y="1106"/>
                    </a:lnTo>
                    <a:lnTo>
                      <a:pt x="888" y="1106"/>
                    </a:lnTo>
                    <a:lnTo>
                      <a:pt x="890" y="1110"/>
                    </a:lnTo>
                    <a:lnTo>
                      <a:pt x="890" y="1110"/>
                    </a:lnTo>
                    <a:lnTo>
                      <a:pt x="888" y="1116"/>
                    </a:lnTo>
                    <a:lnTo>
                      <a:pt x="888" y="1122"/>
                    </a:lnTo>
                    <a:lnTo>
                      <a:pt x="882" y="1134"/>
                    </a:lnTo>
                    <a:lnTo>
                      <a:pt x="876" y="1148"/>
                    </a:lnTo>
                    <a:lnTo>
                      <a:pt x="872" y="1164"/>
                    </a:lnTo>
                    <a:lnTo>
                      <a:pt x="872" y="1164"/>
                    </a:lnTo>
                    <a:lnTo>
                      <a:pt x="870" y="1170"/>
                    </a:lnTo>
                    <a:lnTo>
                      <a:pt x="872" y="1176"/>
                    </a:lnTo>
                    <a:lnTo>
                      <a:pt x="876" y="1182"/>
                    </a:lnTo>
                    <a:lnTo>
                      <a:pt x="876" y="1184"/>
                    </a:lnTo>
                    <a:lnTo>
                      <a:pt x="876" y="1186"/>
                    </a:lnTo>
                    <a:lnTo>
                      <a:pt x="866" y="1192"/>
                    </a:lnTo>
                    <a:lnTo>
                      <a:pt x="866" y="1192"/>
                    </a:lnTo>
                    <a:lnTo>
                      <a:pt x="858" y="1194"/>
                    </a:lnTo>
                    <a:lnTo>
                      <a:pt x="850" y="1196"/>
                    </a:lnTo>
                    <a:lnTo>
                      <a:pt x="838" y="1192"/>
                    </a:lnTo>
                    <a:lnTo>
                      <a:pt x="828" y="1190"/>
                    </a:lnTo>
                    <a:lnTo>
                      <a:pt x="822" y="1190"/>
                    </a:lnTo>
                    <a:lnTo>
                      <a:pt x="818" y="1194"/>
                    </a:lnTo>
                    <a:lnTo>
                      <a:pt x="818" y="1194"/>
                    </a:lnTo>
                    <a:lnTo>
                      <a:pt x="812" y="1196"/>
                    </a:lnTo>
                    <a:lnTo>
                      <a:pt x="806" y="1198"/>
                    </a:lnTo>
                    <a:lnTo>
                      <a:pt x="796" y="1202"/>
                    </a:lnTo>
                    <a:lnTo>
                      <a:pt x="788" y="1204"/>
                    </a:lnTo>
                    <a:lnTo>
                      <a:pt x="786" y="1206"/>
                    </a:lnTo>
                    <a:lnTo>
                      <a:pt x="788" y="1210"/>
                    </a:lnTo>
                    <a:lnTo>
                      <a:pt x="788" y="1210"/>
                    </a:lnTo>
                    <a:lnTo>
                      <a:pt x="788" y="1212"/>
                    </a:lnTo>
                    <a:lnTo>
                      <a:pt x="788" y="1214"/>
                    </a:lnTo>
                    <a:lnTo>
                      <a:pt x="784" y="1214"/>
                    </a:lnTo>
                    <a:lnTo>
                      <a:pt x="784" y="1216"/>
                    </a:lnTo>
                    <a:lnTo>
                      <a:pt x="784" y="1216"/>
                    </a:lnTo>
                    <a:lnTo>
                      <a:pt x="790" y="1222"/>
                    </a:lnTo>
                    <a:lnTo>
                      <a:pt x="790" y="1222"/>
                    </a:lnTo>
                    <a:lnTo>
                      <a:pt x="794" y="1226"/>
                    </a:lnTo>
                    <a:lnTo>
                      <a:pt x="794" y="1228"/>
                    </a:lnTo>
                    <a:lnTo>
                      <a:pt x="792" y="1232"/>
                    </a:lnTo>
                    <a:lnTo>
                      <a:pt x="788" y="1234"/>
                    </a:lnTo>
                    <a:lnTo>
                      <a:pt x="778" y="1240"/>
                    </a:lnTo>
                    <a:lnTo>
                      <a:pt x="774" y="1242"/>
                    </a:lnTo>
                    <a:lnTo>
                      <a:pt x="774" y="1246"/>
                    </a:lnTo>
                    <a:lnTo>
                      <a:pt x="774" y="1246"/>
                    </a:lnTo>
                    <a:lnTo>
                      <a:pt x="774" y="1252"/>
                    </a:lnTo>
                    <a:lnTo>
                      <a:pt x="772" y="1260"/>
                    </a:lnTo>
                    <a:lnTo>
                      <a:pt x="762" y="1284"/>
                    </a:lnTo>
                    <a:lnTo>
                      <a:pt x="762" y="1284"/>
                    </a:lnTo>
                    <a:lnTo>
                      <a:pt x="762" y="1292"/>
                    </a:lnTo>
                    <a:lnTo>
                      <a:pt x="762" y="1296"/>
                    </a:lnTo>
                    <a:lnTo>
                      <a:pt x="766" y="1300"/>
                    </a:lnTo>
                    <a:lnTo>
                      <a:pt x="772" y="1302"/>
                    </a:lnTo>
                    <a:lnTo>
                      <a:pt x="788" y="1306"/>
                    </a:lnTo>
                    <a:lnTo>
                      <a:pt x="810" y="1306"/>
                    </a:lnTo>
                    <a:lnTo>
                      <a:pt x="810" y="1306"/>
                    </a:lnTo>
                    <a:lnTo>
                      <a:pt x="800" y="1312"/>
                    </a:lnTo>
                    <a:lnTo>
                      <a:pt x="790" y="1320"/>
                    </a:lnTo>
                    <a:lnTo>
                      <a:pt x="782" y="1328"/>
                    </a:lnTo>
                    <a:lnTo>
                      <a:pt x="776" y="1338"/>
                    </a:lnTo>
                    <a:lnTo>
                      <a:pt x="772" y="1346"/>
                    </a:lnTo>
                    <a:lnTo>
                      <a:pt x="772" y="1354"/>
                    </a:lnTo>
                    <a:lnTo>
                      <a:pt x="774" y="1362"/>
                    </a:lnTo>
                    <a:lnTo>
                      <a:pt x="780" y="1368"/>
                    </a:lnTo>
                    <a:lnTo>
                      <a:pt x="780" y="1368"/>
                    </a:lnTo>
                    <a:lnTo>
                      <a:pt x="786" y="1374"/>
                    </a:lnTo>
                    <a:lnTo>
                      <a:pt x="790" y="1378"/>
                    </a:lnTo>
                    <a:lnTo>
                      <a:pt x="792" y="1384"/>
                    </a:lnTo>
                    <a:lnTo>
                      <a:pt x="792" y="1390"/>
                    </a:lnTo>
                    <a:lnTo>
                      <a:pt x="792" y="1392"/>
                    </a:lnTo>
                    <a:lnTo>
                      <a:pt x="796" y="1392"/>
                    </a:lnTo>
                    <a:lnTo>
                      <a:pt x="796" y="1392"/>
                    </a:lnTo>
                    <a:lnTo>
                      <a:pt x="806" y="1394"/>
                    </a:lnTo>
                    <a:lnTo>
                      <a:pt x="812" y="1400"/>
                    </a:lnTo>
                    <a:lnTo>
                      <a:pt x="818" y="1406"/>
                    </a:lnTo>
                    <a:lnTo>
                      <a:pt x="818" y="1410"/>
                    </a:lnTo>
                    <a:lnTo>
                      <a:pt x="818" y="1414"/>
                    </a:lnTo>
                    <a:lnTo>
                      <a:pt x="818" y="1414"/>
                    </a:lnTo>
                    <a:lnTo>
                      <a:pt x="818" y="1420"/>
                    </a:lnTo>
                    <a:lnTo>
                      <a:pt x="818" y="1422"/>
                    </a:lnTo>
                    <a:lnTo>
                      <a:pt x="824" y="1426"/>
                    </a:lnTo>
                    <a:lnTo>
                      <a:pt x="828" y="1430"/>
                    </a:lnTo>
                    <a:lnTo>
                      <a:pt x="830" y="1434"/>
                    </a:lnTo>
                    <a:lnTo>
                      <a:pt x="830" y="1440"/>
                    </a:lnTo>
                    <a:lnTo>
                      <a:pt x="830" y="1440"/>
                    </a:lnTo>
                    <a:lnTo>
                      <a:pt x="830" y="1450"/>
                    </a:lnTo>
                    <a:lnTo>
                      <a:pt x="834" y="1452"/>
                    </a:lnTo>
                    <a:lnTo>
                      <a:pt x="836" y="1454"/>
                    </a:lnTo>
                    <a:lnTo>
                      <a:pt x="836" y="1462"/>
                    </a:lnTo>
                    <a:lnTo>
                      <a:pt x="836" y="1462"/>
                    </a:lnTo>
                    <a:lnTo>
                      <a:pt x="836" y="1476"/>
                    </a:lnTo>
                    <a:lnTo>
                      <a:pt x="836" y="1482"/>
                    </a:lnTo>
                    <a:lnTo>
                      <a:pt x="840" y="1488"/>
                    </a:lnTo>
                    <a:lnTo>
                      <a:pt x="842" y="1490"/>
                    </a:lnTo>
                    <a:lnTo>
                      <a:pt x="848" y="1488"/>
                    </a:lnTo>
                    <a:lnTo>
                      <a:pt x="852" y="1482"/>
                    </a:lnTo>
                    <a:lnTo>
                      <a:pt x="860" y="1470"/>
                    </a:lnTo>
                    <a:lnTo>
                      <a:pt x="860" y="1470"/>
                    </a:lnTo>
                    <a:lnTo>
                      <a:pt x="870" y="1454"/>
                    </a:lnTo>
                    <a:lnTo>
                      <a:pt x="872" y="1454"/>
                    </a:lnTo>
                    <a:lnTo>
                      <a:pt x="874" y="1456"/>
                    </a:lnTo>
                    <a:lnTo>
                      <a:pt x="876" y="1462"/>
                    </a:lnTo>
                    <a:lnTo>
                      <a:pt x="878" y="1462"/>
                    </a:lnTo>
                    <a:lnTo>
                      <a:pt x="882" y="1460"/>
                    </a:lnTo>
                    <a:lnTo>
                      <a:pt x="882" y="1460"/>
                    </a:lnTo>
                    <a:lnTo>
                      <a:pt x="888" y="1456"/>
                    </a:lnTo>
                    <a:lnTo>
                      <a:pt x="894" y="1454"/>
                    </a:lnTo>
                    <a:lnTo>
                      <a:pt x="900" y="1452"/>
                    </a:lnTo>
                    <a:lnTo>
                      <a:pt x="906" y="1454"/>
                    </a:lnTo>
                    <a:lnTo>
                      <a:pt x="912" y="1456"/>
                    </a:lnTo>
                    <a:lnTo>
                      <a:pt x="916" y="1458"/>
                    </a:lnTo>
                    <a:lnTo>
                      <a:pt x="918" y="1464"/>
                    </a:lnTo>
                    <a:lnTo>
                      <a:pt x="920" y="1470"/>
                    </a:lnTo>
                    <a:lnTo>
                      <a:pt x="920" y="1470"/>
                    </a:lnTo>
                    <a:lnTo>
                      <a:pt x="922" y="1474"/>
                    </a:lnTo>
                    <a:lnTo>
                      <a:pt x="920" y="1474"/>
                    </a:lnTo>
                    <a:lnTo>
                      <a:pt x="912" y="1470"/>
                    </a:lnTo>
                    <a:lnTo>
                      <a:pt x="902" y="1464"/>
                    </a:lnTo>
                    <a:lnTo>
                      <a:pt x="896" y="1462"/>
                    </a:lnTo>
                    <a:lnTo>
                      <a:pt x="890" y="1464"/>
                    </a:lnTo>
                    <a:lnTo>
                      <a:pt x="890" y="1464"/>
                    </a:lnTo>
                    <a:lnTo>
                      <a:pt x="888" y="1466"/>
                    </a:lnTo>
                    <a:lnTo>
                      <a:pt x="888" y="1468"/>
                    </a:lnTo>
                    <a:lnTo>
                      <a:pt x="894" y="1474"/>
                    </a:lnTo>
                    <a:lnTo>
                      <a:pt x="898" y="1474"/>
                    </a:lnTo>
                    <a:lnTo>
                      <a:pt x="898" y="1476"/>
                    </a:lnTo>
                    <a:lnTo>
                      <a:pt x="896" y="1478"/>
                    </a:lnTo>
                    <a:lnTo>
                      <a:pt x="890" y="1478"/>
                    </a:lnTo>
                    <a:lnTo>
                      <a:pt x="890" y="1478"/>
                    </a:lnTo>
                    <a:lnTo>
                      <a:pt x="884" y="1480"/>
                    </a:lnTo>
                    <a:lnTo>
                      <a:pt x="880" y="1480"/>
                    </a:lnTo>
                    <a:lnTo>
                      <a:pt x="880" y="1484"/>
                    </a:lnTo>
                    <a:lnTo>
                      <a:pt x="880" y="1486"/>
                    </a:lnTo>
                    <a:lnTo>
                      <a:pt x="880" y="1488"/>
                    </a:lnTo>
                    <a:lnTo>
                      <a:pt x="880" y="1490"/>
                    </a:lnTo>
                    <a:lnTo>
                      <a:pt x="876" y="1492"/>
                    </a:lnTo>
                    <a:lnTo>
                      <a:pt x="868" y="1492"/>
                    </a:lnTo>
                    <a:lnTo>
                      <a:pt x="868" y="1492"/>
                    </a:lnTo>
                    <a:lnTo>
                      <a:pt x="856" y="1494"/>
                    </a:lnTo>
                    <a:lnTo>
                      <a:pt x="856" y="1496"/>
                    </a:lnTo>
                    <a:lnTo>
                      <a:pt x="856" y="1496"/>
                    </a:lnTo>
                    <a:lnTo>
                      <a:pt x="860" y="1500"/>
                    </a:lnTo>
                    <a:lnTo>
                      <a:pt x="860" y="1502"/>
                    </a:lnTo>
                    <a:lnTo>
                      <a:pt x="858" y="1504"/>
                    </a:lnTo>
                    <a:lnTo>
                      <a:pt x="858" y="1504"/>
                    </a:lnTo>
                    <a:lnTo>
                      <a:pt x="854" y="1506"/>
                    </a:lnTo>
                    <a:lnTo>
                      <a:pt x="854" y="1506"/>
                    </a:lnTo>
                    <a:lnTo>
                      <a:pt x="856" y="1510"/>
                    </a:lnTo>
                    <a:lnTo>
                      <a:pt x="860" y="1514"/>
                    </a:lnTo>
                    <a:lnTo>
                      <a:pt x="862" y="1516"/>
                    </a:lnTo>
                    <a:lnTo>
                      <a:pt x="860" y="1518"/>
                    </a:lnTo>
                    <a:lnTo>
                      <a:pt x="860" y="1518"/>
                    </a:lnTo>
                    <a:lnTo>
                      <a:pt x="860" y="1522"/>
                    </a:lnTo>
                    <a:lnTo>
                      <a:pt x="860" y="1526"/>
                    </a:lnTo>
                    <a:lnTo>
                      <a:pt x="862" y="1534"/>
                    </a:lnTo>
                    <a:lnTo>
                      <a:pt x="874" y="1554"/>
                    </a:lnTo>
                    <a:lnTo>
                      <a:pt x="874" y="1554"/>
                    </a:lnTo>
                    <a:lnTo>
                      <a:pt x="878" y="1558"/>
                    </a:lnTo>
                    <a:lnTo>
                      <a:pt x="882" y="1560"/>
                    </a:lnTo>
                    <a:lnTo>
                      <a:pt x="890" y="1562"/>
                    </a:lnTo>
                    <a:lnTo>
                      <a:pt x="898" y="1562"/>
                    </a:lnTo>
                    <a:lnTo>
                      <a:pt x="898" y="1564"/>
                    </a:lnTo>
                    <a:lnTo>
                      <a:pt x="898" y="1568"/>
                    </a:lnTo>
                    <a:lnTo>
                      <a:pt x="898" y="1568"/>
                    </a:lnTo>
                    <a:lnTo>
                      <a:pt x="896" y="1572"/>
                    </a:lnTo>
                    <a:lnTo>
                      <a:pt x="898" y="1576"/>
                    </a:lnTo>
                    <a:lnTo>
                      <a:pt x="902" y="1582"/>
                    </a:lnTo>
                    <a:lnTo>
                      <a:pt x="906" y="1590"/>
                    </a:lnTo>
                    <a:lnTo>
                      <a:pt x="908" y="1594"/>
                    </a:lnTo>
                    <a:lnTo>
                      <a:pt x="908" y="1598"/>
                    </a:lnTo>
                    <a:lnTo>
                      <a:pt x="908" y="1598"/>
                    </a:lnTo>
                    <a:lnTo>
                      <a:pt x="908" y="1606"/>
                    </a:lnTo>
                    <a:lnTo>
                      <a:pt x="910" y="1610"/>
                    </a:lnTo>
                    <a:lnTo>
                      <a:pt x="914" y="1614"/>
                    </a:lnTo>
                    <a:lnTo>
                      <a:pt x="926" y="1618"/>
                    </a:lnTo>
                    <a:lnTo>
                      <a:pt x="926" y="1618"/>
                    </a:lnTo>
                    <a:lnTo>
                      <a:pt x="932" y="1622"/>
                    </a:lnTo>
                    <a:lnTo>
                      <a:pt x="934" y="1626"/>
                    </a:lnTo>
                    <a:lnTo>
                      <a:pt x="936" y="1630"/>
                    </a:lnTo>
                    <a:lnTo>
                      <a:pt x="934" y="1634"/>
                    </a:lnTo>
                    <a:lnTo>
                      <a:pt x="934" y="1640"/>
                    </a:lnTo>
                    <a:lnTo>
                      <a:pt x="934" y="1640"/>
                    </a:lnTo>
                    <a:lnTo>
                      <a:pt x="938" y="1640"/>
                    </a:lnTo>
                    <a:lnTo>
                      <a:pt x="938" y="1640"/>
                    </a:lnTo>
                    <a:lnTo>
                      <a:pt x="942" y="1640"/>
                    </a:lnTo>
                    <a:lnTo>
                      <a:pt x="944" y="1640"/>
                    </a:lnTo>
                    <a:lnTo>
                      <a:pt x="946" y="1648"/>
                    </a:lnTo>
                    <a:lnTo>
                      <a:pt x="946" y="1654"/>
                    </a:lnTo>
                    <a:lnTo>
                      <a:pt x="948" y="1656"/>
                    </a:lnTo>
                    <a:lnTo>
                      <a:pt x="950" y="1656"/>
                    </a:lnTo>
                    <a:lnTo>
                      <a:pt x="950" y="1656"/>
                    </a:lnTo>
                    <a:lnTo>
                      <a:pt x="956" y="1656"/>
                    </a:lnTo>
                    <a:lnTo>
                      <a:pt x="958" y="1656"/>
                    </a:lnTo>
                    <a:lnTo>
                      <a:pt x="958" y="1662"/>
                    </a:lnTo>
                    <a:lnTo>
                      <a:pt x="954" y="1672"/>
                    </a:lnTo>
                    <a:lnTo>
                      <a:pt x="954" y="1672"/>
                    </a:lnTo>
                    <a:lnTo>
                      <a:pt x="952" y="1676"/>
                    </a:lnTo>
                    <a:lnTo>
                      <a:pt x="956" y="1678"/>
                    </a:lnTo>
                    <a:lnTo>
                      <a:pt x="966" y="1678"/>
                    </a:lnTo>
                    <a:lnTo>
                      <a:pt x="978" y="1678"/>
                    </a:lnTo>
                    <a:lnTo>
                      <a:pt x="980" y="1680"/>
                    </a:lnTo>
                    <a:lnTo>
                      <a:pt x="980" y="1684"/>
                    </a:lnTo>
                    <a:lnTo>
                      <a:pt x="980" y="1684"/>
                    </a:lnTo>
                    <a:lnTo>
                      <a:pt x="978" y="1690"/>
                    </a:lnTo>
                    <a:lnTo>
                      <a:pt x="978" y="1692"/>
                    </a:lnTo>
                    <a:lnTo>
                      <a:pt x="980" y="1694"/>
                    </a:lnTo>
                    <a:lnTo>
                      <a:pt x="982" y="1694"/>
                    </a:lnTo>
                    <a:lnTo>
                      <a:pt x="990" y="1694"/>
                    </a:lnTo>
                    <a:lnTo>
                      <a:pt x="994" y="1696"/>
                    </a:lnTo>
                    <a:lnTo>
                      <a:pt x="996" y="1698"/>
                    </a:lnTo>
                    <a:lnTo>
                      <a:pt x="996" y="1698"/>
                    </a:lnTo>
                    <a:lnTo>
                      <a:pt x="998" y="1700"/>
                    </a:lnTo>
                    <a:lnTo>
                      <a:pt x="996" y="1702"/>
                    </a:lnTo>
                    <a:lnTo>
                      <a:pt x="994" y="1704"/>
                    </a:lnTo>
                    <a:lnTo>
                      <a:pt x="990" y="1706"/>
                    </a:lnTo>
                    <a:lnTo>
                      <a:pt x="990" y="1708"/>
                    </a:lnTo>
                    <a:lnTo>
                      <a:pt x="990" y="1712"/>
                    </a:lnTo>
                    <a:lnTo>
                      <a:pt x="990" y="1712"/>
                    </a:lnTo>
                    <a:lnTo>
                      <a:pt x="992" y="1722"/>
                    </a:lnTo>
                    <a:lnTo>
                      <a:pt x="996" y="1724"/>
                    </a:lnTo>
                    <a:lnTo>
                      <a:pt x="1000" y="1726"/>
                    </a:lnTo>
                    <a:lnTo>
                      <a:pt x="1004" y="1726"/>
                    </a:lnTo>
                    <a:lnTo>
                      <a:pt x="1010" y="1726"/>
                    </a:lnTo>
                    <a:lnTo>
                      <a:pt x="1016" y="1722"/>
                    </a:lnTo>
                    <a:lnTo>
                      <a:pt x="1024" y="1718"/>
                    </a:lnTo>
                    <a:lnTo>
                      <a:pt x="1024" y="1718"/>
                    </a:lnTo>
                    <a:lnTo>
                      <a:pt x="1032" y="1712"/>
                    </a:lnTo>
                    <a:lnTo>
                      <a:pt x="1038" y="1712"/>
                    </a:lnTo>
                    <a:lnTo>
                      <a:pt x="1040" y="1712"/>
                    </a:lnTo>
                    <a:lnTo>
                      <a:pt x="1044" y="1714"/>
                    </a:lnTo>
                    <a:lnTo>
                      <a:pt x="1048" y="1716"/>
                    </a:lnTo>
                    <a:lnTo>
                      <a:pt x="1050" y="1716"/>
                    </a:lnTo>
                    <a:lnTo>
                      <a:pt x="1054" y="1714"/>
                    </a:lnTo>
                    <a:lnTo>
                      <a:pt x="1054" y="1714"/>
                    </a:lnTo>
                    <a:lnTo>
                      <a:pt x="1064" y="1708"/>
                    </a:lnTo>
                    <a:lnTo>
                      <a:pt x="1072" y="1704"/>
                    </a:lnTo>
                    <a:lnTo>
                      <a:pt x="1080" y="1700"/>
                    </a:lnTo>
                    <a:lnTo>
                      <a:pt x="1080" y="1696"/>
                    </a:lnTo>
                    <a:lnTo>
                      <a:pt x="1080" y="1692"/>
                    </a:lnTo>
                    <a:lnTo>
                      <a:pt x="1080" y="1692"/>
                    </a:lnTo>
                    <a:lnTo>
                      <a:pt x="1080" y="1688"/>
                    </a:lnTo>
                    <a:lnTo>
                      <a:pt x="1082" y="1686"/>
                    </a:lnTo>
                    <a:lnTo>
                      <a:pt x="1084" y="1688"/>
                    </a:lnTo>
                    <a:lnTo>
                      <a:pt x="1086" y="1690"/>
                    </a:lnTo>
                    <a:lnTo>
                      <a:pt x="1088" y="1694"/>
                    </a:lnTo>
                    <a:lnTo>
                      <a:pt x="1090" y="1698"/>
                    </a:lnTo>
                    <a:lnTo>
                      <a:pt x="1090" y="1704"/>
                    </a:lnTo>
                    <a:lnTo>
                      <a:pt x="1086" y="1710"/>
                    </a:lnTo>
                    <a:lnTo>
                      <a:pt x="1086" y="1710"/>
                    </a:lnTo>
                    <a:lnTo>
                      <a:pt x="1078" y="1718"/>
                    </a:lnTo>
                    <a:lnTo>
                      <a:pt x="1076" y="1726"/>
                    </a:lnTo>
                    <a:lnTo>
                      <a:pt x="1076" y="1728"/>
                    </a:lnTo>
                    <a:lnTo>
                      <a:pt x="1078" y="1732"/>
                    </a:lnTo>
                    <a:lnTo>
                      <a:pt x="1090" y="1738"/>
                    </a:lnTo>
                    <a:lnTo>
                      <a:pt x="1090" y="1738"/>
                    </a:lnTo>
                    <a:lnTo>
                      <a:pt x="1098" y="1740"/>
                    </a:lnTo>
                    <a:lnTo>
                      <a:pt x="1106" y="1740"/>
                    </a:lnTo>
                    <a:lnTo>
                      <a:pt x="1120" y="1738"/>
                    </a:lnTo>
                    <a:lnTo>
                      <a:pt x="1124" y="1738"/>
                    </a:lnTo>
                    <a:lnTo>
                      <a:pt x="1126" y="1740"/>
                    </a:lnTo>
                    <a:lnTo>
                      <a:pt x="1126" y="1744"/>
                    </a:lnTo>
                    <a:lnTo>
                      <a:pt x="1120" y="1752"/>
                    </a:lnTo>
                    <a:lnTo>
                      <a:pt x="1120" y="1752"/>
                    </a:lnTo>
                    <a:lnTo>
                      <a:pt x="1116" y="1758"/>
                    </a:lnTo>
                    <a:lnTo>
                      <a:pt x="1116" y="1762"/>
                    </a:lnTo>
                    <a:lnTo>
                      <a:pt x="1118" y="1766"/>
                    </a:lnTo>
                    <a:lnTo>
                      <a:pt x="1122" y="1768"/>
                    </a:lnTo>
                    <a:lnTo>
                      <a:pt x="1126" y="1770"/>
                    </a:lnTo>
                    <a:lnTo>
                      <a:pt x="1132" y="1770"/>
                    </a:lnTo>
                    <a:lnTo>
                      <a:pt x="1136" y="1768"/>
                    </a:lnTo>
                    <a:lnTo>
                      <a:pt x="1140" y="1766"/>
                    </a:lnTo>
                    <a:lnTo>
                      <a:pt x="1140" y="1766"/>
                    </a:lnTo>
                    <a:lnTo>
                      <a:pt x="1150" y="1760"/>
                    </a:lnTo>
                    <a:lnTo>
                      <a:pt x="1154" y="1758"/>
                    </a:lnTo>
                    <a:lnTo>
                      <a:pt x="1156" y="1758"/>
                    </a:lnTo>
                    <a:lnTo>
                      <a:pt x="1162" y="1762"/>
                    </a:lnTo>
                    <a:lnTo>
                      <a:pt x="1170" y="1770"/>
                    </a:lnTo>
                    <a:lnTo>
                      <a:pt x="1170" y="1770"/>
                    </a:lnTo>
                    <a:lnTo>
                      <a:pt x="1182" y="1776"/>
                    </a:lnTo>
                    <a:lnTo>
                      <a:pt x="1186" y="1776"/>
                    </a:lnTo>
                    <a:lnTo>
                      <a:pt x="1190" y="1776"/>
                    </a:lnTo>
                    <a:lnTo>
                      <a:pt x="1194" y="1774"/>
                    </a:lnTo>
                    <a:lnTo>
                      <a:pt x="1196" y="1768"/>
                    </a:lnTo>
                    <a:lnTo>
                      <a:pt x="1198" y="1764"/>
                    </a:lnTo>
                    <a:lnTo>
                      <a:pt x="1200" y="1756"/>
                    </a:lnTo>
                    <a:lnTo>
                      <a:pt x="1200" y="1756"/>
                    </a:lnTo>
                    <a:lnTo>
                      <a:pt x="1200" y="1750"/>
                    </a:lnTo>
                    <a:lnTo>
                      <a:pt x="1198" y="1746"/>
                    </a:lnTo>
                    <a:lnTo>
                      <a:pt x="1194" y="1746"/>
                    </a:lnTo>
                    <a:lnTo>
                      <a:pt x="1192" y="1746"/>
                    </a:lnTo>
                    <a:lnTo>
                      <a:pt x="1186" y="1746"/>
                    </a:lnTo>
                    <a:lnTo>
                      <a:pt x="1186" y="1746"/>
                    </a:lnTo>
                    <a:lnTo>
                      <a:pt x="1186" y="1744"/>
                    </a:lnTo>
                    <a:lnTo>
                      <a:pt x="1186" y="1744"/>
                    </a:lnTo>
                    <a:lnTo>
                      <a:pt x="1190" y="1740"/>
                    </a:lnTo>
                    <a:lnTo>
                      <a:pt x="1194" y="1738"/>
                    </a:lnTo>
                    <a:lnTo>
                      <a:pt x="1204" y="1734"/>
                    </a:lnTo>
                    <a:lnTo>
                      <a:pt x="1208" y="1732"/>
                    </a:lnTo>
                    <a:lnTo>
                      <a:pt x="1210" y="1728"/>
                    </a:lnTo>
                    <a:lnTo>
                      <a:pt x="1212" y="1724"/>
                    </a:lnTo>
                    <a:lnTo>
                      <a:pt x="1212" y="1718"/>
                    </a:lnTo>
                    <a:lnTo>
                      <a:pt x="1212" y="1718"/>
                    </a:lnTo>
                    <a:lnTo>
                      <a:pt x="1210" y="1712"/>
                    </a:lnTo>
                    <a:lnTo>
                      <a:pt x="1214" y="1702"/>
                    </a:lnTo>
                    <a:lnTo>
                      <a:pt x="1224" y="1676"/>
                    </a:lnTo>
                    <a:lnTo>
                      <a:pt x="1234" y="1652"/>
                    </a:lnTo>
                    <a:lnTo>
                      <a:pt x="1236" y="1640"/>
                    </a:lnTo>
                    <a:lnTo>
                      <a:pt x="1236" y="1630"/>
                    </a:lnTo>
                    <a:lnTo>
                      <a:pt x="1236" y="1630"/>
                    </a:lnTo>
                    <a:lnTo>
                      <a:pt x="1234" y="1624"/>
                    </a:lnTo>
                    <a:lnTo>
                      <a:pt x="1232" y="1622"/>
                    </a:lnTo>
                    <a:lnTo>
                      <a:pt x="1230" y="1622"/>
                    </a:lnTo>
                    <a:lnTo>
                      <a:pt x="1228" y="1622"/>
                    </a:lnTo>
                    <a:lnTo>
                      <a:pt x="1226" y="1622"/>
                    </a:lnTo>
                    <a:lnTo>
                      <a:pt x="1222" y="1622"/>
                    </a:lnTo>
                    <a:lnTo>
                      <a:pt x="1220" y="1620"/>
                    </a:lnTo>
                    <a:lnTo>
                      <a:pt x="1214" y="1616"/>
                    </a:lnTo>
                    <a:lnTo>
                      <a:pt x="1214" y="1616"/>
                    </a:lnTo>
                    <a:lnTo>
                      <a:pt x="1212" y="1610"/>
                    </a:lnTo>
                    <a:lnTo>
                      <a:pt x="1212" y="1610"/>
                    </a:lnTo>
                    <a:lnTo>
                      <a:pt x="1222" y="1612"/>
                    </a:lnTo>
                    <a:lnTo>
                      <a:pt x="1232" y="1614"/>
                    </a:lnTo>
                    <a:lnTo>
                      <a:pt x="1236" y="1614"/>
                    </a:lnTo>
                    <a:lnTo>
                      <a:pt x="1236" y="1610"/>
                    </a:lnTo>
                    <a:lnTo>
                      <a:pt x="1236" y="1610"/>
                    </a:lnTo>
                    <a:lnTo>
                      <a:pt x="1234" y="1604"/>
                    </a:lnTo>
                    <a:lnTo>
                      <a:pt x="1232" y="1602"/>
                    </a:lnTo>
                    <a:lnTo>
                      <a:pt x="1226" y="1600"/>
                    </a:lnTo>
                    <a:lnTo>
                      <a:pt x="1220" y="1598"/>
                    </a:lnTo>
                    <a:lnTo>
                      <a:pt x="1220" y="1596"/>
                    </a:lnTo>
                    <a:lnTo>
                      <a:pt x="1222" y="1592"/>
                    </a:lnTo>
                    <a:lnTo>
                      <a:pt x="1222" y="1592"/>
                    </a:lnTo>
                    <a:lnTo>
                      <a:pt x="1226" y="1590"/>
                    </a:lnTo>
                    <a:lnTo>
                      <a:pt x="1230" y="1588"/>
                    </a:lnTo>
                    <a:lnTo>
                      <a:pt x="1244" y="1584"/>
                    </a:lnTo>
                    <a:lnTo>
                      <a:pt x="1250" y="1582"/>
                    </a:lnTo>
                    <a:lnTo>
                      <a:pt x="1256" y="1580"/>
                    </a:lnTo>
                    <a:lnTo>
                      <a:pt x="1260" y="1574"/>
                    </a:lnTo>
                    <a:lnTo>
                      <a:pt x="1262" y="1566"/>
                    </a:lnTo>
                    <a:lnTo>
                      <a:pt x="1262" y="1566"/>
                    </a:lnTo>
                    <a:lnTo>
                      <a:pt x="1264" y="1560"/>
                    </a:lnTo>
                    <a:lnTo>
                      <a:pt x="1266" y="1558"/>
                    </a:lnTo>
                    <a:lnTo>
                      <a:pt x="1268" y="1558"/>
                    </a:lnTo>
                    <a:lnTo>
                      <a:pt x="1272" y="1560"/>
                    </a:lnTo>
                    <a:lnTo>
                      <a:pt x="1278" y="1562"/>
                    </a:lnTo>
                    <a:lnTo>
                      <a:pt x="1280" y="1560"/>
                    </a:lnTo>
                    <a:lnTo>
                      <a:pt x="1280" y="1556"/>
                    </a:lnTo>
                    <a:lnTo>
                      <a:pt x="1280" y="1556"/>
                    </a:lnTo>
                    <a:lnTo>
                      <a:pt x="1282" y="1550"/>
                    </a:lnTo>
                    <a:lnTo>
                      <a:pt x="1284" y="1546"/>
                    </a:lnTo>
                    <a:lnTo>
                      <a:pt x="1294" y="1538"/>
                    </a:lnTo>
                    <a:lnTo>
                      <a:pt x="1300" y="1530"/>
                    </a:lnTo>
                    <a:lnTo>
                      <a:pt x="1302" y="1526"/>
                    </a:lnTo>
                    <a:lnTo>
                      <a:pt x="1302" y="1520"/>
                    </a:lnTo>
                    <a:lnTo>
                      <a:pt x="1302" y="1520"/>
                    </a:lnTo>
                    <a:lnTo>
                      <a:pt x="1300" y="1510"/>
                    </a:lnTo>
                    <a:lnTo>
                      <a:pt x="1300" y="1502"/>
                    </a:lnTo>
                    <a:lnTo>
                      <a:pt x="1300" y="1500"/>
                    </a:lnTo>
                    <a:lnTo>
                      <a:pt x="1298" y="1500"/>
                    </a:lnTo>
                    <a:lnTo>
                      <a:pt x="1286" y="1498"/>
                    </a:lnTo>
                    <a:lnTo>
                      <a:pt x="1286" y="1498"/>
                    </a:lnTo>
                    <a:lnTo>
                      <a:pt x="1278" y="1498"/>
                    </a:lnTo>
                    <a:lnTo>
                      <a:pt x="1270" y="1496"/>
                    </a:lnTo>
                    <a:lnTo>
                      <a:pt x="1266" y="1492"/>
                    </a:lnTo>
                    <a:lnTo>
                      <a:pt x="1262" y="1490"/>
                    </a:lnTo>
                    <a:lnTo>
                      <a:pt x="1260" y="1486"/>
                    </a:lnTo>
                    <a:lnTo>
                      <a:pt x="1262" y="1486"/>
                    </a:lnTo>
                    <a:lnTo>
                      <a:pt x="1264" y="1484"/>
                    </a:lnTo>
                    <a:lnTo>
                      <a:pt x="1270" y="1486"/>
                    </a:lnTo>
                    <a:lnTo>
                      <a:pt x="1270" y="1486"/>
                    </a:lnTo>
                    <a:lnTo>
                      <a:pt x="1276" y="1486"/>
                    </a:lnTo>
                    <a:lnTo>
                      <a:pt x="1280" y="1486"/>
                    </a:lnTo>
                    <a:lnTo>
                      <a:pt x="1288" y="1484"/>
                    </a:lnTo>
                    <a:lnTo>
                      <a:pt x="1294" y="1482"/>
                    </a:lnTo>
                    <a:lnTo>
                      <a:pt x="1300" y="1482"/>
                    </a:lnTo>
                    <a:lnTo>
                      <a:pt x="1300" y="1482"/>
                    </a:lnTo>
                    <a:lnTo>
                      <a:pt x="1308" y="1482"/>
                    </a:lnTo>
                    <a:lnTo>
                      <a:pt x="1308" y="1482"/>
                    </a:lnTo>
                    <a:lnTo>
                      <a:pt x="1308" y="1478"/>
                    </a:lnTo>
                    <a:lnTo>
                      <a:pt x="1302" y="1470"/>
                    </a:lnTo>
                    <a:lnTo>
                      <a:pt x="1290" y="1454"/>
                    </a:lnTo>
                    <a:lnTo>
                      <a:pt x="1290" y="1454"/>
                    </a:lnTo>
                    <a:lnTo>
                      <a:pt x="1282" y="1448"/>
                    </a:lnTo>
                    <a:lnTo>
                      <a:pt x="1280" y="1442"/>
                    </a:lnTo>
                    <a:lnTo>
                      <a:pt x="1280" y="1438"/>
                    </a:lnTo>
                    <a:lnTo>
                      <a:pt x="1284" y="1434"/>
                    </a:lnTo>
                    <a:lnTo>
                      <a:pt x="1288" y="1434"/>
                    </a:lnTo>
                    <a:lnTo>
                      <a:pt x="1296" y="1434"/>
                    </a:lnTo>
                    <a:lnTo>
                      <a:pt x="1310" y="1438"/>
                    </a:lnTo>
                    <a:lnTo>
                      <a:pt x="1310" y="1438"/>
                    </a:lnTo>
                    <a:lnTo>
                      <a:pt x="1316" y="1438"/>
                    </a:lnTo>
                    <a:lnTo>
                      <a:pt x="1320" y="1436"/>
                    </a:lnTo>
                    <a:lnTo>
                      <a:pt x="1324" y="1434"/>
                    </a:lnTo>
                    <a:lnTo>
                      <a:pt x="1326" y="1430"/>
                    </a:lnTo>
                    <a:lnTo>
                      <a:pt x="1332" y="1420"/>
                    </a:lnTo>
                    <a:lnTo>
                      <a:pt x="1334" y="1418"/>
                    </a:lnTo>
                    <a:lnTo>
                      <a:pt x="1338" y="1418"/>
                    </a:lnTo>
                    <a:lnTo>
                      <a:pt x="1338" y="1418"/>
                    </a:lnTo>
                    <a:lnTo>
                      <a:pt x="1344" y="1420"/>
                    </a:lnTo>
                    <a:lnTo>
                      <a:pt x="1346" y="1418"/>
                    </a:lnTo>
                    <a:lnTo>
                      <a:pt x="1344" y="1414"/>
                    </a:lnTo>
                    <a:lnTo>
                      <a:pt x="1334" y="1408"/>
                    </a:lnTo>
                    <a:lnTo>
                      <a:pt x="1334" y="1408"/>
                    </a:lnTo>
                    <a:lnTo>
                      <a:pt x="1326" y="1404"/>
                    </a:lnTo>
                    <a:lnTo>
                      <a:pt x="1324" y="1404"/>
                    </a:lnTo>
                    <a:lnTo>
                      <a:pt x="1326" y="1402"/>
                    </a:lnTo>
                    <a:lnTo>
                      <a:pt x="1330" y="1402"/>
                    </a:lnTo>
                    <a:lnTo>
                      <a:pt x="1338" y="1400"/>
                    </a:lnTo>
                    <a:lnTo>
                      <a:pt x="1338" y="1400"/>
                    </a:lnTo>
                    <a:lnTo>
                      <a:pt x="1344" y="1398"/>
                    </a:lnTo>
                    <a:lnTo>
                      <a:pt x="1352" y="1398"/>
                    </a:lnTo>
                    <a:lnTo>
                      <a:pt x="1360" y="1400"/>
                    </a:lnTo>
                    <a:lnTo>
                      <a:pt x="1370" y="1398"/>
                    </a:lnTo>
                    <a:lnTo>
                      <a:pt x="1370" y="1398"/>
                    </a:lnTo>
                    <a:lnTo>
                      <a:pt x="1380" y="1396"/>
                    </a:lnTo>
                    <a:lnTo>
                      <a:pt x="1388" y="1396"/>
                    </a:lnTo>
                    <a:lnTo>
                      <a:pt x="1394" y="1396"/>
                    </a:lnTo>
                    <a:lnTo>
                      <a:pt x="1398" y="1390"/>
                    </a:lnTo>
                    <a:lnTo>
                      <a:pt x="1398" y="1390"/>
                    </a:lnTo>
                    <a:lnTo>
                      <a:pt x="1400" y="1386"/>
                    </a:lnTo>
                    <a:lnTo>
                      <a:pt x="1398" y="1384"/>
                    </a:lnTo>
                    <a:lnTo>
                      <a:pt x="1396" y="1380"/>
                    </a:lnTo>
                    <a:lnTo>
                      <a:pt x="1402" y="1376"/>
                    </a:lnTo>
                    <a:lnTo>
                      <a:pt x="1402" y="1376"/>
                    </a:lnTo>
                    <a:lnTo>
                      <a:pt x="1404" y="1372"/>
                    </a:lnTo>
                    <a:lnTo>
                      <a:pt x="1404" y="1368"/>
                    </a:lnTo>
                    <a:lnTo>
                      <a:pt x="1404" y="1364"/>
                    </a:lnTo>
                    <a:lnTo>
                      <a:pt x="1410" y="1360"/>
                    </a:lnTo>
                    <a:lnTo>
                      <a:pt x="1410" y="1360"/>
                    </a:lnTo>
                    <a:lnTo>
                      <a:pt x="1414" y="1356"/>
                    </a:lnTo>
                    <a:lnTo>
                      <a:pt x="1416" y="1354"/>
                    </a:lnTo>
                    <a:lnTo>
                      <a:pt x="1414" y="1352"/>
                    </a:lnTo>
                    <a:lnTo>
                      <a:pt x="1412" y="1350"/>
                    </a:lnTo>
                    <a:lnTo>
                      <a:pt x="1406" y="1346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10" y="1342"/>
                    </a:lnTo>
                    <a:lnTo>
                      <a:pt x="1414" y="1344"/>
                    </a:lnTo>
                    <a:lnTo>
                      <a:pt x="1420" y="1344"/>
                    </a:lnTo>
                    <a:lnTo>
                      <a:pt x="1430" y="1344"/>
                    </a:lnTo>
                    <a:lnTo>
                      <a:pt x="1430" y="1344"/>
                    </a:lnTo>
                    <a:lnTo>
                      <a:pt x="1436" y="1344"/>
                    </a:lnTo>
                    <a:lnTo>
                      <a:pt x="1434" y="1348"/>
                    </a:lnTo>
                    <a:lnTo>
                      <a:pt x="1428" y="1352"/>
                    </a:lnTo>
                    <a:lnTo>
                      <a:pt x="1424" y="1358"/>
                    </a:lnTo>
                    <a:lnTo>
                      <a:pt x="1424" y="1358"/>
                    </a:lnTo>
                    <a:lnTo>
                      <a:pt x="1422" y="1362"/>
                    </a:lnTo>
                    <a:lnTo>
                      <a:pt x="1418" y="1364"/>
                    </a:lnTo>
                    <a:lnTo>
                      <a:pt x="1414" y="1368"/>
                    </a:lnTo>
                    <a:lnTo>
                      <a:pt x="1412" y="1372"/>
                    </a:lnTo>
                    <a:lnTo>
                      <a:pt x="1412" y="1372"/>
                    </a:lnTo>
                    <a:lnTo>
                      <a:pt x="1410" y="1378"/>
                    </a:lnTo>
                    <a:lnTo>
                      <a:pt x="1408" y="1386"/>
                    </a:lnTo>
                    <a:lnTo>
                      <a:pt x="1406" y="1392"/>
                    </a:lnTo>
                    <a:lnTo>
                      <a:pt x="1406" y="1394"/>
                    </a:lnTo>
                    <a:lnTo>
                      <a:pt x="1408" y="1396"/>
                    </a:lnTo>
                    <a:lnTo>
                      <a:pt x="1408" y="1396"/>
                    </a:lnTo>
                    <a:lnTo>
                      <a:pt x="1414" y="1398"/>
                    </a:lnTo>
                    <a:lnTo>
                      <a:pt x="1420" y="1398"/>
                    </a:lnTo>
                    <a:lnTo>
                      <a:pt x="1426" y="1396"/>
                    </a:lnTo>
                    <a:lnTo>
                      <a:pt x="1432" y="1390"/>
                    </a:lnTo>
                    <a:lnTo>
                      <a:pt x="1432" y="1390"/>
                    </a:lnTo>
                    <a:lnTo>
                      <a:pt x="1440" y="1380"/>
                    </a:lnTo>
                    <a:lnTo>
                      <a:pt x="1444" y="1380"/>
                    </a:lnTo>
                    <a:lnTo>
                      <a:pt x="1448" y="1384"/>
                    </a:lnTo>
                    <a:lnTo>
                      <a:pt x="1448" y="1384"/>
                    </a:lnTo>
                    <a:lnTo>
                      <a:pt x="1452" y="1386"/>
                    </a:lnTo>
                    <a:lnTo>
                      <a:pt x="1454" y="1384"/>
                    </a:lnTo>
                    <a:lnTo>
                      <a:pt x="1454" y="1382"/>
                    </a:lnTo>
                    <a:lnTo>
                      <a:pt x="1452" y="1378"/>
                    </a:lnTo>
                    <a:lnTo>
                      <a:pt x="1452" y="1378"/>
                    </a:lnTo>
                    <a:lnTo>
                      <a:pt x="1452" y="1376"/>
                    </a:lnTo>
                    <a:lnTo>
                      <a:pt x="1452" y="1374"/>
                    </a:lnTo>
                    <a:lnTo>
                      <a:pt x="1456" y="1372"/>
                    </a:lnTo>
                    <a:lnTo>
                      <a:pt x="1462" y="1370"/>
                    </a:lnTo>
                    <a:lnTo>
                      <a:pt x="1466" y="1370"/>
                    </a:lnTo>
                    <a:lnTo>
                      <a:pt x="1468" y="1372"/>
                    </a:lnTo>
                    <a:lnTo>
                      <a:pt x="1468" y="1372"/>
                    </a:lnTo>
                    <a:lnTo>
                      <a:pt x="1472" y="1372"/>
                    </a:lnTo>
                    <a:lnTo>
                      <a:pt x="1476" y="1372"/>
                    </a:lnTo>
                    <a:lnTo>
                      <a:pt x="1484" y="1370"/>
                    </a:lnTo>
                    <a:lnTo>
                      <a:pt x="1498" y="1362"/>
                    </a:lnTo>
                    <a:lnTo>
                      <a:pt x="1498" y="1362"/>
                    </a:lnTo>
                    <a:lnTo>
                      <a:pt x="1502" y="1360"/>
                    </a:lnTo>
                    <a:lnTo>
                      <a:pt x="1502" y="1354"/>
                    </a:lnTo>
                    <a:lnTo>
                      <a:pt x="1502" y="1350"/>
                    </a:lnTo>
                    <a:lnTo>
                      <a:pt x="1502" y="1350"/>
                    </a:lnTo>
                    <a:lnTo>
                      <a:pt x="1504" y="1350"/>
                    </a:lnTo>
                    <a:lnTo>
                      <a:pt x="1504" y="1350"/>
                    </a:lnTo>
                    <a:lnTo>
                      <a:pt x="1508" y="1350"/>
                    </a:lnTo>
                    <a:lnTo>
                      <a:pt x="1510" y="1352"/>
                    </a:lnTo>
                    <a:lnTo>
                      <a:pt x="1510" y="1354"/>
                    </a:lnTo>
                    <a:lnTo>
                      <a:pt x="1512" y="1354"/>
                    </a:lnTo>
                    <a:lnTo>
                      <a:pt x="1512" y="1354"/>
                    </a:lnTo>
                    <a:lnTo>
                      <a:pt x="1520" y="1350"/>
                    </a:lnTo>
                    <a:lnTo>
                      <a:pt x="1532" y="1344"/>
                    </a:lnTo>
                    <a:lnTo>
                      <a:pt x="1558" y="1324"/>
                    </a:lnTo>
                    <a:lnTo>
                      <a:pt x="1570" y="1314"/>
                    </a:lnTo>
                    <a:lnTo>
                      <a:pt x="1580" y="1302"/>
                    </a:lnTo>
                    <a:lnTo>
                      <a:pt x="1588" y="1290"/>
                    </a:lnTo>
                    <a:lnTo>
                      <a:pt x="1592" y="1280"/>
                    </a:lnTo>
                    <a:lnTo>
                      <a:pt x="1592" y="1280"/>
                    </a:lnTo>
                    <a:lnTo>
                      <a:pt x="1600" y="1264"/>
                    </a:lnTo>
                    <a:lnTo>
                      <a:pt x="1610" y="1250"/>
                    </a:lnTo>
                    <a:lnTo>
                      <a:pt x="1622" y="1242"/>
                    </a:lnTo>
                    <a:lnTo>
                      <a:pt x="1628" y="1238"/>
                    </a:lnTo>
                    <a:lnTo>
                      <a:pt x="1634" y="1238"/>
                    </a:lnTo>
                    <a:lnTo>
                      <a:pt x="1634" y="1238"/>
                    </a:lnTo>
                    <a:lnTo>
                      <a:pt x="1642" y="1236"/>
                    </a:lnTo>
                    <a:lnTo>
                      <a:pt x="1646" y="1234"/>
                    </a:lnTo>
                    <a:lnTo>
                      <a:pt x="1648" y="1232"/>
                    </a:lnTo>
                    <a:lnTo>
                      <a:pt x="1648" y="1228"/>
                    </a:lnTo>
                    <a:lnTo>
                      <a:pt x="1646" y="1222"/>
                    </a:lnTo>
                    <a:lnTo>
                      <a:pt x="1640" y="1214"/>
                    </a:lnTo>
                    <a:lnTo>
                      <a:pt x="1632" y="1204"/>
                    </a:lnTo>
                    <a:lnTo>
                      <a:pt x="1632" y="1204"/>
                    </a:lnTo>
                    <a:lnTo>
                      <a:pt x="1626" y="1198"/>
                    </a:lnTo>
                    <a:lnTo>
                      <a:pt x="1624" y="1194"/>
                    </a:lnTo>
                    <a:lnTo>
                      <a:pt x="1636" y="1200"/>
                    </a:lnTo>
                    <a:lnTo>
                      <a:pt x="1670" y="1222"/>
                    </a:lnTo>
                    <a:lnTo>
                      <a:pt x="1670" y="1222"/>
                    </a:lnTo>
                    <a:lnTo>
                      <a:pt x="1684" y="1226"/>
                    </a:lnTo>
                    <a:lnTo>
                      <a:pt x="1694" y="1228"/>
                    </a:lnTo>
                    <a:lnTo>
                      <a:pt x="1702" y="1228"/>
                    </a:lnTo>
                    <a:lnTo>
                      <a:pt x="1710" y="1226"/>
                    </a:lnTo>
                    <a:lnTo>
                      <a:pt x="1718" y="1224"/>
                    </a:lnTo>
                    <a:lnTo>
                      <a:pt x="1724" y="1218"/>
                    </a:lnTo>
                    <a:lnTo>
                      <a:pt x="1730" y="1212"/>
                    </a:lnTo>
                    <a:lnTo>
                      <a:pt x="1730" y="1212"/>
                    </a:lnTo>
                    <a:lnTo>
                      <a:pt x="1732" y="1206"/>
                    </a:lnTo>
                    <a:lnTo>
                      <a:pt x="1734" y="1204"/>
                    </a:lnTo>
                    <a:lnTo>
                      <a:pt x="1738" y="1204"/>
                    </a:lnTo>
                    <a:lnTo>
                      <a:pt x="1742" y="1206"/>
                    </a:lnTo>
                    <a:lnTo>
                      <a:pt x="1748" y="1208"/>
                    </a:lnTo>
                    <a:lnTo>
                      <a:pt x="1756" y="1208"/>
                    </a:lnTo>
                    <a:lnTo>
                      <a:pt x="1766" y="1208"/>
                    </a:lnTo>
                    <a:lnTo>
                      <a:pt x="1782" y="1202"/>
                    </a:lnTo>
                    <a:lnTo>
                      <a:pt x="1782" y="1202"/>
                    </a:lnTo>
                    <a:lnTo>
                      <a:pt x="1800" y="1196"/>
                    </a:lnTo>
                    <a:lnTo>
                      <a:pt x="1818" y="1190"/>
                    </a:lnTo>
                    <a:lnTo>
                      <a:pt x="1856" y="1184"/>
                    </a:lnTo>
                    <a:lnTo>
                      <a:pt x="1886" y="1178"/>
                    </a:lnTo>
                    <a:lnTo>
                      <a:pt x="1898" y="1172"/>
                    </a:lnTo>
                    <a:lnTo>
                      <a:pt x="1906" y="1166"/>
                    </a:lnTo>
                    <a:lnTo>
                      <a:pt x="1906" y="1166"/>
                    </a:lnTo>
                    <a:lnTo>
                      <a:pt x="1920" y="1154"/>
                    </a:lnTo>
                    <a:lnTo>
                      <a:pt x="1934" y="1142"/>
                    </a:lnTo>
                    <a:lnTo>
                      <a:pt x="1950" y="1132"/>
                    </a:lnTo>
                    <a:lnTo>
                      <a:pt x="1960" y="1128"/>
                    </a:lnTo>
                    <a:lnTo>
                      <a:pt x="1970" y="1128"/>
                    </a:lnTo>
                    <a:lnTo>
                      <a:pt x="1970" y="1128"/>
                    </a:lnTo>
                    <a:lnTo>
                      <a:pt x="1978" y="1126"/>
                    </a:lnTo>
                    <a:lnTo>
                      <a:pt x="1982" y="1122"/>
                    </a:lnTo>
                    <a:lnTo>
                      <a:pt x="1982" y="1120"/>
                    </a:lnTo>
                    <a:lnTo>
                      <a:pt x="1982" y="1116"/>
                    </a:lnTo>
                    <a:lnTo>
                      <a:pt x="1982" y="1112"/>
                    </a:lnTo>
                    <a:lnTo>
                      <a:pt x="1982" y="1108"/>
                    </a:lnTo>
                    <a:lnTo>
                      <a:pt x="1986" y="1106"/>
                    </a:lnTo>
                    <a:lnTo>
                      <a:pt x="1994" y="1106"/>
                    </a:lnTo>
                    <a:lnTo>
                      <a:pt x="1994" y="1106"/>
                    </a:lnTo>
                    <a:lnTo>
                      <a:pt x="2008" y="1104"/>
                    </a:lnTo>
                    <a:lnTo>
                      <a:pt x="2012" y="1102"/>
                    </a:lnTo>
                    <a:lnTo>
                      <a:pt x="2012" y="1102"/>
                    </a:lnTo>
                    <a:lnTo>
                      <a:pt x="2016" y="1096"/>
                    </a:lnTo>
                    <a:lnTo>
                      <a:pt x="2022" y="1092"/>
                    </a:lnTo>
                    <a:lnTo>
                      <a:pt x="2030" y="1088"/>
                    </a:lnTo>
                    <a:lnTo>
                      <a:pt x="2030" y="1088"/>
                    </a:lnTo>
                    <a:lnTo>
                      <a:pt x="2046" y="1080"/>
                    </a:lnTo>
                    <a:lnTo>
                      <a:pt x="2046" y="1078"/>
                    </a:lnTo>
                    <a:lnTo>
                      <a:pt x="2044" y="1076"/>
                    </a:lnTo>
                    <a:lnTo>
                      <a:pt x="2028" y="1076"/>
                    </a:lnTo>
                    <a:lnTo>
                      <a:pt x="2000" y="1080"/>
                    </a:lnTo>
                    <a:lnTo>
                      <a:pt x="2000" y="1080"/>
                    </a:lnTo>
                    <a:lnTo>
                      <a:pt x="1984" y="1080"/>
                    </a:lnTo>
                    <a:lnTo>
                      <a:pt x="1970" y="1076"/>
                    </a:lnTo>
                    <a:lnTo>
                      <a:pt x="1956" y="1070"/>
                    </a:lnTo>
                    <a:lnTo>
                      <a:pt x="1944" y="1064"/>
                    </a:lnTo>
                    <a:lnTo>
                      <a:pt x="1932" y="1058"/>
                    </a:lnTo>
                    <a:lnTo>
                      <a:pt x="1920" y="1056"/>
                    </a:lnTo>
                    <a:lnTo>
                      <a:pt x="1914" y="1056"/>
                    </a:lnTo>
                    <a:lnTo>
                      <a:pt x="1906" y="1058"/>
                    </a:lnTo>
                    <a:lnTo>
                      <a:pt x="1900" y="1060"/>
                    </a:lnTo>
                    <a:lnTo>
                      <a:pt x="1892" y="1064"/>
                    </a:lnTo>
                    <a:lnTo>
                      <a:pt x="1892" y="1064"/>
                    </a:lnTo>
                    <a:lnTo>
                      <a:pt x="1884" y="1068"/>
                    </a:lnTo>
                    <a:lnTo>
                      <a:pt x="1878" y="1070"/>
                    </a:lnTo>
                    <a:lnTo>
                      <a:pt x="1866" y="1070"/>
                    </a:lnTo>
                    <a:lnTo>
                      <a:pt x="1860" y="1070"/>
                    </a:lnTo>
                    <a:lnTo>
                      <a:pt x="1854" y="1072"/>
                    </a:lnTo>
                    <a:lnTo>
                      <a:pt x="1846" y="1076"/>
                    </a:lnTo>
                    <a:lnTo>
                      <a:pt x="1838" y="1082"/>
                    </a:lnTo>
                    <a:lnTo>
                      <a:pt x="1838" y="1082"/>
                    </a:lnTo>
                    <a:lnTo>
                      <a:pt x="1834" y="1086"/>
                    </a:lnTo>
                    <a:lnTo>
                      <a:pt x="1828" y="1090"/>
                    </a:lnTo>
                    <a:lnTo>
                      <a:pt x="1824" y="1090"/>
                    </a:lnTo>
                    <a:lnTo>
                      <a:pt x="1820" y="1090"/>
                    </a:lnTo>
                    <a:lnTo>
                      <a:pt x="1818" y="1088"/>
                    </a:lnTo>
                    <a:lnTo>
                      <a:pt x="1820" y="1084"/>
                    </a:lnTo>
                    <a:lnTo>
                      <a:pt x="1824" y="1078"/>
                    </a:lnTo>
                    <a:lnTo>
                      <a:pt x="1832" y="1070"/>
                    </a:lnTo>
                    <a:lnTo>
                      <a:pt x="1832" y="1070"/>
                    </a:lnTo>
                    <a:lnTo>
                      <a:pt x="1840" y="1064"/>
                    </a:lnTo>
                    <a:lnTo>
                      <a:pt x="1848" y="1062"/>
                    </a:lnTo>
                    <a:lnTo>
                      <a:pt x="1852" y="1062"/>
                    </a:lnTo>
                    <a:lnTo>
                      <a:pt x="1856" y="1062"/>
                    </a:lnTo>
                    <a:lnTo>
                      <a:pt x="1864" y="1064"/>
                    </a:lnTo>
                    <a:lnTo>
                      <a:pt x="1866" y="1064"/>
                    </a:lnTo>
                    <a:lnTo>
                      <a:pt x="1870" y="1062"/>
                    </a:lnTo>
                    <a:lnTo>
                      <a:pt x="1870" y="1062"/>
                    </a:lnTo>
                    <a:lnTo>
                      <a:pt x="1876" y="1058"/>
                    </a:lnTo>
                    <a:lnTo>
                      <a:pt x="1878" y="1056"/>
                    </a:lnTo>
                    <a:lnTo>
                      <a:pt x="1878" y="1054"/>
                    </a:lnTo>
                    <a:lnTo>
                      <a:pt x="1874" y="1052"/>
                    </a:lnTo>
                    <a:lnTo>
                      <a:pt x="1868" y="1052"/>
                    </a:lnTo>
                    <a:lnTo>
                      <a:pt x="1844" y="1054"/>
                    </a:lnTo>
                    <a:lnTo>
                      <a:pt x="1844" y="1054"/>
                    </a:lnTo>
                    <a:lnTo>
                      <a:pt x="1816" y="1058"/>
                    </a:lnTo>
                    <a:lnTo>
                      <a:pt x="1800" y="1058"/>
                    </a:lnTo>
                    <a:lnTo>
                      <a:pt x="1798" y="1056"/>
                    </a:lnTo>
                    <a:lnTo>
                      <a:pt x="1796" y="1052"/>
                    </a:lnTo>
                    <a:lnTo>
                      <a:pt x="1798" y="1046"/>
                    </a:lnTo>
                    <a:lnTo>
                      <a:pt x="1804" y="1038"/>
                    </a:lnTo>
                    <a:lnTo>
                      <a:pt x="1804" y="1038"/>
                    </a:lnTo>
                    <a:lnTo>
                      <a:pt x="1814" y="1022"/>
                    </a:lnTo>
                    <a:lnTo>
                      <a:pt x="1818" y="1014"/>
                    </a:lnTo>
                    <a:lnTo>
                      <a:pt x="1820" y="1012"/>
                    </a:lnTo>
                    <a:lnTo>
                      <a:pt x="1822" y="1010"/>
                    </a:lnTo>
                    <a:lnTo>
                      <a:pt x="1828" y="1016"/>
                    </a:lnTo>
                    <a:lnTo>
                      <a:pt x="1828" y="1016"/>
                    </a:lnTo>
                    <a:lnTo>
                      <a:pt x="1836" y="1022"/>
                    </a:lnTo>
                    <a:lnTo>
                      <a:pt x="1840" y="1022"/>
                    </a:lnTo>
                    <a:lnTo>
                      <a:pt x="1844" y="1022"/>
                    </a:lnTo>
                    <a:lnTo>
                      <a:pt x="1882" y="1010"/>
                    </a:lnTo>
                    <a:lnTo>
                      <a:pt x="1882" y="1010"/>
                    </a:lnTo>
                    <a:lnTo>
                      <a:pt x="1896" y="1006"/>
                    </a:lnTo>
                    <a:lnTo>
                      <a:pt x="1904" y="1000"/>
                    </a:lnTo>
                    <a:lnTo>
                      <a:pt x="1908" y="996"/>
                    </a:lnTo>
                    <a:lnTo>
                      <a:pt x="1910" y="992"/>
                    </a:lnTo>
                    <a:lnTo>
                      <a:pt x="1906" y="986"/>
                    </a:lnTo>
                    <a:lnTo>
                      <a:pt x="1898" y="984"/>
                    </a:lnTo>
                    <a:lnTo>
                      <a:pt x="1888" y="980"/>
                    </a:lnTo>
                    <a:lnTo>
                      <a:pt x="1874" y="978"/>
                    </a:lnTo>
                    <a:lnTo>
                      <a:pt x="1874" y="978"/>
                    </a:lnTo>
                    <a:lnTo>
                      <a:pt x="1850" y="974"/>
                    </a:lnTo>
                    <a:lnTo>
                      <a:pt x="1844" y="972"/>
                    </a:lnTo>
                    <a:lnTo>
                      <a:pt x="1842" y="970"/>
                    </a:lnTo>
                    <a:lnTo>
                      <a:pt x="1844" y="968"/>
                    </a:lnTo>
                    <a:lnTo>
                      <a:pt x="1850" y="966"/>
                    </a:lnTo>
                    <a:lnTo>
                      <a:pt x="1870" y="966"/>
                    </a:lnTo>
                    <a:lnTo>
                      <a:pt x="1870" y="966"/>
                    </a:lnTo>
                    <a:lnTo>
                      <a:pt x="1892" y="970"/>
                    </a:lnTo>
                    <a:lnTo>
                      <a:pt x="1906" y="976"/>
                    </a:lnTo>
                    <a:lnTo>
                      <a:pt x="1918" y="980"/>
                    </a:lnTo>
                    <a:lnTo>
                      <a:pt x="1932" y="986"/>
                    </a:lnTo>
                    <a:lnTo>
                      <a:pt x="1932" y="986"/>
                    </a:lnTo>
                    <a:lnTo>
                      <a:pt x="1946" y="992"/>
                    </a:lnTo>
                    <a:lnTo>
                      <a:pt x="1954" y="998"/>
                    </a:lnTo>
                    <a:lnTo>
                      <a:pt x="1958" y="1008"/>
                    </a:lnTo>
                    <a:lnTo>
                      <a:pt x="1960" y="1022"/>
                    </a:lnTo>
                    <a:lnTo>
                      <a:pt x="1960" y="1022"/>
                    </a:lnTo>
                    <a:lnTo>
                      <a:pt x="1964" y="1030"/>
                    </a:lnTo>
                    <a:lnTo>
                      <a:pt x="1970" y="1038"/>
                    </a:lnTo>
                    <a:lnTo>
                      <a:pt x="1978" y="1044"/>
                    </a:lnTo>
                    <a:lnTo>
                      <a:pt x="1988" y="1050"/>
                    </a:lnTo>
                    <a:lnTo>
                      <a:pt x="1998" y="1052"/>
                    </a:lnTo>
                    <a:lnTo>
                      <a:pt x="2008" y="1054"/>
                    </a:lnTo>
                    <a:lnTo>
                      <a:pt x="2016" y="1054"/>
                    </a:lnTo>
                    <a:lnTo>
                      <a:pt x="2022" y="1052"/>
                    </a:lnTo>
                    <a:lnTo>
                      <a:pt x="2022" y="1052"/>
                    </a:lnTo>
                    <a:lnTo>
                      <a:pt x="2030" y="1048"/>
                    </a:lnTo>
                    <a:lnTo>
                      <a:pt x="2036" y="1050"/>
                    </a:lnTo>
                    <a:lnTo>
                      <a:pt x="2046" y="1052"/>
                    </a:lnTo>
                    <a:lnTo>
                      <a:pt x="2060" y="1056"/>
                    </a:lnTo>
                    <a:lnTo>
                      <a:pt x="2060" y="1056"/>
                    </a:lnTo>
                    <a:lnTo>
                      <a:pt x="2068" y="1054"/>
                    </a:lnTo>
                    <a:lnTo>
                      <a:pt x="2070" y="1050"/>
                    </a:lnTo>
                    <a:lnTo>
                      <a:pt x="2072" y="1042"/>
                    </a:lnTo>
                    <a:lnTo>
                      <a:pt x="2070" y="1032"/>
                    </a:lnTo>
                    <a:lnTo>
                      <a:pt x="2066" y="1008"/>
                    </a:lnTo>
                    <a:lnTo>
                      <a:pt x="2064" y="996"/>
                    </a:lnTo>
                    <a:lnTo>
                      <a:pt x="2064" y="984"/>
                    </a:lnTo>
                    <a:lnTo>
                      <a:pt x="2064" y="984"/>
                    </a:lnTo>
                    <a:lnTo>
                      <a:pt x="2062" y="976"/>
                    </a:lnTo>
                    <a:lnTo>
                      <a:pt x="2062" y="974"/>
                    </a:lnTo>
                    <a:lnTo>
                      <a:pt x="2060" y="974"/>
                    </a:lnTo>
                    <a:lnTo>
                      <a:pt x="2056" y="976"/>
                    </a:lnTo>
                    <a:lnTo>
                      <a:pt x="2050" y="980"/>
                    </a:lnTo>
                    <a:lnTo>
                      <a:pt x="2044" y="986"/>
                    </a:lnTo>
                    <a:lnTo>
                      <a:pt x="2038" y="990"/>
                    </a:lnTo>
                    <a:lnTo>
                      <a:pt x="2032" y="990"/>
                    </a:lnTo>
                    <a:lnTo>
                      <a:pt x="2030" y="988"/>
                    </a:lnTo>
                    <a:lnTo>
                      <a:pt x="2030" y="986"/>
                    </a:lnTo>
                    <a:lnTo>
                      <a:pt x="2030" y="986"/>
                    </a:lnTo>
                    <a:lnTo>
                      <a:pt x="2028" y="976"/>
                    </a:lnTo>
                    <a:lnTo>
                      <a:pt x="2028" y="974"/>
                    </a:lnTo>
                    <a:lnTo>
                      <a:pt x="2032" y="974"/>
                    </a:lnTo>
                    <a:lnTo>
                      <a:pt x="2038" y="972"/>
                    </a:lnTo>
                    <a:lnTo>
                      <a:pt x="2044" y="968"/>
                    </a:lnTo>
                    <a:lnTo>
                      <a:pt x="2050" y="962"/>
                    </a:lnTo>
                    <a:lnTo>
                      <a:pt x="2050" y="962"/>
                    </a:lnTo>
                    <a:lnTo>
                      <a:pt x="2054" y="956"/>
                    </a:lnTo>
                    <a:lnTo>
                      <a:pt x="2054" y="956"/>
                    </a:lnTo>
                    <a:lnTo>
                      <a:pt x="2054" y="954"/>
                    </a:lnTo>
                    <a:lnTo>
                      <a:pt x="2044" y="958"/>
                    </a:lnTo>
                    <a:lnTo>
                      <a:pt x="2032" y="962"/>
                    </a:lnTo>
                    <a:lnTo>
                      <a:pt x="2030" y="960"/>
                    </a:lnTo>
                    <a:lnTo>
                      <a:pt x="2030" y="956"/>
                    </a:lnTo>
                    <a:lnTo>
                      <a:pt x="2030" y="956"/>
                    </a:lnTo>
                    <a:lnTo>
                      <a:pt x="2032" y="950"/>
                    </a:lnTo>
                    <a:lnTo>
                      <a:pt x="2030" y="944"/>
                    </a:lnTo>
                    <a:lnTo>
                      <a:pt x="2026" y="940"/>
                    </a:lnTo>
                    <a:lnTo>
                      <a:pt x="2020" y="938"/>
                    </a:lnTo>
                    <a:lnTo>
                      <a:pt x="2002" y="932"/>
                    </a:lnTo>
                    <a:lnTo>
                      <a:pt x="1980" y="926"/>
                    </a:lnTo>
                    <a:lnTo>
                      <a:pt x="1980" y="926"/>
                    </a:lnTo>
                    <a:lnTo>
                      <a:pt x="1960" y="918"/>
                    </a:lnTo>
                    <a:lnTo>
                      <a:pt x="1948" y="912"/>
                    </a:lnTo>
                    <a:lnTo>
                      <a:pt x="1944" y="908"/>
                    </a:lnTo>
                    <a:lnTo>
                      <a:pt x="1944" y="904"/>
                    </a:lnTo>
                    <a:lnTo>
                      <a:pt x="1944" y="900"/>
                    </a:lnTo>
                    <a:lnTo>
                      <a:pt x="1944" y="896"/>
                    </a:lnTo>
                    <a:lnTo>
                      <a:pt x="1942" y="892"/>
                    </a:lnTo>
                    <a:lnTo>
                      <a:pt x="1934" y="886"/>
                    </a:lnTo>
                    <a:lnTo>
                      <a:pt x="1934" y="886"/>
                    </a:lnTo>
                    <a:lnTo>
                      <a:pt x="1924" y="880"/>
                    </a:lnTo>
                    <a:lnTo>
                      <a:pt x="1922" y="874"/>
                    </a:lnTo>
                    <a:lnTo>
                      <a:pt x="1922" y="870"/>
                    </a:lnTo>
                    <a:lnTo>
                      <a:pt x="1924" y="866"/>
                    </a:lnTo>
                    <a:lnTo>
                      <a:pt x="1922" y="862"/>
                    </a:lnTo>
                    <a:lnTo>
                      <a:pt x="1916" y="858"/>
                    </a:lnTo>
                    <a:lnTo>
                      <a:pt x="1902" y="852"/>
                    </a:lnTo>
                    <a:lnTo>
                      <a:pt x="1878" y="846"/>
                    </a:lnTo>
                    <a:lnTo>
                      <a:pt x="1878" y="846"/>
                    </a:lnTo>
                    <a:lnTo>
                      <a:pt x="1888" y="846"/>
                    </a:lnTo>
                    <a:lnTo>
                      <a:pt x="1896" y="844"/>
                    </a:lnTo>
                    <a:lnTo>
                      <a:pt x="1904" y="842"/>
                    </a:lnTo>
                    <a:lnTo>
                      <a:pt x="1910" y="838"/>
                    </a:lnTo>
                    <a:lnTo>
                      <a:pt x="1926" y="828"/>
                    </a:lnTo>
                    <a:lnTo>
                      <a:pt x="1948" y="818"/>
                    </a:lnTo>
                    <a:lnTo>
                      <a:pt x="1948" y="818"/>
                    </a:lnTo>
                    <a:lnTo>
                      <a:pt x="1954" y="816"/>
                    </a:lnTo>
                    <a:lnTo>
                      <a:pt x="1960" y="816"/>
                    </a:lnTo>
                    <a:lnTo>
                      <a:pt x="1974" y="818"/>
                    </a:lnTo>
                    <a:lnTo>
                      <a:pt x="1988" y="824"/>
                    </a:lnTo>
                    <a:lnTo>
                      <a:pt x="2002" y="832"/>
                    </a:lnTo>
                    <a:lnTo>
                      <a:pt x="2016" y="838"/>
                    </a:lnTo>
                    <a:lnTo>
                      <a:pt x="2030" y="842"/>
                    </a:lnTo>
                    <a:lnTo>
                      <a:pt x="2038" y="844"/>
                    </a:lnTo>
                    <a:lnTo>
                      <a:pt x="2044" y="842"/>
                    </a:lnTo>
                    <a:lnTo>
                      <a:pt x="2052" y="840"/>
                    </a:lnTo>
                    <a:lnTo>
                      <a:pt x="2058" y="836"/>
                    </a:lnTo>
                    <a:lnTo>
                      <a:pt x="2058" y="836"/>
                    </a:lnTo>
                    <a:lnTo>
                      <a:pt x="2070" y="830"/>
                    </a:lnTo>
                    <a:lnTo>
                      <a:pt x="2078" y="826"/>
                    </a:lnTo>
                    <a:lnTo>
                      <a:pt x="2086" y="826"/>
                    </a:lnTo>
                    <a:lnTo>
                      <a:pt x="2092" y="828"/>
                    </a:lnTo>
                    <a:lnTo>
                      <a:pt x="2096" y="830"/>
                    </a:lnTo>
                    <a:lnTo>
                      <a:pt x="2100" y="830"/>
                    </a:lnTo>
                    <a:lnTo>
                      <a:pt x="2106" y="826"/>
                    </a:lnTo>
                    <a:lnTo>
                      <a:pt x="2112" y="818"/>
                    </a:lnTo>
                    <a:lnTo>
                      <a:pt x="2112" y="818"/>
                    </a:lnTo>
                    <a:lnTo>
                      <a:pt x="2118" y="810"/>
                    </a:lnTo>
                    <a:lnTo>
                      <a:pt x="2118" y="806"/>
                    </a:lnTo>
                    <a:lnTo>
                      <a:pt x="2116" y="802"/>
                    </a:lnTo>
                    <a:lnTo>
                      <a:pt x="2112" y="796"/>
                    </a:lnTo>
                    <a:lnTo>
                      <a:pt x="2104" y="792"/>
                    </a:lnTo>
                    <a:lnTo>
                      <a:pt x="2092" y="790"/>
                    </a:lnTo>
                    <a:lnTo>
                      <a:pt x="2080" y="788"/>
                    </a:lnTo>
                    <a:lnTo>
                      <a:pt x="2054" y="786"/>
                    </a:lnTo>
                    <a:lnTo>
                      <a:pt x="2054" y="786"/>
                    </a:lnTo>
                    <a:lnTo>
                      <a:pt x="2044" y="786"/>
                    </a:lnTo>
                    <a:lnTo>
                      <a:pt x="2040" y="784"/>
                    </a:lnTo>
                    <a:lnTo>
                      <a:pt x="2040" y="780"/>
                    </a:lnTo>
                    <a:lnTo>
                      <a:pt x="2040" y="776"/>
                    </a:lnTo>
                    <a:lnTo>
                      <a:pt x="2046" y="768"/>
                    </a:lnTo>
                    <a:lnTo>
                      <a:pt x="2054" y="762"/>
                    </a:lnTo>
                    <a:lnTo>
                      <a:pt x="2066" y="758"/>
                    </a:lnTo>
                    <a:lnTo>
                      <a:pt x="2078" y="754"/>
                    </a:lnTo>
                    <a:lnTo>
                      <a:pt x="2092" y="752"/>
                    </a:lnTo>
                    <a:lnTo>
                      <a:pt x="2092" y="752"/>
                    </a:lnTo>
                    <a:lnTo>
                      <a:pt x="2104" y="754"/>
                    </a:lnTo>
                    <a:lnTo>
                      <a:pt x="2112" y="758"/>
                    </a:lnTo>
                    <a:lnTo>
                      <a:pt x="2122" y="766"/>
                    </a:lnTo>
                    <a:lnTo>
                      <a:pt x="2128" y="768"/>
                    </a:lnTo>
                    <a:lnTo>
                      <a:pt x="2132" y="770"/>
                    </a:lnTo>
                    <a:lnTo>
                      <a:pt x="2142" y="768"/>
                    </a:lnTo>
                    <a:lnTo>
                      <a:pt x="2152" y="766"/>
                    </a:lnTo>
                    <a:lnTo>
                      <a:pt x="2152" y="766"/>
                    </a:lnTo>
                    <a:lnTo>
                      <a:pt x="2162" y="762"/>
                    </a:lnTo>
                    <a:lnTo>
                      <a:pt x="2164" y="758"/>
                    </a:lnTo>
                    <a:lnTo>
                      <a:pt x="2166" y="754"/>
                    </a:lnTo>
                    <a:lnTo>
                      <a:pt x="2162" y="750"/>
                    </a:lnTo>
                    <a:lnTo>
                      <a:pt x="2154" y="746"/>
                    </a:lnTo>
                    <a:lnTo>
                      <a:pt x="2146" y="742"/>
                    </a:lnTo>
                    <a:lnTo>
                      <a:pt x="2134" y="740"/>
                    </a:lnTo>
                    <a:lnTo>
                      <a:pt x="2120" y="738"/>
                    </a:lnTo>
                    <a:lnTo>
                      <a:pt x="2120" y="738"/>
                    </a:lnTo>
                    <a:lnTo>
                      <a:pt x="2112" y="738"/>
                    </a:lnTo>
                    <a:lnTo>
                      <a:pt x="2108" y="736"/>
                    </a:lnTo>
                    <a:lnTo>
                      <a:pt x="2104" y="732"/>
                    </a:lnTo>
                    <a:lnTo>
                      <a:pt x="2102" y="728"/>
                    </a:lnTo>
                    <a:lnTo>
                      <a:pt x="2100" y="718"/>
                    </a:lnTo>
                    <a:lnTo>
                      <a:pt x="2102" y="708"/>
                    </a:lnTo>
                    <a:lnTo>
                      <a:pt x="2108" y="700"/>
                    </a:lnTo>
                    <a:lnTo>
                      <a:pt x="2114" y="694"/>
                    </a:lnTo>
                    <a:lnTo>
                      <a:pt x="2118" y="692"/>
                    </a:lnTo>
                    <a:lnTo>
                      <a:pt x="2122" y="692"/>
                    </a:lnTo>
                    <a:lnTo>
                      <a:pt x="2124" y="692"/>
                    </a:lnTo>
                    <a:lnTo>
                      <a:pt x="2126" y="696"/>
                    </a:lnTo>
                    <a:lnTo>
                      <a:pt x="2126" y="696"/>
                    </a:lnTo>
                    <a:lnTo>
                      <a:pt x="2132" y="700"/>
                    </a:lnTo>
                    <a:lnTo>
                      <a:pt x="2140" y="702"/>
                    </a:lnTo>
                    <a:lnTo>
                      <a:pt x="2148" y="702"/>
                    </a:lnTo>
                    <a:lnTo>
                      <a:pt x="2154" y="698"/>
                    </a:lnTo>
                    <a:lnTo>
                      <a:pt x="2158" y="692"/>
                    </a:lnTo>
                    <a:lnTo>
                      <a:pt x="2162" y="686"/>
                    </a:lnTo>
                    <a:lnTo>
                      <a:pt x="2160" y="678"/>
                    </a:lnTo>
                    <a:lnTo>
                      <a:pt x="2156" y="670"/>
                    </a:lnTo>
                    <a:lnTo>
                      <a:pt x="2156" y="670"/>
                    </a:lnTo>
                    <a:lnTo>
                      <a:pt x="2150" y="662"/>
                    </a:lnTo>
                    <a:lnTo>
                      <a:pt x="2150" y="658"/>
                    </a:lnTo>
                    <a:lnTo>
                      <a:pt x="2154" y="656"/>
                    </a:lnTo>
                    <a:lnTo>
                      <a:pt x="2156" y="656"/>
                    </a:lnTo>
                    <a:lnTo>
                      <a:pt x="2160" y="656"/>
                    </a:lnTo>
                    <a:lnTo>
                      <a:pt x="2160" y="654"/>
                    </a:lnTo>
                    <a:lnTo>
                      <a:pt x="2144" y="646"/>
                    </a:lnTo>
                    <a:lnTo>
                      <a:pt x="2144" y="646"/>
                    </a:lnTo>
                    <a:lnTo>
                      <a:pt x="2132" y="640"/>
                    </a:lnTo>
                    <a:lnTo>
                      <a:pt x="2128" y="636"/>
                    </a:lnTo>
                    <a:lnTo>
                      <a:pt x="2128" y="634"/>
                    </a:lnTo>
                    <a:lnTo>
                      <a:pt x="2130" y="632"/>
                    </a:lnTo>
                    <a:lnTo>
                      <a:pt x="2140" y="628"/>
                    </a:lnTo>
                    <a:lnTo>
                      <a:pt x="2142" y="624"/>
                    </a:lnTo>
                    <a:lnTo>
                      <a:pt x="2142" y="620"/>
                    </a:lnTo>
                    <a:lnTo>
                      <a:pt x="2142" y="620"/>
                    </a:lnTo>
                    <a:lnTo>
                      <a:pt x="2140" y="616"/>
                    </a:lnTo>
                    <a:lnTo>
                      <a:pt x="2136" y="614"/>
                    </a:lnTo>
                    <a:lnTo>
                      <a:pt x="2126" y="612"/>
                    </a:lnTo>
                    <a:lnTo>
                      <a:pt x="2098" y="612"/>
                    </a:lnTo>
                    <a:lnTo>
                      <a:pt x="2084" y="612"/>
                    </a:lnTo>
                    <a:lnTo>
                      <a:pt x="2074" y="612"/>
                    </a:lnTo>
                    <a:lnTo>
                      <a:pt x="2066" y="608"/>
                    </a:lnTo>
                    <a:lnTo>
                      <a:pt x="2064" y="606"/>
                    </a:lnTo>
                    <a:lnTo>
                      <a:pt x="2062" y="602"/>
                    </a:lnTo>
                    <a:lnTo>
                      <a:pt x="2062" y="602"/>
                    </a:lnTo>
                    <a:lnTo>
                      <a:pt x="2062" y="598"/>
                    </a:lnTo>
                    <a:lnTo>
                      <a:pt x="2060" y="594"/>
                    </a:lnTo>
                    <a:lnTo>
                      <a:pt x="2056" y="590"/>
                    </a:lnTo>
                    <a:lnTo>
                      <a:pt x="2048" y="586"/>
                    </a:lnTo>
                    <a:lnTo>
                      <a:pt x="2040" y="582"/>
                    </a:lnTo>
                    <a:lnTo>
                      <a:pt x="2032" y="580"/>
                    </a:lnTo>
                    <a:lnTo>
                      <a:pt x="2028" y="578"/>
                    </a:lnTo>
                    <a:lnTo>
                      <a:pt x="2026" y="576"/>
                    </a:lnTo>
                    <a:lnTo>
                      <a:pt x="2028" y="574"/>
                    </a:lnTo>
                    <a:lnTo>
                      <a:pt x="2032" y="568"/>
                    </a:lnTo>
                    <a:lnTo>
                      <a:pt x="2032" y="568"/>
                    </a:lnTo>
                    <a:lnTo>
                      <a:pt x="2040" y="566"/>
                    </a:lnTo>
                    <a:lnTo>
                      <a:pt x="2046" y="566"/>
                    </a:lnTo>
                    <a:lnTo>
                      <a:pt x="2050" y="570"/>
                    </a:lnTo>
                    <a:lnTo>
                      <a:pt x="2054" y="574"/>
                    </a:lnTo>
                    <a:lnTo>
                      <a:pt x="2058" y="578"/>
                    </a:lnTo>
                    <a:lnTo>
                      <a:pt x="2064" y="580"/>
                    </a:lnTo>
                    <a:lnTo>
                      <a:pt x="2072" y="580"/>
                    </a:lnTo>
                    <a:lnTo>
                      <a:pt x="2082" y="574"/>
                    </a:lnTo>
                    <a:lnTo>
                      <a:pt x="2082" y="574"/>
                    </a:lnTo>
                    <a:lnTo>
                      <a:pt x="2094" y="566"/>
                    </a:lnTo>
                    <a:lnTo>
                      <a:pt x="2106" y="562"/>
                    </a:lnTo>
                    <a:lnTo>
                      <a:pt x="2120" y="560"/>
                    </a:lnTo>
                    <a:lnTo>
                      <a:pt x="2132" y="560"/>
                    </a:lnTo>
                    <a:lnTo>
                      <a:pt x="2144" y="562"/>
                    </a:lnTo>
                    <a:lnTo>
                      <a:pt x="2156" y="564"/>
                    </a:lnTo>
                    <a:lnTo>
                      <a:pt x="2178" y="574"/>
                    </a:lnTo>
                    <a:lnTo>
                      <a:pt x="2178" y="574"/>
                    </a:lnTo>
                    <a:lnTo>
                      <a:pt x="2188" y="576"/>
                    </a:lnTo>
                    <a:lnTo>
                      <a:pt x="2196" y="574"/>
                    </a:lnTo>
                    <a:lnTo>
                      <a:pt x="2202" y="570"/>
                    </a:lnTo>
                    <a:lnTo>
                      <a:pt x="2206" y="564"/>
                    </a:lnTo>
                    <a:lnTo>
                      <a:pt x="2208" y="556"/>
                    </a:lnTo>
                    <a:lnTo>
                      <a:pt x="2206" y="546"/>
                    </a:lnTo>
                    <a:lnTo>
                      <a:pt x="2202" y="536"/>
                    </a:lnTo>
                    <a:lnTo>
                      <a:pt x="2194" y="528"/>
                    </a:lnTo>
                    <a:lnTo>
                      <a:pt x="2194" y="528"/>
                    </a:lnTo>
                    <a:lnTo>
                      <a:pt x="2186" y="522"/>
                    </a:lnTo>
                    <a:lnTo>
                      <a:pt x="2180" y="522"/>
                    </a:lnTo>
                    <a:lnTo>
                      <a:pt x="2176" y="524"/>
                    </a:lnTo>
                    <a:lnTo>
                      <a:pt x="2172" y="528"/>
                    </a:lnTo>
                    <a:lnTo>
                      <a:pt x="2166" y="532"/>
                    </a:lnTo>
                    <a:lnTo>
                      <a:pt x="2158" y="534"/>
                    </a:lnTo>
                    <a:lnTo>
                      <a:pt x="2148" y="532"/>
                    </a:lnTo>
                    <a:lnTo>
                      <a:pt x="2132" y="524"/>
                    </a:lnTo>
                    <a:lnTo>
                      <a:pt x="2132" y="524"/>
                    </a:lnTo>
                    <a:lnTo>
                      <a:pt x="2106" y="506"/>
                    </a:lnTo>
                    <a:lnTo>
                      <a:pt x="2102" y="502"/>
                    </a:lnTo>
                    <a:lnTo>
                      <a:pt x="2102" y="500"/>
                    </a:lnTo>
                    <a:lnTo>
                      <a:pt x="2102" y="498"/>
                    </a:lnTo>
                    <a:lnTo>
                      <a:pt x="2106" y="498"/>
                    </a:lnTo>
                    <a:lnTo>
                      <a:pt x="2116" y="498"/>
                    </a:lnTo>
                    <a:lnTo>
                      <a:pt x="2144" y="504"/>
                    </a:lnTo>
                    <a:lnTo>
                      <a:pt x="2144" y="504"/>
                    </a:lnTo>
                    <a:lnTo>
                      <a:pt x="2170" y="508"/>
                    </a:lnTo>
                    <a:lnTo>
                      <a:pt x="2174" y="508"/>
                    </a:lnTo>
                    <a:lnTo>
                      <a:pt x="2174" y="506"/>
                    </a:lnTo>
                    <a:lnTo>
                      <a:pt x="2168" y="502"/>
                    </a:lnTo>
                    <a:lnTo>
                      <a:pt x="2156" y="496"/>
                    </a:lnTo>
                    <a:lnTo>
                      <a:pt x="2120" y="480"/>
                    </a:lnTo>
                    <a:lnTo>
                      <a:pt x="2120" y="480"/>
                    </a:lnTo>
                    <a:lnTo>
                      <a:pt x="2100" y="474"/>
                    </a:lnTo>
                    <a:lnTo>
                      <a:pt x="2086" y="474"/>
                    </a:lnTo>
                    <a:lnTo>
                      <a:pt x="2078" y="476"/>
                    </a:lnTo>
                    <a:lnTo>
                      <a:pt x="2074" y="482"/>
                    </a:lnTo>
                    <a:lnTo>
                      <a:pt x="2070" y="494"/>
                    </a:lnTo>
                    <a:lnTo>
                      <a:pt x="2066" y="500"/>
                    </a:lnTo>
                    <a:lnTo>
                      <a:pt x="2060" y="504"/>
                    </a:lnTo>
                    <a:lnTo>
                      <a:pt x="2060" y="504"/>
                    </a:lnTo>
                    <a:lnTo>
                      <a:pt x="2056" y="504"/>
                    </a:lnTo>
                    <a:lnTo>
                      <a:pt x="2054" y="502"/>
                    </a:lnTo>
                    <a:lnTo>
                      <a:pt x="2052" y="500"/>
                    </a:lnTo>
                    <a:lnTo>
                      <a:pt x="2052" y="498"/>
                    </a:lnTo>
                    <a:lnTo>
                      <a:pt x="2054" y="490"/>
                    </a:lnTo>
                    <a:lnTo>
                      <a:pt x="2060" y="478"/>
                    </a:lnTo>
                    <a:lnTo>
                      <a:pt x="2072" y="454"/>
                    </a:lnTo>
                    <a:lnTo>
                      <a:pt x="2080" y="440"/>
                    </a:lnTo>
                    <a:lnTo>
                      <a:pt x="2086" y="426"/>
                    </a:lnTo>
                    <a:lnTo>
                      <a:pt x="2086" y="426"/>
                    </a:lnTo>
                    <a:lnTo>
                      <a:pt x="2090" y="414"/>
                    </a:lnTo>
                    <a:lnTo>
                      <a:pt x="2096" y="408"/>
                    </a:lnTo>
                    <a:lnTo>
                      <a:pt x="2104" y="404"/>
                    </a:lnTo>
                    <a:lnTo>
                      <a:pt x="2110" y="404"/>
                    </a:lnTo>
                    <a:lnTo>
                      <a:pt x="2124" y="404"/>
                    </a:lnTo>
                    <a:lnTo>
                      <a:pt x="2130" y="404"/>
                    </a:lnTo>
                    <a:lnTo>
                      <a:pt x="2134" y="402"/>
                    </a:lnTo>
                    <a:lnTo>
                      <a:pt x="2134" y="402"/>
                    </a:lnTo>
                    <a:lnTo>
                      <a:pt x="2146" y="392"/>
                    </a:lnTo>
                    <a:lnTo>
                      <a:pt x="2160" y="382"/>
                    </a:lnTo>
                    <a:lnTo>
                      <a:pt x="2166" y="376"/>
                    </a:lnTo>
                    <a:lnTo>
                      <a:pt x="2168" y="372"/>
                    </a:lnTo>
                    <a:lnTo>
                      <a:pt x="2168" y="370"/>
                    </a:lnTo>
                    <a:lnTo>
                      <a:pt x="2166" y="368"/>
                    </a:lnTo>
                    <a:lnTo>
                      <a:pt x="2160" y="366"/>
                    </a:lnTo>
                    <a:lnTo>
                      <a:pt x="2160" y="366"/>
                    </a:lnTo>
                    <a:lnTo>
                      <a:pt x="2152" y="362"/>
                    </a:lnTo>
                    <a:lnTo>
                      <a:pt x="2146" y="358"/>
                    </a:lnTo>
                    <a:lnTo>
                      <a:pt x="2144" y="354"/>
                    </a:lnTo>
                    <a:lnTo>
                      <a:pt x="2144" y="348"/>
                    </a:lnTo>
                    <a:lnTo>
                      <a:pt x="2146" y="344"/>
                    </a:lnTo>
                    <a:lnTo>
                      <a:pt x="2150" y="338"/>
                    </a:lnTo>
                    <a:lnTo>
                      <a:pt x="2158" y="336"/>
                    </a:lnTo>
                    <a:lnTo>
                      <a:pt x="2168" y="334"/>
                    </a:lnTo>
                    <a:lnTo>
                      <a:pt x="2168" y="334"/>
                    </a:lnTo>
                    <a:lnTo>
                      <a:pt x="2190" y="334"/>
                    </a:lnTo>
                    <a:lnTo>
                      <a:pt x="2204" y="330"/>
                    </a:lnTo>
                    <a:lnTo>
                      <a:pt x="2216" y="322"/>
                    </a:lnTo>
                    <a:lnTo>
                      <a:pt x="2228" y="310"/>
                    </a:lnTo>
                    <a:lnTo>
                      <a:pt x="2228" y="310"/>
                    </a:lnTo>
                    <a:lnTo>
                      <a:pt x="2230" y="306"/>
                    </a:lnTo>
                    <a:lnTo>
                      <a:pt x="2230" y="304"/>
                    </a:lnTo>
                    <a:lnTo>
                      <a:pt x="2228" y="302"/>
                    </a:lnTo>
                    <a:lnTo>
                      <a:pt x="2226" y="300"/>
                    </a:lnTo>
                    <a:lnTo>
                      <a:pt x="2214" y="300"/>
                    </a:lnTo>
                    <a:lnTo>
                      <a:pt x="2200" y="300"/>
                    </a:lnTo>
                    <a:lnTo>
                      <a:pt x="2162" y="308"/>
                    </a:lnTo>
                    <a:lnTo>
                      <a:pt x="2142" y="312"/>
                    </a:lnTo>
                    <a:lnTo>
                      <a:pt x="2124" y="318"/>
                    </a:lnTo>
                    <a:lnTo>
                      <a:pt x="2124" y="318"/>
                    </a:lnTo>
                    <a:lnTo>
                      <a:pt x="2112" y="322"/>
                    </a:lnTo>
                    <a:lnTo>
                      <a:pt x="2108" y="320"/>
                    </a:lnTo>
                    <a:lnTo>
                      <a:pt x="2106" y="320"/>
                    </a:lnTo>
                    <a:lnTo>
                      <a:pt x="2106" y="316"/>
                    </a:lnTo>
                    <a:lnTo>
                      <a:pt x="2108" y="314"/>
                    </a:lnTo>
                    <a:lnTo>
                      <a:pt x="2114" y="306"/>
                    </a:lnTo>
                    <a:lnTo>
                      <a:pt x="2124" y="298"/>
                    </a:lnTo>
                    <a:lnTo>
                      <a:pt x="2138" y="292"/>
                    </a:lnTo>
                    <a:lnTo>
                      <a:pt x="2152" y="288"/>
                    </a:lnTo>
                    <a:lnTo>
                      <a:pt x="2160" y="288"/>
                    </a:lnTo>
                    <a:lnTo>
                      <a:pt x="2168" y="288"/>
                    </a:lnTo>
                    <a:lnTo>
                      <a:pt x="2168" y="288"/>
                    </a:lnTo>
                    <a:lnTo>
                      <a:pt x="2182" y="292"/>
                    </a:lnTo>
                    <a:lnTo>
                      <a:pt x="2198" y="292"/>
                    </a:lnTo>
                    <a:lnTo>
                      <a:pt x="2214" y="292"/>
                    </a:lnTo>
                    <a:lnTo>
                      <a:pt x="2228" y="290"/>
                    </a:lnTo>
                    <a:lnTo>
                      <a:pt x="2256" y="284"/>
                    </a:lnTo>
                    <a:lnTo>
                      <a:pt x="2278" y="276"/>
                    </a:lnTo>
                    <a:lnTo>
                      <a:pt x="2278" y="276"/>
                    </a:lnTo>
                    <a:lnTo>
                      <a:pt x="2284" y="270"/>
                    </a:lnTo>
                    <a:lnTo>
                      <a:pt x="2286" y="268"/>
                    </a:lnTo>
                    <a:lnTo>
                      <a:pt x="2284" y="268"/>
                    </a:lnTo>
                    <a:lnTo>
                      <a:pt x="2280" y="264"/>
                    </a:lnTo>
                    <a:lnTo>
                      <a:pt x="2270" y="262"/>
                    </a:lnTo>
                    <a:lnTo>
                      <a:pt x="2244" y="260"/>
                    </a:lnTo>
                    <a:lnTo>
                      <a:pt x="2232" y="260"/>
                    </a:lnTo>
                    <a:lnTo>
                      <a:pt x="2220" y="262"/>
                    </a:lnTo>
                    <a:lnTo>
                      <a:pt x="2220" y="262"/>
                    </a:lnTo>
                    <a:lnTo>
                      <a:pt x="2206" y="264"/>
                    </a:lnTo>
                    <a:lnTo>
                      <a:pt x="2188" y="264"/>
                    </a:lnTo>
                    <a:lnTo>
                      <a:pt x="2154" y="262"/>
                    </a:lnTo>
                    <a:lnTo>
                      <a:pt x="2134" y="258"/>
                    </a:lnTo>
                    <a:lnTo>
                      <a:pt x="2150" y="258"/>
                    </a:lnTo>
                    <a:lnTo>
                      <a:pt x="2150" y="258"/>
                    </a:lnTo>
                    <a:lnTo>
                      <a:pt x="2168" y="260"/>
                    </a:lnTo>
                    <a:lnTo>
                      <a:pt x="2182" y="258"/>
                    </a:lnTo>
                    <a:lnTo>
                      <a:pt x="2192" y="256"/>
                    </a:lnTo>
                    <a:lnTo>
                      <a:pt x="2200" y="252"/>
                    </a:lnTo>
                    <a:lnTo>
                      <a:pt x="2214" y="248"/>
                    </a:lnTo>
                    <a:lnTo>
                      <a:pt x="2222" y="246"/>
                    </a:lnTo>
                    <a:lnTo>
                      <a:pt x="2232" y="248"/>
                    </a:lnTo>
                    <a:lnTo>
                      <a:pt x="2232" y="248"/>
                    </a:lnTo>
                    <a:lnTo>
                      <a:pt x="2244" y="250"/>
                    </a:lnTo>
                    <a:lnTo>
                      <a:pt x="2254" y="250"/>
                    </a:lnTo>
                    <a:lnTo>
                      <a:pt x="2274" y="248"/>
                    </a:lnTo>
                    <a:lnTo>
                      <a:pt x="2298" y="244"/>
                    </a:lnTo>
                    <a:lnTo>
                      <a:pt x="2330" y="242"/>
                    </a:lnTo>
                    <a:lnTo>
                      <a:pt x="2330" y="242"/>
                    </a:lnTo>
                    <a:lnTo>
                      <a:pt x="2342" y="240"/>
                    </a:lnTo>
                    <a:lnTo>
                      <a:pt x="2344" y="238"/>
                    </a:lnTo>
                    <a:lnTo>
                      <a:pt x="2344" y="238"/>
                    </a:lnTo>
                    <a:lnTo>
                      <a:pt x="2342" y="232"/>
                    </a:lnTo>
                    <a:lnTo>
                      <a:pt x="2336" y="228"/>
                    </a:lnTo>
                    <a:lnTo>
                      <a:pt x="2330" y="224"/>
                    </a:lnTo>
                    <a:lnTo>
                      <a:pt x="2328" y="220"/>
                    </a:lnTo>
                    <a:lnTo>
                      <a:pt x="2330" y="220"/>
                    </a:lnTo>
                    <a:lnTo>
                      <a:pt x="2334" y="218"/>
                    </a:lnTo>
                    <a:lnTo>
                      <a:pt x="2348" y="218"/>
                    </a:lnTo>
                    <a:lnTo>
                      <a:pt x="2348" y="218"/>
                    </a:lnTo>
                    <a:lnTo>
                      <a:pt x="2360" y="216"/>
                    </a:lnTo>
                    <a:lnTo>
                      <a:pt x="2372" y="214"/>
                    </a:lnTo>
                    <a:lnTo>
                      <a:pt x="2382" y="212"/>
                    </a:lnTo>
                    <a:lnTo>
                      <a:pt x="2392" y="206"/>
                    </a:lnTo>
                    <a:lnTo>
                      <a:pt x="2412" y="196"/>
                    </a:lnTo>
                    <a:lnTo>
                      <a:pt x="2436" y="182"/>
                    </a:lnTo>
                    <a:lnTo>
                      <a:pt x="2436" y="182"/>
                    </a:lnTo>
                    <a:lnTo>
                      <a:pt x="2440" y="180"/>
                    </a:lnTo>
                    <a:lnTo>
                      <a:pt x="2442" y="176"/>
                    </a:lnTo>
                    <a:lnTo>
                      <a:pt x="2438" y="174"/>
                    </a:lnTo>
                    <a:lnTo>
                      <a:pt x="2434" y="170"/>
                    </a:lnTo>
                    <a:lnTo>
                      <a:pt x="2414" y="164"/>
                    </a:lnTo>
                    <a:lnTo>
                      <a:pt x="2388" y="158"/>
                    </a:lnTo>
                    <a:lnTo>
                      <a:pt x="2356" y="154"/>
                    </a:lnTo>
                    <a:lnTo>
                      <a:pt x="2322" y="150"/>
                    </a:lnTo>
                    <a:lnTo>
                      <a:pt x="2292" y="148"/>
                    </a:lnTo>
                    <a:lnTo>
                      <a:pt x="2264" y="150"/>
                    </a:lnTo>
                    <a:lnTo>
                      <a:pt x="2264" y="150"/>
                    </a:lnTo>
                    <a:lnTo>
                      <a:pt x="2244" y="152"/>
                    </a:lnTo>
                    <a:lnTo>
                      <a:pt x="2230" y="158"/>
                    </a:lnTo>
                    <a:lnTo>
                      <a:pt x="2220" y="164"/>
                    </a:lnTo>
                    <a:lnTo>
                      <a:pt x="2214" y="172"/>
                    </a:lnTo>
                    <a:lnTo>
                      <a:pt x="2210" y="180"/>
                    </a:lnTo>
                    <a:lnTo>
                      <a:pt x="2204" y="184"/>
                    </a:lnTo>
                    <a:lnTo>
                      <a:pt x="2198" y="186"/>
                    </a:lnTo>
                    <a:lnTo>
                      <a:pt x="2188" y="186"/>
                    </a:lnTo>
                    <a:lnTo>
                      <a:pt x="2188" y="186"/>
                    </a:lnTo>
                    <a:lnTo>
                      <a:pt x="2176" y="184"/>
                    </a:lnTo>
                    <a:lnTo>
                      <a:pt x="2162" y="182"/>
                    </a:lnTo>
                    <a:lnTo>
                      <a:pt x="2140" y="184"/>
                    </a:lnTo>
                    <a:lnTo>
                      <a:pt x="2126" y="184"/>
                    </a:lnTo>
                    <a:lnTo>
                      <a:pt x="2126" y="182"/>
                    </a:lnTo>
                    <a:lnTo>
                      <a:pt x="2126" y="182"/>
                    </a:lnTo>
                    <a:lnTo>
                      <a:pt x="2130" y="178"/>
                    </a:lnTo>
                    <a:lnTo>
                      <a:pt x="2130" y="178"/>
                    </a:lnTo>
                    <a:lnTo>
                      <a:pt x="2134" y="172"/>
                    </a:lnTo>
                    <a:lnTo>
                      <a:pt x="2134" y="170"/>
                    </a:lnTo>
                    <a:lnTo>
                      <a:pt x="2128" y="170"/>
                    </a:lnTo>
                    <a:lnTo>
                      <a:pt x="2120" y="172"/>
                    </a:lnTo>
                    <a:lnTo>
                      <a:pt x="2108" y="176"/>
                    </a:lnTo>
                    <a:lnTo>
                      <a:pt x="2092" y="184"/>
                    </a:lnTo>
                    <a:lnTo>
                      <a:pt x="2074" y="196"/>
                    </a:lnTo>
                    <a:lnTo>
                      <a:pt x="2050" y="210"/>
                    </a:lnTo>
                    <a:lnTo>
                      <a:pt x="2050" y="210"/>
                    </a:lnTo>
                    <a:lnTo>
                      <a:pt x="2028" y="224"/>
                    </a:lnTo>
                    <a:lnTo>
                      <a:pt x="2010" y="234"/>
                    </a:lnTo>
                    <a:lnTo>
                      <a:pt x="1996" y="242"/>
                    </a:lnTo>
                    <a:lnTo>
                      <a:pt x="1986" y="244"/>
                    </a:lnTo>
                    <a:lnTo>
                      <a:pt x="1984" y="244"/>
                    </a:lnTo>
                    <a:lnTo>
                      <a:pt x="1982" y="244"/>
                    </a:lnTo>
                    <a:lnTo>
                      <a:pt x="1984" y="238"/>
                    </a:lnTo>
                    <a:lnTo>
                      <a:pt x="1992" y="228"/>
                    </a:lnTo>
                    <a:lnTo>
                      <a:pt x="2008" y="216"/>
                    </a:lnTo>
                    <a:lnTo>
                      <a:pt x="2008" y="216"/>
                    </a:lnTo>
                    <a:lnTo>
                      <a:pt x="2026" y="200"/>
                    </a:lnTo>
                    <a:lnTo>
                      <a:pt x="2040" y="186"/>
                    </a:lnTo>
                    <a:lnTo>
                      <a:pt x="2050" y="172"/>
                    </a:lnTo>
                    <a:lnTo>
                      <a:pt x="2052" y="166"/>
                    </a:lnTo>
                    <a:lnTo>
                      <a:pt x="2052" y="160"/>
                    </a:lnTo>
                    <a:lnTo>
                      <a:pt x="2052" y="156"/>
                    </a:lnTo>
                    <a:lnTo>
                      <a:pt x="2050" y="150"/>
                    </a:lnTo>
                    <a:lnTo>
                      <a:pt x="2048" y="146"/>
                    </a:lnTo>
                    <a:lnTo>
                      <a:pt x="2042" y="144"/>
                    </a:lnTo>
                    <a:lnTo>
                      <a:pt x="2036" y="140"/>
                    </a:lnTo>
                    <a:lnTo>
                      <a:pt x="2028" y="138"/>
                    </a:lnTo>
                    <a:lnTo>
                      <a:pt x="2004" y="138"/>
                    </a:lnTo>
                    <a:lnTo>
                      <a:pt x="2004" y="138"/>
                    </a:lnTo>
                    <a:lnTo>
                      <a:pt x="1984" y="138"/>
                    </a:lnTo>
                    <a:lnTo>
                      <a:pt x="1972" y="142"/>
                    </a:lnTo>
                    <a:lnTo>
                      <a:pt x="1964" y="146"/>
                    </a:lnTo>
                    <a:lnTo>
                      <a:pt x="1962" y="152"/>
                    </a:lnTo>
                    <a:lnTo>
                      <a:pt x="1960" y="156"/>
                    </a:lnTo>
                    <a:lnTo>
                      <a:pt x="1958" y="162"/>
                    </a:lnTo>
                    <a:lnTo>
                      <a:pt x="1952" y="168"/>
                    </a:lnTo>
                    <a:lnTo>
                      <a:pt x="1940" y="172"/>
                    </a:lnTo>
                    <a:lnTo>
                      <a:pt x="1940" y="172"/>
                    </a:lnTo>
                    <a:lnTo>
                      <a:pt x="1910" y="178"/>
                    </a:lnTo>
                    <a:lnTo>
                      <a:pt x="1886" y="182"/>
                    </a:lnTo>
                    <a:lnTo>
                      <a:pt x="1878" y="182"/>
                    </a:lnTo>
                    <a:lnTo>
                      <a:pt x="1876" y="180"/>
                    </a:lnTo>
                    <a:lnTo>
                      <a:pt x="1880" y="176"/>
                    </a:lnTo>
                    <a:lnTo>
                      <a:pt x="1890" y="172"/>
                    </a:lnTo>
                    <a:lnTo>
                      <a:pt x="1890" y="172"/>
                    </a:lnTo>
                    <a:lnTo>
                      <a:pt x="1916" y="160"/>
                    </a:lnTo>
                    <a:lnTo>
                      <a:pt x="1922" y="154"/>
                    </a:lnTo>
                    <a:lnTo>
                      <a:pt x="1924" y="152"/>
                    </a:lnTo>
                    <a:lnTo>
                      <a:pt x="1924" y="150"/>
                    </a:lnTo>
                    <a:lnTo>
                      <a:pt x="1924" y="148"/>
                    </a:lnTo>
                    <a:lnTo>
                      <a:pt x="1920" y="148"/>
                    </a:lnTo>
                    <a:lnTo>
                      <a:pt x="1906" y="144"/>
                    </a:lnTo>
                    <a:lnTo>
                      <a:pt x="1884" y="142"/>
                    </a:lnTo>
                    <a:lnTo>
                      <a:pt x="1852" y="140"/>
                    </a:lnTo>
                    <a:lnTo>
                      <a:pt x="1852" y="140"/>
                    </a:lnTo>
                    <a:lnTo>
                      <a:pt x="1812" y="142"/>
                    </a:lnTo>
                    <a:lnTo>
                      <a:pt x="1770" y="146"/>
                    </a:lnTo>
                    <a:lnTo>
                      <a:pt x="1730" y="152"/>
                    </a:lnTo>
                    <a:lnTo>
                      <a:pt x="1694" y="160"/>
                    </a:lnTo>
                    <a:lnTo>
                      <a:pt x="1636" y="172"/>
                    </a:lnTo>
                    <a:lnTo>
                      <a:pt x="1616" y="174"/>
                    </a:lnTo>
                    <a:lnTo>
                      <a:pt x="1610" y="174"/>
                    </a:lnTo>
                    <a:lnTo>
                      <a:pt x="1608" y="174"/>
                    </a:lnTo>
                    <a:lnTo>
                      <a:pt x="1608" y="174"/>
                    </a:lnTo>
                    <a:lnTo>
                      <a:pt x="1604" y="170"/>
                    </a:lnTo>
                    <a:lnTo>
                      <a:pt x="1602" y="168"/>
                    </a:lnTo>
                    <a:lnTo>
                      <a:pt x="1604" y="164"/>
                    </a:lnTo>
                    <a:lnTo>
                      <a:pt x="1606" y="162"/>
                    </a:lnTo>
                    <a:lnTo>
                      <a:pt x="1618" y="156"/>
                    </a:lnTo>
                    <a:lnTo>
                      <a:pt x="1636" y="152"/>
                    </a:lnTo>
                    <a:lnTo>
                      <a:pt x="1686" y="142"/>
                    </a:lnTo>
                    <a:lnTo>
                      <a:pt x="1744" y="134"/>
                    </a:lnTo>
                    <a:lnTo>
                      <a:pt x="1744" y="134"/>
                    </a:lnTo>
                    <a:lnTo>
                      <a:pt x="1772" y="130"/>
                    </a:lnTo>
                    <a:lnTo>
                      <a:pt x="1802" y="130"/>
                    </a:lnTo>
                    <a:lnTo>
                      <a:pt x="1864" y="130"/>
                    </a:lnTo>
                    <a:lnTo>
                      <a:pt x="1926" y="130"/>
                    </a:lnTo>
                    <a:lnTo>
                      <a:pt x="1956" y="128"/>
                    </a:lnTo>
                    <a:lnTo>
                      <a:pt x="1984" y="124"/>
                    </a:lnTo>
                    <a:lnTo>
                      <a:pt x="1984" y="124"/>
                    </a:lnTo>
                    <a:lnTo>
                      <a:pt x="2020" y="114"/>
                    </a:lnTo>
                    <a:lnTo>
                      <a:pt x="2054" y="104"/>
                    </a:lnTo>
                    <a:lnTo>
                      <a:pt x="2066" y="98"/>
                    </a:lnTo>
                    <a:lnTo>
                      <a:pt x="2072" y="92"/>
                    </a:lnTo>
                    <a:lnTo>
                      <a:pt x="2072" y="90"/>
                    </a:lnTo>
                    <a:lnTo>
                      <a:pt x="2070" y="88"/>
                    </a:lnTo>
                    <a:lnTo>
                      <a:pt x="2062" y="84"/>
                    </a:lnTo>
                    <a:lnTo>
                      <a:pt x="2062" y="84"/>
                    </a:lnTo>
                    <a:lnTo>
                      <a:pt x="2034" y="78"/>
                    </a:lnTo>
                    <a:lnTo>
                      <a:pt x="2004" y="72"/>
                    </a:lnTo>
                    <a:lnTo>
                      <a:pt x="1988" y="70"/>
                    </a:lnTo>
                    <a:lnTo>
                      <a:pt x="1970" y="68"/>
                    </a:lnTo>
                    <a:lnTo>
                      <a:pt x="1952" y="70"/>
                    </a:lnTo>
                    <a:lnTo>
                      <a:pt x="1932" y="72"/>
                    </a:lnTo>
                    <a:lnTo>
                      <a:pt x="1932" y="72"/>
                    </a:lnTo>
                    <a:lnTo>
                      <a:pt x="1914" y="76"/>
                    </a:lnTo>
                    <a:lnTo>
                      <a:pt x="1916" y="74"/>
                    </a:lnTo>
                    <a:lnTo>
                      <a:pt x="1922" y="70"/>
                    </a:lnTo>
                    <a:lnTo>
                      <a:pt x="1930" y="64"/>
                    </a:lnTo>
                    <a:lnTo>
                      <a:pt x="1936" y="58"/>
                    </a:lnTo>
                    <a:lnTo>
                      <a:pt x="1938" y="56"/>
                    </a:lnTo>
                    <a:lnTo>
                      <a:pt x="1938" y="52"/>
                    </a:lnTo>
                    <a:lnTo>
                      <a:pt x="1936" y="50"/>
                    </a:lnTo>
                    <a:lnTo>
                      <a:pt x="1932" y="46"/>
                    </a:lnTo>
                    <a:lnTo>
                      <a:pt x="1932" y="46"/>
                    </a:lnTo>
                    <a:lnTo>
                      <a:pt x="1922" y="42"/>
                    </a:lnTo>
                    <a:lnTo>
                      <a:pt x="1912" y="42"/>
                    </a:lnTo>
                    <a:lnTo>
                      <a:pt x="1898" y="42"/>
                    </a:lnTo>
                    <a:lnTo>
                      <a:pt x="1884" y="46"/>
                    </a:lnTo>
                    <a:lnTo>
                      <a:pt x="1866" y="48"/>
                    </a:lnTo>
                    <a:lnTo>
                      <a:pt x="1846" y="50"/>
                    </a:lnTo>
                    <a:lnTo>
                      <a:pt x="1822" y="52"/>
                    </a:lnTo>
                    <a:lnTo>
                      <a:pt x="1794" y="50"/>
                    </a:lnTo>
                    <a:lnTo>
                      <a:pt x="1794" y="50"/>
                    </a:lnTo>
                    <a:lnTo>
                      <a:pt x="1766" y="48"/>
                    </a:lnTo>
                    <a:lnTo>
                      <a:pt x="1744" y="48"/>
                    </a:lnTo>
                    <a:lnTo>
                      <a:pt x="1724" y="52"/>
                    </a:lnTo>
                    <a:lnTo>
                      <a:pt x="1708" y="54"/>
                    </a:lnTo>
                    <a:lnTo>
                      <a:pt x="1678" y="60"/>
                    </a:lnTo>
                    <a:lnTo>
                      <a:pt x="1660" y="60"/>
                    </a:lnTo>
                    <a:lnTo>
                      <a:pt x="1638" y="60"/>
                    </a:lnTo>
                    <a:lnTo>
                      <a:pt x="1638" y="60"/>
                    </a:lnTo>
                    <a:lnTo>
                      <a:pt x="1622" y="58"/>
                    </a:lnTo>
                    <a:lnTo>
                      <a:pt x="1616" y="56"/>
                    </a:lnTo>
                    <a:lnTo>
                      <a:pt x="1618" y="54"/>
                    </a:lnTo>
                    <a:lnTo>
                      <a:pt x="1628" y="52"/>
                    </a:lnTo>
                    <a:lnTo>
                      <a:pt x="1692" y="46"/>
                    </a:lnTo>
                    <a:lnTo>
                      <a:pt x="1692" y="46"/>
                    </a:lnTo>
                    <a:lnTo>
                      <a:pt x="1734" y="44"/>
                    </a:lnTo>
                    <a:lnTo>
                      <a:pt x="1794" y="42"/>
                    </a:lnTo>
                    <a:lnTo>
                      <a:pt x="1852" y="38"/>
                    </a:lnTo>
                    <a:lnTo>
                      <a:pt x="1894" y="34"/>
                    </a:lnTo>
                    <a:lnTo>
                      <a:pt x="1894" y="34"/>
                    </a:lnTo>
                    <a:lnTo>
                      <a:pt x="1900" y="32"/>
                    </a:lnTo>
                    <a:lnTo>
                      <a:pt x="1902" y="32"/>
                    </a:lnTo>
                    <a:lnTo>
                      <a:pt x="1902" y="30"/>
                    </a:lnTo>
                    <a:lnTo>
                      <a:pt x="1898" y="28"/>
                    </a:lnTo>
                    <a:lnTo>
                      <a:pt x="1882" y="24"/>
                    </a:lnTo>
                    <a:lnTo>
                      <a:pt x="1858" y="20"/>
                    </a:lnTo>
                    <a:lnTo>
                      <a:pt x="1798" y="12"/>
                    </a:lnTo>
                    <a:lnTo>
                      <a:pt x="1732" y="6"/>
                    </a:lnTo>
                    <a:lnTo>
                      <a:pt x="1732" y="6"/>
                    </a:lnTo>
                    <a:lnTo>
                      <a:pt x="1686" y="2"/>
                    </a:lnTo>
                    <a:lnTo>
                      <a:pt x="1648" y="0"/>
                    </a:lnTo>
                    <a:lnTo>
                      <a:pt x="1618" y="2"/>
                    </a:lnTo>
                    <a:lnTo>
                      <a:pt x="1594" y="2"/>
                    </a:lnTo>
                    <a:lnTo>
                      <a:pt x="1552" y="6"/>
                    </a:lnTo>
                    <a:lnTo>
                      <a:pt x="1528" y="8"/>
                    </a:lnTo>
                    <a:lnTo>
                      <a:pt x="1504" y="6"/>
                    </a:lnTo>
                    <a:lnTo>
                      <a:pt x="1504" y="6"/>
                    </a:lnTo>
                    <a:lnTo>
                      <a:pt x="1480" y="6"/>
                    </a:lnTo>
                    <a:lnTo>
                      <a:pt x="1466" y="8"/>
                    </a:lnTo>
                    <a:lnTo>
                      <a:pt x="1460" y="10"/>
                    </a:lnTo>
                    <a:lnTo>
                      <a:pt x="1458" y="14"/>
                    </a:lnTo>
                    <a:lnTo>
                      <a:pt x="1458" y="16"/>
                    </a:lnTo>
                    <a:lnTo>
                      <a:pt x="1458" y="18"/>
                    </a:lnTo>
                    <a:lnTo>
                      <a:pt x="1452" y="18"/>
                    </a:lnTo>
                    <a:lnTo>
                      <a:pt x="1442" y="16"/>
                    </a:lnTo>
                    <a:lnTo>
                      <a:pt x="1442" y="16"/>
                    </a:lnTo>
                    <a:lnTo>
                      <a:pt x="1420" y="12"/>
                    </a:lnTo>
                    <a:lnTo>
                      <a:pt x="1410" y="14"/>
                    </a:lnTo>
                    <a:lnTo>
                      <a:pt x="1400" y="16"/>
                    </a:lnTo>
                    <a:lnTo>
                      <a:pt x="1384" y="18"/>
                    </a:lnTo>
                    <a:lnTo>
                      <a:pt x="1384" y="18"/>
                    </a:lnTo>
                    <a:lnTo>
                      <a:pt x="1374" y="18"/>
                    </a:lnTo>
                    <a:lnTo>
                      <a:pt x="1368" y="20"/>
                    </a:lnTo>
                    <a:lnTo>
                      <a:pt x="1366" y="24"/>
                    </a:lnTo>
                    <a:lnTo>
                      <a:pt x="1366" y="28"/>
                    </a:lnTo>
                    <a:lnTo>
                      <a:pt x="1370" y="32"/>
                    </a:lnTo>
                    <a:lnTo>
                      <a:pt x="1378" y="36"/>
                    </a:lnTo>
                    <a:lnTo>
                      <a:pt x="1388" y="40"/>
                    </a:lnTo>
                    <a:lnTo>
                      <a:pt x="1402" y="44"/>
                    </a:lnTo>
                    <a:lnTo>
                      <a:pt x="1402" y="44"/>
                    </a:lnTo>
                    <a:lnTo>
                      <a:pt x="1412" y="46"/>
                    </a:lnTo>
                    <a:lnTo>
                      <a:pt x="1416" y="46"/>
                    </a:lnTo>
                    <a:lnTo>
                      <a:pt x="1412" y="48"/>
                    </a:lnTo>
                    <a:lnTo>
                      <a:pt x="1406" y="50"/>
                    </a:lnTo>
                    <a:lnTo>
                      <a:pt x="1386" y="52"/>
                    </a:lnTo>
                    <a:lnTo>
                      <a:pt x="1378" y="54"/>
                    </a:lnTo>
                    <a:lnTo>
                      <a:pt x="1372" y="56"/>
                    </a:lnTo>
                    <a:lnTo>
                      <a:pt x="1372" y="56"/>
                    </a:lnTo>
                    <a:lnTo>
                      <a:pt x="1356" y="62"/>
                    </a:lnTo>
                    <a:lnTo>
                      <a:pt x="1332" y="64"/>
                    </a:lnTo>
                    <a:lnTo>
                      <a:pt x="1318" y="66"/>
                    </a:lnTo>
                    <a:lnTo>
                      <a:pt x="1304" y="64"/>
                    </a:lnTo>
                    <a:lnTo>
                      <a:pt x="1290" y="62"/>
                    </a:lnTo>
                    <a:lnTo>
                      <a:pt x="1278" y="56"/>
                    </a:lnTo>
                    <a:lnTo>
                      <a:pt x="1278" y="56"/>
                    </a:lnTo>
                    <a:lnTo>
                      <a:pt x="1254" y="46"/>
                    </a:lnTo>
                    <a:lnTo>
                      <a:pt x="1242" y="42"/>
                    </a:lnTo>
                    <a:lnTo>
                      <a:pt x="1228" y="38"/>
                    </a:lnTo>
                    <a:lnTo>
                      <a:pt x="1212" y="36"/>
                    </a:lnTo>
                    <a:lnTo>
                      <a:pt x="1194" y="34"/>
                    </a:lnTo>
                    <a:lnTo>
                      <a:pt x="1176" y="36"/>
                    </a:lnTo>
                    <a:lnTo>
                      <a:pt x="1154" y="38"/>
                    </a:lnTo>
                    <a:lnTo>
                      <a:pt x="1154" y="38"/>
                    </a:lnTo>
                    <a:lnTo>
                      <a:pt x="1114" y="44"/>
                    </a:lnTo>
                    <a:lnTo>
                      <a:pt x="1078" y="48"/>
                    </a:lnTo>
                    <a:lnTo>
                      <a:pt x="1064" y="50"/>
                    </a:lnTo>
                    <a:lnTo>
                      <a:pt x="1054" y="54"/>
                    </a:lnTo>
                    <a:lnTo>
                      <a:pt x="1048" y="56"/>
                    </a:lnTo>
                    <a:lnTo>
                      <a:pt x="1048" y="58"/>
                    </a:lnTo>
                    <a:lnTo>
                      <a:pt x="1048" y="60"/>
                    </a:lnTo>
                    <a:lnTo>
                      <a:pt x="1048" y="60"/>
                    </a:lnTo>
                    <a:lnTo>
                      <a:pt x="1054" y="64"/>
                    </a:lnTo>
                    <a:lnTo>
                      <a:pt x="1062" y="66"/>
                    </a:lnTo>
                    <a:lnTo>
                      <a:pt x="1092" y="68"/>
                    </a:lnTo>
                    <a:lnTo>
                      <a:pt x="1128" y="66"/>
                    </a:lnTo>
                    <a:lnTo>
                      <a:pt x="1170" y="66"/>
                    </a:lnTo>
                    <a:lnTo>
                      <a:pt x="1170" y="66"/>
                    </a:lnTo>
                    <a:lnTo>
                      <a:pt x="1208" y="68"/>
                    </a:lnTo>
                    <a:lnTo>
                      <a:pt x="1246" y="72"/>
                    </a:lnTo>
                    <a:lnTo>
                      <a:pt x="1280" y="76"/>
                    </a:lnTo>
                    <a:lnTo>
                      <a:pt x="1314" y="82"/>
                    </a:lnTo>
                    <a:lnTo>
                      <a:pt x="1314" y="82"/>
                    </a:lnTo>
                    <a:lnTo>
                      <a:pt x="1326" y="86"/>
                    </a:lnTo>
                    <a:lnTo>
                      <a:pt x="1332" y="88"/>
                    </a:lnTo>
                    <a:lnTo>
                      <a:pt x="1332" y="90"/>
                    </a:lnTo>
                    <a:lnTo>
                      <a:pt x="1332" y="90"/>
                    </a:lnTo>
                    <a:lnTo>
                      <a:pt x="1326" y="92"/>
                    </a:lnTo>
                    <a:lnTo>
                      <a:pt x="1308" y="92"/>
                    </a:lnTo>
                    <a:lnTo>
                      <a:pt x="1294" y="90"/>
                    </a:lnTo>
                    <a:lnTo>
                      <a:pt x="1282" y="88"/>
                    </a:lnTo>
                    <a:lnTo>
                      <a:pt x="1282" y="88"/>
                    </a:lnTo>
                    <a:lnTo>
                      <a:pt x="1268" y="84"/>
                    </a:lnTo>
                    <a:lnTo>
                      <a:pt x="1252" y="82"/>
                    </a:lnTo>
                    <a:lnTo>
                      <a:pt x="1214" y="78"/>
                    </a:lnTo>
                    <a:lnTo>
                      <a:pt x="1110" y="74"/>
                    </a:lnTo>
                    <a:lnTo>
                      <a:pt x="1110" y="74"/>
                    </a:lnTo>
                    <a:lnTo>
                      <a:pt x="1092" y="76"/>
                    </a:lnTo>
                    <a:lnTo>
                      <a:pt x="1090" y="76"/>
                    </a:lnTo>
                    <a:lnTo>
                      <a:pt x="1092" y="78"/>
                    </a:lnTo>
                    <a:lnTo>
                      <a:pt x="1106" y="84"/>
                    </a:lnTo>
                    <a:lnTo>
                      <a:pt x="1126" y="92"/>
                    </a:lnTo>
                    <a:lnTo>
                      <a:pt x="1148" y="100"/>
                    </a:lnTo>
                    <a:lnTo>
                      <a:pt x="1164" y="108"/>
                    </a:lnTo>
                    <a:lnTo>
                      <a:pt x="1168" y="110"/>
                    </a:lnTo>
                    <a:lnTo>
                      <a:pt x="1168" y="114"/>
                    </a:lnTo>
                    <a:lnTo>
                      <a:pt x="1164" y="116"/>
                    </a:lnTo>
                    <a:lnTo>
                      <a:pt x="1154" y="116"/>
                    </a:lnTo>
                    <a:lnTo>
                      <a:pt x="1154" y="116"/>
                    </a:lnTo>
                    <a:lnTo>
                      <a:pt x="1146" y="118"/>
                    </a:lnTo>
                    <a:lnTo>
                      <a:pt x="1142" y="120"/>
                    </a:lnTo>
                    <a:lnTo>
                      <a:pt x="1138" y="122"/>
                    </a:lnTo>
                    <a:lnTo>
                      <a:pt x="1138" y="126"/>
                    </a:lnTo>
                    <a:lnTo>
                      <a:pt x="1136" y="132"/>
                    </a:lnTo>
                    <a:lnTo>
                      <a:pt x="1138" y="140"/>
                    </a:lnTo>
                    <a:lnTo>
                      <a:pt x="1142" y="148"/>
                    </a:lnTo>
                    <a:lnTo>
                      <a:pt x="1142" y="156"/>
                    </a:lnTo>
                    <a:lnTo>
                      <a:pt x="1142" y="158"/>
                    </a:lnTo>
                    <a:lnTo>
                      <a:pt x="1140" y="160"/>
                    </a:lnTo>
                    <a:lnTo>
                      <a:pt x="1136" y="162"/>
                    </a:lnTo>
                    <a:lnTo>
                      <a:pt x="1132" y="164"/>
                    </a:lnTo>
                    <a:lnTo>
                      <a:pt x="1132" y="164"/>
                    </a:lnTo>
                    <a:lnTo>
                      <a:pt x="1122" y="164"/>
                    </a:lnTo>
                    <a:lnTo>
                      <a:pt x="1114" y="162"/>
                    </a:lnTo>
                    <a:lnTo>
                      <a:pt x="1108" y="158"/>
                    </a:lnTo>
                    <a:lnTo>
                      <a:pt x="1102" y="152"/>
                    </a:lnTo>
                    <a:lnTo>
                      <a:pt x="1094" y="146"/>
                    </a:lnTo>
                    <a:lnTo>
                      <a:pt x="1084" y="142"/>
                    </a:lnTo>
                    <a:lnTo>
                      <a:pt x="1070" y="136"/>
                    </a:lnTo>
                    <a:lnTo>
                      <a:pt x="1052" y="132"/>
                    </a:lnTo>
                    <a:lnTo>
                      <a:pt x="1052" y="132"/>
                    </a:lnTo>
                    <a:lnTo>
                      <a:pt x="1034" y="128"/>
                    </a:lnTo>
                    <a:lnTo>
                      <a:pt x="1016" y="124"/>
                    </a:lnTo>
                    <a:lnTo>
                      <a:pt x="986" y="114"/>
                    </a:lnTo>
                    <a:lnTo>
                      <a:pt x="954" y="104"/>
                    </a:lnTo>
                    <a:lnTo>
                      <a:pt x="936" y="100"/>
                    </a:lnTo>
                    <a:lnTo>
                      <a:pt x="916" y="98"/>
                    </a:lnTo>
                    <a:lnTo>
                      <a:pt x="916" y="98"/>
                    </a:lnTo>
                    <a:lnTo>
                      <a:pt x="896" y="98"/>
                    </a:lnTo>
                    <a:lnTo>
                      <a:pt x="884" y="100"/>
                    </a:lnTo>
                    <a:lnTo>
                      <a:pt x="876" y="102"/>
                    </a:lnTo>
                    <a:lnTo>
                      <a:pt x="874" y="104"/>
                    </a:lnTo>
                    <a:lnTo>
                      <a:pt x="874" y="106"/>
                    </a:lnTo>
                    <a:lnTo>
                      <a:pt x="876" y="112"/>
                    </a:lnTo>
                    <a:lnTo>
                      <a:pt x="884" y="118"/>
                    </a:lnTo>
                    <a:lnTo>
                      <a:pt x="914" y="138"/>
                    </a:lnTo>
                    <a:lnTo>
                      <a:pt x="914" y="138"/>
                    </a:lnTo>
                    <a:lnTo>
                      <a:pt x="926" y="146"/>
                    </a:lnTo>
                    <a:lnTo>
                      <a:pt x="928" y="148"/>
                    </a:lnTo>
                    <a:lnTo>
                      <a:pt x="928" y="150"/>
                    </a:lnTo>
                    <a:lnTo>
                      <a:pt x="922" y="150"/>
                    </a:lnTo>
                    <a:lnTo>
                      <a:pt x="912" y="148"/>
                    </a:lnTo>
                    <a:lnTo>
                      <a:pt x="900" y="148"/>
                    </a:lnTo>
                    <a:lnTo>
                      <a:pt x="888" y="148"/>
                    </a:lnTo>
                    <a:lnTo>
                      <a:pt x="884" y="148"/>
                    </a:lnTo>
                    <a:lnTo>
                      <a:pt x="882" y="150"/>
                    </a:lnTo>
                    <a:lnTo>
                      <a:pt x="882" y="154"/>
                    </a:lnTo>
                    <a:lnTo>
                      <a:pt x="884" y="158"/>
                    </a:lnTo>
                    <a:lnTo>
                      <a:pt x="884" y="158"/>
                    </a:lnTo>
                    <a:lnTo>
                      <a:pt x="886" y="160"/>
                    </a:lnTo>
                    <a:lnTo>
                      <a:pt x="886" y="162"/>
                    </a:lnTo>
                    <a:lnTo>
                      <a:pt x="878" y="160"/>
                    </a:lnTo>
                    <a:lnTo>
                      <a:pt x="866" y="156"/>
                    </a:lnTo>
                    <a:lnTo>
                      <a:pt x="850" y="150"/>
                    </a:lnTo>
                    <a:lnTo>
                      <a:pt x="834" y="148"/>
                    </a:lnTo>
                    <a:lnTo>
                      <a:pt x="824" y="148"/>
                    </a:lnTo>
                    <a:lnTo>
                      <a:pt x="814" y="148"/>
                    </a:lnTo>
                    <a:lnTo>
                      <a:pt x="806" y="152"/>
                    </a:lnTo>
                    <a:lnTo>
                      <a:pt x="796" y="156"/>
                    </a:lnTo>
                    <a:lnTo>
                      <a:pt x="788" y="164"/>
                    </a:lnTo>
                    <a:lnTo>
                      <a:pt x="782" y="172"/>
                    </a:lnTo>
                    <a:lnTo>
                      <a:pt x="782" y="172"/>
                    </a:lnTo>
                    <a:lnTo>
                      <a:pt x="770" y="190"/>
                    </a:lnTo>
                    <a:lnTo>
                      <a:pt x="772" y="180"/>
                    </a:lnTo>
                    <a:lnTo>
                      <a:pt x="776" y="168"/>
                    </a:lnTo>
                    <a:lnTo>
                      <a:pt x="776" y="154"/>
                    </a:lnTo>
                    <a:lnTo>
                      <a:pt x="774" y="138"/>
                    </a:lnTo>
                    <a:lnTo>
                      <a:pt x="772" y="132"/>
                    </a:lnTo>
                    <a:lnTo>
                      <a:pt x="766" y="124"/>
                    </a:lnTo>
                    <a:lnTo>
                      <a:pt x="766" y="124"/>
                    </a:lnTo>
                    <a:lnTo>
                      <a:pt x="756" y="114"/>
                    </a:lnTo>
                    <a:lnTo>
                      <a:pt x="746" y="108"/>
                    </a:lnTo>
                    <a:lnTo>
                      <a:pt x="732" y="108"/>
                    </a:lnTo>
                    <a:lnTo>
                      <a:pt x="716" y="110"/>
                    </a:lnTo>
                    <a:lnTo>
                      <a:pt x="672" y="120"/>
                    </a:lnTo>
                    <a:lnTo>
                      <a:pt x="640" y="126"/>
                    </a:lnTo>
                    <a:lnTo>
                      <a:pt x="598" y="130"/>
                    </a:lnTo>
                    <a:lnTo>
                      <a:pt x="598" y="130"/>
                    </a:lnTo>
                    <a:lnTo>
                      <a:pt x="558" y="136"/>
                    </a:lnTo>
                    <a:lnTo>
                      <a:pt x="526" y="140"/>
                    </a:lnTo>
                    <a:lnTo>
                      <a:pt x="502" y="146"/>
                    </a:lnTo>
                    <a:lnTo>
                      <a:pt x="484" y="152"/>
                    </a:lnTo>
                    <a:lnTo>
                      <a:pt x="472" y="156"/>
                    </a:lnTo>
                    <a:lnTo>
                      <a:pt x="466" y="164"/>
                    </a:lnTo>
                    <a:lnTo>
                      <a:pt x="466" y="166"/>
                    </a:lnTo>
                    <a:lnTo>
                      <a:pt x="466" y="170"/>
                    </a:lnTo>
                    <a:lnTo>
                      <a:pt x="470" y="176"/>
                    </a:lnTo>
                    <a:lnTo>
                      <a:pt x="470" y="17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</p:grpSp>
        <p:sp>
          <p:nvSpPr>
            <p:cNvPr id="10" name="Freeform 6134">
              <a:extLst>
                <a:ext uri="{FF2B5EF4-FFF2-40B4-BE49-F238E27FC236}">
                  <a16:creationId xmlns:a16="http://schemas.microsoft.com/office/drawing/2014/main" id="{9654C937-CB38-4983-9066-EB296E1C4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532" y="4207503"/>
              <a:ext cx="2678" cy="3224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  <p:sp>
          <p:nvSpPr>
            <p:cNvPr id="11" name="Freeform 6135">
              <a:extLst>
                <a:ext uri="{FF2B5EF4-FFF2-40B4-BE49-F238E27FC236}">
                  <a16:creationId xmlns:a16="http://schemas.microsoft.com/office/drawing/2014/main" id="{7C6AC275-D46E-4459-925C-FD74D6B89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208" y="4202250"/>
              <a:ext cx="1116" cy="100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  <p:sp>
          <p:nvSpPr>
            <p:cNvPr id="12" name="Freeform 6136">
              <a:extLst>
                <a:ext uri="{FF2B5EF4-FFF2-40B4-BE49-F238E27FC236}">
                  <a16:creationId xmlns:a16="http://schemas.microsoft.com/office/drawing/2014/main" id="{919B1C72-6B7C-4A2F-AF89-06620450F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969" y="4201861"/>
              <a:ext cx="2678" cy="3224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8">
                  <a:moveTo>
                    <a:pt x="6" y="2"/>
                  </a:moveTo>
                  <a:lnTo>
                    <a:pt x="6" y="2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  <p:sp>
          <p:nvSpPr>
            <p:cNvPr id="13" name="Freeform 6138">
              <a:extLst>
                <a:ext uri="{FF2B5EF4-FFF2-40B4-BE49-F238E27FC236}">
                  <a16:creationId xmlns:a16="http://schemas.microsoft.com/office/drawing/2014/main" id="{EDD54EC6-1853-45A3-90E5-DE4DBE409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2965" y="4209874"/>
              <a:ext cx="1785" cy="241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  <p:sp>
          <p:nvSpPr>
            <p:cNvPr id="14" name="Freeform 6144">
              <a:extLst>
                <a:ext uri="{FF2B5EF4-FFF2-40B4-BE49-F238E27FC236}">
                  <a16:creationId xmlns:a16="http://schemas.microsoft.com/office/drawing/2014/main" id="{2D267426-02F1-4CB7-B04B-C9D00C206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0141" y="4196164"/>
              <a:ext cx="3572" cy="2418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6">
                  <a:moveTo>
                    <a:pt x="8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  <p:sp>
          <p:nvSpPr>
            <p:cNvPr id="15" name="Freeform 6149">
              <a:extLst>
                <a:ext uri="{FF2B5EF4-FFF2-40B4-BE49-F238E27FC236}">
                  <a16:creationId xmlns:a16="http://schemas.microsoft.com/office/drawing/2014/main" id="{6F479DBB-6F10-4157-8541-19770BFD7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5656" y="4202169"/>
              <a:ext cx="2232" cy="100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  <p:sp>
          <p:nvSpPr>
            <p:cNvPr id="16" name="Freeform 6150">
              <a:extLst>
                <a:ext uri="{FF2B5EF4-FFF2-40B4-BE49-F238E27FC236}">
                  <a16:creationId xmlns:a16="http://schemas.microsoft.com/office/drawing/2014/main" id="{A4C0EB54-44AA-424E-B8F9-C902C866C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487" y="4207726"/>
              <a:ext cx="2678" cy="161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</p:grpSp>
      <p:sp>
        <p:nvSpPr>
          <p:cNvPr id="61" name="Freeform 6">
            <a:extLst>
              <a:ext uri="{FF2B5EF4-FFF2-40B4-BE49-F238E27FC236}">
                <a16:creationId xmlns:a16="http://schemas.microsoft.com/office/drawing/2014/main" id="{D83BBA1A-1810-4171-BD9C-B27B7C26A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8351639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Freeform 6">
            <a:extLst>
              <a:ext uri="{FF2B5EF4-FFF2-40B4-BE49-F238E27FC236}">
                <a16:creationId xmlns:a16="http://schemas.microsoft.com/office/drawing/2014/main" id="{8B1A45F7-385D-4B67-98E4-489AB4E31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6800564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Freeform 6">
            <a:extLst>
              <a:ext uri="{FF2B5EF4-FFF2-40B4-BE49-F238E27FC236}">
                <a16:creationId xmlns:a16="http://schemas.microsoft.com/office/drawing/2014/main" id="{7F192ACD-9C75-481C-8934-C15F525ED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5249489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B7ACCD3-FC43-4E32-B7AA-E6D86BED1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36300" y="2448181"/>
            <a:ext cx="0" cy="208701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3324821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Meet The Team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994E089-025A-4C69-B940-7F951870B5E4}"/>
              </a:ext>
            </a:extLst>
          </p:cNvPr>
          <p:cNvSpPr txBox="1"/>
          <p:nvPr/>
        </p:nvSpPr>
        <p:spPr>
          <a:xfrm>
            <a:off x="726781" y="1608218"/>
            <a:ext cx="28837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</a:rPr>
              <a:t>Our Team around the world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A424134-52BB-4183-A9FC-3CBBA75DCD28}"/>
              </a:ext>
            </a:extLst>
          </p:cNvPr>
          <p:cNvSpPr txBox="1"/>
          <p:nvPr/>
        </p:nvSpPr>
        <p:spPr>
          <a:xfrm>
            <a:off x="726781" y="2245249"/>
            <a:ext cx="3499537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i="0" dirty="0"/>
              <a:t>Leading Data Scientist who tutored under world renown Data Scientist, Jacquelyn Cheun.</a:t>
            </a:r>
          </a:p>
        </p:txBody>
      </p:sp>
      <p:pic>
        <p:nvPicPr>
          <p:cNvPr id="71" name="Picture 70" descr="This is a picture of a human being. ">
            <a:extLst>
              <a:ext uri="{FF2B5EF4-FFF2-40B4-BE49-F238E27FC236}">
                <a16:creationId xmlns:a16="http://schemas.microsoft.com/office/drawing/2014/main" id="{F50EC33F-8894-4BEA-B710-42C21395D6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9156" y="4152497"/>
            <a:ext cx="814289" cy="814289"/>
          </a:xfrm>
          <a:prstGeom prst="ellipse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0237CDA-91C7-49E9-BAFC-0776846C7C3C}"/>
              </a:ext>
            </a:extLst>
          </p:cNvPr>
          <p:cNvSpPr txBox="1"/>
          <p:nvPr/>
        </p:nvSpPr>
        <p:spPr>
          <a:xfrm>
            <a:off x="5405320" y="5117528"/>
            <a:ext cx="748603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200" dirty="0"/>
              <a:t>Ganesh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539F668-991D-4BEA-B3AA-3A269274108D}"/>
              </a:ext>
            </a:extLst>
          </p:cNvPr>
          <p:cNvSpPr txBox="1"/>
          <p:nvPr/>
        </p:nvSpPr>
        <p:spPr>
          <a:xfrm>
            <a:off x="6879360" y="5117528"/>
            <a:ext cx="812521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200" dirty="0"/>
              <a:t>Stacey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FCB3924-9B8A-42C3-8967-71424F7BEF3D}"/>
              </a:ext>
            </a:extLst>
          </p:cNvPr>
          <p:cNvSpPr txBox="1"/>
          <p:nvPr/>
        </p:nvSpPr>
        <p:spPr>
          <a:xfrm>
            <a:off x="8392770" y="5117528"/>
            <a:ext cx="88434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200" dirty="0"/>
              <a:t>Jeff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4AFE17F-D5F3-4088-A119-1B09AC60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7288463" y="2156688"/>
            <a:ext cx="2245" cy="2257847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73380DA-31E8-4A4F-8316-F527A262B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8834941" y="3030283"/>
            <a:ext cx="0" cy="150490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 descr="This is a picture of a human being. ">
            <a:extLst>
              <a:ext uri="{FF2B5EF4-FFF2-40B4-BE49-F238E27FC236}">
                <a16:creationId xmlns:a16="http://schemas.microsoft.com/office/drawing/2014/main" id="{D2843F61-A10E-4A12-A192-7001FFCF4E3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7796" y="4152497"/>
            <a:ext cx="814290" cy="814290"/>
          </a:xfrm>
          <a:custGeom>
            <a:avLst/>
            <a:gdLst>
              <a:gd name="connsiteX0" fmla="*/ 407145 w 814290"/>
              <a:gd name="connsiteY0" fmla="*/ 0 h 814290"/>
              <a:gd name="connsiteX1" fmla="*/ 814290 w 814290"/>
              <a:gd name="connsiteY1" fmla="*/ 407145 h 814290"/>
              <a:gd name="connsiteX2" fmla="*/ 407145 w 814290"/>
              <a:gd name="connsiteY2" fmla="*/ 814290 h 814290"/>
              <a:gd name="connsiteX3" fmla="*/ 0 w 814290"/>
              <a:gd name="connsiteY3" fmla="*/ 407145 h 814290"/>
              <a:gd name="connsiteX4" fmla="*/ 407145 w 814290"/>
              <a:gd name="connsiteY4" fmla="*/ 0 h 81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4290" h="814290">
                <a:moveTo>
                  <a:pt x="407145" y="0"/>
                </a:moveTo>
                <a:cubicBezTo>
                  <a:pt x="632005" y="0"/>
                  <a:pt x="814290" y="182285"/>
                  <a:pt x="814290" y="407145"/>
                </a:cubicBezTo>
                <a:cubicBezTo>
                  <a:pt x="814290" y="632005"/>
                  <a:pt x="632005" y="814290"/>
                  <a:pt x="407145" y="814290"/>
                </a:cubicBezTo>
                <a:cubicBezTo>
                  <a:pt x="182285" y="814290"/>
                  <a:pt x="0" y="632005"/>
                  <a:pt x="0" y="407145"/>
                </a:cubicBezTo>
                <a:cubicBezTo>
                  <a:pt x="0" y="182285"/>
                  <a:pt x="182285" y="0"/>
                  <a:pt x="407145" y="0"/>
                </a:cubicBezTo>
                <a:close/>
              </a:path>
            </a:pathLst>
          </a:custGeom>
        </p:spPr>
      </p:pic>
      <p:pic>
        <p:nvPicPr>
          <p:cNvPr id="81" name="Picture 80" descr="This is a picture of a human being. ">
            <a:extLst>
              <a:ext uri="{FF2B5EF4-FFF2-40B4-BE49-F238E27FC236}">
                <a16:creationId xmlns:a16="http://schemas.microsoft.com/office/drawing/2014/main" id="{27224B11-0E50-4872-A2D1-98ABC3C8B47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5774" y="4139819"/>
            <a:ext cx="814290" cy="814290"/>
          </a:xfrm>
          <a:custGeom>
            <a:avLst/>
            <a:gdLst>
              <a:gd name="connsiteX0" fmla="*/ 407145 w 814290"/>
              <a:gd name="connsiteY0" fmla="*/ 0 h 814290"/>
              <a:gd name="connsiteX1" fmla="*/ 814290 w 814290"/>
              <a:gd name="connsiteY1" fmla="*/ 407145 h 814290"/>
              <a:gd name="connsiteX2" fmla="*/ 407145 w 814290"/>
              <a:gd name="connsiteY2" fmla="*/ 814290 h 814290"/>
              <a:gd name="connsiteX3" fmla="*/ 0 w 814290"/>
              <a:gd name="connsiteY3" fmla="*/ 407145 h 814290"/>
              <a:gd name="connsiteX4" fmla="*/ 407145 w 814290"/>
              <a:gd name="connsiteY4" fmla="*/ 0 h 81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4290" h="814290">
                <a:moveTo>
                  <a:pt x="407145" y="0"/>
                </a:moveTo>
                <a:cubicBezTo>
                  <a:pt x="632005" y="0"/>
                  <a:pt x="814290" y="182285"/>
                  <a:pt x="814290" y="407145"/>
                </a:cubicBezTo>
                <a:cubicBezTo>
                  <a:pt x="814290" y="632005"/>
                  <a:pt x="632005" y="814290"/>
                  <a:pt x="407145" y="814290"/>
                </a:cubicBezTo>
                <a:cubicBezTo>
                  <a:pt x="182285" y="814290"/>
                  <a:pt x="0" y="632005"/>
                  <a:pt x="0" y="407145"/>
                </a:cubicBezTo>
                <a:cubicBezTo>
                  <a:pt x="0" y="182285"/>
                  <a:pt x="182285" y="0"/>
                  <a:pt x="407145" y="0"/>
                </a:cubicBezTo>
                <a:close/>
              </a:path>
            </a:pathLst>
          </a:cu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8E46396-D16F-446B-A9AD-53DEF0657574}"/>
              </a:ext>
            </a:extLst>
          </p:cNvPr>
          <p:cNvSpPr txBox="1"/>
          <p:nvPr/>
        </p:nvSpPr>
        <p:spPr>
          <a:xfrm>
            <a:off x="6673923" y="5292237"/>
            <a:ext cx="12233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200" dirty="0"/>
              <a:t>Smith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8C08D76-A3A7-451C-B0C3-B5D7AA140249}"/>
              </a:ext>
            </a:extLst>
          </p:cNvPr>
          <p:cNvSpPr txBox="1"/>
          <p:nvPr/>
        </p:nvSpPr>
        <p:spPr>
          <a:xfrm>
            <a:off x="5124602" y="5292237"/>
            <a:ext cx="12233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200" dirty="0"/>
              <a:t>Kodi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E1E9291-AD0F-43F4-8144-EB5D7B638F82}"/>
              </a:ext>
            </a:extLst>
          </p:cNvPr>
          <p:cNvSpPr txBox="1"/>
          <p:nvPr/>
        </p:nvSpPr>
        <p:spPr>
          <a:xfrm>
            <a:off x="8223243" y="5292237"/>
            <a:ext cx="12233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200" dirty="0"/>
              <a:t>Leath</a:t>
            </a:r>
          </a:p>
        </p:txBody>
      </p:sp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</p:spTree>
    <p:extLst>
      <p:ext uri="{BB962C8B-B14F-4D97-AF65-F5344CB8AC3E}">
        <p14:creationId xmlns:p14="http://schemas.microsoft.com/office/powerpoint/2010/main" val="719223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E08607-1E2C-4C26-BA74-F2E31A26E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32" y="0"/>
            <a:ext cx="11603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72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4288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586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527814" y="2591246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339331" y="6310272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latin typeface="+mj-lt"/>
              </a:rPr>
              <a:t>Let Data Lead The Way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</p:spTree>
    <p:extLst>
      <p:ext uri="{BB962C8B-B14F-4D97-AF65-F5344CB8AC3E}">
        <p14:creationId xmlns:p14="http://schemas.microsoft.com/office/powerpoint/2010/main" val="2949965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200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1091876" y="1178456"/>
            <a:ext cx="28837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</a:rPr>
              <a:t>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1098637" y="1852754"/>
            <a:ext cx="536921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i="0" dirty="0" err="1"/>
              <a:t>xxxx</a:t>
            </a:r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D732C95-5F88-4013-B13B-3A9F05760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4639" y="1297318"/>
            <a:ext cx="4788793" cy="2200275"/>
            <a:chOff x="755664" y="3291989"/>
            <a:chExt cx="4788793" cy="22054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AEFDBF9-3FF7-41D9-B79E-12A22F941417}"/>
                </a:ext>
              </a:extLst>
            </p:cNvPr>
            <p:cNvGrpSpPr/>
            <p:nvPr/>
          </p:nvGrpSpPr>
          <p:grpSpPr>
            <a:xfrm>
              <a:off x="755664" y="3291989"/>
              <a:ext cx="593945" cy="593205"/>
              <a:chOff x="5459412" y="1395413"/>
              <a:chExt cx="1273175" cy="1271588"/>
            </a:xfrm>
          </p:grpSpPr>
          <p:sp>
            <p:nvSpPr>
              <p:cNvPr id="7" name="Oval 26" descr="This image is an icon of one person interacting with three people.">
                <a:extLst>
                  <a:ext uri="{FF2B5EF4-FFF2-40B4-BE49-F238E27FC236}">
                    <a16:creationId xmlns:a16="http://schemas.microsoft.com/office/drawing/2014/main" id="{FBD1C069-BF74-4E4D-8790-D34807934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9412" y="1395413"/>
                <a:ext cx="1273175" cy="1271588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A14590B-EBFC-4E01-B049-4B69FD257C40}"/>
                  </a:ext>
                </a:extLst>
              </p:cNvPr>
              <p:cNvGrpSpPr/>
              <p:nvPr/>
            </p:nvGrpSpPr>
            <p:grpSpPr>
              <a:xfrm>
                <a:off x="5781290" y="1569642"/>
                <a:ext cx="584970" cy="674403"/>
                <a:chOff x="2686050" y="2895601"/>
                <a:chExt cx="330200" cy="346075"/>
              </a:xfrm>
            </p:grpSpPr>
            <p:sp>
              <p:nvSpPr>
                <p:cNvPr id="9" name="Oval 309">
                  <a:extLst>
                    <a:ext uri="{FF2B5EF4-FFF2-40B4-BE49-F238E27FC236}">
                      <a16:creationId xmlns:a16="http://schemas.microsoft.com/office/drawing/2014/main" id="{5AEEE69E-56A2-4F76-959B-DBA45C4FF3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" name="Freeform 310">
                  <a:extLst>
                    <a:ext uri="{FF2B5EF4-FFF2-40B4-BE49-F238E27FC236}">
                      <a16:creationId xmlns:a16="http://schemas.microsoft.com/office/drawing/2014/main" id="{874BDC66-65E6-4586-A008-2D699867B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1" name="Oval 311">
                  <a:extLst>
                    <a:ext uri="{FF2B5EF4-FFF2-40B4-BE49-F238E27FC236}">
                      <a16:creationId xmlns:a16="http://schemas.microsoft.com/office/drawing/2014/main" id="{4D348DD5-AFBE-4257-8F13-C20C20DF55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2" name="Freeform 312">
                  <a:extLst>
                    <a:ext uri="{FF2B5EF4-FFF2-40B4-BE49-F238E27FC236}">
                      <a16:creationId xmlns:a16="http://schemas.microsoft.com/office/drawing/2014/main" id="{E2A473D4-97EB-49F3-A0DB-6CFDF78C95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3" name="Oval 313">
                  <a:extLst>
                    <a:ext uri="{FF2B5EF4-FFF2-40B4-BE49-F238E27FC236}">
                      <a16:creationId xmlns:a16="http://schemas.microsoft.com/office/drawing/2014/main" id="{5B12A1CA-047F-4806-8B0F-48E54DD739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4" name="Freeform 314">
                  <a:extLst>
                    <a:ext uri="{FF2B5EF4-FFF2-40B4-BE49-F238E27FC236}">
                      <a16:creationId xmlns:a16="http://schemas.microsoft.com/office/drawing/2014/main" id="{6A6BCFB1-C475-4115-A2C4-A04DCB8A07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5" name="Oval 315">
                  <a:extLst>
                    <a:ext uri="{FF2B5EF4-FFF2-40B4-BE49-F238E27FC236}">
                      <a16:creationId xmlns:a16="http://schemas.microsoft.com/office/drawing/2014/main" id="{6D7D7898-AB23-44CF-B4B7-14134CAAC0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6" name="Freeform 316">
                  <a:extLst>
                    <a:ext uri="{FF2B5EF4-FFF2-40B4-BE49-F238E27FC236}">
                      <a16:creationId xmlns:a16="http://schemas.microsoft.com/office/drawing/2014/main" id="{D81FFC69-D74A-40D5-A6A1-41EE7BEDF1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7" name="Oval 317">
                  <a:extLst>
                    <a:ext uri="{FF2B5EF4-FFF2-40B4-BE49-F238E27FC236}">
                      <a16:creationId xmlns:a16="http://schemas.microsoft.com/office/drawing/2014/main" id="{F628086C-5658-4153-B087-AE51C20EA7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8" name="Freeform 318">
                  <a:extLst>
                    <a:ext uri="{FF2B5EF4-FFF2-40B4-BE49-F238E27FC236}">
                      <a16:creationId xmlns:a16="http://schemas.microsoft.com/office/drawing/2014/main" id="{6CB8EE4B-0598-47EC-88C7-44A258247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9" name="Freeform 319">
                  <a:extLst>
                    <a:ext uri="{FF2B5EF4-FFF2-40B4-BE49-F238E27FC236}">
                      <a16:creationId xmlns:a16="http://schemas.microsoft.com/office/drawing/2014/main" id="{722DB457-A03A-4844-B278-B3A7F306DF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0" name="Line 320">
                  <a:extLst>
                    <a:ext uri="{FF2B5EF4-FFF2-40B4-BE49-F238E27FC236}">
                      <a16:creationId xmlns:a16="http://schemas.microsoft.com/office/drawing/2014/main" id="{1343E704-6E14-43FA-A430-466A296211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0E448E9-8D3E-4E87-8BD9-BB0A5FCE4314}"/>
                </a:ext>
              </a:extLst>
            </p:cNvPr>
            <p:cNvGrpSpPr/>
            <p:nvPr/>
          </p:nvGrpSpPr>
          <p:grpSpPr>
            <a:xfrm>
              <a:off x="900224" y="4324203"/>
              <a:ext cx="286013" cy="314614"/>
              <a:chOff x="3398838" y="2895601"/>
              <a:chExt cx="346075" cy="346075"/>
            </a:xfrm>
          </p:grpSpPr>
          <p:sp>
            <p:nvSpPr>
              <p:cNvPr id="24" name="Freeform 49">
                <a:extLst>
                  <a:ext uri="{FF2B5EF4-FFF2-40B4-BE49-F238E27FC236}">
                    <a16:creationId xmlns:a16="http://schemas.microsoft.com/office/drawing/2014/main" id="{900FD381-E04C-464E-9532-96CE76EC4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" name="Freeform 50">
                <a:extLst>
                  <a:ext uri="{FF2B5EF4-FFF2-40B4-BE49-F238E27FC236}">
                    <a16:creationId xmlns:a16="http://schemas.microsoft.com/office/drawing/2014/main" id="{0AAA747D-35DC-4EE0-9D32-BF78DC5D6F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" name="Oval 51">
                <a:extLst>
                  <a:ext uri="{FF2B5EF4-FFF2-40B4-BE49-F238E27FC236}">
                    <a16:creationId xmlns:a16="http://schemas.microsoft.com/office/drawing/2014/main" id="{503777B0-93DB-41FF-AF12-988F22D8E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id="{5BECC3A3-CC8C-45CE-B1CA-43711BF0D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" name="Freeform 53">
                <a:extLst>
                  <a:ext uri="{FF2B5EF4-FFF2-40B4-BE49-F238E27FC236}">
                    <a16:creationId xmlns:a16="http://schemas.microsoft.com/office/drawing/2014/main" id="{B5171D60-1DF1-499A-9F39-FC24C343E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" name="Freeform 54">
                <a:extLst>
                  <a:ext uri="{FF2B5EF4-FFF2-40B4-BE49-F238E27FC236}">
                    <a16:creationId xmlns:a16="http://schemas.microsoft.com/office/drawing/2014/main" id="{CFD9B5F6-AFF8-4993-89AE-D69E67210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" name="Oval 55">
                <a:extLst>
                  <a:ext uri="{FF2B5EF4-FFF2-40B4-BE49-F238E27FC236}">
                    <a16:creationId xmlns:a16="http://schemas.microsoft.com/office/drawing/2014/main" id="{36BFA32B-FA26-4754-93F4-487DE832F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" name="Freeform 56">
                <a:extLst>
                  <a:ext uri="{FF2B5EF4-FFF2-40B4-BE49-F238E27FC236}">
                    <a16:creationId xmlns:a16="http://schemas.microsoft.com/office/drawing/2014/main" id="{303EC14D-2E2D-4E85-BB11-A039F98B7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" name="Freeform 57">
                <a:extLst>
                  <a:ext uri="{FF2B5EF4-FFF2-40B4-BE49-F238E27FC236}">
                    <a16:creationId xmlns:a16="http://schemas.microsoft.com/office/drawing/2014/main" id="{E13CAB86-D647-424D-B8CD-E02875AB7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" name="Freeform 58">
                <a:extLst>
                  <a:ext uri="{FF2B5EF4-FFF2-40B4-BE49-F238E27FC236}">
                    <a16:creationId xmlns:a16="http://schemas.microsoft.com/office/drawing/2014/main" id="{B7261918-764A-4F85-9EEF-5EB3BA32E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4" name="Oval 59">
                <a:extLst>
                  <a:ext uri="{FF2B5EF4-FFF2-40B4-BE49-F238E27FC236}">
                    <a16:creationId xmlns:a16="http://schemas.microsoft.com/office/drawing/2014/main" id="{0E109123-F859-4F4E-8CD0-F7BB960AF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5" name="Freeform 60">
                <a:extLst>
                  <a:ext uri="{FF2B5EF4-FFF2-40B4-BE49-F238E27FC236}">
                    <a16:creationId xmlns:a16="http://schemas.microsoft.com/office/drawing/2014/main" id="{4C0C0DDF-7D59-46B7-B96E-6172A73F8E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6" name="Line 61">
                <a:extLst>
                  <a:ext uri="{FF2B5EF4-FFF2-40B4-BE49-F238E27FC236}">
                    <a16:creationId xmlns:a16="http://schemas.microsoft.com/office/drawing/2014/main" id="{B11953D6-9857-4A56-A60D-A53A04E59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7" name="Line 62">
                <a:extLst>
                  <a:ext uri="{FF2B5EF4-FFF2-40B4-BE49-F238E27FC236}">
                    <a16:creationId xmlns:a16="http://schemas.microsoft.com/office/drawing/2014/main" id="{1C2A1C5E-D452-4250-A462-D29A31FF5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8E4B96B-58FD-4E6A-AF13-C5020615E0FE}"/>
                </a:ext>
              </a:extLst>
            </p:cNvPr>
            <p:cNvGrpSpPr/>
            <p:nvPr/>
          </p:nvGrpSpPr>
          <p:grpSpPr>
            <a:xfrm>
              <a:off x="923939" y="5237630"/>
              <a:ext cx="247965" cy="259773"/>
              <a:chOff x="4864100" y="2895601"/>
              <a:chExt cx="300038" cy="285750"/>
            </a:xfrm>
          </p:grpSpPr>
          <p:sp>
            <p:nvSpPr>
              <p:cNvPr id="41" name="Freeform 258">
                <a:extLst>
                  <a:ext uri="{FF2B5EF4-FFF2-40B4-BE49-F238E27FC236}">
                    <a16:creationId xmlns:a16="http://schemas.microsoft.com/office/drawing/2014/main" id="{9171BF0F-A8C1-40E4-8B5E-018BF6635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2" name="Freeform 259">
                <a:extLst>
                  <a:ext uri="{FF2B5EF4-FFF2-40B4-BE49-F238E27FC236}">
                    <a16:creationId xmlns:a16="http://schemas.microsoft.com/office/drawing/2014/main" id="{B64E9334-097C-4CB9-9617-46C8650E4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3" name="Freeform 260">
                <a:extLst>
                  <a:ext uri="{FF2B5EF4-FFF2-40B4-BE49-F238E27FC236}">
                    <a16:creationId xmlns:a16="http://schemas.microsoft.com/office/drawing/2014/main" id="{B9A1BA9E-445A-47A3-ADC3-32683BF48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4" name="Line 261">
                <a:extLst>
                  <a:ext uri="{FF2B5EF4-FFF2-40B4-BE49-F238E27FC236}">
                    <a16:creationId xmlns:a16="http://schemas.microsoft.com/office/drawing/2014/main" id="{C3A77B5D-68B1-4090-BBC4-B0E5DCEC1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5" name="Line 262">
                <a:extLst>
                  <a:ext uri="{FF2B5EF4-FFF2-40B4-BE49-F238E27FC236}">
                    <a16:creationId xmlns:a16="http://schemas.microsoft.com/office/drawing/2014/main" id="{1A7BA1EA-CD95-424F-8A0A-F35B3CB9BA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6" name="Line 263">
                <a:extLst>
                  <a:ext uri="{FF2B5EF4-FFF2-40B4-BE49-F238E27FC236}">
                    <a16:creationId xmlns:a16="http://schemas.microsoft.com/office/drawing/2014/main" id="{31E345C1-BFCC-4770-880A-DBB426F70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47" name="Oval 264">
                <a:extLst>
                  <a:ext uri="{FF2B5EF4-FFF2-40B4-BE49-F238E27FC236}">
                    <a16:creationId xmlns:a16="http://schemas.microsoft.com/office/drawing/2014/main" id="{19215AFA-FCFF-4C23-9FA1-5D129B00D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8" name="Oval 265">
                <a:extLst>
                  <a:ext uri="{FF2B5EF4-FFF2-40B4-BE49-F238E27FC236}">
                    <a16:creationId xmlns:a16="http://schemas.microsoft.com/office/drawing/2014/main" id="{BD2367C6-5620-4A86-9127-9FEB49685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9" name="Oval 266">
                <a:extLst>
                  <a:ext uri="{FF2B5EF4-FFF2-40B4-BE49-F238E27FC236}">
                    <a16:creationId xmlns:a16="http://schemas.microsoft.com/office/drawing/2014/main" id="{DAEB3F93-9D9D-4620-87D0-9DEB1033E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2F7507E-84C4-43E3-8F05-07666B4AA53B}"/>
                </a:ext>
              </a:extLst>
            </p:cNvPr>
            <p:cNvGrpSpPr/>
            <p:nvPr/>
          </p:nvGrpSpPr>
          <p:grpSpPr>
            <a:xfrm>
              <a:off x="1636214" y="3489300"/>
              <a:ext cx="3908243" cy="198582"/>
              <a:chOff x="1636214" y="3195950"/>
              <a:chExt cx="2421165" cy="88596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BCEB1F2F-367D-41AE-A066-F8669215D8F2}"/>
                  </a:ext>
                </a:extLst>
              </p:cNvPr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F7F9128D-E30C-4733-AE4B-3863B632A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636215" y="3195950"/>
                <a:ext cx="1458429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63" name="Picture 162" descr="This image is of two sets of hands putting puzzle pieces together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4B11A2-6A74-4A3D-8F8D-97DE1914D9BF}"/>
              </a:ext>
            </a:extLst>
          </p:cNvPr>
          <p:cNvSpPr txBox="1"/>
          <p:nvPr/>
        </p:nvSpPr>
        <p:spPr>
          <a:xfrm>
            <a:off x="1091876" y="2852943"/>
            <a:ext cx="28837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</a:rPr>
              <a:t>Recommendations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7D44E9-A0BF-476F-AF93-EC2C90EF0C69}"/>
              </a:ext>
            </a:extLst>
          </p:cNvPr>
          <p:cNvSpPr txBox="1"/>
          <p:nvPr/>
        </p:nvSpPr>
        <p:spPr>
          <a:xfrm>
            <a:off x="1098637" y="3527241"/>
            <a:ext cx="536921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i="0" dirty="0" err="1"/>
              <a:t>xxxx</a:t>
            </a:r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A49EF31-111B-4B4B-B45D-2A8EDF42E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4639" y="2971805"/>
            <a:ext cx="4788793" cy="2200275"/>
            <a:chOff x="755664" y="3291989"/>
            <a:chExt cx="4788793" cy="2205414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97766E8-FC0C-43A4-BA87-0900F3A61C54}"/>
                </a:ext>
              </a:extLst>
            </p:cNvPr>
            <p:cNvGrpSpPr/>
            <p:nvPr/>
          </p:nvGrpSpPr>
          <p:grpSpPr>
            <a:xfrm>
              <a:off x="755664" y="3291989"/>
              <a:ext cx="593945" cy="593205"/>
              <a:chOff x="5459412" y="1395413"/>
              <a:chExt cx="1273175" cy="1271588"/>
            </a:xfrm>
          </p:grpSpPr>
          <p:sp>
            <p:nvSpPr>
              <p:cNvPr id="105" name="Oval 26" descr="This image is an icon of one person interacting with three people.">
                <a:extLst>
                  <a:ext uri="{FF2B5EF4-FFF2-40B4-BE49-F238E27FC236}">
                    <a16:creationId xmlns:a16="http://schemas.microsoft.com/office/drawing/2014/main" id="{67C2BA5D-9D78-4FF3-8CFD-5D348767B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9412" y="1395413"/>
                <a:ext cx="1273175" cy="1271588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DBEBBC3F-8474-4FAA-BD8A-6CCDFF7BC9E9}"/>
                  </a:ext>
                </a:extLst>
              </p:cNvPr>
              <p:cNvGrpSpPr/>
              <p:nvPr/>
            </p:nvGrpSpPr>
            <p:grpSpPr>
              <a:xfrm>
                <a:off x="5781290" y="1569642"/>
                <a:ext cx="584970" cy="674403"/>
                <a:chOff x="2686050" y="2895601"/>
                <a:chExt cx="330200" cy="346075"/>
              </a:xfrm>
            </p:grpSpPr>
            <p:sp>
              <p:nvSpPr>
                <p:cNvPr id="107" name="Oval 309">
                  <a:extLst>
                    <a:ext uri="{FF2B5EF4-FFF2-40B4-BE49-F238E27FC236}">
                      <a16:creationId xmlns:a16="http://schemas.microsoft.com/office/drawing/2014/main" id="{6F09BEBF-6D21-48C9-94F2-3FC51C2160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8" name="Freeform 310">
                  <a:extLst>
                    <a:ext uri="{FF2B5EF4-FFF2-40B4-BE49-F238E27FC236}">
                      <a16:creationId xmlns:a16="http://schemas.microsoft.com/office/drawing/2014/main" id="{1F91119E-7A03-46EB-B873-9195034D36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9" name="Oval 311">
                  <a:extLst>
                    <a:ext uri="{FF2B5EF4-FFF2-40B4-BE49-F238E27FC236}">
                      <a16:creationId xmlns:a16="http://schemas.microsoft.com/office/drawing/2014/main" id="{97F4104B-9FF6-4093-81B3-67A40151BF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10" name="Freeform 312">
                  <a:extLst>
                    <a:ext uri="{FF2B5EF4-FFF2-40B4-BE49-F238E27FC236}">
                      <a16:creationId xmlns:a16="http://schemas.microsoft.com/office/drawing/2014/main" id="{BF49880B-A26E-4715-891F-E2AEA0BE8E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11" name="Oval 313">
                  <a:extLst>
                    <a:ext uri="{FF2B5EF4-FFF2-40B4-BE49-F238E27FC236}">
                      <a16:creationId xmlns:a16="http://schemas.microsoft.com/office/drawing/2014/main" id="{C7D598B9-FA67-4E50-96CA-1573F8FBC7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12" name="Freeform 314">
                  <a:extLst>
                    <a:ext uri="{FF2B5EF4-FFF2-40B4-BE49-F238E27FC236}">
                      <a16:creationId xmlns:a16="http://schemas.microsoft.com/office/drawing/2014/main" id="{FD134DB2-C38C-4338-B69C-67E294CEE1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13" name="Oval 315">
                  <a:extLst>
                    <a:ext uri="{FF2B5EF4-FFF2-40B4-BE49-F238E27FC236}">
                      <a16:creationId xmlns:a16="http://schemas.microsoft.com/office/drawing/2014/main" id="{C25FCD71-38A4-4D57-BE0D-5DB6732972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14" name="Freeform 316">
                  <a:extLst>
                    <a:ext uri="{FF2B5EF4-FFF2-40B4-BE49-F238E27FC236}">
                      <a16:creationId xmlns:a16="http://schemas.microsoft.com/office/drawing/2014/main" id="{968CFE39-5369-4EA9-9786-E00676349C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15" name="Oval 317">
                  <a:extLst>
                    <a:ext uri="{FF2B5EF4-FFF2-40B4-BE49-F238E27FC236}">
                      <a16:creationId xmlns:a16="http://schemas.microsoft.com/office/drawing/2014/main" id="{CF1466A2-F7AE-4360-9087-707589F67A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16" name="Freeform 318">
                  <a:extLst>
                    <a:ext uri="{FF2B5EF4-FFF2-40B4-BE49-F238E27FC236}">
                      <a16:creationId xmlns:a16="http://schemas.microsoft.com/office/drawing/2014/main" id="{E9980E85-54F2-46BE-AE4A-2AD4A17497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17" name="Freeform 319">
                  <a:extLst>
                    <a:ext uri="{FF2B5EF4-FFF2-40B4-BE49-F238E27FC236}">
                      <a16:creationId xmlns:a16="http://schemas.microsoft.com/office/drawing/2014/main" id="{73EE2285-6B7E-4E8C-9C43-50366991F3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18" name="Line 320">
                  <a:extLst>
                    <a:ext uri="{FF2B5EF4-FFF2-40B4-BE49-F238E27FC236}">
                      <a16:creationId xmlns:a16="http://schemas.microsoft.com/office/drawing/2014/main" id="{ABC358BA-6D49-49C8-AC2E-9DD69ACBC1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8F2F28A-1787-4120-BA5D-E7DE567E9E5B}"/>
                </a:ext>
              </a:extLst>
            </p:cNvPr>
            <p:cNvGrpSpPr/>
            <p:nvPr/>
          </p:nvGrpSpPr>
          <p:grpSpPr>
            <a:xfrm>
              <a:off x="900224" y="4324203"/>
              <a:ext cx="286013" cy="314614"/>
              <a:chOff x="3398838" y="2895601"/>
              <a:chExt cx="346075" cy="346075"/>
            </a:xfrm>
          </p:grpSpPr>
          <p:sp>
            <p:nvSpPr>
              <p:cNvPr id="81" name="Freeform 49">
                <a:extLst>
                  <a:ext uri="{FF2B5EF4-FFF2-40B4-BE49-F238E27FC236}">
                    <a16:creationId xmlns:a16="http://schemas.microsoft.com/office/drawing/2014/main" id="{E38A0E9A-70AC-47AC-8CEF-61986D7D0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4" name="Freeform 50">
                <a:extLst>
                  <a:ext uri="{FF2B5EF4-FFF2-40B4-BE49-F238E27FC236}">
                    <a16:creationId xmlns:a16="http://schemas.microsoft.com/office/drawing/2014/main" id="{4FB24AC1-0B6B-4297-9FFF-62DB1A8A03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2" name="Oval 51">
                <a:extLst>
                  <a:ext uri="{FF2B5EF4-FFF2-40B4-BE49-F238E27FC236}">
                    <a16:creationId xmlns:a16="http://schemas.microsoft.com/office/drawing/2014/main" id="{42E7DA49-2D1F-4AF9-981B-31E3D2132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3" name="Freeform 52">
                <a:extLst>
                  <a:ext uri="{FF2B5EF4-FFF2-40B4-BE49-F238E27FC236}">
                    <a16:creationId xmlns:a16="http://schemas.microsoft.com/office/drawing/2014/main" id="{E21F6068-F4EB-40ED-BF52-3230A827B5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4" name="Freeform 53">
                <a:extLst>
                  <a:ext uri="{FF2B5EF4-FFF2-40B4-BE49-F238E27FC236}">
                    <a16:creationId xmlns:a16="http://schemas.microsoft.com/office/drawing/2014/main" id="{33FA195B-8E0F-483D-B6E7-A6BA03F1F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6" name="Freeform 54">
                <a:extLst>
                  <a:ext uri="{FF2B5EF4-FFF2-40B4-BE49-F238E27FC236}">
                    <a16:creationId xmlns:a16="http://schemas.microsoft.com/office/drawing/2014/main" id="{F490BA9E-CA82-4DCF-8FEB-5344768164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7" name="Oval 55">
                <a:extLst>
                  <a:ext uri="{FF2B5EF4-FFF2-40B4-BE49-F238E27FC236}">
                    <a16:creationId xmlns:a16="http://schemas.microsoft.com/office/drawing/2014/main" id="{1D7F180E-9915-435F-953E-7A30C10CB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8" name="Freeform 56">
                <a:extLst>
                  <a:ext uri="{FF2B5EF4-FFF2-40B4-BE49-F238E27FC236}">
                    <a16:creationId xmlns:a16="http://schemas.microsoft.com/office/drawing/2014/main" id="{5829B83F-4E00-4555-8204-5B7EC3D3B3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9" name="Freeform 57">
                <a:extLst>
                  <a:ext uri="{FF2B5EF4-FFF2-40B4-BE49-F238E27FC236}">
                    <a16:creationId xmlns:a16="http://schemas.microsoft.com/office/drawing/2014/main" id="{9959CDE7-6456-497F-8703-991487453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0" name="Freeform 58">
                <a:extLst>
                  <a:ext uri="{FF2B5EF4-FFF2-40B4-BE49-F238E27FC236}">
                    <a16:creationId xmlns:a16="http://schemas.microsoft.com/office/drawing/2014/main" id="{634B92E7-A6E8-4347-8759-59F5E768D7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1" name="Oval 59">
                <a:extLst>
                  <a:ext uri="{FF2B5EF4-FFF2-40B4-BE49-F238E27FC236}">
                    <a16:creationId xmlns:a16="http://schemas.microsoft.com/office/drawing/2014/main" id="{164FA62E-82F3-483C-9126-4E9582381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2" name="Freeform 60">
                <a:extLst>
                  <a:ext uri="{FF2B5EF4-FFF2-40B4-BE49-F238E27FC236}">
                    <a16:creationId xmlns:a16="http://schemas.microsoft.com/office/drawing/2014/main" id="{F1499A38-CBB8-41EF-B0BA-24F1764C11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3" name="Line 61">
                <a:extLst>
                  <a:ext uri="{FF2B5EF4-FFF2-40B4-BE49-F238E27FC236}">
                    <a16:creationId xmlns:a16="http://schemas.microsoft.com/office/drawing/2014/main" id="{1CD642A3-E3EC-4367-94C1-5244CEA52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4" name="Line 62">
                <a:extLst>
                  <a:ext uri="{FF2B5EF4-FFF2-40B4-BE49-F238E27FC236}">
                    <a16:creationId xmlns:a16="http://schemas.microsoft.com/office/drawing/2014/main" id="{D62BF356-F70E-44B0-96E1-EAE3CFE716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BB233F1-25D5-40F1-93DA-A1C3BEC87D1E}"/>
                </a:ext>
              </a:extLst>
            </p:cNvPr>
            <p:cNvGrpSpPr/>
            <p:nvPr/>
          </p:nvGrpSpPr>
          <p:grpSpPr>
            <a:xfrm>
              <a:off x="923939" y="5237630"/>
              <a:ext cx="247965" cy="259773"/>
              <a:chOff x="4864100" y="2895601"/>
              <a:chExt cx="300038" cy="285750"/>
            </a:xfrm>
          </p:grpSpPr>
          <p:sp>
            <p:nvSpPr>
              <p:cNvPr id="72" name="Freeform 258">
                <a:extLst>
                  <a:ext uri="{FF2B5EF4-FFF2-40B4-BE49-F238E27FC236}">
                    <a16:creationId xmlns:a16="http://schemas.microsoft.com/office/drawing/2014/main" id="{42C4D173-0A47-4534-977F-E409C41EC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3" name="Freeform 259">
                <a:extLst>
                  <a:ext uri="{FF2B5EF4-FFF2-40B4-BE49-F238E27FC236}">
                    <a16:creationId xmlns:a16="http://schemas.microsoft.com/office/drawing/2014/main" id="{814C10A3-1946-4228-A42A-6A8EAC1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4" name="Freeform 260">
                <a:extLst>
                  <a:ext uri="{FF2B5EF4-FFF2-40B4-BE49-F238E27FC236}">
                    <a16:creationId xmlns:a16="http://schemas.microsoft.com/office/drawing/2014/main" id="{35AC5849-700F-4182-8026-E4FB4D937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5" name="Line 261">
                <a:extLst>
                  <a:ext uri="{FF2B5EF4-FFF2-40B4-BE49-F238E27FC236}">
                    <a16:creationId xmlns:a16="http://schemas.microsoft.com/office/drawing/2014/main" id="{4C13F7D0-7621-4CE5-8658-37CE07B4E2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6" name="Line 262">
                <a:extLst>
                  <a:ext uri="{FF2B5EF4-FFF2-40B4-BE49-F238E27FC236}">
                    <a16:creationId xmlns:a16="http://schemas.microsoft.com/office/drawing/2014/main" id="{1DC1A554-1C5F-47D4-BE31-99273B7C6F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7" name="Line 263">
                <a:extLst>
                  <a:ext uri="{FF2B5EF4-FFF2-40B4-BE49-F238E27FC236}">
                    <a16:creationId xmlns:a16="http://schemas.microsoft.com/office/drawing/2014/main" id="{6B5B7C04-2A90-40DC-804D-7444F4EB06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78" name="Oval 264">
                <a:extLst>
                  <a:ext uri="{FF2B5EF4-FFF2-40B4-BE49-F238E27FC236}">
                    <a16:creationId xmlns:a16="http://schemas.microsoft.com/office/drawing/2014/main" id="{274CAEB8-FDF7-4A57-8B98-6D096DD53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9" name="Oval 265">
                <a:extLst>
                  <a:ext uri="{FF2B5EF4-FFF2-40B4-BE49-F238E27FC236}">
                    <a16:creationId xmlns:a16="http://schemas.microsoft.com/office/drawing/2014/main" id="{81C34EF6-B269-493D-B4DF-2C22D2D6D9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0" name="Oval 266">
                <a:extLst>
                  <a:ext uri="{FF2B5EF4-FFF2-40B4-BE49-F238E27FC236}">
                    <a16:creationId xmlns:a16="http://schemas.microsoft.com/office/drawing/2014/main" id="{2C7B2F1A-7C5E-44FB-B508-8C1EEFFFD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4F82625-4671-48BF-858A-2F4A57655479}"/>
                </a:ext>
              </a:extLst>
            </p:cNvPr>
            <p:cNvGrpSpPr/>
            <p:nvPr/>
          </p:nvGrpSpPr>
          <p:grpSpPr>
            <a:xfrm>
              <a:off x="1636214" y="3489300"/>
              <a:ext cx="3908243" cy="198582"/>
              <a:chOff x="1636214" y="3195950"/>
              <a:chExt cx="2421165" cy="88596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EE59826D-FEB2-43E3-80FB-EAB193F525F5}"/>
                  </a:ext>
                </a:extLst>
              </p:cNvPr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B296E4AE-D2D6-4D47-82B2-B97B8F3C3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636215" y="3195950"/>
                <a:ext cx="1458429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89DBB251-B00A-4B19-8B35-3E7A2F392E78}"/>
              </a:ext>
            </a:extLst>
          </p:cNvPr>
          <p:cNvSpPr txBox="1"/>
          <p:nvPr/>
        </p:nvSpPr>
        <p:spPr>
          <a:xfrm>
            <a:off x="1068952" y="4585666"/>
            <a:ext cx="28837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</a:rPr>
              <a:t>Improvements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03A43B6-037B-4514-AD5B-760209238306}"/>
              </a:ext>
            </a:extLst>
          </p:cNvPr>
          <p:cNvSpPr txBox="1"/>
          <p:nvPr/>
        </p:nvSpPr>
        <p:spPr>
          <a:xfrm>
            <a:off x="1075713" y="5259964"/>
            <a:ext cx="536921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i="0" dirty="0" err="1"/>
              <a:t>xxxx</a:t>
            </a:r>
            <a:endParaRPr lang="en-US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4C8420F1-EA56-4FFC-BE83-97EC4F6E3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1715" y="4704528"/>
            <a:ext cx="4788793" cy="2200275"/>
            <a:chOff x="755664" y="3291989"/>
            <a:chExt cx="4788793" cy="2205414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394D1D79-C84F-47C6-A66D-0B2C09CF3D2E}"/>
                </a:ext>
              </a:extLst>
            </p:cNvPr>
            <p:cNvGrpSpPr/>
            <p:nvPr/>
          </p:nvGrpSpPr>
          <p:grpSpPr>
            <a:xfrm>
              <a:off x="755664" y="3291989"/>
              <a:ext cx="593945" cy="593205"/>
              <a:chOff x="5459412" y="1395413"/>
              <a:chExt cx="1273175" cy="1271588"/>
            </a:xfrm>
          </p:grpSpPr>
          <p:sp>
            <p:nvSpPr>
              <p:cNvPr id="151" name="Oval 26" descr="This image is an icon of one person interacting with three people.">
                <a:extLst>
                  <a:ext uri="{FF2B5EF4-FFF2-40B4-BE49-F238E27FC236}">
                    <a16:creationId xmlns:a16="http://schemas.microsoft.com/office/drawing/2014/main" id="{6D2F1A86-D14A-46B2-9711-C3AE035A7D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9412" y="1395413"/>
                <a:ext cx="1273175" cy="1271588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BDFA34D3-A93A-4144-8B49-AA205E933364}"/>
                  </a:ext>
                </a:extLst>
              </p:cNvPr>
              <p:cNvGrpSpPr/>
              <p:nvPr/>
            </p:nvGrpSpPr>
            <p:grpSpPr>
              <a:xfrm>
                <a:off x="5781290" y="1569642"/>
                <a:ext cx="584970" cy="674403"/>
                <a:chOff x="2686050" y="2895601"/>
                <a:chExt cx="330200" cy="346075"/>
              </a:xfrm>
            </p:grpSpPr>
            <p:sp>
              <p:nvSpPr>
                <p:cNvPr id="153" name="Oval 309">
                  <a:extLst>
                    <a:ext uri="{FF2B5EF4-FFF2-40B4-BE49-F238E27FC236}">
                      <a16:creationId xmlns:a16="http://schemas.microsoft.com/office/drawing/2014/main" id="{06CC6C9C-6CB3-45EC-B08F-C863EC321D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54" name="Freeform 310">
                  <a:extLst>
                    <a:ext uri="{FF2B5EF4-FFF2-40B4-BE49-F238E27FC236}">
                      <a16:creationId xmlns:a16="http://schemas.microsoft.com/office/drawing/2014/main" id="{92DC68E7-3321-4EF2-9A0C-E29082A8C6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55" name="Oval 311">
                  <a:extLst>
                    <a:ext uri="{FF2B5EF4-FFF2-40B4-BE49-F238E27FC236}">
                      <a16:creationId xmlns:a16="http://schemas.microsoft.com/office/drawing/2014/main" id="{59D7D579-62C1-4070-BC9B-7E4F445473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56" name="Freeform 312">
                  <a:extLst>
                    <a:ext uri="{FF2B5EF4-FFF2-40B4-BE49-F238E27FC236}">
                      <a16:creationId xmlns:a16="http://schemas.microsoft.com/office/drawing/2014/main" id="{59BBEF40-297F-49D5-8FD0-A078550B5B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57" name="Oval 313">
                  <a:extLst>
                    <a:ext uri="{FF2B5EF4-FFF2-40B4-BE49-F238E27FC236}">
                      <a16:creationId xmlns:a16="http://schemas.microsoft.com/office/drawing/2014/main" id="{9FA19910-54FA-415C-A1E1-A28B419433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58" name="Freeform 314">
                  <a:extLst>
                    <a:ext uri="{FF2B5EF4-FFF2-40B4-BE49-F238E27FC236}">
                      <a16:creationId xmlns:a16="http://schemas.microsoft.com/office/drawing/2014/main" id="{B540CD0D-62A1-4AFC-8F82-09B62D3CCD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59" name="Oval 315">
                  <a:extLst>
                    <a:ext uri="{FF2B5EF4-FFF2-40B4-BE49-F238E27FC236}">
                      <a16:creationId xmlns:a16="http://schemas.microsoft.com/office/drawing/2014/main" id="{AD66BED2-2CE1-4C13-A5C3-03245374A2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60" name="Freeform 316">
                  <a:extLst>
                    <a:ext uri="{FF2B5EF4-FFF2-40B4-BE49-F238E27FC236}">
                      <a16:creationId xmlns:a16="http://schemas.microsoft.com/office/drawing/2014/main" id="{D6F14CF2-F036-4409-9C60-4C8CBA11BB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61" name="Oval 317">
                  <a:extLst>
                    <a:ext uri="{FF2B5EF4-FFF2-40B4-BE49-F238E27FC236}">
                      <a16:creationId xmlns:a16="http://schemas.microsoft.com/office/drawing/2014/main" id="{E5BB56CF-44E3-4F79-973E-49E42C54B2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62" name="Freeform 318">
                  <a:extLst>
                    <a:ext uri="{FF2B5EF4-FFF2-40B4-BE49-F238E27FC236}">
                      <a16:creationId xmlns:a16="http://schemas.microsoft.com/office/drawing/2014/main" id="{9D52053E-DD55-44C1-BE4B-D698BAFA40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64" name="Freeform 319">
                  <a:extLst>
                    <a:ext uri="{FF2B5EF4-FFF2-40B4-BE49-F238E27FC236}">
                      <a16:creationId xmlns:a16="http://schemas.microsoft.com/office/drawing/2014/main" id="{A72A349D-C297-4CA5-9677-37715CF937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65" name="Line 320">
                  <a:extLst>
                    <a:ext uri="{FF2B5EF4-FFF2-40B4-BE49-F238E27FC236}">
                      <a16:creationId xmlns:a16="http://schemas.microsoft.com/office/drawing/2014/main" id="{B62C65FF-9A56-4C18-9C68-3C6122A377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932DF79B-A421-4499-B501-EE3263D4768F}"/>
                </a:ext>
              </a:extLst>
            </p:cNvPr>
            <p:cNvGrpSpPr/>
            <p:nvPr/>
          </p:nvGrpSpPr>
          <p:grpSpPr>
            <a:xfrm>
              <a:off x="900224" y="4324203"/>
              <a:ext cx="286013" cy="314614"/>
              <a:chOff x="3398838" y="2895601"/>
              <a:chExt cx="346075" cy="346075"/>
            </a:xfrm>
          </p:grpSpPr>
          <p:sp>
            <p:nvSpPr>
              <p:cNvPr id="137" name="Freeform 49">
                <a:extLst>
                  <a:ext uri="{FF2B5EF4-FFF2-40B4-BE49-F238E27FC236}">
                    <a16:creationId xmlns:a16="http://schemas.microsoft.com/office/drawing/2014/main" id="{C3A24055-59E1-481F-8865-8A3CD82D33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8" name="Freeform 50">
                <a:extLst>
                  <a:ext uri="{FF2B5EF4-FFF2-40B4-BE49-F238E27FC236}">
                    <a16:creationId xmlns:a16="http://schemas.microsoft.com/office/drawing/2014/main" id="{23D80358-BEDE-4F4C-876C-526678068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9" name="Oval 51">
                <a:extLst>
                  <a:ext uri="{FF2B5EF4-FFF2-40B4-BE49-F238E27FC236}">
                    <a16:creationId xmlns:a16="http://schemas.microsoft.com/office/drawing/2014/main" id="{0B6D560B-F217-48F2-A533-9206768CE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0" name="Freeform 52">
                <a:extLst>
                  <a:ext uri="{FF2B5EF4-FFF2-40B4-BE49-F238E27FC236}">
                    <a16:creationId xmlns:a16="http://schemas.microsoft.com/office/drawing/2014/main" id="{23DABA18-53DE-4A86-B9EF-F508B5183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1" name="Freeform 53">
                <a:extLst>
                  <a:ext uri="{FF2B5EF4-FFF2-40B4-BE49-F238E27FC236}">
                    <a16:creationId xmlns:a16="http://schemas.microsoft.com/office/drawing/2014/main" id="{EBE7970C-6C26-4CC5-BDD5-BC88D7F05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2" name="Freeform 54">
                <a:extLst>
                  <a:ext uri="{FF2B5EF4-FFF2-40B4-BE49-F238E27FC236}">
                    <a16:creationId xmlns:a16="http://schemas.microsoft.com/office/drawing/2014/main" id="{A9A29DEF-8699-420C-9F78-C8D91D741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3" name="Oval 55">
                <a:extLst>
                  <a:ext uri="{FF2B5EF4-FFF2-40B4-BE49-F238E27FC236}">
                    <a16:creationId xmlns:a16="http://schemas.microsoft.com/office/drawing/2014/main" id="{F33AD62D-F46F-4223-AD31-2FA85582C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4" name="Freeform 56">
                <a:extLst>
                  <a:ext uri="{FF2B5EF4-FFF2-40B4-BE49-F238E27FC236}">
                    <a16:creationId xmlns:a16="http://schemas.microsoft.com/office/drawing/2014/main" id="{8A46BDBA-1B1F-41EE-8947-63AE0652A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5" name="Freeform 57">
                <a:extLst>
                  <a:ext uri="{FF2B5EF4-FFF2-40B4-BE49-F238E27FC236}">
                    <a16:creationId xmlns:a16="http://schemas.microsoft.com/office/drawing/2014/main" id="{B25E31C6-BE94-4CA5-B2DA-0EB33BD0F4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6" name="Freeform 58">
                <a:extLst>
                  <a:ext uri="{FF2B5EF4-FFF2-40B4-BE49-F238E27FC236}">
                    <a16:creationId xmlns:a16="http://schemas.microsoft.com/office/drawing/2014/main" id="{AB67A623-1AD7-4DA1-9971-DC475221F4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7" name="Oval 59">
                <a:extLst>
                  <a:ext uri="{FF2B5EF4-FFF2-40B4-BE49-F238E27FC236}">
                    <a16:creationId xmlns:a16="http://schemas.microsoft.com/office/drawing/2014/main" id="{9DA0B450-6779-4D8B-8769-7DF10F46D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8" name="Freeform 60">
                <a:extLst>
                  <a:ext uri="{FF2B5EF4-FFF2-40B4-BE49-F238E27FC236}">
                    <a16:creationId xmlns:a16="http://schemas.microsoft.com/office/drawing/2014/main" id="{1D263B05-B756-489F-9580-F097270389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9" name="Line 61">
                <a:extLst>
                  <a:ext uri="{FF2B5EF4-FFF2-40B4-BE49-F238E27FC236}">
                    <a16:creationId xmlns:a16="http://schemas.microsoft.com/office/drawing/2014/main" id="{9616AB02-53F9-4891-AB43-B06F346A60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0" name="Line 62">
                <a:extLst>
                  <a:ext uri="{FF2B5EF4-FFF2-40B4-BE49-F238E27FC236}">
                    <a16:creationId xmlns:a16="http://schemas.microsoft.com/office/drawing/2014/main" id="{546A8E1A-0FE2-4AEC-BD1A-F06182C55E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303C2D24-ED4A-485A-B6ED-B19DA9B431E8}"/>
                </a:ext>
              </a:extLst>
            </p:cNvPr>
            <p:cNvGrpSpPr/>
            <p:nvPr/>
          </p:nvGrpSpPr>
          <p:grpSpPr>
            <a:xfrm>
              <a:off x="923939" y="5237630"/>
              <a:ext cx="247965" cy="259773"/>
              <a:chOff x="4864100" y="2895601"/>
              <a:chExt cx="300038" cy="285750"/>
            </a:xfrm>
          </p:grpSpPr>
          <p:sp>
            <p:nvSpPr>
              <p:cNvPr id="128" name="Freeform 258">
                <a:extLst>
                  <a:ext uri="{FF2B5EF4-FFF2-40B4-BE49-F238E27FC236}">
                    <a16:creationId xmlns:a16="http://schemas.microsoft.com/office/drawing/2014/main" id="{36096A8A-CBE5-4C5A-893E-F53C41CAEC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9" name="Freeform 259">
                <a:extLst>
                  <a:ext uri="{FF2B5EF4-FFF2-40B4-BE49-F238E27FC236}">
                    <a16:creationId xmlns:a16="http://schemas.microsoft.com/office/drawing/2014/main" id="{8D0ED74F-FCC3-41EA-95C5-0CCC69065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0" name="Freeform 260">
                <a:extLst>
                  <a:ext uri="{FF2B5EF4-FFF2-40B4-BE49-F238E27FC236}">
                    <a16:creationId xmlns:a16="http://schemas.microsoft.com/office/drawing/2014/main" id="{8518FEDF-A740-44B8-95FC-0C975E9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1" name="Line 261">
                <a:extLst>
                  <a:ext uri="{FF2B5EF4-FFF2-40B4-BE49-F238E27FC236}">
                    <a16:creationId xmlns:a16="http://schemas.microsoft.com/office/drawing/2014/main" id="{4DB97653-2059-435C-8A42-8D897CEC73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2" name="Line 262">
                <a:extLst>
                  <a:ext uri="{FF2B5EF4-FFF2-40B4-BE49-F238E27FC236}">
                    <a16:creationId xmlns:a16="http://schemas.microsoft.com/office/drawing/2014/main" id="{25B09F68-A2ED-4F8F-8908-AEBBE965D1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3" name="Line 263">
                <a:extLst>
                  <a:ext uri="{FF2B5EF4-FFF2-40B4-BE49-F238E27FC236}">
                    <a16:creationId xmlns:a16="http://schemas.microsoft.com/office/drawing/2014/main" id="{C96F4728-2559-4B22-9A74-C6A56F24EA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134" name="Oval 264">
                <a:extLst>
                  <a:ext uri="{FF2B5EF4-FFF2-40B4-BE49-F238E27FC236}">
                    <a16:creationId xmlns:a16="http://schemas.microsoft.com/office/drawing/2014/main" id="{F54195D9-8471-4A22-9B9D-53E1FC471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5" name="Oval 265">
                <a:extLst>
                  <a:ext uri="{FF2B5EF4-FFF2-40B4-BE49-F238E27FC236}">
                    <a16:creationId xmlns:a16="http://schemas.microsoft.com/office/drawing/2014/main" id="{4C8F1C5F-69DA-4657-93B0-ED9E5EDAE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6" name="Oval 266">
                <a:extLst>
                  <a:ext uri="{FF2B5EF4-FFF2-40B4-BE49-F238E27FC236}">
                    <a16:creationId xmlns:a16="http://schemas.microsoft.com/office/drawing/2014/main" id="{A49CAD83-6FFB-4179-9144-7F2DC9DA8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80CC090F-4CFC-4FE4-A21B-903D2B8EF8E8}"/>
                </a:ext>
              </a:extLst>
            </p:cNvPr>
            <p:cNvGrpSpPr/>
            <p:nvPr/>
          </p:nvGrpSpPr>
          <p:grpSpPr>
            <a:xfrm>
              <a:off x="1636214" y="3489300"/>
              <a:ext cx="3908243" cy="198582"/>
              <a:chOff x="1636214" y="3195950"/>
              <a:chExt cx="2421165" cy="88596"/>
            </a:xfrm>
          </p:grpSpPr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C444F540-FF69-427C-96F5-CB7FE21EF1E0}"/>
                  </a:ext>
                </a:extLst>
              </p:cNvPr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20ECEFAE-3C5D-475F-B051-80B66F8AE7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636215" y="3195950"/>
                <a:ext cx="1458429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1977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527814" y="2591246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Questions??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339331" y="6310272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latin typeface="+mj-lt"/>
              </a:rPr>
              <a:t>Let Data Lead The Way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</p:spTree>
    <p:extLst>
      <p:ext uri="{BB962C8B-B14F-4D97-AF65-F5344CB8AC3E}">
        <p14:creationId xmlns:p14="http://schemas.microsoft.com/office/powerpoint/2010/main" val="3249082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lang="en-US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2" y="5358396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latin typeface="+mj-lt"/>
              </a:rPr>
              <a:t>Let Data Lead The Way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5" name="Group 4" descr="This image is an icon of three human beings. ">
            <a:extLst>
              <a:ext uri="{FF2B5EF4-FFF2-40B4-BE49-F238E27FC236}">
                <a16:creationId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791651" y="3549996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Freeform 35">
              <a:extLst>
                <a:ext uri="{FF2B5EF4-FFF2-40B4-BE49-F238E27FC236}">
                  <a16:creationId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" name="Freeform 36">
              <a:extLst>
                <a:ext uri="{FF2B5EF4-FFF2-40B4-BE49-F238E27FC236}">
                  <a16:creationId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Freeform 37">
              <a:extLst>
                <a:ext uri="{FF2B5EF4-FFF2-40B4-BE49-F238E27FC236}">
                  <a16:creationId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Freeform 38">
              <a:extLst>
                <a:ext uri="{FF2B5EF4-FFF2-40B4-BE49-F238E27FC236}">
                  <a16:creationId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Freeform 39">
              <a:extLst>
                <a:ext uri="{FF2B5EF4-FFF2-40B4-BE49-F238E27FC236}">
                  <a16:creationId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Freeform 40">
              <a:extLst>
                <a:ext uri="{FF2B5EF4-FFF2-40B4-BE49-F238E27FC236}">
                  <a16:creationId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Freeform 41">
              <a:extLst>
                <a:ext uri="{FF2B5EF4-FFF2-40B4-BE49-F238E27FC236}">
                  <a16:creationId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3" name="Freeform 42">
              <a:extLst>
                <a:ext uri="{FF2B5EF4-FFF2-40B4-BE49-F238E27FC236}">
                  <a16:creationId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Freeform 43">
              <a:extLst>
                <a:ext uri="{FF2B5EF4-FFF2-40B4-BE49-F238E27FC236}">
                  <a16:creationId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</p:spTree>
    <p:extLst>
      <p:ext uri="{BB962C8B-B14F-4D97-AF65-F5344CB8AC3E}">
        <p14:creationId xmlns:p14="http://schemas.microsoft.com/office/powerpoint/2010/main" val="1924209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527814" y="2591246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Appendix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339331" y="6310272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latin typeface="+mj-lt"/>
              </a:rPr>
              <a:t>Let Data Lead The Way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</p:spTree>
    <p:extLst>
      <p:ext uri="{BB962C8B-B14F-4D97-AF65-F5344CB8AC3E}">
        <p14:creationId xmlns:p14="http://schemas.microsoft.com/office/powerpoint/2010/main" val="4083824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BF4EEF-85D6-4605-A39E-FEAE0850E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442912"/>
            <a:ext cx="886777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80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724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  <a:endParaRPr 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3" y="1984986"/>
            <a:ext cx="4201583" cy="3516260"/>
            <a:chOff x="518433" y="1795220"/>
            <a:chExt cx="4201583" cy="351626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795220"/>
              <a:ext cx="4185433" cy="259198"/>
              <a:chOff x="518433" y="1954297"/>
              <a:chExt cx="4185433" cy="259198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67671" y="1954297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Business Objectives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905489"/>
              <a:ext cx="4185433" cy="258051"/>
              <a:chOff x="518433" y="2847627"/>
              <a:chExt cx="4185433" cy="258051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67671" y="2859457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Data Source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988856"/>
              <a:ext cx="4185432" cy="256056"/>
              <a:chOff x="518433" y="3727980"/>
              <a:chExt cx="4185432" cy="256056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67670" y="3737815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Methodology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5065259"/>
              <a:ext cx="4201583" cy="246221"/>
              <a:chOff x="518433" y="4601370"/>
              <a:chExt cx="4201583" cy="246221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83821" y="4601370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Evaluation / Results</a:t>
                </a:r>
              </a:p>
            </p:txBody>
          </p:sp>
        </p:grp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9ED6EC5-EDC0-46B2-AAFE-BBF926781E4B}"/>
              </a:ext>
            </a:extLst>
          </p:cNvPr>
          <p:cNvSpPr/>
          <p:nvPr/>
        </p:nvSpPr>
        <p:spPr>
          <a:xfrm>
            <a:off x="544810" y="590761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8B50ED-10E5-4F30-BA03-2726FA88783A}"/>
              </a:ext>
            </a:extLst>
          </p:cNvPr>
          <p:cNvSpPr/>
          <p:nvPr/>
        </p:nvSpPr>
        <p:spPr>
          <a:xfrm>
            <a:off x="1210198" y="5960805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i="0" dirty="0"/>
              <a:t>DDSAnalytics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200" dirty="0"/>
              <a:t>Business 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726781" y="1800992"/>
            <a:ext cx="28837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</a:rPr>
              <a:t>Understanding Turnover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726781" y="2274346"/>
            <a:ext cx="5369219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i="0" dirty="0"/>
              <a:t>Our team was tasked to conduct Exploratory Data Analysis [EDA] in order to under significant factors that may contribute to employee turnover.   A secondary task was to identify any other remarkable trends uncovered during the EDA.</a:t>
            </a:r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D732C95-5F88-4013-B13B-3A9F05760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6781" y="3429000"/>
            <a:ext cx="4817676" cy="2416471"/>
            <a:chOff x="726781" y="3291989"/>
            <a:chExt cx="4817676" cy="241647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AEFDBF9-3FF7-41D9-B79E-12A22F941417}"/>
                </a:ext>
              </a:extLst>
            </p:cNvPr>
            <p:cNvGrpSpPr/>
            <p:nvPr/>
          </p:nvGrpSpPr>
          <p:grpSpPr>
            <a:xfrm>
              <a:off x="755664" y="3291989"/>
              <a:ext cx="593945" cy="593205"/>
              <a:chOff x="5459412" y="1395413"/>
              <a:chExt cx="1273175" cy="1271588"/>
            </a:xfrm>
          </p:grpSpPr>
          <p:sp>
            <p:nvSpPr>
              <p:cNvPr id="7" name="Oval 26" descr="This image is an icon of one person interacting with three people.">
                <a:extLst>
                  <a:ext uri="{FF2B5EF4-FFF2-40B4-BE49-F238E27FC236}">
                    <a16:creationId xmlns:a16="http://schemas.microsoft.com/office/drawing/2014/main" id="{FBD1C069-BF74-4E4D-8790-D34807934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9412" y="1395413"/>
                <a:ext cx="1273175" cy="1271588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A14590B-EBFC-4E01-B049-4B69FD257C40}"/>
                  </a:ext>
                </a:extLst>
              </p:cNvPr>
              <p:cNvGrpSpPr/>
              <p:nvPr/>
            </p:nvGrpSpPr>
            <p:grpSpPr>
              <a:xfrm>
                <a:off x="5781290" y="1569642"/>
                <a:ext cx="584970" cy="674403"/>
                <a:chOff x="2686050" y="2895601"/>
                <a:chExt cx="330200" cy="346075"/>
              </a:xfrm>
            </p:grpSpPr>
            <p:sp>
              <p:nvSpPr>
                <p:cNvPr id="9" name="Oval 309">
                  <a:extLst>
                    <a:ext uri="{FF2B5EF4-FFF2-40B4-BE49-F238E27FC236}">
                      <a16:creationId xmlns:a16="http://schemas.microsoft.com/office/drawing/2014/main" id="{5AEEE69E-56A2-4F76-959B-DBA45C4FF3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" name="Freeform 310">
                  <a:extLst>
                    <a:ext uri="{FF2B5EF4-FFF2-40B4-BE49-F238E27FC236}">
                      <a16:creationId xmlns:a16="http://schemas.microsoft.com/office/drawing/2014/main" id="{874BDC66-65E6-4586-A008-2D699867B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1" name="Oval 311">
                  <a:extLst>
                    <a:ext uri="{FF2B5EF4-FFF2-40B4-BE49-F238E27FC236}">
                      <a16:creationId xmlns:a16="http://schemas.microsoft.com/office/drawing/2014/main" id="{4D348DD5-AFBE-4257-8F13-C20C20DF55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2" name="Freeform 312">
                  <a:extLst>
                    <a:ext uri="{FF2B5EF4-FFF2-40B4-BE49-F238E27FC236}">
                      <a16:creationId xmlns:a16="http://schemas.microsoft.com/office/drawing/2014/main" id="{E2A473D4-97EB-49F3-A0DB-6CFDF78C95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3" name="Oval 313">
                  <a:extLst>
                    <a:ext uri="{FF2B5EF4-FFF2-40B4-BE49-F238E27FC236}">
                      <a16:creationId xmlns:a16="http://schemas.microsoft.com/office/drawing/2014/main" id="{5B12A1CA-047F-4806-8B0F-48E54DD739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4" name="Freeform 314">
                  <a:extLst>
                    <a:ext uri="{FF2B5EF4-FFF2-40B4-BE49-F238E27FC236}">
                      <a16:creationId xmlns:a16="http://schemas.microsoft.com/office/drawing/2014/main" id="{6A6BCFB1-C475-4115-A2C4-A04DCB8A07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5" name="Oval 315">
                  <a:extLst>
                    <a:ext uri="{FF2B5EF4-FFF2-40B4-BE49-F238E27FC236}">
                      <a16:creationId xmlns:a16="http://schemas.microsoft.com/office/drawing/2014/main" id="{6D7D7898-AB23-44CF-B4B7-14134CAAC0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6" name="Freeform 316">
                  <a:extLst>
                    <a:ext uri="{FF2B5EF4-FFF2-40B4-BE49-F238E27FC236}">
                      <a16:creationId xmlns:a16="http://schemas.microsoft.com/office/drawing/2014/main" id="{D81FFC69-D74A-40D5-A6A1-41EE7BEDF1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7" name="Oval 317">
                  <a:extLst>
                    <a:ext uri="{FF2B5EF4-FFF2-40B4-BE49-F238E27FC236}">
                      <a16:creationId xmlns:a16="http://schemas.microsoft.com/office/drawing/2014/main" id="{F628086C-5658-4153-B087-AE51C20EA7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8" name="Freeform 318">
                  <a:extLst>
                    <a:ext uri="{FF2B5EF4-FFF2-40B4-BE49-F238E27FC236}">
                      <a16:creationId xmlns:a16="http://schemas.microsoft.com/office/drawing/2014/main" id="{6CB8EE4B-0598-47EC-88C7-44A258247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9" name="Freeform 319">
                  <a:extLst>
                    <a:ext uri="{FF2B5EF4-FFF2-40B4-BE49-F238E27FC236}">
                      <a16:creationId xmlns:a16="http://schemas.microsoft.com/office/drawing/2014/main" id="{722DB457-A03A-4844-B278-B3A7F306DF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0" name="Line 320">
                  <a:extLst>
                    <a:ext uri="{FF2B5EF4-FFF2-40B4-BE49-F238E27FC236}">
                      <a16:creationId xmlns:a16="http://schemas.microsoft.com/office/drawing/2014/main" id="{1343E704-6E14-43FA-A430-466A296211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358996A-EA88-48BC-9B83-DE3A74596973}"/>
                </a:ext>
              </a:extLst>
            </p:cNvPr>
            <p:cNvGrpSpPr/>
            <p:nvPr/>
          </p:nvGrpSpPr>
          <p:grpSpPr>
            <a:xfrm>
              <a:off x="726781" y="4174000"/>
              <a:ext cx="651710" cy="651710"/>
              <a:chOff x="3438525" y="2143125"/>
              <a:chExt cx="1397000" cy="1397000"/>
            </a:xfrm>
          </p:grpSpPr>
          <p:sp>
            <p:nvSpPr>
              <p:cNvPr id="22" name="Freeform 25" descr="This image is an icon of three people interacting. ">
                <a:extLst>
                  <a:ext uri="{FF2B5EF4-FFF2-40B4-BE49-F238E27FC236}">
                    <a16:creationId xmlns:a16="http://schemas.microsoft.com/office/drawing/2014/main" id="{40B3D9E3-FB50-4DB5-9EC1-B0A5C8747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8525" y="2143125"/>
                <a:ext cx="1397000" cy="1397000"/>
              </a:xfrm>
              <a:custGeom>
                <a:avLst/>
                <a:gdLst>
                  <a:gd name="T0" fmla="*/ 276 w 336"/>
                  <a:gd name="T1" fmla="*/ 276 h 336"/>
                  <a:gd name="T2" fmla="*/ 60 w 336"/>
                  <a:gd name="T3" fmla="*/ 276 h 336"/>
                  <a:gd name="T4" fmla="*/ 60 w 336"/>
                  <a:gd name="T5" fmla="*/ 60 h 336"/>
                  <a:gd name="T6" fmla="*/ 276 w 336"/>
                  <a:gd name="T7" fmla="*/ 60 h 336"/>
                  <a:gd name="T8" fmla="*/ 276 w 336"/>
                  <a:gd name="T9" fmla="*/ 27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336">
                    <a:moveTo>
                      <a:pt x="276" y="276"/>
                    </a:moveTo>
                    <a:cubicBezTo>
                      <a:pt x="217" y="336"/>
                      <a:pt x="120" y="336"/>
                      <a:pt x="60" y="276"/>
                    </a:cubicBezTo>
                    <a:cubicBezTo>
                      <a:pt x="0" y="217"/>
                      <a:pt x="0" y="120"/>
                      <a:pt x="60" y="60"/>
                    </a:cubicBezTo>
                    <a:cubicBezTo>
                      <a:pt x="120" y="0"/>
                      <a:pt x="217" y="0"/>
                      <a:pt x="276" y="60"/>
                    </a:cubicBezTo>
                    <a:cubicBezTo>
                      <a:pt x="336" y="120"/>
                      <a:pt x="336" y="217"/>
                      <a:pt x="276" y="2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80E448E9-8D3E-4E87-8BD9-BB0A5FCE4314}"/>
                  </a:ext>
                </a:extLst>
              </p:cNvPr>
              <p:cNvGrpSpPr/>
              <p:nvPr/>
            </p:nvGrpSpPr>
            <p:grpSpPr>
              <a:xfrm>
                <a:off x="3810316" y="2465099"/>
                <a:ext cx="613094" cy="674403"/>
                <a:chOff x="3398838" y="2895601"/>
                <a:chExt cx="346075" cy="346075"/>
              </a:xfrm>
            </p:grpSpPr>
            <p:sp>
              <p:nvSpPr>
                <p:cNvPr id="24" name="Freeform 49">
                  <a:extLst>
                    <a:ext uri="{FF2B5EF4-FFF2-40B4-BE49-F238E27FC236}">
                      <a16:creationId xmlns:a16="http://schemas.microsoft.com/office/drawing/2014/main" id="{900FD381-E04C-464E-9532-96CE76EC4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5" name="Freeform 50">
                  <a:extLst>
                    <a:ext uri="{FF2B5EF4-FFF2-40B4-BE49-F238E27FC236}">
                      <a16:creationId xmlns:a16="http://schemas.microsoft.com/office/drawing/2014/main" id="{0AAA747D-35DC-4EE0-9D32-BF78DC5D6F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6" name="Oval 51">
                  <a:extLst>
                    <a:ext uri="{FF2B5EF4-FFF2-40B4-BE49-F238E27FC236}">
                      <a16:creationId xmlns:a16="http://schemas.microsoft.com/office/drawing/2014/main" id="{503777B0-93DB-41FF-AF12-988F22D8EF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7" name="Freeform 52">
                  <a:extLst>
                    <a:ext uri="{FF2B5EF4-FFF2-40B4-BE49-F238E27FC236}">
                      <a16:creationId xmlns:a16="http://schemas.microsoft.com/office/drawing/2014/main" id="{5BECC3A3-CC8C-45CE-B1CA-43711BF0D2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8" name="Freeform 53">
                  <a:extLst>
                    <a:ext uri="{FF2B5EF4-FFF2-40B4-BE49-F238E27FC236}">
                      <a16:creationId xmlns:a16="http://schemas.microsoft.com/office/drawing/2014/main" id="{B5171D60-1DF1-499A-9F39-FC24C343EC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9" name="Freeform 54">
                  <a:extLst>
                    <a:ext uri="{FF2B5EF4-FFF2-40B4-BE49-F238E27FC236}">
                      <a16:creationId xmlns:a16="http://schemas.microsoft.com/office/drawing/2014/main" id="{CFD9B5F6-AFF8-4993-89AE-D69E672105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0" name="Oval 55">
                  <a:extLst>
                    <a:ext uri="{FF2B5EF4-FFF2-40B4-BE49-F238E27FC236}">
                      <a16:creationId xmlns:a16="http://schemas.microsoft.com/office/drawing/2014/main" id="{36BFA32B-FA26-4754-93F4-487DE832F5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1" name="Freeform 56">
                  <a:extLst>
                    <a:ext uri="{FF2B5EF4-FFF2-40B4-BE49-F238E27FC236}">
                      <a16:creationId xmlns:a16="http://schemas.microsoft.com/office/drawing/2014/main" id="{303EC14D-2E2D-4E85-BB11-A039F98B7A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2" name="Freeform 57">
                  <a:extLst>
                    <a:ext uri="{FF2B5EF4-FFF2-40B4-BE49-F238E27FC236}">
                      <a16:creationId xmlns:a16="http://schemas.microsoft.com/office/drawing/2014/main" id="{E13CAB86-D647-424D-B8CD-E02875AB75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3" name="Freeform 58">
                  <a:extLst>
                    <a:ext uri="{FF2B5EF4-FFF2-40B4-BE49-F238E27FC236}">
                      <a16:creationId xmlns:a16="http://schemas.microsoft.com/office/drawing/2014/main" id="{B7261918-764A-4F85-9EEF-5EB3BA32E0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4" name="Oval 59">
                  <a:extLst>
                    <a:ext uri="{FF2B5EF4-FFF2-40B4-BE49-F238E27FC236}">
                      <a16:creationId xmlns:a16="http://schemas.microsoft.com/office/drawing/2014/main" id="{0E109123-F859-4F4E-8CD0-F7BB960AF2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5" name="Freeform 60">
                  <a:extLst>
                    <a:ext uri="{FF2B5EF4-FFF2-40B4-BE49-F238E27FC236}">
                      <a16:creationId xmlns:a16="http://schemas.microsoft.com/office/drawing/2014/main" id="{4C0C0DDF-7D59-46B7-B96E-6172A73F8E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6" name="Line 61">
                  <a:extLst>
                    <a:ext uri="{FF2B5EF4-FFF2-40B4-BE49-F238E27FC236}">
                      <a16:creationId xmlns:a16="http://schemas.microsoft.com/office/drawing/2014/main" id="{B11953D6-9857-4A56-A60D-A53A04E59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7" name="Line 62">
                  <a:extLst>
                    <a:ext uri="{FF2B5EF4-FFF2-40B4-BE49-F238E27FC236}">
                      <a16:creationId xmlns:a16="http://schemas.microsoft.com/office/drawing/2014/main" id="{1C2A1C5E-D452-4250-A462-D29A31FF5C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E196388-4F72-4D90-94F1-AEE1648035B5}"/>
                </a:ext>
              </a:extLst>
            </p:cNvPr>
            <p:cNvGrpSpPr/>
            <p:nvPr/>
          </p:nvGrpSpPr>
          <p:grpSpPr>
            <a:xfrm>
              <a:off x="756034" y="5114515"/>
              <a:ext cx="593205" cy="593945"/>
              <a:chOff x="2690812" y="4162425"/>
              <a:chExt cx="1271588" cy="1273175"/>
            </a:xfrm>
          </p:grpSpPr>
          <p:sp>
            <p:nvSpPr>
              <p:cNvPr id="39" name="Oval 24" descr="This image is an icon of three people and a globe.">
                <a:extLst>
                  <a:ext uri="{FF2B5EF4-FFF2-40B4-BE49-F238E27FC236}">
                    <a16:creationId xmlns:a16="http://schemas.microsoft.com/office/drawing/2014/main" id="{037EDB3C-87C4-4FA9-9513-4A8E2BA33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812" y="4162425"/>
                <a:ext cx="1271588" cy="1273175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E4B96B-58FD-4E6A-AF13-C5020615E0FE}"/>
                  </a:ext>
                </a:extLst>
              </p:cNvPr>
              <p:cNvGrpSpPr/>
              <p:nvPr/>
            </p:nvGrpSpPr>
            <p:grpSpPr>
              <a:xfrm>
                <a:off x="3011359" y="4426329"/>
                <a:ext cx="610282" cy="674403"/>
                <a:chOff x="4841875" y="2895601"/>
                <a:chExt cx="344488" cy="346075"/>
              </a:xfrm>
            </p:grpSpPr>
            <p:sp>
              <p:nvSpPr>
                <p:cNvPr id="41" name="Freeform 258">
                  <a:extLst>
                    <a:ext uri="{FF2B5EF4-FFF2-40B4-BE49-F238E27FC236}">
                      <a16:creationId xmlns:a16="http://schemas.microsoft.com/office/drawing/2014/main" id="{9171BF0F-A8C1-40E4-8B5E-018BF66350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2" name="Freeform 259">
                  <a:extLst>
                    <a:ext uri="{FF2B5EF4-FFF2-40B4-BE49-F238E27FC236}">
                      <a16:creationId xmlns:a16="http://schemas.microsoft.com/office/drawing/2014/main" id="{B64E9334-097C-4CB9-9617-46C8650E4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3" name="Freeform 260">
                  <a:extLst>
                    <a:ext uri="{FF2B5EF4-FFF2-40B4-BE49-F238E27FC236}">
                      <a16:creationId xmlns:a16="http://schemas.microsoft.com/office/drawing/2014/main" id="{B9A1BA9E-445A-47A3-ADC3-32683BF486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4" name="Line 261">
                  <a:extLst>
                    <a:ext uri="{FF2B5EF4-FFF2-40B4-BE49-F238E27FC236}">
                      <a16:creationId xmlns:a16="http://schemas.microsoft.com/office/drawing/2014/main" id="{C3A77B5D-68B1-4090-BBC4-B0E5DCEC14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5" name="Line 262">
                  <a:extLst>
                    <a:ext uri="{FF2B5EF4-FFF2-40B4-BE49-F238E27FC236}">
                      <a16:creationId xmlns:a16="http://schemas.microsoft.com/office/drawing/2014/main" id="{1A7BA1EA-CD95-424F-8A0A-F35B3CB9BA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6" name="Line 263">
                  <a:extLst>
                    <a:ext uri="{FF2B5EF4-FFF2-40B4-BE49-F238E27FC236}">
                      <a16:creationId xmlns:a16="http://schemas.microsoft.com/office/drawing/2014/main" id="{31E345C1-BFCC-4770-880A-DBB426F702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/>
                </a:p>
              </p:txBody>
            </p:sp>
            <p:sp>
              <p:nvSpPr>
                <p:cNvPr id="47" name="Oval 264">
                  <a:extLst>
                    <a:ext uri="{FF2B5EF4-FFF2-40B4-BE49-F238E27FC236}">
                      <a16:creationId xmlns:a16="http://schemas.microsoft.com/office/drawing/2014/main" id="{19215AFA-FCFF-4C23-9FA1-5D129B00D1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8" name="Oval 265">
                  <a:extLst>
                    <a:ext uri="{FF2B5EF4-FFF2-40B4-BE49-F238E27FC236}">
                      <a16:creationId xmlns:a16="http://schemas.microsoft.com/office/drawing/2014/main" id="{BD2367C6-5620-4A86-9127-9FEB49685C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9" name="Oval 266">
                  <a:extLst>
                    <a:ext uri="{FF2B5EF4-FFF2-40B4-BE49-F238E27FC236}">
                      <a16:creationId xmlns:a16="http://schemas.microsoft.com/office/drawing/2014/main" id="{DAEB3F93-9D9D-4620-87D0-9DEB1033E9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50" name="Freeform 267">
                  <a:extLst>
                    <a:ext uri="{FF2B5EF4-FFF2-40B4-BE49-F238E27FC236}">
                      <a16:creationId xmlns:a16="http://schemas.microsoft.com/office/drawing/2014/main" id="{39E2F49B-9389-47F1-9AD1-A580B79C37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2F7507E-84C4-43E3-8F05-07666B4AA53B}"/>
                </a:ext>
              </a:extLst>
            </p:cNvPr>
            <p:cNvGrpSpPr/>
            <p:nvPr/>
          </p:nvGrpSpPr>
          <p:grpSpPr>
            <a:xfrm>
              <a:off x="1636214" y="3489300"/>
              <a:ext cx="3908243" cy="198582"/>
              <a:chOff x="1636214" y="3195950"/>
              <a:chExt cx="2421165" cy="88596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BCEB1F2F-367D-41AE-A066-F8669215D8F2}"/>
                  </a:ext>
                </a:extLst>
              </p:cNvPr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F7F9128D-E30C-4733-AE4B-3863B632A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636215" y="3195950"/>
                <a:ext cx="1458429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0891A01-8A14-486D-93D7-756C1B0A9EF0}"/>
                </a:ext>
              </a:extLst>
            </p:cNvPr>
            <p:cNvGrpSpPr/>
            <p:nvPr/>
          </p:nvGrpSpPr>
          <p:grpSpPr>
            <a:xfrm>
              <a:off x="1636214" y="4422278"/>
              <a:ext cx="3908243" cy="198582"/>
              <a:chOff x="1636214" y="3195950"/>
              <a:chExt cx="2421165" cy="88596"/>
            </a:xfrm>
          </p:grpSpPr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BEC06DD3-CCF5-4FA9-B6A5-88C2AD698D60}"/>
                  </a:ext>
                </a:extLst>
              </p:cNvPr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AD9B3B86-FE3B-4F92-A920-9858B368D4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636215" y="3195950"/>
                <a:ext cx="1458429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CB2CD80-A7D2-4E5E-8A6D-4BC684DF7BE1}"/>
                </a:ext>
              </a:extLst>
            </p:cNvPr>
            <p:cNvGrpSpPr/>
            <p:nvPr/>
          </p:nvGrpSpPr>
          <p:grpSpPr>
            <a:xfrm>
              <a:off x="1636214" y="5306795"/>
              <a:ext cx="3908243" cy="198582"/>
              <a:chOff x="1636214" y="3195950"/>
              <a:chExt cx="2421165" cy="88596"/>
            </a:xfrm>
          </p:grpSpPr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5819435B-AB91-4456-82A2-4B47BC037ACD}"/>
                  </a:ext>
                </a:extLst>
              </p:cNvPr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0DDE19D2-9433-4660-BEFC-0A90ABFBAC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636215" y="3195950"/>
                <a:ext cx="1458429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63" name="Picture 162" descr="This image is of two sets of hands putting puzzle pieces together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</p:spTree>
    <p:extLst>
      <p:ext uri="{BB962C8B-B14F-4D97-AF65-F5344CB8AC3E}">
        <p14:creationId xmlns:p14="http://schemas.microsoft.com/office/powerpoint/2010/main" val="105505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638C06D-F644-4B33-8858-D880F038F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3900" y="968477"/>
            <a:ext cx="5372100" cy="4921047"/>
            <a:chOff x="723900" y="968477"/>
            <a:chExt cx="5372100" cy="4921047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9F720D8-8BAF-4A0C-B2DC-8A1F1E0B2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" y="2968796"/>
              <a:ext cx="2319325" cy="2920728"/>
            </a:xfrm>
            <a:custGeom>
              <a:avLst/>
              <a:gdLst>
                <a:gd name="T0" fmla="*/ 378 w 709"/>
                <a:gd name="T1" fmla="*/ 376 h 893"/>
                <a:gd name="T2" fmla="*/ 198 w 709"/>
                <a:gd name="T3" fmla="*/ 0 h 893"/>
                <a:gd name="T4" fmla="*/ 0 w 709"/>
                <a:gd name="T5" fmla="*/ 397 h 893"/>
                <a:gd name="T6" fmla="*/ 497 w 709"/>
                <a:gd name="T7" fmla="*/ 893 h 893"/>
                <a:gd name="T8" fmla="*/ 709 w 709"/>
                <a:gd name="T9" fmla="*/ 845 h 893"/>
                <a:gd name="T10" fmla="*/ 526 w 709"/>
                <a:gd name="T11" fmla="*/ 485 h 893"/>
                <a:gd name="T12" fmla="*/ 378 w 709"/>
                <a:gd name="T13" fmla="*/ 37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378" y="376"/>
                  </a:moveTo>
                  <a:cubicBezTo>
                    <a:pt x="276" y="273"/>
                    <a:pt x="213" y="142"/>
                    <a:pt x="198" y="0"/>
                  </a:cubicBezTo>
                  <a:cubicBezTo>
                    <a:pt x="78" y="90"/>
                    <a:pt x="0" y="234"/>
                    <a:pt x="0" y="397"/>
                  </a:cubicBezTo>
                  <a:cubicBezTo>
                    <a:pt x="0" y="671"/>
                    <a:pt x="222" y="893"/>
                    <a:pt x="497" y="893"/>
                  </a:cubicBezTo>
                  <a:cubicBezTo>
                    <a:pt x="573" y="893"/>
                    <a:pt x="644" y="876"/>
                    <a:pt x="709" y="845"/>
                  </a:cubicBezTo>
                  <a:cubicBezTo>
                    <a:pt x="609" y="748"/>
                    <a:pt x="545" y="622"/>
                    <a:pt x="526" y="485"/>
                  </a:cubicBezTo>
                  <a:cubicBezTo>
                    <a:pt x="472" y="456"/>
                    <a:pt x="422" y="420"/>
                    <a:pt x="378" y="376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9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B8E7BA8-3BC1-4755-AE40-0C84D921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107" y="968477"/>
              <a:ext cx="3107685" cy="1546653"/>
            </a:xfrm>
            <a:custGeom>
              <a:avLst/>
              <a:gdLst>
                <a:gd name="T0" fmla="*/ 475 w 950"/>
                <a:gd name="T1" fmla="*/ 473 h 473"/>
                <a:gd name="T2" fmla="*/ 800 w 950"/>
                <a:gd name="T3" fmla="*/ 382 h 473"/>
                <a:gd name="T4" fmla="*/ 950 w 950"/>
                <a:gd name="T5" fmla="*/ 401 h 473"/>
                <a:gd name="T6" fmla="*/ 826 w 950"/>
                <a:gd name="T7" fmla="*/ 194 h 473"/>
                <a:gd name="T8" fmla="*/ 124 w 950"/>
                <a:gd name="T9" fmla="*/ 194 h 473"/>
                <a:gd name="T10" fmla="*/ 0 w 950"/>
                <a:gd name="T11" fmla="*/ 401 h 473"/>
                <a:gd name="T12" fmla="*/ 151 w 950"/>
                <a:gd name="T13" fmla="*/ 382 h 473"/>
                <a:gd name="T14" fmla="*/ 475 w 950"/>
                <a:gd name="T1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473">
                  <a:moveTo>
                    <a:pt x="475" y="473"/>
                  </a:moveTo>
                  <a:cubicBezTo>
                    <a:pt x="572" y="414"/>
                    <a:pt x="685" y="382"/>
                    <a:pt x="800" y="382"/>
                  </a:cubicBezTo>
                  <a:cubicBezTo>
                    <a:pt x="851" y="382"/>
                    <a:pt x="901" y="389"/>
                    <a:pt x="950" y="401"/>
                  </a:cubicBezTo>
                  <a:cubicBezTo>
                    <a:pt x="927" y="325"/>
                    <a:pt x="886" y="253"/>
                    <a:pt x="826" y="194"/>
                  </a:cubicBezTo>
                  <a:cubicBezTo>
                    <a:pt x="632" y="0"/>
                    <a:pt x="318" y="0"/>
                    <a:pt x="124" y="194"/>
                  </a:cubicBezTo>
                  <a:cubicBezTo>
                    <a:pt x="64" y="253"/>
                    <a:pt x="23" y="325"/>
                    <a:pt x="0" y="401"/>
                  </a:cubicBezTo>
                  <a:cubicBezTo>
                    <a:pt x="49" y="389"/>
                    <a:pt x="99" y="382"/>
                    <a:pt x="151" y="382"/>
                  </a:cubicBezTo>
                  <a:cubicBezTo>
                    <a:pt x="266" y="382"/>
                    <a:pt x="378" y="414"/>
                    <a:pt x="475" y="473"/>
                  </a:cubicBezTo>
                  <a:close/>
                </a:path>
              </a:pathLst>
            </a:custGeom>
            <a:gradFill>
              <a:gsLst>
                <a:gs pos="3000">
                  <a:srgbClr val="7CEFD8"/>
                </a:gs>
                <a:gs pos="13000">
                  <a:srgbClr val="6672E4"/>
                </a:gs>
                <a:gs pos="99000">
                  <a:srgbClr val="882BE5"/>
                </a:gs>
              </a:gsLst>
              <a:lin ang="6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3B6EAAE-1C2D-46EB-A473-3B6078DC2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968796"/>
              <a:ext cx="2319325" cy="2920728"/>
            </a:xfrm>
            <a:custGeom>
              <a:avLst/>
              <a:gdLst>
                <a:gd name="T0" fmla="*/ 511 w 709"/>
                <a:gd name="T1" fmla="*/ 0 h 893"/>
                <a:gd name="T2" fmla="*/ 331 w 709"/>
                <a:gd name="T3" fmla="*/ 376 h 893"/>
                <a:gd name="T4" fmla="*/ 183 w 709"/>
                <a:gd name="T5" fmla="*/ 485 h 893"/>
                <a:gd name="T6" fmla="*/ 0 w 709"/>
                <a:gd name="T7" fmla="*/ 845 h 893"/>
                <a:gd name="T8" fmla="*/ 213 w 709"/>
                <a:gd name="T9" fmla="*/ 893 h 893"/>
                <a:gd name="T10" fmla="*/ 709 w 709"/>
                <a:gd name="T11" fmla="*/ 397 h 893"/>
                <a:gd name="T12" fmla="*/ 511 w 709"/>
                <a:gd name="T13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511" y="0"/>
                  </a:moveTo>
                  <a:cubicBezTo>
                    <a:pt x="496" y="142"/>
                    <a:pt x="433" y="273"/>
                    <a:pt x="331" y="376"/>
                  </a:cubicBezTo>
                  <a:cubicBezTo>
                    <a:pt x="287" y="420"/>
                    <a:pt x="237" y="456"/>
                    <a:pt x="183" y="485"/>
                  </a:cubicBezTo>
                  <a:cubicBezTo>
                    <a:pt x="164" y="622"/>
                    <a:pt x="100" y="748"/>
                    <a:pt x="0" y="845"/>
                  </a:cubicBezTo>
                  <a:cubicBezTo>
                    <a:pt x="65" y="876"/>
                    <a:pt x="137" y="893"/>
                    <a:pt x="213" y="893"/>
                  </a:cubicBezTo>
                  <a:cubicBezTo>
                    <a:pt x="487" y="893"/>
                    <a:pt x="709" y="671"/>
                    <a:pt x="709" y="397"/>
                  </a:cubicBezTo>
                  <a:cubicBezTo>
                    <a:pt x="709" y="234"/>
                    <a:pt x="631" y="90"/>
                    <a:pt x="511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1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8" descr="This image is an icon of three people interacting. ">
              <a:extLst>
                <a:ext uri="{FF2B5EF4-FFF2-40B4-BE49-F238E27FC236}">
                  <a16:creationId xmlns:a16="http://schemas.microsoft.com/office/drawing/2014/main" id="{7BF3ACC0-B381-45FC-900F-55F46E5E7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022" y="4735092"/>
              <a:ext cx="984471" cy="758291"/>
            </a:xfrm>
            <a:custGeom>
              <a:avLst/>
              <a:gdLst>
                <a:gd name="T0" fmla="*/ 0 w 301"/>
                <a:gd name="T1" fmla="*/ 0 h 232"/>
                <a:gd name="T2" fmla="*/ 150 w 301"/>
                <a:gd name="T3" fmla="*/ 232 h 232"/>
                <a:gd name="T4" fmla="*/ 301 w 301"/>
                <a:gd name="T5" fmla="*/ 0 h 232"/>
                <a:gd name="T6" fmla="*/ 150 w 301"/>
                <a:gd name="T7" fmla="*/ 19 h 232"/>
                <a:gd name="T8" fmla="*/ 0 w 301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232">
                  <a:moveTo>
                    <a:pt x="0" y="0"/>
                  </a:moveTo>
                  <a:cubicBezTo>
                    <a:pt x="27" y="92"/>
                    <a:pt x="80" y="172"/>
                    <a:pt x="150" y="232"/>
                  </a:cubicBezTo>
                  <a:cubicBezTo>
                    <a:pt x="220" y="172"/>
                    <a:pt x="273" y="92"/>
                    <a:pt x="301" y="0"/>
                  </a:cubicBezTo>
                  <a:cubicBezTo>
                    <a:pt x="252" y="13"/>
                    <a:pt x="201" y="19"/>
                    <a:pt x="150" y="19"/>
                  </a:cubicBezTo>
                  <a:cubicBezTo>
                    <a:pt x="99" y="19"/>
                    <a:pt x="49" y="13"/>
                    <a:pt x="0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42000">
                  <a:srgbClr val="6672E4"/>
                </a:gs>
                <a:gs pos="0">
                  <a:srgbClr val="882BE5"/>
                </a:gs>
              </a:gsLst>
              <a:lin ang="5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9" descr="This image is an icon of three people and a symbol that represents connection to the internet.">
              <a:extLst>
                <a:ext uri="{FF2B5EF4-FFF2-40B4-BE49-F238E27FC236}">
                  <a16:creationId xmlns:a16="http://schemas.microsoft.com/office/drawing/2014/main" id="{9E41B0EC-DA27-4BF7-891C-FC6D7EF3C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641947"/>
              <a:ext cx="1260332" cy="1406761"/>
            </a:xfrm>
            <a:custGeom>
              <a:avLst/>
              <a:gdLst>
                <a:gd name="T0" fmla="*/ 239 w 385"/>
                <a:gd name="T1" fmla="*/ 384 h 430"/>
                <a:gd name="T2" fmla="*/ 385 w 385"/>
                <a:gd name="T3" fmla="*/ 31 h 430"/>
                <a:gd name="T4" fmla="*/ 213 w 385"/>
                <a:gd name="T5" fmla="*/ 0 h 430"/>
                <a:gd name="T6" fmla="*/ 0 w 385"/>
                <a:gd name="T7" fmla="*/ 48 h 430"/>
                <a:gd name="T8" fmla="*/ 186 w 385"/>
                <a:gd name="T9" fmla="*/ 430 h 430"/>
                <a:gd name="T10" fmla="*/ 239 w 385"/>
                <a:gd name="T11" fmla="*/ 38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30">
                  <a:moveTo>
                    <a:pt x="239" y="384"/>
                  </a:moveTo>
                  <a:cubicBezTo>
                    <a:pt x="337" y="286"/>
                    <a:pt x="385" y="159"/>
                    <a:pt x="385" y="31"/>
                  </a:cubicBezTo>
                  <a:cubicBezTo>
                    <a:pt x="331" y="11"/>
                    <a:pt x="273" y="0"/>
                    <a:pt x="213" y="0"/>
                  </a:cubicBezTo>
                  <a:cubicBezTo>
                    <a:pt x="137" y="0"/>
                    <a:pt x="65" y="17"/>
                    <a:pt x="0" y="48"/>
                  </a:cubicBezTo>
                  <a:cubicBezTo>
                    <a:pt x="105" y="150"/>
                    <a:pt x="171" y="285"/>
                    <a:pt x="186" y="430"/>
                  </a:cubicBezTo>
                  <a:cubicBezTo>
                    <a:pt x="205" y="416"/>
                    <a:pt x="222" y="400"/>
                    <a:pt x="239" y="384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0" descr="This image is an icon of three people and a globe.">
              <a:extLst>
                <a:ext uri="{FF2B5EF4-FFF2-40B4-BE49-F238E27FC236}">
                  <a16:creationId xmlns:a16="http://schemas.microsoft.com/office/drawing/2014/main" id="{BDEE62C1-79C7-4BD6-99A1-2466D37A5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200" y="2641947"/>
              <a:ext cx="1259024" cy="1402839"/>
            </a:xfrm>
            <a:custGeom>
              <a:avLst/>
              <a:gdLst>
                <a:gd name="T0" fmla="*/ 173 w 385"/>
                <a:gd name="T1" fmla="*/ 0 h 429"/>
                <a:gd name="T2" fmla="*/ 1 w 385"/>
                <a:gd name="T3" fmla="*/ 31 h 429"/>
                <a:gd name="T4" fmla="*/ 146 w 385"/>
                <a:gd name="T5" fmla="*/ 384 h 429"/>
                <a:gd name="T6" fmla="*/ 199 w 385"/>
                <a:gd name="T7" fmla="*/ 429 h 429"/>
                <a:gd name="T8" fmla="*/ 385 w 385"/>
                <a:gd name="T9" fmla="*/ 48 h 429"/>
                <a:gd name="T10" fmla="*/ 173 w 385"/>
                <a:gd name="T11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29">
                  <a:moveTo>
                    <a:pt x="173" y="0"/>
                  </a:moveTo>
                  <a:cubicBezTo>
                    <a:pt x="112" y="0"/>
                    <a:pt x="54" y="11"/>
                    <a:pt x="1" y="31"/>
                  </a:cubicBezTo>
                  <a:cubicBezTo>
                    <a:pt x="0" y="159"/>
                    <a:pt x="49" y="286"/>
                    <a:pt x="146" y="384"/>
                  </a:cubicBezTo>
                  <a:cubicBezTo>
                    <a:pt x="163" y="400"/>
                    <a:pt x="181" y="416"/>
                    <a:pt x="199" y="429"/>
                  </a:cubicBezTo>
                  <a:cubicBezTo>
                    <a:pt x="215" y="285"/>
                    <a:pt x="280" y="150"/>
                    <a:pt x="385" y="48"/>
                  </a:cubicBezTo>
                  <a:cubicBezTo>
                    <a:pt x="320" y="17"/>
                    <a:pt x="249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1" descr="This image is an icon of four people interacting. ">
              <a:extLst>
                <a:ext uri="{FF2B5EF4-FFF2-40B4-BE49-F238E27FC236}">
                  <a16:creationId xmlns:a16="http://schemas.microsoft.com/office/drawing/2014/main" id="{C8436027-C518-481B-BDB7-763A96442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115" y="3038089"/>
              <a:ext cx="1125670" cy="1333546"/>
            </a:xfrm>
            <a:custGeom>
              <a:avLst/>
              <a:gdLst>
                <a:gd name="T0" fmla="*/ 344 w 344"/>
                <a:gd name="T1" fmla="*/ 376 h 408"/>
                <a:gd name="T2" fmla="*/ 344 w 344"/>
                <a:gd name="T3" fmla="*/ 377 h 408"/>
                <a:gd name="T4" fmla="*/ 323 w 344"/>
                <a:gd name="T5" fmla="*/ 385 h 408"/>
                <a:gd name="T6" fmla="*/ 282 w 344"/>
                <a:gd name="T7" fmla="*/ 396 h 408"/>
                <a:gd name="T8" fmla="*/ 277 w 344"/>
                <a:gd name="T9" fmla="*/ 397 h 408"/>
                <a:gd name="T10" fmla="*/ 218 w 344"/>
                <a:gd name="T11" fmla="*/ 406 h 408"/>
                <a:gd name="T12" fmla="*/ 217 w 344"/>
                <a:gd name="T13" fmla="*/ 406 h 408"/>
                <a:gd name="T14" fmla="*/ 214 w 344"/>
                <a:gd name="T15" fmla="*/ 406 h 408"/>
                <a:gd name="T16" fmla="*/ 172 w 344"/>
                <a:gd name="T17" fmla="*/ 408 h 408"/>
                <a:gd name="T18" fmla="*/ 128 w 344"/>
                <a:gd name="T19" fmla="*/ 406 h 408"/>
                <a:gd name="T20" fmla="*/ 127 w 344"/>
                <a:gd name="T21" fmla="*/ 406 h 408"/>
                <a:gd name="T22" fmla="*/ 64 w 344"/>
                <a:gd name="T23" fmla="*/ 396 h 408"/>
                <a:gd name="T24" fmla="*/ 62 w 344"/>
                <a:gd name="T25" fmla="*/ 396 h 408"/>
                <a:gd name="T26" fmla="*/ 0 w 344"/>
                <a:gd name="T27" fmla="*/ 377 h 408"/>
                <a:gd name="T28" fmla="*/ 0 w 344"/>
                <a:gd name="T29" fmla="*/ 376 h 408"/>
                <a:gd name="T30" fmla="*/ 4 w 344"/>
                <a:gd name="T31" fmla="*/ 313 h 408"/>
                <a:gd name="T32" fmla="*/ 17 w 344"/>
                <a:gd name="T33" fmla="*/ 249 h 408"/>
                <a:gd name="T34" fmla="*/ 86 w 344"/>
                <a:gd name="T35" fmla="*/ 97 h 408"/>
                <a:gd name="T36" fmla="*/ 126 w 344"/>
                <a:gd name="T37" fmla="*/ 46 h 408"/>
                <a:gd name="T38" fmla="*/ 172 w 344"/>
                <a:gd name="T39" fmla="*/ 0 h 408"/>
                <a:gd name="T40" fmla="*/ 218 w 344"/>
                <a:gd name="T41" fmla="*/ 46 h 408"/>
                <a:gd name="T42" fmla="*/ 258 w 344"/>
                <a:gd name="T43" fmla="*/ 97 h 408"/>
                <a:gd name="T44" fmla="*/ 327 w 344"/>
                <a:gd name="T45" fmla="*/ 249 h 408"/>
                <a:gd name="T46" fmla="*/ 340 w 344"/>
                <a:gd name="T47" fmla="*/ 313 h 408"/>
                <a:gd name="T48" fmla="*/ 344 w 344"/>
                <a:gd name="T49" fmla="*/ 37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4" h="408">
                  <a:moveTo>
                    <a:pt x="344" y="376"/>
                  </a:moveTo>
                  <a:cubicBezTo>
                    <a:pt x="344" y="377"/>
                    <a:pt x="344" y="377"/>
                    <a:pt x="344" y="377"/>
                  </a:cubicBezTo>
                  <a:cubicBezTo>
                    <a:pt x="337" y="380"/>
                    <a:pt x="330" y="382"/>
                    <a:pt x="323" y="385"/>
                  </a:cubicBezTo>
                  <a:cubicBezTo>
                    <a:pt x="309" y="389"/>
                    <a:pt x="296" y="393"/>
                    <a:pt x="282" y="396"/>
                  </a:cubicBezTo>
                  <a:cubicBezTo>
                    <a:pt x="280" y="396"/>
                    <a:pt x="279" y="396"/>
                    <a:pt x="277" y="397"/>
                  </a:cubicBezTo>
                  <a:cubicBezTo>
                    <a:pt x="258" y="401"/>
                    <a:pt x="238" y="404"/>
                    <a:pt x="218" y="406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6" y="406"/>
                    <a:pt x="215" y="406"/>
                    <a:pt x="214" y="406"/>
                  </a:cubicBezTo>
                  <a:cubicBezTo>
                    <a:pt x="200" y="407"/>
                    <a:pt x="186" y="408"/>
                    <a:pt x="172" y="408"/>
                  </a:cubicBezTo>
                  <a:cubicBezTo>
                    <a:pt x="158" y="408"/>
                    <a:pt x="143" y="407"/>
                    <a:pt x="128" y="406"/>
                  </a:cubicBezTo>
                  <a:cubicBezTo>
                    <a:pt x="128" y="406"/>
                    <a:pt x="127" y="406"/>
                    <a:pt x="127" y="406"/>
                  </a:cubicBezTo>
                  <a:cubicBezTo>
                    <a:pt x="106" y="404"/>
                    <a:pt x="85" y="401"/>
                    <a:pt x="64" y="396"/>
                  </a:cubicBezTo>
                  <a:cubicBezTo>
                    <a:pt x="63" y="396"/>
                    <a:pt x="63" y="396"/>
                    <a:pt x="62" y="396"/>
                  </a:cubicBezTo>
                  <a:cubicBezTo>
                    <a:pt x="41" y="391"/>
                    <a:pt x="21" y="385"/>
                    <a:pt x="0" y="377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54"/>
                    <a:pt x="2" y="333"/>
                    <a:pt x="4" y="313"/>
                  </a:cubicBezTo>
                  <a:cubicBezTo>
                    <a:pt x="7" y="291"/>
                    <a:pt x="11" y="270"/>
                    <a:pt x="17" y="249"/>
                  </a:cubicBezTo>
                  <a:cubicBezTo>
                    <a:pt x="31" y="194"/>
                    <a:pt x="55" y="143"/>
                    <a:pt x="86" y="97"/>
                  </a:cubicBezTo>
                  <a:cubicBezTo>
                    <a:pt x="98" y="79"/>
                    <a:pt x="112" y="62"/>
                    <a:pt x="126" y="46"/>
                  </a:cubicBezTo>
                  <a:cubicBezTo>
                    <a:pt x="140" y="29"/>
                    <a:pt x="156" y="14"/>
                    <a:pt x="172" y="0"/>
                  </a:cubicBezTo>
                  <a:cubicBezTo>
                    <a:pt x="188" y="14"/>
                    <a:pt x="204" y="29"/>
                    <a:pt x="218" y="46"/>
                  </a:cubicBezTo>
                  <a:cubicBezTo>
                    <a:pt x="233" y="62"/>
                    <a:pt x="246" y="79"/>
                    <a:pt x="258" y="97"/>
                  </a:cubicBezTo>
                  <a:cubicBezTo>
                    <a:pt x="289" y="143"/>
                    <a:pt x="313" y="194"/>
                    <a:pt x="327" y="249"/>
                  </a:cubicBezTo>
                  <a:cubicBezTo>
                    <a:pt x="333" y="270"/>
                    <a:pt x="337" y="291"/>
                    <a:pt x="340" y="313"/>
                  </a:cubicBezTo>
                  <a:cubicBezTo>
                    <a:pt x="343" y="333"/>
                    <a:pt x="344" y="354"/>
                    <a:pt x="344" y="3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037B9F-F7D4-490B-B8D1-723E759320EF}"/>
                </a:ext>
              </a:extLst>
            </p:cNvPr>
            <p:cNvSpPr txBox="1"/>
            <p:nvPr/>
          </p:nvSpPr>
          <p:spPr>
            <a:xfrm>
              <a:off x="3162299" y="3906330"/>
              <a:ext cx="495302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bg1"/>
                  </a:solidFill>
                </a:rPr>
                <a:t>HR</a:t>
              </a:r>
              <a:br>
                <a:rPr lang="id-ID" sz="1200" dirty="0">
                  <a:solidFill>
                    <a:schemeClr val="bg1"/>
                  </a:solidFill>
                </a:rPr>
              </a:br>
              <a:r>
                <a:rPr lang="en-US" sz="900" dirty="0">
                  <a:solidFill>
                    <a:schemeClr val="bg1"/>
                  </a:solidFill>
                </a:rPr>
                <a:t>Data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32C0092-A5BE-4296-9B7E-73CA9D6A0C92}"/>
                </a:ext>
              </a:extLst>
            </p:cNvPr>
            <p:cNvGrpSpPr/>
            <p:nvPr/>
          </p:nvGrpSpPr>
          <p:grpSpPr>
            <a:xfrm>
              <a:off x="3260907" y="3450123"/>
              <a:ext cx="330200" cy="346075"/>
              <a:chOff x="2686050" y="2895601"/>
              <a:chExt cx="330200" cy="346075"/>
            </a:xfrm>
          </p:grpSpPr>
          <p:sp>
            <p:nvSpPr>
              <p:cNvPr id="91" name="Oval 309">
                <a:extLst>
                  <a:ext uri="{FF2B5EF4-FFF2-40B4-BE49-F238E27FC236}">
                    <a16:creationId xmlns:a16="http://schemas.microsoft.com/office/drawing/2014/main" id="{322943C5-DF07-4D19-80BE-A092E8DCD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2" name="Freeform 310">
                <a:extLst>
                  <a:ext uri="{FF2B5EF4-FFF2-40B4-BE49-F238E27FC236}">
                    <a16:creationId xmlns:a16="http://schemas.microsoft.com/office/drawing/2014/main" id="{AD6217C9-47FE-4784-97F3-BB1CEF6B0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3" name="Oval 311">
                <a:extLst>
                  <a:ext uri="{FF2B5EF4-FFF2-40B4-BE49-F238E27FC236}">
                    <a16:creationId xmlns:a16="http://schemas.microsoft.com/office/drawing/2014/main" id="{145614E0-2CF6-4018-A29C-347103CC1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4" name="Freeform 312">
                <a:extLst>
                  <a:ext uri="{FF2B5EF4-FFF2-40B4-BE49-F238E27FC236}">
                    <a16:creationId xmlns:a16="http://schemas.microsoft.com/office/drawing/2014/main" id="{C15930DF-7C04-43B8-94F3-9A62A91A3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5" name="Oval 313">
                <a:extLst>
                  <a:ext uri="{FF2B5EF4-FFF2-40B4-BE49-F238E27FC236}">
                    <a16:creationId xmlns:a16="http://schemas.microsoft.com/office/drawing/2014/main" id="{C37FB908-4B07-487A-8AE5-2C93E1AF8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6" name="Freeform 314">
                <a:extLst>
                  <a:ext uri="{FF2B5EF4-FFF2-40B4-BE49-F238E27FC236}">
                    <a16:creationId xmlns:a16="http://schemas.microsoft.com/office/drawing/2014/main" id="{B3C647A5-00EF-45D7-A795-5CC541EFF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7" name="Oval 315">
                <a:extLst>
                  <a:ext uri="{FF2B5EF4-FFF2-40B4-BE49-F238E27FC236}">
                    <a16:creationId xmlns:a16="http://schemas.microsoft.com/office/drawing/2014/main" id="{8E007759-5FF7-4D0A-A475-0EAD05E96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8" name="Freeform 316">
                <a:extLst>
                  <a:ext uri="{FF2B5EF4-FFF2-40B4-BE49-F238E27FC236}">
                    <a16:creationId xmlns:a16="http://schemas.microsoft.com/office/drawing/2014/main" id="{42BF9E91-C3D1-479E-A251-AD54A926B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9" name="Oval 317">
                <a:extLst>
                  <a:ext uri="{FF2B5EF4-FFF2-40B4-BE49-F238E27FC236}">
                    <a16:creationId xmlns:a16="http://schemas.microsoft.com/office/drawing/2014/main" id="{FE52E745-A552-4F06-9535-C6C622D93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0" name="Freeform 318">
                <a:extLst>
                  <a:ext uri="{FF2B5EF4-FFF2-40B4-BE49-F238E27FC236}">
                    <a16:creationId xmlns:a16="http://schemas.microsoft.com/office/drawing/2014/main" id="{A9F3F5BA-CD89-43EF-82A6-14201A89D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1" name="Freeform 319">
                <a:extLst>
                  <a:ext uri="{FF2B5EF4-FFF2-40B4-BE49-F238E27FC236}">
                    <a16:creationId xmlns:a16="http://schemas.microsoft.com/office/drawing/2014/main" id="{0C1B8AEB-E335-4D8B-8846-5975E8B3D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2" name="Line 320">
                <a:extLst>
                  <a:ext uri="{FF2B5EF4-FFF2-40B4-BE49-F238E27FC236}">
                    <a16:creationId xmlns:a16="http://schemas.microsoft.com/office/drawing/2014/main" id="{625F2B4F-F75B-4093-862F-865FC16AB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1E38458-8F3E-4314-9FA8-DC2B0EBB7E33}"/>
                </a:ext>
              </a:extLst>
            </p:cNvPr>
            <p:cNvGrpSpPr/>
            <p:nvPr/>
          </p:nvGrpSpPr>
          <p:grpSpPr>
            <a:xfrm>
              <a:off x="3211694" y="4933877"/>
              <a:ext cx="346075" cy="346075"/>
              <a:chOff x="3398838" y="2895601"/>
              <a:chExt cx="346075" cy="346075"/>
            </a:xfrm>
          </p:grpSpPr>
          <p:sp>
            <p:nvSpPr>
              <p:cNvPr id="75" name="Freeform 49">
                <a:extLst>
                  <a:ext uri="{FF2B5EF4-FFF2-40B4-BE49-F238E27FC236}">
                    <a16:creationId xmlns:a16="http://schemas.microsoft.com/office/drawing/2014/main" id="{52F6AE15-148B-4DD3-9B33-E89085198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6" name="Freeform 50">
                <a:extLst>
                  <a:ext uri="{FF2B5EF4-FFF2-40B4-BE49-F238E27FC236}">
                    <a16:creationId xmlns:a16="http://schemas.microsoft.com/office/drawing/2014/main" id="{B7DF1EA3-5709-492C-BABE-F390B608B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7" name="Oval 51">
                <a:extLst>
                  <a:ext uri="{FF2B5EF4-FFF2-40B4-BE49-F238E27FC236}">
                    <a16:creationId xmlns:a16="http://schemas.microsoft.com/office/drawing/2014/main" id="{964C8E4A-6689-4008-A522-91B998379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8" name="Freeform 52">
                <a:extLst>
                  <a:ext uri="{FF2B5EF4-FFF2-40B4-BE49-F238E27FC236}">
                    <a16:creationId xmlns:a16="http://schemas.microsoft.com/office/drawing/2014/main" id="{DA8DEA77-BD29-4118-B9AB-E053B3495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9" name="Freeform 53">
                <a:extLst>
                  <a:ext uri="{FF2B5EF4-FFF2-40B4-BE49-F238E27FC236}">
                    <a16:creationId xmlns:a16="http://schemas.microsoft.com/office/drawing/2014/main" id="{7758711F-A5C0-4C30-A3B1-91B546014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0" name="Freeform 54">
                <a:extLst>
                  <a:ext uri="{FF2B5EF4-FFF2-40B4-BE49-F238E27FC236}">
                    <a16:creationId xmlns:a16="http://schemas.microsoft.com/office/drawing/2014/main" id="{A575C4B8-CC49-4D59-BC4B-A13D8D97A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1" name="Oval 55">
                <a:extLst>
                  <a:ext uri="{FF2B5EF4-FFF2-40B4-BE49-F238E27FC236}">
                    <a16:creationId xmlns:a16="http://schemas.microsoft.com/office/drawing/2014/main" id="{EE9FF2CA-A0D9-41EF-8A6D-06571B57B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2" name="Freeform 56">
                <a:extLst>
                  <a:ext uri="{FF2B5EF4-FFF2-40B4-BE49-F238E27FC236}">
                    <a16:creationId xmlns:a16="http://schemas.microsoft.com/office/drawing/2014/main" id="{74276568-12D5-4791-8AAE-E71301B35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3" name="Freeform 57">
                <a:extLst>
                  <a:ext uri="{FF2B5EF4-FFF2-40B4-BE49-F238E27FC236}">
                    <a16:creationId xmlns:a16="http://schemas.microsoft.com/office/drawing/2014/main" id="{36893D6E-C781-44C6-B4DB-BF8FDD3B4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4" name="Freeform 58">
                <a:extLst>
                  <a:ext uri="{FF2B5EF4-FFF2-40B4-BE49-F238E27FC236}">
                    <a16:creationId xmlns:a16="http://schemas.microsoft.com/office/drawing/2014/main" id="{E40B690B-BA0B-4EEC-A0CF-7DA3B2E43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5" name="Oval 59">
                <a:extLst>
                  <a:ext uri="{FF2B5EF4-FFF2-40B4-BE49-F238E27FC236}">
                    <a16:creationId xmlns:a16="http://schemas.microsoft.com/office/drawing/2014/main" id="{971E19C9-854B-41E7-A5D7-36AE58BA6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id="{DE348461-111F-4014-A8A3-F56B07127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7" name="Line 61">
                <a:extLst>
                  <a:ext uri="{FF2B5EF4-FFF2-40B4-BE49-F238E27FC236}">
                    <a16:creationId xmlns:a16="http://schemas.microsoft.com/office/drawing/2014/main" id="{22CD114E-A6F0-4722-A4EE-4C318C1DC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8" name="Line 62">
                <a:extLst>
                  <a:ext uri="{FF2B5EF4-FFF2-40B4-BE49-F238E27FC236}">
                    <a16:creationId xmlns:a16="http://schemas.microsoft.com/office/drawing/2014/main" id="{F7E3A019-70E0-420D-BBF5-DAE0B933D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8E10038-0AE7-4F94-99B0-CEA210C9535B}"/>
                </a:ext>
              </a:extLst>
            </p:cNvPr>
            <p:cNvGrpSpPr/>
            <p:nvPr/>
          </p:nvGrpSpPr>
          <p:grpSpPr>
            <a:xfrm>
              <a:off x="4359934" y="2904941"/>
              <a:ext cx="330200" cy="315913"/>
              <a:chOff x="4127500" y="2909888"/>
              <a:chExt cx="330200" cy="315913"/>
            </a:xfrm>
          </p:grpSpPr>
          <p:sp>
            <p:nvSpPr>
              <p:cNvPr id="64" name="Oval 268">
                <a:extLst>
                  <a:ext uri="{FF2B5EF4-FFF2-40B4-BE49-F238E27FC236}">
                    <a16:creationId xmlns:a16="http://schemas.microsoft.com/office/drawing/2014/main" id="{F7A8EBC1-9006-4CB5-A698-1D1D62E0D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5" name="Freeform 269">
                <a:extLst>
                  <a:ext uri="{FF2B5EF4-FFF2-40B4-BE49-F238E27FC236}">
                    <a16:creationId xmlns:a16="http://schemas.microsoft.com/office/drawing/2014/main" id="{0CBCD43D-AE92-41F5-9C2B-B4B3FE6FF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6" name="Oval 270">
                <a:extLst>
                  <a:ext uri="{FF2B5EF4-FFF2-40B4-BE49-F238E27FC236}">
                    <a16:creationId xmlns:a16="http://schemas.microsoft.com/office/drawing/2014/main" id="{282262E1-7304-47F8-ADFC-CA07C9ADF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7" name="Freeform 271">
                <a:extLst>
                  <a:ext uri="{FF2B5EF4-FFF2-40B4-BE49-F238E27FC236}">
                    <a16:creationId xmlns:a16="http://schemas.microsoft.com/office/drawing/2014/main" id="{61422BB8-6120-4583-B04B-D675BF219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8" name="Oval 272">
                <a:extLst>
                  <a:ext uri="{FF2B5EF4-FFF2-40B4-BE49-F238E27FC236}">
                    <a16:creationId xmlns:a16="http://schemas.microsoft.com/office/drawing/2014/main" id="{921647A8-2EB5-4C08-8422-414742FE7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9" name="Freeform 273">
                <a:extLst>
                  <a:ext uri="{FF2B5EF4-FFF2-40B4-BE49-F238E27FC236}">
                    <a16:creationId xmlns:a16="http://schemas.microsoft.com/office/drawing/2014/main" id="{453B206B-E6FA-440E-8267-6B4EF6804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0" name="Freeform 274">
                <a:extLst>
                  <a:ext uri="{FF2B5EF4-FFF2-40B4-BE49-F238E27FC236}">
                    <a16:creationId xmlns:a16="http://schemas.microsoft.com/office/drawing/2014/main" id="{41B368DF-58C1-48A8-8E16-E3B4645A1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1" name="Freeform 275">
                <a:extLst>
                  <a:ext uri="{FF2B5EF4-FFF2-40B4-BE49-F238E27FC236}">
                    <a16:creationId xmlns:a16="http://schemas.microsoft.com/office/drawing/2014/main" id="{75651205-4A53-463F-A685-DE5C8BC6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2" name="Freeform 276">
                <a:extLst>
                  <a:ext uri="{FF2B5EF4-FFF2-40B4-BE49-F238E27FC236}">
                    <a16:creationId xmlns:a16="http://schemas.microsoft.com/office/drawing/2014/main" id="{83B67D48-AF94-4FED-959B-C51A15982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63" name="Rectangle 62" descr="This image is of three overlapping circles.   ">
              <a:extLst>
                <a:ext uri="{FF2B5EF4-FFF2-40B4-BE49-F238E27FC236}">
                  <a16:creationId xmlns:a16="http://schemas.microsoft.com/office/drawing/2014/main" id="{84BAF14B-A443-42DB-8BF6-893FAE5CCE6F}"/>
                </a:ext>
              </a:extLst>
            </p:cNvPr>
            <p:cNvSpPr/>
            <p:nvPr/>
          </p:nvSpPr>
          <p:spPr>
            <a:xfrm>
              <a:off x="4561225" y="4571423"/>
              <a:ext cx="1260332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da-DK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35 </a:t>
              </a:r>
            </a:p>
            <a:p>
              <a:pPr algn="ctr"/>
              <a:r>
                <a:rPr lang="da-DK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Attributes</a:t>
              </a:r>
              <a:endParaRPr lang="en-US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F6CD563-9511-4250-BCB0-1FBFAAE1289C}"/>
                </a:ext>
              </a:extLst>
            </p:cNvPr>
            <p:cNvGrpSpPr/>
            <p:nvPr/>
          </p:nvGrpSpPr>
          <p:grpSpPr>
            <a:xfrm>
              <a:off x="2177290" y="2874779"/>
              <a:ext cx="344488" cy="346075"/>
              <a:chOff x="4841875" y="2895601"/>
              <a:chExt cx="344488" cy="346075"/>
            </a:xfrm>
          </p:grpSpPr>
          <p:sp>
            <p:nvSpPr>
              <p:cNvPr id="52" name="Freeform 258">
                <a:extLst>
                  <a:ext uri="{FF2B5EF4-FFF2-40B4-BE49-F238E27FC236}">
                    <a16:creationId xmlns:a16="http://schemas.microsoft.com/office/drawing/2014/main" id="{7B269D94-9FED-4F93-A218-57CD14D4F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3" name="Freeform 259">
                <a:extLst>
                  <a:ext uri="{FF2B5EF4-FFF2-40B4-BE49-F238E27FC236}">
                    <a16:creationId xmlns:a16="http://schemas.microsoft.com/office/drawing/2014/main" id="{435DD0CD-FD16-4760-9F43-618A517E3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4" name="Freeform 260">
                <a:extLst>
                  <a:ext uri="{FF2B5EF4-FFF2-40B4-BE49-F238E27FC236}">
                    <a16:creationId xmlns:a16="http://schemas.microsoft.com/office/drawing/2014/main" id="{11230DFA-75B1-4B65-BDFE-221090714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5" name="Line 261">
                <a:extLst>
                  <a:ext uri="{FF2B5EF4-FFF2-40B4-BE49-F238E27FC236}">
                    <a16:creationId xmlns:a16="http://schemas.microsoft.com/office/drawing/2014/main" id="{54B6C7BB-BBA1-4668-9BF5-325AA69CE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6" name="Line 262">
                <a:extLst>
                  <a:ext uri="{FF2B5EF4-FFF2-40B4-BE49-F238E27FC236}">
                    <a16:creationId xmlns:a16="http://schemas.microsoft.com/office/drawing/2014/main" id="{6DC0A898-A566-45D7-BD7F-6205ED16E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7" name="Line 263">
                <a:extLst>
                  <a:ext uri="{FF2B5EF4-FFF2-40B4-BE49-F238E27FC236}">
                    <a16:creationId xmlns:a16="http://schemas.microsoft.com/office/drawing/2014/main" id="{E201D585-E178-408E-A42A-A9FD198C4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8" name="Oval 264">
                <a:extLst>
                  <a:ext uri="{FF2B5EF4-FFF2-40B4-BE49-F238E27FC236}">
                    <a16:creationId xmlns:a16="http://schemas.microsoft.com/office/drawing/2014/main" id="{9C382A44-3942-4A8E-98A1-2685D9AAE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9" name="Oval 265">
                <a:extLst>
                  <a:ext uri="{FF2B5EF4-FFF2-40B4-BE49-F238E27FC236}">
                    <a16:creationId xmlns:a16="http://schemas.microsoft.com/office/drawing/2014/main" id="{052D3390-46BC-4B65-B5BE-0A40578F9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0" name="Oval 266">
                <a:extLst>
                  <a:ext uri="{FF2B5EF4-FFF2-40B4-BE49-F238E27FC236}">
                    <a16:creationId xmlns:a16="http://schemas.microsoft.com/office/drawing/2014/main" id="{0279AB69-DF67-4836-8A04-8F550D181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61" name="Freeform 267">
                <a:extLst>
                  <a:ext uri="{FF2B5EF4-FFF2-40B4-BE49-F238E27FC236}">
                    <a16:creationId xmlns:a16="http://schemas.microsoft.com/office/drawing/2014/main" id="{E1BFECCB-F108-4293-A159-3CFFB2E2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0F61556-59B4-4A9C-90FA-556F81054F9F}"/>
                </a:ext>
              </a:extLst>
            </p:cNvPr>
            <p:cNvSpPr/>
            <p:nvPr/>
          </p:nvSpPr>
          <p:spPr>
            <a:xfrm>
              <a:off x="931858" y="4481916"/>
              <a:ext cx="1260332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da-DK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1,470</a:t>
              </a:r>
            </a:p>
            <a:p>
              <a:pPr algn="ctr"/>
              <a:r>
                <a:rPr lang="da-DK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Observations</a:t>
              </a:r>
              <a:endParaRPr lang="en-US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5EBCB29-78BB-40FE-BAC2-F83D56B8F2B7}"/>
                </a:ext>
              </a:extLst>
            </p:cNvPr>
            <p:cNvSpPr/>
            <p:nvPr/>
          </p:nvSpPr>
          <p:spPr>
            <a:xfrm>
              <a:off x="2776791" y="1495581"/>
              <a:ext cx="1260332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da-DK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Historic Facts</a:t>
              </a:r>
              <a:endParaRPr lang="en-US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7313768" y="1459746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Source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51014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21B85DB-181D-46E7-A9DF-F92B1DF0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29218" y="279815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E9F5B85-E2F5-4C15-9A02-657F53EEE3BD}"/>
              </a:ext>
            </a:extLst>
          </p:cNvPr>
          <p:cNvSpPr/>
          <p:nvPr/>
        </p:nvSpPr>
        <p:spPr>
          <a:xfrm>
            <a:off x="7347313" y="2668085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Understanding Employee Turnover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6" name="Group 205" descr="This image is an icon of one person interacting with three people ">
            <a:extLst>
              <a:ext uri="{FF2B5EF4-FFF2-40B4-BE49-F238E27FC236}">
                <a16:creationId xmlns:a16="http://schemas.microsoft.com/office/drawing/2014/main" id="{23348E2E-A7EF-4B89-8F8D-D88C5354E9D5}"/>
              </a:ext>
            </a:extLst>
          </p:cNvPr>
          <p:cNvGrpSpPr/>
          <p:nvPr/>
        </p:nvGrpSpPr>
        <p:grpSpPr>
          <a:xfrm>
            <a:off x="7319810" y="3566010"/>
            <a:ext cx="3067397" cy="492443"/>
            <a:chOff x="7999616" y="3566010"/>
            <a:chExt cx="3067397" cy="492443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0F4EEC6-F407-4E25-BBB6-C506B28F5A4C}"/>
                </a:ext>
              </a:extLst>
            </p:cNvPr>
            <p:cNvSpPr/>
            <p:nvPr/>
          </p:nvSpPr>
          <p:spPr>
            <a:xfrm>
              <a:off x="8578718" y="3566010"/>
              <a:ext cx="2488295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Sourced Historically Accurate Data</a:t>
              </a:r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0FD0F77B-65FD-413C-B2B0-1AD539DC68D3}"/>
                </a:ext>
              </a:extLst>
            </p:cNvPr>
            <p:cNvGrpSpPr/>
            <p:nvPr/>
          </p:nvGrpSpPr>
          <p:grpSpPr>
            <a:xfrm>
              <a:off x="7999616" y="3639194"/>
              <a:ext cx="330200" cy="346075"/>
              <a:chOff x="2686050" y="2895601"/>
              <a:chExt cx="330200" cy="346075"/>
            </a:xfrm>
          </p:grpSpPr>
          <p:sp>
            <p:nvSpPr>
              <p:cNvPr id="192" name="Oval 309">
                <a:extLst>
                  <a:ext uri="{FF2B5EF4-FFF2-40B4-BE49-F238E27FC236}">
                    <a16:creationId xmlns:a16="http://schemas.microsoft.com/office/drawing/2014/main" id="{C57EF862-9A10-430C-8004-66A9241C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93" name="Freeform 310">
                <a:extLst>
                  <a:ext uri="{FF2B5EF4-FFF2-40B4-BE49-F238E27FC236}">
                    <a16:creationId xmlns:a16="http://schemas.microsoft.com/office/drawing/2014/main" id="{13EA5F29-D427-40C4-AB4D-3D59B3F69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94" name="Oval 311">
                <a:extLst>
                  <a:ext uri="{FF2B5EF4-FFF2-40B4-BE49-F238E27FC236}">
                    <a16:creationId xmlns:a16="http://schemas.microsoft.com/office/drawing/2014/main" id="{D591DE3C-214D-426A-9B8E-741D87BAF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95" name="Freeform 312">
                <a:extLst>
                  <a:ext uri="{FF2B5EF4-FFF2-40B4-BE49-F238E27FC236}">
                    <a16:creationId xmlns:a16="http://schemas.microsoft.com/office/drawing/2014/main" id="{921D329D-AC5C-496B-96D4-A220BC49B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96" name="Oval 313">
                <a:extLst>
                  <a:ext uri="{FF2B5EF4-FFF2-40B4-BE49-F238E27FC236}">
                    <a16:creationId xmlns:a16="http://schemas.microsoft.com/office/drawing/2014/main" id="{87933186-B346-44AC-85AA-CA346F5FB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97" name="Freeform 314">
                <a:extLst>
                  <a:ext uri="{FF2B5EF4-FFF2-40B4-BE49-F238E27FC236}">
                    <a16:creationId xmlns:a16="http://schemas.microsoft.com/office/drawing/2014/main" id="{E0E3BA39-8375-478D-9CF6-4EC743813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98" name="Oval 315">
                <a:extLst>
                  <a:ext uri="{FF2B5EF4-FFF2-40B4-BE49-F238E27FC236}">
                    <a16:creationId xmlns:a16="http://schemas.microsoft.com/office/drawing/2014/main" id="{550D4481-BC6A-476D-80E1-F12F8ED9F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99" name="Freeform 316">
                <a:extLst>
                  <a:ext uri="{FF2B5EF4-FFF2-40B4-BE49-F238E27FC236}">
                    <a16:creationId xmlns:a16="http://schemas.microsoft.com/office/drawing/2014/main" id="{951EE685-6291-44F0-81B1-A3B5791D1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200" name="Oval 317">
                <a:extLst>
                  <a:ext uri="{FF2B5EF4-FFF2-40B4-BE49-F238E27FC236}">
                    <a16:creationId xmlns:a16="http://schemas.microsoft.com/office/drawing/2014/main" id="{1822195B-E26A-4DF0-B1B1-A36823632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201" name="Freeform 318">
                <a:extLst>
                  <a:ext uri="{FF2B5EF4-FFF2-40B4-BE49-F238E27FC236}">
                    <a16:creationId xmlns:a16="http://schemas.microsoft.com/office/drawing/2014/main" id="{E33AF9C8-AD93-4E36-9887-B8B748838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202" name="Freeform 319">
                <a:extLst>
                  <a:ext uri="{FF2B5EF4-FFF2-40B4-BE49-F238E27FC236}">
                    <a16:creationId xmlns:a16="http://schemas.microsoft.com/office/drawing/2014/main" id="{3E3913FB-5C76-4699-89D5-5A714541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203" name="Line 320">
                <a:extLst>
                  <a:ext uri="{FF2B5EF4-FFF2-40B4-BE49-F238E27FC236}">
                    <a16:creationId xmlns:a16="http://schemas.microsoft.com/office/drawing/2014/main" id="{C96335B1-62B8-4482-A67B-BE60CF58E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205" name="Group 204" descr="This image is an icon of three people interacting. ">
            <a:extLst>
              <a:ext uri="{FF2B5EF4-FFF2-40B4-BE49-F238E27FC236}">
                <a16:creationId xmlns:a16="http://schemas.microsoft.com/office/drawing/2014/main" id="{45696519-F308-4262-9DC5-C541B866A807}"/>
              </a:ext>
            </a:extLst>
          </p:cNvPr>
          <p:cNvGrpSpPr/>
          <p:nvPr/>
        </p:nvGrpSpPr>
        <p:grpSpPr>
          <a:xfrm>
            <a:off x="7311873" y="4554108"/>
            <a:ext cx="3075334" cy="419259"/>
            <a:chOff x="7991679" y="4554108"/>
            <a:chExt cx="3075334" cy="419259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292DC2AF-B08E-43EC-A60D-B71EFEF8E4D1}"/>
                </a:ext>
              </a:extLst>
            </p:cNvPr>
            <p:cNvGrpSpPr/>
            <p:nvPr/>
          </p:nvGrpSpPr>
          <p:grpSpPr>
            <a:xfrm>
              <a:off x="7991679" y="4627292"/>
              <a:ext cx="346075" cy="346075"/>
              <a:chOff x="3398838" y="2895601"/>
              <a:chExt cx="346075" cy="346075"/>
            </a:xfrm>
          </p:grpSpPr>
          <p:sp>
            <p:nvSpPr>
              <p:cNvPr id="176" name="Freeform 49">
                <a:extLst>
                  <a:ext uri="{FF2B5EF4-FFF2-40B4-BE49-F238E27FC236}">
                    <a16:creationId xmlns:a16="http://schemas.microsoft.com/office/drawing/2014/main" id="{17CD577B-CBE6-4837-A90F-4F36762E5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77" name="Freeform 50">
                <a:extLst>
                  <a:ext uri="{FF2B5EF4-FFF2-40B4-BE49-F238E27FC236}">
                    <a16:creationId xmlns:a16="http://schemas.microsoft.com/office/drawing/2014/main" id="{8BB81587-7777-4AE5-985D-5B14D33AD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78" name="Oval 51">
                <a:extLst>
                  <a:ext uri="{FF2B5EF4-FFF2-40B4-BE49-F238E27FC236}">
                    <a16:creationId xmlns:a16="http://schemas.microsoft.com/office/drawing/2014/main" id="{49EA0197-339C-4417-A18C-DC15037A9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79" name="Freeform 52">
                <a:extLst>
                  <a:ext uri="{FF2B5EF4-FFF2-40B4-BE49-F238E27FC236}">
                    <a16:creationId xmlns:a16="http://schemas.microsoft.com/office/drawing/2014/main" id="{203C108E-5283-4E7B-B970-0E4DF3AF3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0" name="Freeform 53">
                <a:extLst>
                  <a:ext uri="{FF2B5EF4-FFF2-40B4-BE49-F238E27FC236}">
                    <a16:creationId xmlns:a16="http://schemas.microsoft.com/office/drawing/2014/main" id="{4A82F405-C833-4408-A2F0-752E2D6C8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1" name="Freeform 54">
                <a:extLst>
                  <a:ext uri="{FF2B5EF4-FFF2-40B4-BE49-F238E27FC236}">
                    <a16:creationId xmlns:a16="http://schemas.microsoft.com/office/drawing/2014/main" id="{895EA8D0-BBA4-4370-A965-F96A9EDD4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2" name="Oval 55">
                <a:extLst>
                  <a:ext uri="{FF2B5EF4-FFF2-40B4-BE49-F238E27FC236}">
                    <a16:creationId xmlns:a16="http://schemas.microsoft.com/office/drawing/2014/main" id="{94D90E4F-09C7-44B0-9D11-E32A4A020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3" name="Freeform 56">
                <a:extLst>
                  <a:ext uri="{FF2B5EF4-FFF2-40B4-BE49-F238E27FC236}">
                    <a16:creationId xmlns:a16="http://schemas.microsoft.com/office/drawing/2014/main" id="{0D6D6DA1-3425-44CA-B1CB-B326D2C50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4" name="Freeform 57">
                <a:extLst>
                  <a:ext uri="{FF2B5EF4-FFF2-40B4-BE49-F238E27FC236}">
                    <a16:creationId xmlns:a16="http://schemas.microsoft.com/office/drawing/2014/main" id="{A25CE64B-B92A-4562-B048-0FA2A21CB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5" name="Freeform 58">
                <a:extLst>
                  <a:ext uri="{FF2B5EF4-FFF2-40B4-BE49-F238E27FC236}">
                    <a16:creationId xmlns:a16="http://schemas.microsoft.com/office/drawing/2014/main" id="{80861AE6-B038-4B8C-9EF0-109DEB591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6" name="Oval 59">
                <a:extLst>
                  <a:ext uri="{FF2B5EF4-FFF2-40B4-BE49-F238E27FC236}">
                    <a16:creationId xmlns:a16="http://schemas.microsoft.com/office/drawing/2014/main" id="{2505D730-7819-4CDD-9F00-8E9CEC3DF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7" name="Freeform 60">
                <a:extLst>
                  <a:ext uri="{FF2B5EF4-FFF2-40B4-BE49-F238E27FC236}">
                    <a16:creationId xmlns:a16="http://schemas.microsoft.com/office/drawing/2014/main" id="{88FBFC84-B4E6-4DDD-9DD0-1BB91EA0E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8" name="Line 61">
                <a:extLst>
                  <a:ext uri="{FF2B5EF4-FFF2-40B4-BE49-F238E27FC236}">
                    <a16:creationId xmlns:a16="http://schemas.microsoft.com/office/drawing/2014/main" id="{9689C86A-B365-433F-B326-C60DC116B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9" name="Line 62">
                <a:extLst>
                  <a:ext uri="{FF2B5EF4-FFF2-40B4-BE49-F238E27FC236}">
                    <a16:creationId xmlns:a16="http://schemas.microsoft.com/office/drawing/2014/main" id="{ED368EF9-22A8-4990-9D2E-549C76157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E522F3F9-ECF0-4D2A-9244-1942DCB20E98}"/>
                </a:ext>
              </a:extLst>
            </p:cNvPr>
            <p:cNvSpPr/>
            <p:nvPr/>
          </p:nvSpPr>
          <p:spPr>
            <a:xfrm>
              <a:off x="8578718" y="4554108"/>
              <a:ext cx="2488295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1,470 Employee Observations</a:t>
              </a:r>
            </a:p>
          </p:txBody>
        </p:sp>
      </p:grpSp>
      <p:grpSp>
        <p:nvGrpSpPr>
          <p:cNvPr id="204" name="Group 203" descr="This image is an icon of three people with a symbol that indicates connection to the internet. ">
            <a:extLst>
              <a:ext uri="{FF2B5EF4-FFF2-40B4-BE49-F238E27FC236}">
                <a16:creationId xmlns:a16="http://schemas.microsoft.com/office/drawing/2014/main" id="{BCE3CAEB-5C3F-4903-9D74-1EC0A2984EE9}"/>
              </a:ext>
            </a:extLst>
          </p:cNvPr>
          <p:cNvGrpSpPr/>
          <p:nvPr/>
        </p:nvGrpSpPr>
        <p:grpSpPr>
          <a:xfrm>
            <a:off x="7319810" y="5542207"/>
            <a:ext cx="3067397" cy="492443"/>
            <a:chOff x="7999616" y="5542207"/>
            <a:chExt cx="3067397" cy="492443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E79FB62D-7154-40A3-BB31-9A0934208E2F}"/>
                </a:ext>
              </a:extLst>
            </p:cNvPr>
            <p:cNvGrpSpPr/>
            <p:nvPr/>
          </p:nvGrpSpPr>
          <p:grpSpPr>
            <a:xfrm>
              <a:off x="7999616" y="5630472"/>
              <a:ext cx="330200" cy="315913"/>
              <a:chOff x="4127500" y="2909888"/>
              <a:chExt cx="330200" cy="315913"/>
            </a:xfrm>
          </p:grpSpPr>
          <p:sp>
            <p:nvSpPr>
              <p:cNvPr id="165" name="Oval 268">
                <a:extLst>
                  <a:ext uri="{FF2B5EF4-FFF2-40B4-BE49-F238E27FC236}">
                    <a16:creationId xmlns:a16="http://schemas.microsoft.com/office/drawing/2014/main" id="{BD72EF5D-EE26-4982-B3AB-9CF58444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66" name="Freeform 269">
                <a:extLst>
                  <a:ext uri="{FF2B5EF4-FFF2-40B4-BE49-F238E27FC236}">
                    <a16:creationId xmlns:a16="http://schemas.microsoft.com/office/drawing/2014/main" id="{D9F3CD5B-3BA2-4D51-A0BD-6E802941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67" name="Oval 270">
                <a:extLst>
                  <a:ext uri="{FF2B5EF4-FFF2-40B4-BE49-F238E27FC236}">
                    <a16:creationId xmlns:a16="http://schemas.microsoft.com/office/drawing/2014/main" id="{85B43E76-36A9-4667-852E-AD239EC04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68" name="Freeform 271">
                <a:extLst>
                  <a:ext uri="{FF2B5EF4-FFF2-40B4-BE49-F238E27FC236}">
                    <a16:creationId xmlns:a16="http://schemas.microsoft.com/office/drawing/2014/main" id="{DFF4B198-89FE-47D5-B7B7-8C893ABCC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69" name="Oval 272">
                <a:extLst>
                  <a:ext uri="{FF2B5EF4-FFF2-40B4-BE49-F238E27FC236}">
                    <a16:creationId xmlns:a16="http://schemas.microsoft.com/office/drawing/2014/main" id="{CE8C1F83-6F38-4A0B-8E08-4398BEC1D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70" name="Freeform 273">
                <a:extLst>
                  <a:ext uri="{FF2B5EF4-FFF2-40B4-BE49-F238E27FC236}">
                    <a16:creationId xmlns:a16="http://schemas.microsoft.com/office/drawing/2014/main" id="{F5C16A34-C88B-42FA-BC46-1C9471DB8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71" name="Freeform 274">
                <a:extLst>
                  <a:ext uri="{FF2B5EF4-FFF2-40B4-BE49-F238E27FC236}">
                    <a16:creationId xmlns:a16="http://schemas.microsoft.com/office/drawing/2014/main" id="{1D976AB4-49AA-4482-B357-FA665EA78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72" name="Freeform 275">
                <a:extLst>
                  <a:ext uri="{FF2B5EF4-FFF2-40B4-BE49-F238E27FC236}">
                    <a16:creationId xmlns:a16="http://schemas.microsoft.com/office/drawing/2014/main" id="{40CDCACF-1136-47C8-A50F-2C6DCEFC7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73" name="Freeform 276">
                <a:extLst>
                  <a:ext uri="{FF2B5EF4-FFF2-40B4-BE49-F238E27FC236}">
                    <a16:creationId xmlns:a16="http://schemas.microsoft.com/office/drawing/2014/main" id="{E1D8459C-3776-4E84-AC6C-5275955B3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3E886A0B-A097-4934-BAAA-53B791623B0B}"/>
                </a:ext>
              </a:extLst>
            </p:cNvPr>
            <p:cNvSpPr/>
            <p:nvPr/>
          </p:nvSpPr>
          <p:spPr>
            <a:xfrm>
              <a:off x="8578718" y="5542207"/>
              <a:ext cx="2488295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35 Attributes of each Employee </a:t>
              </a:r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5</a:t>
            </a:r>
          </a:p>
        </p:txBody>
      </p:sp>
    </p:spTree>
    <p:extLst>
      <p:ext uri="{BB962C8B-B14F-4D97-AF65-F5344CB8AC3E}">
        <p14:creationId xmlns:p14="http://schemas.microsoft.com/office/powerpoint/2010/main" val="341008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200" dirty="0"/>
              <a:t>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755664" y="1344337"/>
            <a:ext cx="28837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</a:rPr>
              <a:t>Understanding Turnover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1486010" y="2299440"/>
            <a:ext cx="489262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i="0" dirty="0"/>
              <a:t>R</a:t>
            </a:r>
          </a:p>
          <a:p>
            <a:r>
              <a:rPr lang="en-US" i="0" dirty="0"/>
              <a:t>Packages (</a:t>
            </a:r>
            <a:r>
              <a:rPr lang="en-US" i="0" dirty="0" err="1"/>
              <a:t>dplyr</a:t>
            </a:r>
            <a:r>
              <a:rPr lang="en-US" i="0" dirty="0"/>
              <a:t>, </a:t>
            </a:r>
            <a:r>
              <a:rPr lang="en-US" i="0" dirty="0" err="1"/>
              <a:t>tidyr</a:t>
            </a:r>
            <a:r>
              <a:rPr lang="en-US" i="0" dirty="0"/>
              <a:t>, ggplot2, </a:t>
            </a:r>
            <a:r>
              <a:rPr lang="en-US" i="0" dirty="0" err="1"/>
              <a:t>gridextra</a:t>
            </a:r>
            <a:r>
              <a:rPr lang="en-US" i="0" dirty="0"/>
              <a:t>)</a:t>
            </a:r>
            <a:endParaRPr lang="en-US" dirty="0"/>
          </a:p>
        </p:txBody>
      </p:sp>
      <p:pic>
        <p:nvPicPr>
          <p:cNvPr id="163" name="Picture 162" descr="This image is of two sets of hands putting puzzle pieces together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DF91A8D-B588-45CE-B0EC-E82B44A1F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3" y="1984986"/>
            <a:ext cx="4185433" cy="2449692"/>
            <a:chOff x="518433" y="1795220"/>
            <a:chExt cx="4185433" cy="2449692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E22E453-4624-47C6-9D4B-E961A4737FFA}"/>
                </a:ext>
              </a:extLst>
            </p:cNvPr>
            <p:cNvGrpSpPr/>
            <p:nvPr/>
          </p:nvGrpSpPr>
          <p:grpSpPr>
            <a:xfrm>
              <a:off x="518433" y="1795220"/>
              <a:ext cx="4185433" cy="259198"/>
              <a:chOff x="518433" y="1954297"/>
              <a:chExt cx="4185433" cy="259198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C885F007-8706-4E17-8B26-3B3D47A07445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71E75916-E938-4DFC-A6E7-F09A84242070}"/>
                  </a:ext>
                </a:extLst>
              </p:cNvPr>
              <p:cNvSpPr/>
              <p:nvPr/>
            </p:nvSpPr>
            <p:spPr>
              <a:xfrm>
                <a:off x="1167671" y="1954297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Open Source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1854B73-F856-4ADD-AD5B-13E3D1DD2471}"/>
                </a:ext>
              </a:extLst>
            </p:cNvPr>
            <p:cNvGrpSpPr/>
            <p:nvPr/>
          </p:nvGrpSpPr>
          <p:grpSpPr>
            <a:xfrm>
              <a:off x="518433" y="2905489"/>
              <a:ext cx="4185433" cy="258051"/>
              <a:chOff x="518433" y="2847627"/>
              <a:chExt cx="4185433" cy="258051"/>
            </a:xfrm>
          </p:grpSpPr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B905A114-7366-417D-A03C-ABBEBD7E10D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4D59609-0274-4412-BD84-6C449C3A86BE}"/>
                  </a:ext>
                </a:extLst>
              </p:cNvPr>
              <p:cNvSpPr/>
              <p:nvPr/>
            </p:nvSpPr>
            <p:spPr>
              <a:xfrm>
                <a:off x="1167671" y="2859457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Reproducible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2EC6E6F-6AE7-48F6-8787-A2E7BBCA9F45}"/>
                </a:ext>
              </a:extLst>
            </p:cNvPr>
            <p:cNvGrpSpPr/>
            <p:nvPr/>
          </p:nvGrpSpPr>
          <p:grpSpPr>
            <a:xfrm>
              <a:off x="518433" y="3988856"/>
              <a:ext cx="4185432" cy="256056"/>
              <a:chOff x="518433" y="3727980"/>
              <a:chExt cx="4185432" cy="256056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D22D299E-45A4-41D8-9B2F-13064E380D29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98C4833-9C9F-4E9A-AD8B-0CCB96E9AC6E}"/>
                  </a:ext>
                </a:extLst>
              </p:cNvPr>
              <p:cNvSpPr/>
              <p:nvPr/>
            </p:nvSpPr>
            <p:spPr>
              <a:xfrm>
                <a:off x="1167670" y="3737815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Steps/Workflow</a:t>
                </a:r>
              </a:p>
            </p:txBody>
          </p:sp>
        </p:grp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80B6D315-6F5E-457B-B302-C8D54DDA2C16}"/>
              </a:ext>
            </a:extLst>
          </p:cNvPr>
          <p:cNvSpPr txBox="1"/>
          <p:nvPr/>
        </p:nvSpPr>
        <p:spPr>
          <a:xfrm>
            <a:off x="1486010" y="3504695"/>
            <a:ext cx="489262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i="0" dirty="0"/>
              <a:t>GitHub, Open Repository</a:t>
            </a:r>
          </a:p>
          <a:p>
            <a:r>
              <a:rPr lang="en-US" i="0" dirty="0"/>
              <a:t>https://github.com/jeffleathMSDS/DDS_CaseStudy2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75EC5C1-9894-46FA-BE72-C847876C4F99}"/>
              </a:ext>
            </a:extLst>
          </p:cNvPr>
          <p:cNvSpPr txBox="1"/>
          <p:nvPr/>
        </p:nvSpPr>
        <p:spPr>
          <a:xfrm>
            <a:off x="1486009" y="4749133"/>
            <a:ext cx="4892623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i="0" dirty="0"/>
              <a:t>Step 1: Understanding the problem</a:t>
            </a:r>
          </a:p>
          <a:p>
            <a:r>
              <a:rPr lang="en-US" i="0" dirty="0"/>
              <a:t>Step 2: Collect the raw data</a:t>
            </a:r>
          </a:p>
          <a:p>
            <a:r>
              <a:rPr lang="en-US" i="0" dirty="0"/>
              <a:t>Step 3: Clean the data</a:t>
            </a:r>
          </a:p>
          <a:p>
            <a:r>
              <a:rPr lang="en-US" i="0" dirty="0"/>
              <a:t>Step 4: Explore the data</a:t>
            </a:r>
          </a:p>
          <a:p>
            <a:r>
              <a:rPr lang="en-US" i="0" dirty="0"/>
              <a:t>Step 5: Perform in-depth analysis</a:t>
            </a:r>
          </a:p>
          <a:p>
            <a:r>
              <a:rPr lang="en-US" i="0" dirty="0"/>
              <a:t>Step 6: Interpret Communicate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6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527814" y="2591246"/>
            <a:ext cx="48457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Preliminary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339331" y="6310272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latin typeface="+mj-lt"/>
              </a:rPr>
              <a:t>Let Data Lead The Way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</p:spTree>
    <p:extLst>
      <p:ext uri="{BB962C8B-B14F-4D97-AF65-F5344CB8AC3E}">
        <p14:creationId xmlns:p14="http://schemas.microsoft.com/office/powerpoint/2010/main" val="8191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310866" y="5858237"/>
            <a:ext cx="3597344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N=1,407</a:t>
            </a:r>
            <a:endParaRPr lang="en-US" sz="1600" dirty="0">
              <a:solidFill>
                <a:srgbClr val="002060"/>
              </a:solidFill>
            </a:endParaRPr>
          </a:p>
        </p:txBody>
      </p:sp>
      <p:grpSp>
        <p:nvGrpSpPr>
          <p:cNvPr id="40" name="Group 39" descr="This image is an icon of 1 person interacting with three people. ">
            <a:extLst>
              <a:ext uri="{FF2B5EF4-FFF2-40B4-BE49-F238E27FC236}">
                <a16:creationId xmlns:a16="http://schemas.microsoft.com/office/drawing/2014/main" id="{6163EC3B-1C70-4943-88AE-C995F6AF3D2D}"/>
              </a:ext>
            </a:extLst>
          </p:cNvPr>
          <p:cNvGrpSpPr/>
          <p:nvPr/>
        </p:nvGrpSpPr>
        <p:grpSpPr>
          <a:xfrm>
            <a:off x="5257387" y="1059164"/>
            <a:ext cx="908353" cy="904232"/>
            <a:chOff x="5459412" y="1395413"/>
            <a:chExt cx="1273175" cy="1271588"/>
          </a:xfrm>
        </p:grpSpPr>
        <p:sp>
          <p:nvSpPr>
            <p:cNvPr id="34" name="Oval 26">
              <a:extLst>
                <a:ext uri="{FF2B5EF4-FFF2-40B4-BE49-F238E27FC236}">
                  <a16:creationId xmlns:a16="http://schemas.microsoft.com/office/drawing/2014/main" id="{BAB1D2D2-1913-4FAF-8141-A2217D47D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2" y="1395413"/>
              <a:ext cx="1273175" cy="127158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14E63ABA-A2BE-460E-AEC1-558B63A0D598}"/>
                </a:ext>
              </a:extLst>
            </p:cNvPr>
            <p:cNvGrpSpPr/>
            <p:nvPr/>
          </p:nvGrpSpPr>
          <p:grpSpPr>
            <a:xfrm>
              <a:off x="5781290" y="1569642"/>
              <a:ext cx="584970" cy="674403"/>
              <a:chOff x="2686050" y="2895601"/>
              <a:chExt cx="330200" cy="346075"/>
            </a:xfrm>
          </p:grpSpPr>
          <p:sp>
            <p:nvSpPr>
              <p:cNvPr id="154" name="Oval 309">
                <a:extLst>
                  <a:ext uri="{FF2B5EF4-FFF2-40B4-BE49-F238E27FC236}">
                    <a16:creationId xmlns:a16="http://schemas.microsoft.com/office/drawing/2014/main" id="{AC91C28A-AC97-43D2-BB20-485D353E8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5" name="Freeform 310">
                <a:extLst>
                  <a:ext uri="{FF2B5EF4-FFF2-40B4-BE49-F238E27FC236}">
                    <a16:creationId xmlns:a16="http://schemas.microsoft.com/office/drawing/2014/main" id="{307DC6B5-75A0-4610-B431-35147A890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6" name="Oval 311">
                <a:extLst>
                  <a:ext uri="{FF2B5EF4-FFF2-40B4-BE49-F238E27FC236}">
                    <a16:creationId xmlns:a16="http://schemas.microsoft.com/office/drawing/2014/main" id="{16EA5084-E99D-4DD5-B478-224937E08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7" name="Freeform 312">
                <a:extLst>
                  <a:ext uri="{FF2B5EF4-FFF2-40B4-BE49-F238E27FC236}">
                    <a16:creationId xmlns:a16="http://schemas.microsoft.com/office/drawing/2014/main" id="{210EC1C6-3182-40F6-869F-33B0ABF22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8" name="Oval 313">
                <a:extLst>
                  <a:ext uri="{FF2B5EF4-FFF2-40B4-BE49-F238E27FC236}">
                    <a16:creationId xmlns:a16="http://schemas.microsoft.com/office/drawing/2014/main" id="{168ACDC4-22F5-4D4B-A783-44D3655B8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9" name="Freeform 314">
                <a:extLst>
                  <a:ext uri="{FF2B5EF4-FFF2-40B4-BE49-F238E27FC236}">
                    <a16:creationId xmlns:a16="http://schemas.microsoft.com/office/drawing/2014/main" id="{9350080E-FAD1-420D-A674-785E5FD1F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0" name="Oval 315">
                <a:extLst>
                  <a:ext uri="{FF2B5EF4-FFF2-40B4-BE49-F238E27FC236}">
                    <a16:creationId xmlns:a16="http://schemas.microsoft.com/office/drawing/2014/main" id="{A3A96249-064E-4E4F-800D-F3E32321B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1" name="Freeform 316">
                <a:extLst>
                  <a:ext uri="{FF2B5EF4-FFF2-40B4-BE49-F238E27FC236}">
                    <a16:creationId xmlns:a16="http://schemas.microsoft.com/office/drawing/2014/main" id="{5B0FA9F4-74E7-4069-9E66-4CD168516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2" name="Oval 317">
                <a:extLst>
                  <a:ext uri="{FF2B5EF4-FFF2-40B4-BE49-F238E27FC236}">
                    <a16:creationId xmlns:a16="http://schemas.microsoft.com/office/drawing/2014/main" id="{8B1079C4-08A2-4532-BF93-C9FBD28FC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3" name="Freeform 318">
                <a:extLst>
                  <a:ext uri="{FF2B5EF4-FFF2-40B4-BE49-F238E27FC236}">
                    <a16:creationId xmlns:a16="http://schemas.microsoft.com/office/drawing/2014/main" id="{D2176F15-45A0-4989-901D-43FEBC8C6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4" name="Freeform 319">
                <a:extLst>
                  <a:ext uri="{FF2B5EF4-FFF2-40B4-BE49-F238E27FC236}">
                    <a16:creationId xmlns:a16="http://schemas.microsoft.com/office/drawing/2014/main" id="{E441EEB4-0ED1-401E-BCE2-44490D081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5" name="Line 320">
                <a:extLst>
                  <a:ext uri="{FF2B5EF4-FFF2-40B4-BE49-F238E27FC236}">
                    <a16:creationId xmlns:a16="http://schemas.microsoft.com/office/drawing/2014/main" id="{DE0936E5-0224-4C3C-9815-CA2E7C978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41" name="Group 40" descr="This image is an icon of three people interacting. ">
            <a:extLst>
              <a:ext uri="{FF2B5EF4-FFF2-40B4-BE49-F238E27FC236}">
                <a16:creationId xmlns:a16="http://schemas.microsoft.com/office/drawing/2014/main" id="{7095B44D-041E-4DC3-A3B8-C4DBA721F0CF}"/>
              </a:ext>
            </a:extLst>
          </p:cNvPr>
          <p:cNvGrpSpPr/>
          <p:nvPr/>
        </p:nvGrpSpPr>
        <p:grpSpPr>
          <a:xfrm>
            <a:off x="2438286" y="3713113"/>
            <a:ext cx="996697" cy="993414"/>
            <a:chOff x="3438525" y="2143125"/>
            <a:chExt cx="1397000" cy="1397000"/>
          </a:xfrm>
        </p:grpSpPr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2A9CD09-E5BD-4051-A55B-752BE1EA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3A32F3A-3EA3-4F6F-905C-AE7E326402EF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167" name="Freeform 49">
                <a:extLst>
                  <a:ext uri="{FF2B5EF4-FFF2-40B4-BE49-F238E27FC236}">
                    <a16:creationId xmlns:a16="http://schemas.microsoft.com/office/drawing/2014/main" id="{740B54FD-C512-4C4B-90F2-B8FE96027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8" name="Freeform 50">
                <a:extLst>
                  <a:ext uri="{FF2B5EF4-FFF2-40B4-BE49-F238E27FC236}">
                    <a16:creationId xmlns:a16="http://schemas.microsoft.com/office/drawing/2014/main" id="{4FDC5A8D-821C-42CD-8C45-FB309BF76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9" name="Oval 51">
                <a:extLst>
                  <a:ext uri="{FF2B5EF4-FFF2-40B4-BE49-F238E27FC236}">
                    <a16:creationId xmlns:a16="http://schemas.microsoft.com/office/drawing/2014/main" id="{627888DD-F7D4-4895-B336-F188BAF1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0" name="Freeform 52">
                <a:extLst>
                  <a:ext uri="{FF2B5EF4-FFF2-40B4-BE49-F238E27FC236}">
                    <a16:creationId xmlns:a16="http://schemas.microsoft.com/office/drawing/2014/main" id="{21C53BAF-A1BD-4D9D-8C56-C5A5E296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1" name="Freeform 53">
                <a:extLst>
                  <a:ext uri="{FF2B5EF4-FFF2-40B4-BE49-F238E27FC236}">
                    <a16:creationId xmlns:a16="http://schemas.microsoft.com/office/drawing/2014/main" id="{B30A39F9-E915-4B71-94A4-3436CE4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2" name="Freeform 54">
                <a:extLst>
                  <a:ext uri="{FF2B5EF4-FFF2-40B4-BE49-F238E27FC236}">
                    <a16:creationId xmlns:a16="http://schemas.microsoft.com/office/drawing/2014/main" id="{92A91763-2FE9-4F49-81B3-F46A31888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3" name="Oval 55">
                <a:extLst>
                  <a:ext uri="{FF2B5EF4-FFF2-40B4-BE49-F238E27FC236}">
                    <a16:creationId xmlns:a16="http://schemas.microsoft.com/office/drawing/2014/main" id="{5D56157D-44A4-414B-A115-780567411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4" name="Freeform 56">
                <a:extLst>
                  <a:ext uri="{FF2B5EF4-FFF2-40B4-BE49-F238E27FC236}">
                    <a16:creationId xmlns:a16="http://schemas.microsoft.com/office/drawing/2014/main" id="{62DA9A80-F152-45F5-94C2-BB31EDA3C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5" name="Freeform 57">
                <a:extLst>
                  <a:ext uri="{FF2B5EF4-FFF2-40B4-BE49-F238E27FC236}">
                    <a16:creationId xmlns:a16="http://schemas.microsoft.com/office/drawing/2014/main" id="{003EFD2E-CF90-4AC0-BEC7-7BC685648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6" name="Freeform 58">
                <a:extLst>
                  <a:ext uri="{FF2B5EF4-FFF2-40B4-BE49-F238E27FC236}">
                    <a16:creationId xmlns:a16="http://schemas.microsoft.com/office/drawing/2014/main" id="{17D242C7-DED5-4760-974B-1C0C2CEDE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7" name="Oval 59">
                <a:extLst>
                  <a:ext uri="{FF2B5EF4-FFF2-40B4-BE49-F238E27FC236}">
                    <a16:creationId xmlns:a16="http://schemas.microsoft.com/office/drawing/2014/main" id="{4029ED17-8FD3-4AF2-A688-F0EE0CED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8" name="Freeform 60">
                <a:extLst>
                  <a:ext uri="{FF2B5EF4-FFF2-40B4-BE49-F238E27FC236}">
                    <a16:creationId xmlns:a16="http://schemas.microsoft.com/office/drawing/2014/main" id="{635ABD1D-573A-4AEB-BA17-43168A9B8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9" name="Line 61">
                <a:extLst>
                  <a:ext uri="{FF2B5EF4-FFF2-40B4-BE49-F238E27FC236}">
                    <a16:creationId xmlns:a16="http://schemas.microsoft.com/office/drawing/2014/main" id="{5DC54740-A0D8-4879-95BC-57FB1ACC3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80" name="Line 62">
                <a:extLst>
                  <a:ext uri="{FF2B5EF4-FFF2-40B4-BE49-F238E27FC236}">
                    <a16:creationId xmlns:a16="http://schemas.microsoft.com/office/drawing/2014/main" id="{E3DB3D49-FAF6-4080-AE40-81CF5899A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Oval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3" name="Freeform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4" name="Oval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5" name="Freeform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6" name="Oval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7" name="Freeform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8" name="Freeform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9" name="Freeform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0" name="Freeform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2" name="Group 41" descr="This image is an icon of three people and a globe. ">
            <a:extLst>
              <a:ext uri="{FF2B5EF4-FFF2-40B4-BE49-F238E27FC236}">
                <a16:creationId xmlns:a16="http://schemas.microsoft.com/office/drawing/2014/main" id="{0F9B9E83-7B40-4A58-B9B6-072ADD8AF2AD}"/>
              </a:ext>
            </a:extLst>
          </p:cNvPr>
          <p:cNvGrpSpPr/>
          <p:nvPr/>
        </p:nvGrpSpPr>
        <p:grpSpPr>
          <a:xfrm>
            <a:off x="2086154" y="5094044"/>
            <a:ext cx="907221" cy="905361"/>
            <a:chOff x="2690812" y="4162425"/>
            <a:chExt cx="1271588" cy="1273175"/>
          </a:xfrm>
        </p:grpSpPr>
        <p:sp>
          <p:nvSpPr>
            <p:cNvPr id="32" name="Oval 24">
              <a:extLst>
                <a:ext uri="{FF2B5EF4-FFF2-40B4-BE49-F238E27FC236}">
                  <a16:creationId xmlns:a16="http://schemas.microsoft.com/office/drawing/2014/main" id="{16A34343-0998-42BB-80E4-28FB10F8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6EF0E095-962C-4FF0-89AE-50E91D8B01BD}"/>
                </a:ext>
              </a:extLst>
            </p:cNvPr>
            <p:cNvGrpSpPr/>
            <p:nvPr/>
          </p:nvGrpSpPr>
          <p:grpSpPr>
            <a:xfrm>
              <a:off x="3011359" y="4426329"/>
              <a:ext cx="610282" cy="674403"/>
              <a:chOff x="4841875" y="2895601"/>
              <a:chExt cx="344488" cy="346075"/>
            </a:xfrm>
          </p:grpSpPr>
          <p:sp>
            <p:nvSpPr>
              <p:cNvPr id="192" name="Freeform 258">
                <a:extLst>
                  <a:ext uri="{FF2B5EF4-FFF2-40B4-BE49-F238E27FC236}">
                    <a16:creationId xmlns:a16="http://schemas.microsoft.com/office/drawing/2014/main" id="{6406E6B6-1167-46C8-948E-C5EF17DA0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3" name="Freeform 259">
                <a:extLst>
                  <a:ext uri="{FF2B5EF4-FFF2-40B4-BE49-F238E27FC236}">
                    <a16:creationId xmlns:a16="http://schemas.microsoft.com/office/drawing/2014/main" id="{72ECCE91-FE4E-4D18-8094-A898EA086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4" name="Freeform 260">
                <a:extLst>
                  <a:ext uri="{FF2B5EF4-FFF2-40B4-BE49-F238E27FC236}">
                    <a16:creationId xmlns:a16="http://schemas.microsoft.com/office/drawing/2014/main" id="{3548F75A-EA11-4316-A1F6-0CAEB6787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5" name="Line 261">
                <a:extLst>
                  <a:ext uri="{FF2B5EF4-FFF2-40B4-BE49-F238E27FC236}">
                    <a16:creationId xmlns:a16="http://schemas.microsoft.com/office/drawing/2014/main" id="{5124F4E9-141F-499A-8EEC-1241D51B2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6" name="Line 262">
                <a:extLst>
                  <a:ext uri="{FF2B5EF4-FFF2-40B4-BE49-F238E27FC236}">
                    <a16:creationId xmlns:a16="http://schemas.microsoft.com/office/drawing/2014/main" id="{F8299F61-1975-4EE9-BAB2-3CE9A446F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7" name="Line 263">
                <a:extLst>
                  <a:ext uri="{FF2B5EF4-FFF2-40B4-BE49-F238E27FC236}">
                    <a16:creationId xmlns:a16="http://schemas.microsoft.com/office/drawing/2014/main" id="{21DCC590-EB7E-4BE9-BE74-8FD7163D4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198" name="Oval 264">
                <a:extLst>
                  <a:ext uri="{FF2B5EF4-FFF2-40B4-BE49-F238E27FC236}">
                    <a16:creationId xmlns:a16="http://schemas.microsoft.com/office/drawing/2014/main" id="{9DD4333D-6A4C-43A4-873D-73945A8A3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9" name="Oval 265">
                <a:extLst>
                  <a:ext uri="{FF2B5EF4-FFF2-40B4-BE49-F238E27FC236}">
                    <a16:creationId xmlns:a16="http://schemas.microsoft.com/office/drawing/2014/main" id="{4BE9E84A-E911-4211-BBA2-3D0BE5875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0" name="Oval 266">
                <a:extLst>
                  <a:ext uri="{FF2B5EF4-FFF2-40B4-BE49-F238E27FC236}">
                    <a16:creationId xmlns:a16="http://schemas.microsoft.com/office/drawing/2014/main" id="{0ECA1A96-AB7F-46A0-88B5-FCD888592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1" name="Freeform 267">
                <a:extLst>
                  <a:ext uri="{FF2B5EF4-FFF2-40B4-BE49-F238E27FC236}">
                    <a16:creationId xmlns:a16="http://schemas.microsoft.com/office/drawing/2014/main" id="{75E1735F-98B1-4E7B-BDDC-FE64527C3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38" name="Group 37" descr="This image is an icon of three people and a globe. ">
            <a:extLst>
              <a:ext uri="{FF2B5EF4-FFF2-40B4-BE49-F238E27FC236}">
                <a16:creationId xmlns:a16="http://schemas.microsoft.com/office/drawing/2014/main" id="{A990E334-4A7D-4F5C-A904-F305BFAA954B}"/>
              </a:ext>
            </a:extLst>
          </p:cNvPr>
          <p:cNvGrpSpPr/>
          <p:nvPr/>
        </p:nvGrpSpPr>
        <p:grpSpPr>
          <a:xfrm>
            <a:off x="9109894" y="3774790"/>
            <a:ext cx="907221" cy="905361"/>
            <a:chOff x="8229600" y="4162425"/>
            <a:chExt cx="1271588" cy="1273175"/>
          </a:xfrm>
        </p:grpSpPr>
        <p:sp>
          <p:nvSpPr>
            <p:cNvPr id="36" name="Oval 28">
              <a:extLst>
                <a:ext uri="{FF2B5EF4-FFF2-40B4-BE49-F238E27FC236}">
                  <a16:creationId xmlns:a16="http://schemas.microsoft.com/office/drawing/2014/main" id="{4699FCCF-8ACA-4F41-97A7-AD2C08AE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F63DE9C6-B298-4701-B108-E8E84885E8BC}"/>
                </a:ext>
              </a:extLst>
            </p:cNvPr>
            <p:cNvGrpSpPr/>
            <p:nvPr/>
          </p:nvGrpSpPr>
          <p:grpSpPr>
            <a:xfrm>
              <a:off x="8560253" y="4426329"/>
              <a:ext cx="610282" cy="674403"/>
              <a:chOff x="4841875" y="2895601"/>
              <a:chExt cx="344488" cy="346075"/>
            </a:xfrm>
          </p:grpSpPr>
          <p:sp>
            <p:nvSpPr>
              <p:cNvPr id="203" name="Freeform 258">
                <a:extLst>
                  <a:ext uri="{FF2B5EF4-FFF2-40B4-BE49-F238E27FC236}">
                    <a16:creationId xmlns:a16="http://schemas.microsoft.com/office/drawing/2014/main" id="{05760EEA-E70F-4460-BC2A-336F9645E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4" name="Freeform 259">
                <a:extLst>
                  <a:ext uri="{FF2B5EF4-FFF2-40B4-BE49-F238E27FC236}">
                    <a16:creationId xmlns:a16="http://schemas.microsoft.com/office/drawing/2014/main" id="{7AE0CD2C-CD57-47B1-B505-80D106A80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5" name="Freeform 260">
                <a:extLst>
                  <a:ext uri="{FF2B5EF4-FFF2-40B4-BE49-F238E27FC236}">
                    <a16:creationId xmlns:a16="http://schemas.microsoft.com/office/drawing/2014/main" id="{872A3131-C536-4756-B975-DACC55DF3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6" name="Line 261">
                <a:extLst>
                  <a:ext uri="{FF2B5EF4-FFF2-40B4-BE49-F238E27FC236}">
                    <a16:creationId xmlns:a16="http://schemas.microsoft.com/office/drawing/2014/main" id="{8D6C92E4-36B6-469D-8D9D-7E821A2B6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7" name="Line 262">
                <a:extLst>
                  <a:ext uri="{FF2B5EF4-FFF2-40B4-BE49-F238E27FC236}">
                    <a16:creationId xmlns:a16="http://schemas.microsoft.com/office/drawing/2014/main" id="{B9D7D31E-100C-4875-91DB-E3AA306D1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8" name="Line 263">
                <a:extLst>
                  <a:ext uri="{FF2B5EF4-FFF2-40B4-BE49-F238E27FC236}">
                    <a16:creationId xmlns:a16="http://schemas.microsoft.com/office/drawing/2014/main" id="{29CE937B-2D75-4864-AD7D-EE0DA1EBA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209" name="Oval 264">
                <a:extLst>
                  <a:ext uri="{FF2B5EF4-FFF2-40B4-BE49-F238E27FC236}">
                    <a16:creationId xmlns:a16="http://schemas.microsoft.com/office/drawing/2014/main" id="{5C237BA8-A5D9-4E6F-B526-E97148578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0" name="Oval 265">
                <a:extLst>
                  <a:ext uri="{FF2B5EF4-FFF2-40B4-BE49-F238E27FC236}">
                    <a16:creationId xmlns:a16="http://schemas.microsoft.com/office/drawing/2014/main" id="{661A5EFA-ECB7-4C9D-A8BD-1FACE7EBB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1" name="Oval 266">
                <a:extLst>
                  <a:ext uri="{FF2B5EF4-FFF2-40B4-BE49-F238E27FC236}">
                    <a16:creationId xmlns:a16="http://schemas.microsoft.com/office/drawing/2014/main" id="{6503CA85-38C3-44D1-94CA-34EA501E4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2" name="Freeform 267">
                <a:extLst>
                  <a:ext uri="{FF2B5EF4-FFF2-40B4-BE49-F238E27FC236}">
                    <a16:creationId xmlns:a16="http://schemas.microsoft.com/office/drawing/2014/main" id="{AE3AF176-184A-4597-B23C-A8ECB6945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39" name="Group 38" descr="This image is an icon of three people interacting. ">
            <a:extLst>
              <a:ext uri="{FF2B5EF4-FFF2-40B4-BE49-F238E27FC236}">
                <a16:creationId xmlns:a16="http://schemas.microsoft.com/office/drawing/2014/main" id="{D7F5E6C2-3449-4D64-AEF0-8F9AE58743E4}"/>
              </a:ext>
            </a:extLst>
          </p:cNvPr>
          <p:cNvGrpSpPr/>
          <p:nvPr/>
        </p:nvGrpSpPr>
        <p:grpSpPr>
          <a:xfrm>
            <a:off x="7576400" y="1706710"/>
            <a:ext cx="996697" cy="993414"/>
            <a:chOff x="7356475" y="2143125"/>
            <a:chExt cx="1397000" cy="1397000"/>
          </a:xfrm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AAE4382C-A236-4EFC-A5CF-301D418C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84CDD73D-3AA4-4625-B9F5-1852145FC88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Freeform 49">
                <a:extLst>
                  <a:ext uri="{FF2B5EF4-FFF2-40B4-BE49-F238E27FC236}">
                    <a16:creationId xmlns:a16="http://schemas.microsoft.com/office/drawing/2014/main" id="{ABF2711F-75A7-4B4A-BF02-2652927E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5" name="Freeform 50">
                <a:extLst>
                  <a:ext uri="{FF2B5EF4-FFF2-40B4-BE49-F238E27FC236}">
                    <a16:creationId xmlns:a16="http://schemas.microsoft.com/office/drawing/2014/main" id="{82DE05A5-FAEC-4B16-BF1A-19901B94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6" name="Oval 51">
                <a:extLst>
                  <a:ext uri="{FF2B5EF4-FFF2-40B4-BE49-F238E27FC236}">
                    <a16:creationId xmlns:a16="http://schemas.microsoft.com/office/drawing/2014/main" id="{0E0CD678-477B-451D-9104-A48469B3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7" name="Freeform 52">
                <a:extLst>
                  <a:ext uri="{FF2B5EF4-FFF2-40B4-BE49-F238E27FC236}">
                    <a16:creationId xmlns:a16="http://schemas.microsoft.com/office/drawing/2014/main" id="{26FA0A70-D241-45F0-830E-0A67FE31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8" name="Freeform 53">
                <a:extLst>
                  <a:ext uri="{FF2B5EF4-FFF2-40B4-BE49-F238E27FC236}">
                    <a16:creationId xmlns:a16="http://schemas.microsoft.com/office/drawing/2014/main" id="{A59E8B52-245F-4ACF-8281-9CF55205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9" name="Freeform 54">
                <a:extLst>
                  <a:ext uri="{FF2B5EF4-FFF2-40B4-BE49-F238E27FC236}">
                    <a16:creationId xmlns:a16="http://schemas.microsoft.com/office/drawing/2014/main" id="{899BF9CE-E77F-4F48-9450-66E3BECC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0" name="Oval 55">
                <a:extLst>
                  <a:ext uri="{FF2B5EF4-FFF2-40B4-BE49-F238E27FC236}">
                    <a16:creationId xmlns:a16="http://schemas.microsoft.com/office/drawing/2014/main" id="{4BEF1ED3-5C78-40B2-8A93-4068B9D5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1" name="Freeform 56">
                <a:extLst>
                  <a:ext uri="{FF2B5EF4-FFF2-40B4-BE49-F238E27FC236}">
                    <a16:creationId xmlns:a16="http://schemas.microsoft.com/office/drawing/2014/main" id="{A2AAED8D-F9E0-4ECB-9AB3-CBBAFB83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2" name="Freeform 57">
                <a:extLst>
                  <a:ext uri="{FF2B5EF4-FFF2-40B4-BE49-F238E27FC236}">
                    <a16:creationId xmlns:a16="http://schemas.microsoft.com/office/drawing/2014/main" id="{6002DB15-DE43-4C77-9619-8D419321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3" name="Freeform 58">
                <a:extLst>
                  <a:ext uri="{FF2B5EF4-FFF2-40B4-BE49-F238E27FC236}">
                    <a16:creationId xmlns:a16="http://schemas.microsoft.com/office/drawing/2014/main" id="{96593802-B775-42A3-AF14-F045D702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4" name="Oval 59">
                <a:extLst>
                  <a:ext uri="{FF2B5EF4-FFF2-40B4-BE49-F238E27FC236}">
                    <a16:creationId xmlns:a16="http://schemas.microsoft.com/office/drawing/2014/main" id="{E9093A9B-C057-4965-9778-D32C3435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5" name="Freeform 60">
                <a:extLst>
                  <a:ext uri="{FF2B5EF4-FFF2-40B4-BE49-F238E27FC236}">
                    <a16:creationId xmlns:a16="http://schemas.microsoft.com/office/drawing/2014/main" id="{25E38B6F-D336-4A2F-AB1E-5483A671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6" name="Line 61">
                <a:extLst>
                  <a:ext uri="{FF2B5EF4-FFF2-40B4-BE49-F238E27FC236}">
                    <a16:creationId xmlns:a16="http://schemas.microsoft.com/office/drawing/2014/main" id="{C97F06C5-8609-4F4A-94C8-8D52F48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7" name="Line 62">
                <a:extLst>
                  <a:ext uri="{FF2B5EF4-FFF2-40B4-BE49-F238E27FC236}">
                    <a16:creationId xmlns:a16="http://schemas.microsoft.com/office/drawing/2014/main" id="{7A7E2673-DEC0-43F1-9033-64A7A4DA5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64F8879-D01A-46C0-82F4-C2574F51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31525" y="1125758"/>
            <a:ext cx="4977312" cy="363218"/>
            <a:chOff x="9044639" y="4582125"/>
            <a:chExt cx="2380753" cy="738664"/>
          </a:xfrm>
        </p:grpSpPr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62109C55-9EBC-4778-80D4-D55D22307915}"/>
                </a:ext>
              </a:extLst>
            </p:cNvPr>
            <p:cNvSpPr txBox="1"/>
            <p:nvPr/>
          </p:nvSpPr>
          <p:spPr>
            <a:xfrm>
              <a:off x="9044639" y="4582125"/>
              <a:ext cx="1729395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% of Most Recent Salary Increase</a:t>
              </a:r>
              <a:r>
                <a:rPr lang="id-ID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779BDC05-BA31-44EF-B695-331F1F3CEBCA}"/>
                </a:ext>
              </a:extLst>
            </p:cNvPr>
            <p:cNvSpPr/>
            <p:nvPr/>
          </p:nvSpPr>
          <p:spPr>
            <a:xfrm>
              <a:off x="9695998" y="4987830"/>
              <a:ext cx="172939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28F9A76E-D468-407E-9575-CEACF445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9403" y="1837627"/>
            <a:ext cx="1598853" cy="508704"/>
            <a:chOff x="9695998" y="4157408"/>
            <a:chExt cx="1734002" cy="1076643"/>
          </a:xfrm>
        </p:grpSpPr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3380BC47-47FB-44F3-9E0B-80B83E426031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Daily Rate</a:t>
              </a:r>
              <a:r>
                <a:rPr lang="id-ID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9DE6A47E-C4CC-416D-9C28-3273394521C8}"/>
                </a:ext>
              </a:extLst>
            </p:cNvPr>
            <p:cNvSpPr/>
            <p:nvPr/>
          </p:nvSpPr>
          <p:spPr>
            <a:xfrm>
              <a:off x="9695998" y="4987830"/>
              <a:ext cx="172939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CDDA2C-6FA4-497B-A320-3ED78299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470" y="3972719"/>
            <a:ext cx="2263379" cy="397722"/>
            <a:chOff x="758529" y="2376364"/>
            <a:chExt cx="2263379" cy="903835"/>
          </a:xfrm>
        </p:grpSpPr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246A1BD9-59BD-467C-9A84-D6A5E4382773}"/>
                </a:ext>
              </a:extLst>
            </p:cNvPr>
            <p:cNvSpPr txBox="1"/>
            <p:nvPr/>
          </p:nvSpPr>
          <p:spPr>
            <a:xfrm>
              <a:off x="758529" y="2376364"/>
              <a:ext cx="2259403" cy="5595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Monthly Income</a:t>
              </a:r>
              <a:r>
                <a:rPr lang="id-ID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94EDD4C-FB3C-4D67-A0E0-448BE5307678}"/>
                </a:ext>
              </a:extLst>
            </p:cNvPr>
            <p:cNvSpPr/>
            <p:nvPr/>
          </p:nvSpPr>
          <p:spPr>
            <a:xfrm>
              <a:off x="1427304" y="3033978"/>
              <a:ext cx="159460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6ADA542D-B2D5-4962-8376-A598260BA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25862" y="5405016"/>
            <a:ext cx="1908212" cy="283415"/>
            <a:chOff x="9435897" y="4987830"/>
            <a:chExt cx="2069511" cy="283415"/>
          </a:xfrm>
        </p:grpSpPr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36571B2F-0463-48D1-8CC7-EA6BC8F3FB67}"/>
                </a:ext>
              </a:extLst>
            </p:cNvPr>
            <p:cNvSpPr txBox="1"/>
            <p:nvPr/>
          </p:nvSpPr>
          <p:spPr>
            <a:xfrm>
              <a:off x="9435897" y="5025024"/>
              <a:ext cx="206951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Age</a:t>
              </a:r>
              <a:r>
                <a:rPr lang="id-ID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2BA0C149-973C-4722-BF48-FF9DE9B8BC55}"/>
                </a:ext>
              </a:extLst>
            </p:cNvPr>
            <p:cNvSpPr/>
            <p:nvPr/>
          </p:nvSpPr>
          <p:spPr>
            <a:xfrm>
              <a:off x="9695998" y="4987830"/>
              <a:ext cx="172939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E6D6E19C-DE46-4402-8CBF-17BB95458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7042" y="2776688"/>
            <a:ext cx="4284026" cy="517853"/>
            <a:chOff x="9379627" y="4410753"/>
            <a:chExt cx="2371352" cy="517853"/>
          </a:xfrm>
        </p:grpSpPr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3DF722C9-361F-401E-AD34-54132A8436B3}"/>
                </a:ext>
              </a:extLst>
            </p:cNvPr>
            <p:cNvSpPr txBox="1"/>
            <p:nvPr/>
          </p:nvSpPr>
          <p:spPr>
            <a:xfrm>
              <a:off x="9379627" y="4410753"/>
              <a:ext cx="237135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Job Satisfaction</a:t>
              </a: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49C08362-5A73-4AB7-8811-DC216428D42D}"/>
                </a:ext>
              </a:extLst>
            </p:cNvPr>
            <p:cNvSpPr/>
            <p:nvPr/>
          </p:nvSpPr>
          <p:spPr>
            <a:xfrm>
              <a:off x="9695998" y="4682385"/>
              <a:ext cx="172939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grpSp>
        <p:nvGrpSpPr>
          <p:cNvPr id="126" name="Group 125" descr="This image is an icon of 1 person interacting with three people. ">
            <a:extLst>
              <a:ext uri="{FF2B5EF4-FFF2-40B4-BE49-F238E27FC236}">
                <a16:creationId xmlns:a16="http://schemas.microsoft.com/office/drawing/2014/main" id="{A3E7D8C3-FF04-438E-91D2-BE14E607B7D2}"/>
              </a:ext>
            </a:extLst>
          </p:cNvPr>
          <p:cNvGrpSpPr/>
          <p:nvPr/>
        </p:nvGrpSpPr>
        <p:grpSpPr>
          <a:xfrm>
            <a:off x="3317120" y="2619565"/>
            <a:ext cx="908353" cy="904232"/>
            <a:chOff x="5459412" y="1395413"/>
            <a:chExt cx="1273175" cy="1271588"/>
          </a:xfrm>
        </p:grpSpPr>
        <p:sp>
          <p:nvSpPr>
            <p:cNvPr id="127" name="Oval 26">
              <a:extLst>
                <a:ext uri="{FF2B5EF4-FFF2-40B4-BE49-F238E27FC236}">
                  <a16:creationId xmlns:a16="http://schemas.microsoft.com/office/drawing/2014/main" id="{CBED9DB1-ACEF-42F3-B8BA-4D7BC75AD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2" y="1395413"/>
              <a:ext cx="1273175" cy="127158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19BAA4A2-FA10-4449-B916-76CC818262A7}"/>
                </a:ext>
              </a:extLst>
            </p:cNvPr>
            <p:cNvGrpSpPr/>
            <p:nvPr/>
          </p:nvGrpSpPr>
          <p:grpSpPr>
            <a:xfrm>
              <a:off x="5781290" y="1569642"/>
              <a:ext cx="584970" cy="674403"/>
              <a:chOff x="2686050" y="2895601"/>
              <a:chExt cx="330200" cy="346075"/>
            </a:xfrm>
          </p:grpSpPr>
          <p:sp>
            <p:nvSpPr>
              <p:cNvPr id="129" name="Oval 309">
                <a:extLst>
                  <a:ext uri="{FF2B5EF4-FFF2-40B4-BE49-F238E27FC236}">
                    <a16:creationId xmlns:a16="http://schemas.microsoft.com/office/drawing/2014/main" id="{FA9CD6B5-B21A-4163-8A0A-53FEC0631D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0" name="Freeform 310">
                <a:extLst>
                  <a:ext uri="{FF2B5EF4-FFF2-40B4-BE49-F238E27FC236}">
                    <a16:creationId xmlns:a16="http://schemas.microsoft.com/office/drawing/2014/main" id="{CCDD0CC8-5ACC-4516-AC98-C12B814573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1" name="Oval 311">
                <a:extLst>
                  <a:ext uri="{FF2B5EF4-FFF2-40B4-BE49-F238E27FC236}">
                    <a16:creationId xmlns:a16="http://schemas.microsoft.com/office/drawing/2014/main" id="{99867404-8AA3-486A-AFB5-FFE382FC9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2" name="Freeform 312">
                <a:extLst>
                  <a:ext uri="{FF2B5EF4-FFF2-40B4-BE49-F238E27FC236}">
                    <a16:creationId xmlns:a16="http://schemas.microsoft.com/office/drawing/2014/main" id="{36462132-C54C-4BC9-81B5-200AD63988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3" name="Oval 313">
                <a:extLst>
                  <a:ext uri="{FF2B5EF4-FFF2-40B4-BE49-F238E27FC236}">
                    <a16:creationId xmlns:a16="http://schemas.microsoft.com/office/drawing/2014/main" id="{E263BD01-87BD-4A01-AB52-FCE7A4ABE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4" name="Freeform 314">
                <a:extLst>
                  <a:ext uri="{FF2B5EF4-FFF2-40B4-BE49-F238E27FC236}">
                    <a16:creationId xmlns:a16="http://schemas.microsoft.com/office/drawing/2014/main" id="{96393424-BECF-458B-8356-6F2C82219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5" name="Oval 315">
                <a:extLst>
                  <a:ext uri="{FF2B5EF4-FFF2-40B4-BE49-F238E27FC236}">
                    <a16:creationId xmlns:a16="http://schemas.microsoft.com/office/drawing/2014/main" id="{F6D850E6-A214-4AD9-805E-5C2E96078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6" name="Freeform 316">
                <a:extLst>
                  <a:ext uri="{FF2B5EF4-FFF2-40B4-BE49-F238E27FC236}">
                    <a16:creationId xmlns:a16="http://schemas.microsoft.com/office/drawing/2014/main" id="{743906BE-14FA-46AA-B8F5-07666B3D1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7" name="Oval 317">
                <a:extLst>
                  <a:ext uri="{FF2B5EF4-FFF2-40B4-BE49-F238E27FC236}">
                    <a16:creationId xmlns:a16="http://schemas.microsoft.com/office/drawing/2014/main" id="{3AAB47D2-437B-403D-A56C-C0C040910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8" name="Freeform 318">
                <a:extLst>
                  <a:ext uri="{FF2B5EF4-FFF2-40B4-BE49-F238E27FC236}">
                    <a16:creationId xmlns:a16="http://schemas.microsoft.com/office/drawing/2014/main" id="{027DAB37-90CA-4B39-9E08-6864CFCE0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9" name="Freeform 319">
                <a:extLst>
                  <a:ext uri="{FF2B5EF4-FFF2-40B4-BE49-F238E27FC236}">
                    <a16:creationId xmlns:a16="http://schemas.microsoft.com/office/drawing/2014/main" id="{B3E70873-830B-4AC0-B5B3-8A652E1C6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0" name="Line 320">
                <a:extLst>
                  <a:ext uri="{FF2B5EF4-FFF2-40B4-BE49-F238E27FC236}">
                    <a16:creationId xmlns:a16="http://schemas.microsoft.com/office/drawing/2014/main" id="{DE480400-01ED-4B2A-A563-1C39D87ED6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41" name="Group 140" descr="This image is an icon of 1 person interacting with three people. ">
            <a:extLst>
              <a:ext uri="{FF2B5EF4-FFF2-40B4-BE49-F238E27FC236}">
                <a16:creationId xmlns:a16="http://schemas.microsoft.com/office/drawing/2014/main" id="{1AD14445-21B1-4D78-9A1F-1932247173EF}"/>
              </a:ext>
            </a:extLst>
          </p:cNvPr>
          <p:cNvGrpSpPr/>
          <p:nvPr/>
        </p:nvGrpSpPr>
        <p:grpSpPr>
          <a:xfrm>
            <a:off x="4170293" y="1693637"/>
            <a:ext cx="908353" cy="904232"/>
            <a:chOff x="5459412" y="1395413"/>
            <a:chExt cx="1273175" cy="1271588"/>
          </a:xfrm>
        </p:grpSpPr>
        <p:sp>
          <p:nvSpPr>
            <p:cNvPr id="142" name="Oval 26">
              <a:extLst>
                <a:ext uri="{FF2B5EF4-FFF2-40B4-BE49-F238E27FC236}">
                  <a16:creationId xmlns:a16="http://schemas.microsoft.com/office/drawing/2014/main" id="{5AE96384-643C-484B-BB38-FDB1BA213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2" y="1395413"/>
              <a:ext cx="1273175" cy="127158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D0EDF6B1-191A-4BB6-B46E-398B26653B4F}"/>
                </a:ext>
              </a:extLst>
            </p:cNvPr>
            <p:cNvGrpSpPr/>
            <p:nvPr/>
          </p:nvGrpSpPr>
          <p:grpSpPr>
            <a:xfrm>
              <a:off x="5781290" y="1569642"/>
              <a:ext cx="584970" cy="674403"/>
              <a:chOff x="2686050" y="2895601"/>
              <a:chExt cx="330200" cy="346075"/>
            </a:xfrm>
          </p:grpSpPr>
          <p:sp>
            <p:nvSpPr>
              <p:cNvPr id="144" name="Oval 309">
                <a:extLst>
                  <a:ext uri="{FF2B5EF4-FFF2-40B4-BE49-F238E27FC236}">
                    <a16:creationId xmlns:a16="http://schemas.microsoft.com/office/drawing/2014/main" id="{CF107A80-5F79-4919-B163-B2A7C1A4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5" name="Freeform 310">
                <a:extLst>
                  <a:ext uri="{FF2B5EF4-FFF2-40B4-BE49-F238E27FC236}">
                    <a16:creationId xmlns:a16="http://schemas.microsoft.com/office/drawing/2014/main" id="{497C23CF-DBBD-4679-9D07-5FB3E462A8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6" name="Oval 311">
                <a:extLst>
                  <a:ext uri="{FF2B5EF4-FFF2-40B4-BE49-F238E27FC236}">
                    <a16:creationId xmlns:a16="http://schemas.microsoft.com/office/drawing/2014/main" id="{122F3A7B-CB55-4951-B3E6-FAC6A64B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7" name="Freeform 312">
                <a:extLst>
                  <a:ext uri="{FF2B5EF4-FFF2-40B4-BE49-F238E27FC236}">
                    <a16:creationId xmlns:a16="http://schemas.microsoft.com/office/drawing/2014/main" id="{57A4D366-6041-43B8-B966-349335C0D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8" name="Oval 313">
                <a:extLst>
                  <a:ext uri="{FF2B5EF4-FFF2-40B4-BE49-F238E27FC236}">
                    <a16:creationId xmlns:a16="http://schemas.microsoft.com/office/drawing/2014/main" id="{FDBC8796-D346-492C-9A7B-79079E4D5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9" name="Freeform 314">
                <a:extLst>
                  <a:ext uri="{FF2B5EF4-FFF2-40B4-BE49-F238E27FC236}">
                    <a16:creationId xmlns:a16="http://schemas.microsoft.com/office/drawing/2014/main" id="{C044FAB0-9EA7-4CC4-A6F6-14E2B0DA6E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1" name="Oval 315">
                <a:extLst>
                  <a:ext uri="{FF2B5EF4-FFF2-40B4-BE49-F238E27FC236}">
                    <a16:creationId xmlns:a16="http://schemas.microsoft.com/office/drawing/2014/main" id="{D4B6613E-FDB7-41F7-A187-81C8E6F14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2" name="Freeform 316">
                <a:extLst>
                  <a:ext uri="{FF2B5EF4-FFF2-40B4-BE49-F238E27FC236}">
                    <a16:creationId xmlns:a16="http://schemas.microsoft.com/office/drawing/2014/main" id="{011A1BCA-78C9-4BE7-8524-1427449F45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8" name="Oval 317">
                <a:extLst>
                  <a:ext uri="{FF2B5EF4-FFF2-40B4-BE49-F238E27FC236}">
                    <a16:creationId xmlns:a16="http://schemas.microsoft.com/office/drawing/2014/main" id="{B1603199-185F-4C2B-8179-D8EE6EA5B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9" name="Freeform 318">
                <a:extLst>
                  <a:ext uri="{FF2B5EF4-FFF2-40B4-BE49-F238E27FC236}">
                    <a16:creationId xmlns:a16="http://schemas.microsoft.com/office/drawing/2014/main" id="{DD9A25B0-3E52-4D68-A5BE-66B57B011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30" name="Freeform 319">
                <a:extLst>
                  <a:ext uri="{FF2B5EF4-FFF2-40B4-BE49-F238E27FC236}">
                    <a16:creationId xmlns:a16="http://schemas.microsoft.com/office/drawing/2014/main" id="{BA273BF9-E450-400D-B53C-C6803141A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31" name="Line 320">
                <a:extLst>
                  <a:ext uri="{FF2B5EF4-FFF2-40B4-BE49-F238E27FC236}">
                    <a16:creationId xmlns:a16="http://schemas.microsoft.com/office/drawing/2014/main" id="{07B32152-545C-4677-B5B2-4A29F554A9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232" name="Group 231" descr="This image is an icon of three people interacting. ">
            <a:extLst>
              <a:ext uri="{FF2B5EF4-FFF2-40B4-BE49-F238E27FC236}">
                <a16:creationId xmlns:a16="http://schemas.microsoft.com/office/drawing/2014/main" id="{B866F61A-7DA5-4DE6-98CD-90A18E9657DD}"/>
              </a:ext>
            </a:extLst>
          </p:cNvPr>
          <p:cNvGrpSpPr/>
          <p:nvPr/>
        </p:nvGrpSpPr>
        <p:grpSpPr>
          <a:xfrm>
            <a:off x="8268890" y="2592962"/>
            <a:ext cx="996697" cy="993414"/>
            <a:chOff x="7356475" y="2143125"/>
            <a:chExt cx="1397000" cy="1397000"/>
          </a:xfrm>
        </p:grpSpPr>
        <p:sp>
          <p:nvSpPr>
            <p:cNvPr id="233" name="Freeform 27">
              <a:extLst>
                <a:ext uri="{FF2B5EF4-FFF2-40B4-BE49-F238E27FC236}">
                  <a16:creationId xmlns:a16="http://schemas.microsoft.com/office/drawing/2014/main" id="{0F3823FF-2975-4229-BC1C-02FE14B7B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6279BC3A-FD83-4269-9148-6FE905696C65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35" name="Freeform 49">
                <a:extLst>
                  <a:ext uri="{FF2B5EF4-FFF2-40B4-BE49-F238E27FC236}">
                    <a16:creationId xmlns:a16="http://schemas.microsoft.com/office/drawing/2014/main" id="{53865DF5-015E-4AF6-B3F3-91F1771998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36" name="Freeform 50">
                <a:extLst>
                  <a:ext uri="{FF2B5EF4-FFF2-40B4-BE49-F238E27FC236}">
                    <a16:creationId xmlns:a16="http://schemas.microsoft.com/office/drawing/2014/main" id="{AB78C245-F2FC-4A71-BEB6-1BF27B8E6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37" name="Oval 51">
                <a:extLst>
                  <a:ext uri="{FF2B5EF4-FFF2-40B4-BE49-F238E27FC236}">
                    <a16:creationId xmlns:a16="http://schemas.microsoft.com/office/drawing/2014/main" id="{AA704D36-A738-4B45-83D3-4CA88A842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38" name="Freeform 52">
                <a:extLst>
                  <a:ext uri="{FF2B5EF4-FFF2-40B4-BE49-F238E27FC236}">
                    <a16:creationId xmlns:a16="http://schemas.microsoft.com/office/drawing/2014/main" id="{74F1D18D-C0F1-426F-B544-B3486CBFC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39" name="Freeform 53">
                <a:extLst>
                  <a:ext uri="{FF2B5EF4-FFF2-40B4-BE49-F238E27FC236}">
                    <a16:creationId xmlns:a16="http://schemas.microsoft.com/office/drawing/2014/main" id="{BA8809AF-746E-42A1-B0DB-C568A19E81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0" name="Freeform 54">
                <a:extLst>
                  <a:ext uri="{FF2B5EF4-FFF2-40B4-BE49-F238E27FC236}">
                    <a16:creationId xmlns:a16="http://schemas.microsoft.com/office/drawing/2014/main" id="{7F937F8F-F045-4DCD-BA02-762CA49D0F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1" name="Oval 55">
                <a:extLst>
                  <a:ext uri="{FF2B5EF4-FFF2-40B4-BE49-F238E27FC236}">
                    <a16:creationId xmlns:a16="http://schemas.microsoft.com/office/drawing/2014/main" id="{59253F83-952E-4A4C-8D5E-6FDA707C0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2" name="Freeform 56">
                <a:extLst>
                  <a:ext uri="{FF2B5EF4-FFF2-40B4-BE49-F238E27FC236}">
                    <a16:creationId xmlns:a16="http://schemas.microsoft.com/office/drawing/2014/main" id="{273C46B1-97C2-45BB-AFA7-60D1517640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3" name="Freeform 57">
                <a:extLst>
                  <a:ext uri="{FF2B5EF4-FFF2-40B4-BE49-F238E27FC236}">
                    <a16:creationId xmlns:a16="http://schemas.microsoft.com/office/drawing/2014/main" id="{E5717F68-FEFE-45A6-AD57-EBE2FBF924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4" name="Freeform 58">
                <a:extLst>
                  <a:ext uri="{FF2B5EF4-FFF2-40B4-BE49-F238E27FC236}">
                    <a16:creationId xmlns:a16="http://schemas.microsoft.com/office/drawing/2014/main" id="{BAA90B69-383B-44E0-99D0-CED4357CB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5" name="Oval 59">
                <a:extLst>
                  <a:ext uri="{FF2B5EF4-FFF2-40B4-BE49-F238E27FC236}">
                    <a16:creationId xmlns:a16="http://schemas.microsoft.com/office/drawing/2014/main" id="{D34D547F-0BAE-496F-B74E-63A81B461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6" name="Freeform 60">
                <a:extLst>
                  <a:ext uri="{FF2B5EF4-FFF2-40B4-BE49-F238E27FC236}">
                    <a16:creationId xmlns:a16="http://schemas.microsoft.com/office/drawing/2014/main" id="{5F7F53B6-393F-4D13-91C4-697ECCC26D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7" name="Line 61">
                <a:extLst>
                  <a:ext uri="{FF2B5EF4-FFF2-40B4-BE49-F238E27FC236}">
                    <a16:creationId xmlns:a16="http://schemas.microsoft.com/office/drawing/2014/main" id="{3206069B-20BF-457B-AB06-19152CE39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8" name="Line 62">
                <a:extLst>
                  <a:ext uri="{FF2B5EF4-FFF2-40B4-BE49-F238E27FC236}">
                    <a16:creationId xmlns:a16="http://schemas.microsoft.com/office/drawing/2014/main" id="{54EAA89E-60EB-47FA-B1D8-06018C6B1F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249" name="Group 248" descr="This image is an icon of three people interacting. ">
            <a:extLst>
              <a:ext uri="{FF2B5EF4-FFF2-40B4-BE49-F238E27FC236}">
                <a16:creationId xmlns:a16="http://schemas.microsoft.com/office/drawing/2014/main" id="{B71D9593-3B68-401D-86D7-C1505C94598B}"/>
              </a:ext>
            </a:extLst>
          </p:cNvPr>
          <p:cNvGrpSpPr/>
          <p:nvPr/>
        </p:nvGrpSpPr>
        <p:grpSpPr>
          <a:xfrm>
            <a:off x="6510134" y="981059"/>
            <a:ext cx="996697" cy="993414"/>
            <a:chOff x="7356475" y="2143125"/>
            <a:chExt cx="1397000" cy="1397000"/>
          </a:xfrm>
        </p:grpSpPr>
        <p:sp>
          <p:nvSpPr>
            <p:cNvPr id="250" name="Freeform 27">
              <a:extLst>
                <a:ext uri="{FF2B5EF4-FFF2-40B4-BE49-F238E27FC236}">
                  <a16:creationId xmlns:a16="http://schemas.microsoft.com/office/drawing/2014/main" id="{46CF944E-7D22-4731-80AF-A8B75DAEB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32A2986E-6C27-4F91-B133-5F9C1E32D4A2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52" name="Freeform 49">
                <a:extLst>
                  <a:ext uri="{FF2B5EF4-FFF2-40B4-BE49-F238E27FC236}">
                    <a16:creationId xmlns:a16="http://schemas.microsoft.com/office/drawing/2014/main" id="{8AE42B15-182E-4E7F-BEC9-E7E71B7BE1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3" name="Freeform 50">
                <a:extLst>
                  <a:ext uri="{FF2B5EF4-FFF2-40B4-BE49-F238E27FC236}">
                    <a16:creationId xmlns:a16="http://schemas.microsoft.com/office/drawing/2014/main" id="{60FF8163-13C1-49D2-BEF0-1FC5374379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4" name="Oval 51">
                <a:extLst>
                  <a:ext uri="{FF2B5EF4-FFF2-40B4-BE49-F238E27FC236}">
                    <a16:creationId xmlns:a16="http://schemas.microsoft.com/office/drawing/2014/main" id="{7BCAB906-20C1-4970-B279-B345175CB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5" name="Freeform 52">
                <a:extLst>
                  <a:ext uri="{FF2B5EF4-FFF2-40B4-BE49-F238E27FC236}">
                    <a16:creationId xmlns:a16="http://schemas.microsoft.com/office/drawing/2014/main" id="{7B219D97-E427-4E49-B11F-EB9235AB75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6" name="Freeform 53">
                <a:extLst>
                  <a:ext uri="{FF2B5EF4-FFF2-40B4-BE49-F238E27FC236}">
                    <a16:creationId xmlns:a16="http://schemas.microsoft.com/office/drawing/2014/main" id="{0B644288-733F-47F1-AA49-AF037AC26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7" name="Freeform 54">
                <a:extLst>
                  <a:ext uri="{FF2B5EF4-FFF2-40B4-BE49-F238E27FC236}">
                    <a16:creationId xmlns:a16="http://schemas.microsoft.com/office/drawing/2014/main" id="{2B8DE362-94D8-42C7-81E9-36B85122F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8" name="Oval 55">
                <a:extLst>
                  <a:ext uri="{FF2B5EF4-FFF2-40B4-BE49-F238E27FC236}">
                    <a16:creationId xmlns:a16="http://schemas.microsoft.com/office/drawing/2014/main" id="{847DCEF4-E671-49C0-9FD1-7485C5EA0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9" name="Freeform 56">
                <a:extLst>
                  <a:ext uri="{FF2B5EF4-FFF2-40B4-BE49-F238E27FC236}">
                    <a16:creationId xmlns:a16="http://schemas.microsoft.com/office/drawing/2014/main" id="{92390404-A919-4F14-8D88-C57709BB5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0" name="Freeform 57">
                <a:extLst>
                  <a:ext uri="{FF2B5EF4-FFF2-40B4-BE49-F238E27FC236}">
                    <a16:creationId xmlns:a16="http://schemas.microsoft.com/office/drawing/2014/main" id="{B6F142F1-A49B-4D73-8FC9-6E71F6A860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1" name="Freeform 58">
                <a:extLst>
                  <a:ext uri="{FF2B5EF4-FFF2-40B4-BE49-F238E27FC236}">
                    <a16:creationId xmlns:a16="http://schemas.microsoft.com/office/drawing/2014/main" id="{EF249866-F6A9-4F38-8EDE-77DBB02465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2" name="Oval 59">
                <a:extLst>
                  <a:ext uri="{FF2B5EF4-FFF2-40B4-BE49-F238E27FC236}">
                    <a16:creationId xmlns:a16="http://schemas.microsoft.com/office/drawing/2014/main" id="{41845614-7287-4C44-B65C-0BD9F38BF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3" name="Freeform 60">
                <a:extLst>
                  <a:ext uri="{FF2B5EF4-FFF2-40B4-BE49-F238E27FC236}">
                    <a16:creationId xmlns:a16="http://schemas.microsoft.com/office/drawing/2014/main" id="{28B7AEFF-DD5F-4823-9703-711C14AB66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4" name="Line 61">
                <a:extLst>
                  <a:ext uri="{FF2B5EF4-FFF2-40B4-BE49-F238E27FC236}">
                    <a16:creationId xmlns:a16="http://schemas.microsoft.com/office/drawing/2014/main" id="{8CB766D6-AC89-42A3-B960-BD86329672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5" name="Line 62">
                <a:extLst>
                  <a:ext uri="{FF2B5EF4-FFF2-40B4-BE49-F238E27FC236}">
                    <a16:creationId xmlns:a16="http://schemas.microsoft.com/office/drawing/2014/main" id="{1174E873-379C-4262-8CE4-7099544657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A9A52F61-6E31-4F63-949F-C0EC9D1FB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876055" y="1146713"/>
            <a:ext cx="2493009" cy="833892"/>
            <a:chOff x="870418" y="1385154"/>
            <a:chExt cx="2493009" cy="1895045"/>
          </a:xfrm>
        </p:grpSpPr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B026979F-1D7E-43A7-B3AD-0131DEE5E592}"/>
                </a:ext>
              </a:extLst>
            </p:cNvPr>
            <p:cNvSpPr txBox="1"/>
            <p:nvPr/>
          </p:nvSpPr>
          <p:spPr>
            <a:xfrm>
              <a:off x="870418" y="1385154"/>
              <a:ext cx="2493009" cy="5595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Life Balance:</a:t>
              </a: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A5C6A94A-E132-44CC-A342-1FE45CE41C71}"/>
                </a:ext>
              </a:extLst>
            </p:cNvPr>
            <p:cNvSpPr/>
            <p:nvPr/>
          </p:nvSpPr>
          <p:spPr>
            <a:xfrm>
              <a:off x="1427304" y="3033978"/>
              <a:ext cx="159460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68E803B2-D728-478D-A8D8-27A735580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11057" y="1920987"/>
            <a:ext cx="2636990" cy="1071918"/>
            <a:chOff x="8565500" y="4162133"/>
            <a:chExt cx="2859892" cy="1071918"/>
          </a:xfrm>
        </p:grpSpPr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7BE85D14-A93A-44DA-B33F-2327A78B4AA6}"/>
                </a:ext>
              </a:extLst>
            </p:cNvPr>
            <p:cNvSpPr txBox="1"/>
            <p:nvPr/>
          </p:nvSpPr>
          <p:spPr>
            <a:xfrm>
              <a:off x="8565500" y="4162133"/>
              <a:ext cx="285989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Years in Current Role</a:t>
              </a:r>
              <a:r>
                <a:rPr lang="id-ID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DF1F50FD-64B2-4D77-9021-DB87EAF1AF61}"/>
                </a:ext>
              </a:extLst>
            </p:cNvPr>
            <p:cNvSpPr/>
            <p:nvPr/>
          </p:nvSpPr>
          <p:spPr>
            <a:xfrm>
              <a:off x="9695998" y="4987830"/>
              <a:ext cx="172939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0BF2BEFC-A05A-4DFE-A591-BFE40001B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410747" y="2895301"/>
            <a:ext cx="2602597" cy="1433404"/>
            <a:chOff x="8965269" y="3800647"/>
            <a:chExt cx="2822591" cy="1433404"/>
          </a:xfrm>
        </p:grpSpPr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4BC412B1-1313-4645-95AB-0A3985C14EF1}"/>
                </a:ext>
              </a:extLst>
            </p:cNvPr>
            <p:cNvSpPr txBox="1"/>
            <p:nvPr/>
          </p:nvSpPr>
          <p:spPr>
            <a:xfrm>
              <a:off x="8965269" y="3800647"/>
              <a:ext cx="282259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Years last promotion</a:t>
              </a:r>
              <a:r>
                <a:rPr lang="id-ID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365F7BEC-6828-42BE-88B5-E395F5E4F164}"/>
                </a:ext>
              </a:extLst>
            </p:cNvPr>
            <p:cNvSpPr/>
            <p:nvPr/>
          </p:nvSpPr>
          <p:spPr>
            <a:xfrm>
              <a:off x="9695998" y="4987830"/>
              <a:ext cx="172939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0E5F6359-302E-4E88-85D1-A09682502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062159" y="4020961"/>
            <a:ext cx="2495259" cy="492443"/>
            <a:chOff x="9695998" y="4942303"/>
            <a:chExt cx="2197340" cy="492443"/>
          </a:xfrm>
        </p:grpSpPr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D49483C0-3BEA-4686-8B19-C36C747BCA52}"/>
                </a:ext>
              </a:extLst>
            </p:cNvPr>
            <p:cNvSpPr txBox="1"/>
            <p:nvPr/>
          </p:nvSpPr>
          <p:spPr>
            <a:xfrm>
              <a:off x="9823827" y="4942303"/>
              <a:ext cx="2069511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Total Working Years</a:t>
              </a:r>
              <a:r>
                <a:rPr lang="id-ID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D72FD38F-8DF3-4C20-A3FE-AD8195CD816D}"/>
                </a:ext>
              </a:extLst>
            </p:cNvPr>
            <p:cNvSpPr/>
            <p:nvPr/>
          </p:nvSpPr>
          <p:spPr>
            <a:xfrm>
              <a:off x="9695998" y="4987830"/>
              <a:ext cx="172939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279" name="Group 278" descr="This image is an icon of three people and a globe. ">
            <a:extLst>
              <a:ext uri="{FF2B5EF4-FFF2-40B4-BE49-F238E27FC236}">
                <a16:creationId xmlns:a16="http://schemas.microsoft.com/office/drawing/2014/main" id="{8A721728-F247-4934-AF08-6B5E77D8EE2C}"/>
              </a:ext>
            </a:extLst>
          </p:cNvPr>
          <p:cNvGrpSpPr/>
          <p:nvPr/>
        </p:nvGrpSpPr>
        <p:grpSpPr>
          <a:xfrm>
            <a:off x="9465011" y="4999581"/>
            <a:ext cx="907221" cy="905361"/>
            <a:chOff x="8229600" y="4162425"/>
            <a:chExt cx="1271588" cy="1273175"/>
          </a:xfrm>
        </p:grpSpPr>
        <p:sp>
          <p:nvSpPr>
            <p:cNvPr id="280" name="Oval 28">
              <a:extLst>
                <a:ext uri="{FF2B5EF4-FFF2-40B4-BE49-F238E27FC236}">
                  <a16:creationId xmlns:a16="http://schemas.microsoft.com/office/drawing/2014/main" id="{3081EA88-AB8F-4916-8927-D079083F0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4565386B-D0F5-432B-A171-F929171843BA}"/>
                </a:ext>
              </a:extLst>
            </p:cNvPr>
            <p:cNvGrpSpPr/>
            <p:nvPr/>
          </p:nvGrpSpPr>
          <p:grpSpPr>
            <a:xfrm>
              <a:off x="8560253" y="4426329"/>
              <a:ext cx="610282" cy="674403"/>
              <a:chOff x="4841875" y="2895601"/>
              <a:chExt cx="344488" cy="346075"/>
            </a:xfrm>
          </p:grpSpPr>
          <p:sp>
            <p:nvSpPr>
              <p:cNvPr id="282" name="Freeform 258">
                <a:extLst>
                  <a:ext uri="{FF2B5EF4-FFF2-40B4-BE49-F238E27FC236}">
                    <a16:creationId xmlns:a16="http://schemas.microsoft.com/office/drawing/2014/main" id="{EFD4D5E5-17C7-4216-9F57-92E8F200DC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3" name="Freeform 259">
                <a:extLst>
                  <a:ext uri="{FF2B5EF4-FFF2-40B4-BE49-F238E27FC236}">
                    <a16:creationId xmlns:a16="http://schemas.microsoft.com/office/drawing/2014/main" id="{9E0C6BC5-F414-4FA3-A279-B2CFEE6B4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4" name="Freeform 260">
                <a:extLst>
                  <a:ext uri="{FF2B5EF4-FFF2-40B4-BE49-F238E27FC236}">
                    <a16:creationId xmlns:a16="http://schemas.microsoft.com/office/drawing/2014/main" id="{DDC7B98A-98B2-453A-8AB7-5A58049354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5" name="Line 261">
                <a:extLst>
                  <a:ext uri="{FF2B5EF4-FFF2-40B4-BE49-F238E27FC236}">
                    <a16:creationId xmlns:a16="http://schemas.microsoft.com/office/drawing/2014/main" id="{CCF8DE79-2259-4C98-AEA0-FCA8C91030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6" name="Line 262">
                <a:extLst>
                  <a:ext uri="{FF2B5EF4-FFF2-40B4-BE49-F238E27FC236}">
                    <a16:creationId xmlns:a16="http://schemas.microsoft.com/office/drawing/2014/main" id="{182BDD5F-5AE7-4F48-BEB2-B1222535DB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7" name="Line 263">
                <a:extLst>
                  <a:ext uri="{FF2B5EF4-FFF2-40B4-BE49-F238E27FC236}">
                    <a16:creationId xmlns:a16="http://schemas.microsoft.com/office/drawing/2014/main" id="{697D24A5-C800-472F-8177-B33A80DB0A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288" name="Oval 264">
                <a:extLst>
                  <a:ext uri="{FF2B5EF4-FFF2-40B4-BE49-F238E27FC236}">
                    <a16:creationId xmlns:a16="http://schemas.microsoft.com/office/drawing/2014/main" id="{45D3D9D7-D999-4634-AFB0-01E6AF05E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9" name="Oval 265">
                <a:extLst>
                  <a:ext uri="{FF2B5EF4-FFF2-40B4-BE49-F238E27FC236}">
                    <a16:creationId xmlns:a16="http://schemas.microsoft.com/office/drawing/2014/main" id="{29EED506-3258-4714-9762-5CCE53FF3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0" name="Oval 266">
                <a:extLst>
                  <a:ext uri="{FF2B5EF4-FFF2-40B4-BE49-F238E27FC236}">
                    <a16:creationId xmlns:a16="http://schemas.microsoft.com/office/drawing/2014/main" id="{37D56A68-EBD3-49E4-AD40-AF1630616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1" name="Freeform 267">
                <a:extLst>
                  <a:ext uri="{FF2B5EF4-FFF2-40B4-BE49-F238E27FC236}">
                    <a16:creationId xmlns:a16="http://schemas.microsoft.com/office/drawing/2014/main" id="{58791C69-A14F-4F16-87D9-61D577A9E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B8054CED-9AC8-40FE-8A37-1541F2AA9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47752" y="5266500"/>
            <a:ext cx="2493727" cy="525644"/>
            <a:chOff x="9695998" y="4708407"/>
            <a:chExt cx="2195991" cy="525644"/>
          </a:xfrm>
        </p:grpSpPr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9F712471-80D3-41C9-BA73-A811BF3BD7F8}"/>
                </a:ext>
              </a:extLst>
            </p:cNvPr>
            <p:cNvSpPr txBox="1"/>
            <p:nvPr/>
          </p:nvSpPr>
          <p:spPr>
            <a:xfrm>
              <a:off x="9822478" y="4708407"/>
              <a:ext cx="2069511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Relationship</a:t>
              </a:r>
            </a:p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Satisfaction:</a:t>
              </a: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6B2F40C0-5C56-4630-8B52-BB18003D3628}"/>
                </a:ext>
              </a:extLst>
            </p:cNvPr>
            <p:cNvSpPr/>
            <p:nvPr/>
          </p:nvSpPr>
          <p:spPr>
            <a:xfrm>
              <a:off x="9695998" y="4987830"/>
              <a:ext cx="172939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69" name="Table 268">
            <a:extLst>
              <a:ext uri="{FF2B5EF4-FFF2-40B4-BE49-F238E27FC236}">
                <a16:creationId xmlns:a16="http://schemas.microsoft.com/office/drawing/2014/main" id="{1D97348E-20C2-46CE-9CA7-175A5AEEA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218765"/>
              </p:ext>
            </p:extLst>
          </p:nvPr>
        </p:nvGraphicFramePr>
        <p:xfrm>
          <a:off x="3473479" y="3563278"/>
          <a:ext cx="5432670" cy="2255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1">
                  <a:extLst>
                    <a:ext uri="{9D8B030D-6E8A-4147-A177-3AD203B41FA5}">
                      <a16:colId xmlns:a16="http://schemas.microsoft.com/office/drawing/2014/main" val="4068833161"/>
                    </a:ext>
                  </a:extLst>
                </a:gridCol>
                <a:gridCol w="659423">
                  <a:extLst>
                    <a:ext uri="{9D8B030D-6E8A-4147-A177-3AD203B41FA5}">
                      <a16:colId xmlns:a16="http://schemas.microsoft.com/office/drawing/2014/main" val="43539141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731899824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065339283"/>
                    </a:ext>
                  </a:extLst>
                </a:gridCol>
                <a:gridCol w="668216">
                  <a:extLst>
                    <a:ext uri="{9D8B030D-6E8A-4147-A177-3AD203B41FA5}">
                      <a16:colId xmlns:a16="http://schemas.microsoft.com/office/drawing/2014/main" val="3267603713"/>
                    </a:ext>
                  </a:extLst>
                </a:gridCol>
                <a:gridCol w="756138">
                  <a:extLst>
                    <a:ext uri="{9D8B030D-6E8A-4147-A177-3AD203B41FA5}">
                      <a16:colId xmlns:a16="http://schemas.microsoft.com/office/drawing/2014/main" val="27236763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Std Deviation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33484760"/>
                  </a:ext>
                </a:extLst>
              </a:tr>
              <a:tr h="2172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36.92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344515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 Income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6,502.93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4,707.95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4,919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19,999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25226387"/>
                  </a:ext>
                </a:extLst>
              </a:tr>
              <a:tr h="214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 Satisfaction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858608795"/>
                  </a:ext>
                </a:extLst>
              </a:tr>
              <a:tr h="197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Daily Rate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802.49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403.50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1,499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39928985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 Hike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02461398"/>
                  </a:ext>
                </a:extLst>
              </a:tr>
              <a:tr h="1230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 Life Balance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283611617"/>
                  </a:ext>
                </a:extLst>
              </a:tr>
              <a:tr h="1704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 in Current Role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74047210"/>
                  </a:ext>
                </a:extLst>
              </a:tr>
              <a:tr h="173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 Since Last Promotion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16208825"/>
                  </a:ext>
                </a:extLst>
              </a:tr>
              <a:tr h="181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 Years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11.28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7.78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46549007"/>
                  </a:ext>
                </a:extLst>
              </a:tr>
              <a:tr h="124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Relative Satisfaction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82213436"/>
                  </a:ext>
                </a:extLst>
              </a:tr>
            </a:tbl>
          </a:graphicData>
        </a:graphic>
      </p:graphicFrame>
      <p:sp>
        <p:nvSpPr>
          <p:cNvPr id="295" name="Rectangle 294">
            <a:extLst>
              <a:ext uri="{FF2B5EF4-FFF2-40B4-BE49-F238E27FC236}">
                <a16:creationId xmlns:a16="http://schemas.microsoft.com/office/drawing/2014/main" id="{4D6A722D-D1F8-433E-8F54-ECD3E227E902}"/>
              </a:ext>
            </a:extLst>
          </p:cNvPr>
          <p:cNvSpPr/>
          <p:nvPr/>
        </p:nvSpPr>
        <p:spPr>
          <a:xfrm>
            <a:off x="3102835" y="203424"/>
            <a:ext cx="669238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 of Interest: 3.b Top 10 Factors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390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A1CC44-C160-4E7D-9EF1-D2268A3A1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42862"/>
            <a:ext cx="9610725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57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Human_resources.potx" id="{FCA23E4D-BBA6-42AA-B584-B2F61B58D23B}" vid="{FACEDC86-E352-46D7-8179-62AC0FE9D0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 resources, from 24Slides</Template>
  <TotalTime>0</TotalTime>
  <Words>450</Words>
  <Application>Microsoft Office PowerPoint</Application>
  <PresentationFormat>Widescreen</PresentationFormat>
  <Paragraphs>171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Segoe UI</vt:lpstr>
      <vt:lpstr>Office Theme</vt:lpstr>
      <vt:lpstr>Human resources slide 1</vt:lpstr>
      <vt:lpstr>Human resources slide 9</vt:lpstr>
      <vt:lpstr>Human resources slide 2</vt:lpstr>
      <vt:lpstr>Human resources slide 8</vt:lpstr>
      <vt:lpstr>Human resources slide 5</vt:lpstr>
      <vt:lpstr>Human resources slide 8</vt:lpstr>
      <vt:lpstr>Human resources slide 10</vt:lpstr>
      <vt:lpstr>Human resources slide 4</vt:lpstr>
      <vt:lpstr>PowerPoint Presentation</vt:lpstr>
      <vt:lpstr>PowerPoint Presentation</vt:lpstr>
      <vt:lpstr>PowerPoint Presentation</vt:lpstr>
      <vt:lpstr>Human resources slide 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Human resources slide 10</vt:lpstr>
      <vt:lpstr>Human resources slide 8</vt:lpstr>
      <vt:lpstr>Human resources slide 10</vt:lpstr>
      <vt:lpstr>Human resources slide 10</vt:lpstr>
      <vt:lpstr>Human resources slide 10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2018-12-01T20:01:08Z</dcterms:created>
  <dcterms:modified xsi:type="dcterms:W3CDTF">2018-12-01T22:42:07Z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2018-11-20T23:59:14.8270896Z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