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5" r:id="rId4"/>
    <p:sldId id="266" r:id="rId5"/>
    <p:sldId id="276" r:id="rId6"/>
    <p:sldId id="273" r:id="rId7"/>
    <p:sldId id="274" r:id="rId8"/>
    <p:sldId id="275" r:id="rId9"/>
    <p:sldId id="269" r:id="rId10"/>
    <p:sldId id="257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1073E-E03A-4B50-8718-4F0FB4F61531}">
          <p14:sldIdLst>
            <p14:sldId id="262"/>
            <p14:sldId id="259"/>
            <p14:sldId id="265"/>
            <p14:sldId id="266"/>
            <p14:sldId id="276"/>
            <p14:sldId id="273"/>
            <p14:sldId id="274"/>
            <p14:sldId id="275"/>
          </p14:sldIdLst>
        </p14:section>
        <p14:section name="Appendix" id="{DA2F5AD8-8A56-4FCD-8F9A-59D74132C7A8}">
          <p14:sldIdLst>
            <p14:sldId id="269"/>
            <p14:sldId id="257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66" autoAdjust="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AFE8-9C3D-488E-A717-0C735BEEF58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cees.org/wp-content/uploads/FE-Mec-CBT-specs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81143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</a:t>
                      </a:r>
                      <a:r>
                        <a:rPr lang="en-US" sz="1600" baseline="0" dirty="0"/>
                        <a:t> Circuits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Solid 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Sci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 Tech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Intro </a:t>
                      </a: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Eng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</a:rPr>
                        <a:t> Des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</a:t>
                      </a:r>
                      <a:r>
                        <a:rPr lang="en-US" sz="1600" baseline="0" dirty="0"/>
                        <a:t> Meth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Vib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 Lab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CAD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6122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5571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3208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2CL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170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101B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150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84638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33667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9732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 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C85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103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132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E 27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102B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64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5808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32B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4BL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100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EE 110L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162E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183A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11457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8879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ENGR 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1LE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52A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ENGR 190W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ECON 23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ENGR 54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145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150L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151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107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2829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5685"/>
              </p:ext>
            </p:extLst>
          </p:nvPr>
        </p:nvGraphicFramePr>
        <p:xfrm>
          <a:off x="0" y="1746886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ODEs &amp; Lin </a:t>
                      </a:r>
                      <a:r>
                        <a:rPr lang="en-US" sz="1400" dirty="0" err="1"/>
                        <a:t>Alg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126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22.5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Dyn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</a:t>
                      </a: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Drafting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Info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Controls</a:t>
                      </a:r>
                      <a:endParaRPr lang="en-US" sz="1200" i="1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CAD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Mechatronics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6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</a:t>
            </a:r>
            <a:r>
              <a:rPr lang="en-US" dirty="0">
                <a:hlinkClick r:id="rId2"/>
              </a:rPr>
              <a:t>http://ncees.org/wp-content/uploads/FE-Mec-CBT-specs.pdf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8548" y="843240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*Units converted to quarter-system</a:t>
            </a:r>
          </a:p>
        </p:txBody>
      </p:sp>
    </p:spTree>
    <p:extLst>
      <p:ext uri="{BB962C8B-B14F-4D97-AF65-F5344CB8AC3E}">
        <p14:creationId xmlns:p14="http://schemas.microsoft.com/office/powerpoint/2010/main" val="362302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41391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E&amp;M, Waves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ODEs &amp; Lin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Transport Processes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Circuits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Fluids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4615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72136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General Phys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MATLAB/FORTRAN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 Sci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&amp; Mass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Vib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Applied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ME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Com-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posites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186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91584"/>
              </p:ext>
            </p:extLst>
          </p:nvPr>
        </p:nvGraphicFramePr>
        <p:xfrm>
          <a:off x="-2" y="1724217"/>
          <a:ext cx="12209163" cy="43007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Diff </a:t>
                      </a:r>
                      <a:r>
                        <a:rPr lang="en-US" sz="1600" i="1" dirty="0" err="1"/>
                        <a:t>Eq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Linear </a:t>
                      </a:r>
                      <a:r>
                        <a:rPr lang="en-US" sz="1600" i="1" dirty="0" err="1"/>
                        <a:t>Alg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Gen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i="0" baseline="0" dirty="0" err="1"/>
                        <a:t>Chem</a:t>
                      </a:r>
                      <a:endParaRPr lang="en-US" sz="1600" i="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sz="1200" i="1" baseline="0" dirty="0">
                          <a:solidFill>
                            <a:schemeClr val="tx1"/>
                          </a:solidFill>
                        </a:rPr>
                        <a:t> Responsibilities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Electronic Circuits &amp;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Dyn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Prop. Of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</a:t>
                      </a:r>
                      <a:r>
                        <a:rPr lang="en-US" sz="1200" baseline="0" dirty="0"/>
                        <a:t> Mech.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Fund. Of 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 Control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Eng. Sys.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Eng. Graphics in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Circuits</a:t>
                      </a:r>
                      <a:r>
                        <a:rPr lang="en-US" sz="1200" baseline="0" dirty="0"/>
                        <a:t> I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Manufacturing Process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Thermo-Fluid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Meas.Systems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Eng. Problem Solving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Exp. Method for Thermal 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solidFill>
                            <a:schemeClr val="tx1"/>
                          </a:solidFill>
                        </a:rPr>
                        <a:t>Mech.</a:t>
                      </a:r>
                      <a:r>
                        <a:rPr lang="en-US" sz="100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i="0" dirty="0">
                          <a:solidFill>
                            <a:schemeClr val="tx1"/>
                          </a:solidFill>
                        </a:rPr>
                        <a:t>Design and Design Project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50633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Merced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3195"/>
              </p:ext>
            </p:extLst>
          </p:nvPr>
        </p:nvGraphicFramePr>
        <p:xfrm>
          <a:off x="-2" y="1724217"/>
          <a:ext cx="12209163" cy="43312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</a:t>
                      </a:r>
                      <a:r>
                        <a:rPr lang="en-US" sz="1600" baseline="0" dirty="0"/>
                        <a:t> Alg.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r>
                        <a:rPr lang="en-US" sz="1600" baseline="0" dirty="0"/>
                        <a:t> &amp; Stats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</a:t>
                      </a:r>
                      <a:r>
                        <a:rPr lang="en-US" sz="1400" baseline="0" dirty="0"/>
                        <a:t> Physics I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 Physics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Gen. </a:t>
                      </a:r>
                      <a:r>
                        <a:rPr lang="en-US" sz="1200" dirty="0" err="1"/>
                        <a:t>Chem</a:t>
                      </a:r>
                      <a:r>
                        <a:rPr lang="en-US" sz="12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FF0000"/>
                          </a:solidFill>
                        </a:rPr>
                        <a:t>127.5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3366FF"/>
                          </a:solidFill>
                        </a:rPr>
                        <a:t>Num. Methods for Scientists &amp;</a:t>
                      </a:r>
                      <a:r>
                        <a:rPr lang="en-US" sz="1000" baseline="0" dirty="0">
                          <a:solidFill>
                            <a:srgbClr val="3366FF"/>
                          </a:solidFill>
                        </a:rPr>
                        <a:t> Engineers</a:t>
                      </a:r>
                      <a:endParaRPr lang="en-US" sz="1000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Eng. Comp.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Prof Seminar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Eng</a:t>
                      </a:r>
                      <a:r>
                        <a:rPr lang="en-US" sz="1400" i="1" dirty="0"/>
                        <a:t> Econ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</a:t>
                      </a:r>
                      <a:r>
                        <a:rPr lang="en-US" sz="1600" baseline="0" dirty="0"/>
                        <a:t> Theory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Statics &amp; </a:t>
                      </a:r>
                      <a:r>
                        <a:rPr lang="en-US" sz="1600" dirty="0" err="1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66FF"/>
                          </a:solidFill>
                        </a:rPr>
                        <a:t>Vib</a:t>
                      </a:r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3366FF"/>
                          </a:solidFill>
                        </a:rPr>
                        <a:t> &amp; Control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Mat.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 to Mat.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 Mech.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Component</a:t>
                      </a:r>
                      <a:r>
                        <a:rPr lang="en-US" sz="1400" i="1" baseline="0" dirty="0"/>
                        <a:t> Design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CAD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Capstone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8548" y="843240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*Units converted to quarter-system</a:t>
            </a:r>
          </a:p>
        </p:txBody>
      </p:sp>
    </p:spTree>
    <p:extLst>
      <p:ext uri="{BB962C8B-B14F-4D97-AF65-F5344CB8AC3E}">
        <p14:creationId xmlns:p14="http://schemas.microsoft.com/office/powerpoint/2010/main" val="319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Drexel University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94733"/>
              </p:ext>
            </p:extLst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Calc</a:t>
                      </a:r>
                      <a:r>
                        <a:rPr lang="en-US" sz="1600" i="1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Chem</a:t>
                      </a:r>
                      <a:r>
                        <a:rPr lang="en-US" i="1" baseline="0" dirty="0"/>
                        <a:t> I</a:t>
                      </a:r>
                      <a:endParaRPr lang="en-US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Chem</a:t>
                      </a:r>
                      <a:r>
                        <a:rPr lang="en-US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FF0000"/>
                          </a:solidFill>
                        </a:rPr>
                        <a:t>132.5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Lin.</a:t>
                      </a:r>
                      <a:r>
                        <a:rPr lang="en-US" sz="1400" i="1" baseline="0" dirty="0"/>
                        <a:t> Eng. Systems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Eng.</a:t>
                      </a:r>
                      <a:r>
                        <a:rPr lang="en-US" sz="1400" i="1" baseline="0" dirty="0"/>
                        <a:t> Reliability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Comp. Lab</a:t>
                      </a:r>
                      <a:r>
                        <a:rPr lang="en-US" sz="1400" i="1" baseline="0" dirty="0"/>
                        <a:t> I-III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Eng.</a:t>
                      </a:r>
                      <a:r>
                        <a:rPr lang="en-US" sz="1600" i="1" baseline="0" dirty="0">
                          <a:solidFill>
                            <a:schemeClr val="tx1"/>
                          </a:solidFill>
                        </a:rPr>
                        <a:t> Ethics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Eng. 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of Mat.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Fund.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Mat.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</a:t>
                      </a:r>
                      <a:r>
                        <a:rPr lang="en-US" sz="1200" baseline="0" dirty="0"/>
                        <a:t> Fluid Mech.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  <a:r>
                        <a:rPr lang="en-US" sz="1600" i="1" dirty="0"/>
                        <a:t>ntro </a:t>
                      </a:r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Enhance. of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. Sys.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Beg.</a:t>
                      </a:r>
                      <a:r>
                        <a:rPr lang="en-US" sz="1200" i="1" baseline="0" dirty="0"/>
                        <a:t> Comp. Aid. Draft. for Design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>
                          <a:solidFill>
                            <a:srgbClr val="0000FF"/>
                          </a:solidFill>
                        </a:rPr>
                        <a:t> Data 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Foundations</a:t>
                      </a:r>
                      <a:r>
                        <a:rPr lang="en-US" sz="1200" i="1" baseline="0" dirty="0"/>
                        <a:t> of CAD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i="1" baseline="0" dirty="0">
                          <a:solidFill>
                            <a:schemeClr val="tx1"/>
                          </a:solidFill>
                        </a:rPr>
                        <a:t> of Eng. Sys. 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00FF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Thermo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Intro to 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Eng.</a:t>
                      </a:r>
                      <a:r>
                        <a:rPr lang="en-US" sz="1200" i="1" baseline="0" dirty="0"/>
                        <a:t> </a:t>
                      </a:r>
                      <a:r>
                        <a:rPr lang="en-US" sz="1200" i="1" dirty="0"/>
                        <a:t>Design Lab I-III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>
                          <a:solidFill>
                            <a:srgbClr val="0000FF"/>
                          </a:solidFill>
                        </a:rPr>
                        <a:t> Data II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to CAD &amp;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Manufact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i="1" dirty="0">
                          <a:solidFill>
                            <a:srgbClr val="3366FF"/>
                          </a:solidFill>
                        </a:rPr>
                        <a:t>. Sys.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Sr. Design I-III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History of Tech.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52223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 University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Inter.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Equil</a:t>
                      </a:r>
                      <a:r>
                        <a:rPr lang="en-US" sz="1200" dirty="0"/>
                        <a:t>., Rate,</a:t>
                      </a:r>
                      <a:r>
                        <a:rPr lang="en-US" sz="1200" baseline="0" dirty="0"/>
                        <a:t> &amp; Structure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28?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Methods of Applied Math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Intro</a:t>
                      </a:r>
                      <a:r>
                        <a:rPr lang="en-US" sz="1400" baseline="0" dirty="0"/>
                        <a:t> to Sci. Comp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Elect. &amp; Mag.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Dyn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. &amp;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 Of Solids &amp;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Mat.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 Mech.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Intro to Eng.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Methods of Applied Math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Elect.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Circuits &amp; Signals</a:t>
                      </a:r>
                      <a:endParaRPr lang="en-US" sz="1200" i="0" dirty="0">
                        <a:solidFill>
                          <a:srgbClr val="00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46070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137" y="2498725"/>
            <a:ext cx="6765758" cy="1325563"/>
          </a:xfrm>
        </p:spPr>
        <p:txBody>
          <a:bodyPr/>
          <a:lstStyle/>
          <a:p>
            <a:r>
              <a:rPr lang="en-US" dirty="0"/>
              <a:t>Course Number Slides</a:t>
            </a:r>
          </a:p>
        </p:txBody>
      </p:sp>
    </p:spTree>
    <p:extLst>
      <p:ext uri="{BB962C8B-B14F-4D97-AF65-F5344CB8AC3E}">
        <p14:creationId xmlns:p14="http://schemas.microsoft.com/office/powerpoint/2010/main" val="155307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1807</Words>
  <Application>Microsoft Office PowerPoint</Application>
  <PresentationFormat>Widescreen</PresentationFormat>
  <Paragraphs>893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 San Diego – Course Title</vt:lpstr>
      <vt:lpstr>UC Berkeley – Course Title</vt:lpstr>
      <vt:lpstr>UCLA – Course Title</vt:lpstr>
      <vt:lpstr>UC Irvine – Course Title</vt:lpstr>
      <vt:lpstr>UC Davis – Course Title</vt:lpstr>
      <vt:lpstr>UC Merced – Course Title</vt:lpstr>
      <vt:lpstr>Drexel University – Course Title</vt:lpstr>
      <vt:lpstr>Brown University – Course Title</vt:lpstr>
      <vt:lpstr>Course Number Slides</vt:lpstr>
      <vt:lpstr>UC San Diego – Course Number</vt:lpstr>
      <vt:lpstr>UC Berkeley – Course Number</vt:lpstr>
      <vt:lpstr>UCLA – Course Number</vt:lpstr>
      <vt:lpstr>UC Irvine – Course Number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San Diego – Course Numbers</dc:title>
  <dc:creator>Jan</dc:creator>
  <cp:lastModifiedBy>Jeffrey Wang</cp:lastModifiedBy>
  <cp:revision>40</cp:revision>
  <dcterms:created xsi:type="dcterms:W3CDTF">2017-08-24T03:58:38Z</dcterms:created>
  <dcterms:modified xsi:type="dcterms:W3CDTF">2017-09-03T06:46:58Z</dcterms:modified>
</cp:coreProperties>
</file>