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ADB8-A89A-48B4-8648-F2018848506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D42B-1246-4EE8-8845-5BBF81F9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CTF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8320"/>
            <a:ext cx="9144000" cy="1508760"/>
          </a:xfrm>
        </p:spPr>
        <p:txBody>
          <a:bodyPr/>
          <a:lstStyle/>
          <a:p>
            <a:r>
              <a:rPr lang="en-US" dirty="0" smtClean="0"/>
              <a:t>CYBER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scores determined?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total, there are five challenges</a:t>
            </a:r>
          </a:p>
          <a:p>
            <a:r>
              <a:rPr lang="en-US" dirty="0" smtClean="0"/>
              <a:t>If your team submitted perfect solutions for the first 4 challenges, your team will earn 100 points (i.e., 25 points per challenge)  </a:t>
            </a:r>
          </a:p>
          <a:p>
            <a:r>
              <a:rPr lang="en-US" dirty="0" smtClean="0"/>
              <a:t>If your team (partially) solves Challenge #5, your team can earn up to 20 bonus points </a:t>
            </a:r>
          </a:p>
          <a:p>
            <a:r>
              <a:rPr lang="en-US" dirty="0" smtClean="0"/>
              <a:t>If your team is ranked No. 1, your team will earn 20 bonus points</a:t>
            </a:r>
          </a:p>
          <a:p>
            <a:r>
              <a:rPr lang="en-US" dirty="0" smtClean="0"/>
              <a:t>If your team is ranked No. 1, your team will earn 10 bonus points</a:t>
            </a:r>
          </a:p>
          <a:p>
            <a:r>
              <a:rPr lang="en-US" dirty="0" smtClean="0"/>
              <a:t>If your team is ranked No. 1, your team will earn 5 bonus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en-US" dirty="0" smtClean="0"/>
              <a:t>Question 1: where to get Challenge #1? </a:t>
            </a:r>
          </a:p>
          <a:p>
            <a:r>
              <a:rPr lang="en-US" dirty="0" smtClean="0"/>
              <a:t>Question 2: how to submit a solution?</a:t>
            </a:r>
          </a:p>
          <a:p>
            <a:r>
              <a:rPr lang="en-US" dirty="0" smtClean="0"/>
              <a:t>Question 3: where to get the next challenge? </a:t>
            </a:r>
          </a:p>
          <a:p>
            <a:r>
              <a:rPr lang="en-US" dirty="0" smtClean="0"/>
              <a:t>Question 4: what is the incident response plan?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where to get Challenge #1?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Challenge #1 will be posted on Canvas at the beginning of your Tuesday class on 9/18/2018?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how to submit a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3: where to get the next challenge?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4: In case the web portal failed to send you the next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7119"/>
            <a:ext cx="10515600" cy="3819843"/>
          </a:xfrm>
        </p:spPr>
        <p:txBody>
          <a:bodyPr/>
          <a:lstStyle/>
          <a:p>
            <a:r>
              <a:rPr lang="en-US" dirty="0"/>
              <a:t>--- If a team does not receive the next challenge within 5 minutes, the team should send an email to TAs Xusheng </a:t>
            </a:r>
            <a:r>
              <a:rPr lang="en-US" dirty="0" smtClean="0"/>
              <a:t>Li (</a:t>
            </a:r>
            <a:r>
              <a:rPr lang="en-US" b="1" dirty="0" smtClean="0">
                <a:solidFill>
                  <a:srgbClr val="0070C0"/>
                </a:solidFill>
              </a:rPr>
              <a:t>xul200@psu.edu</a:t>
            </a:r>
            <a:r>
              <a:rPr lang="en-US" dirty="0" smtClean="0"/>
              <a:t>) </a:t>
            </a:r>
            <a:r>
              <a:rPr lang="en-US" dirty="0"/>
              <a:t>and Zitong </a:t>
            </a:r>
            <a:r>
              <a:rPr lang="en-US" dirty="0" smtClean="0"/>
              <a:t>Shang (</a:t>
            </a:r>
            <a:r>
              <a:rPr lang="en-US" b="1" dirty="0" smtClean="0">
                <a:solidFill>
                  <a:srgbClr val="0070C0"/>
                </a:solidFill>
              </a:rPr>
              <a:t>zus223@psu.edu</a:t>
            </a:r>
            <a:r>
              <a:rPr lang="en-US" dirty="0" smtClean="0"/>
              <a:t>);  </a:t>
            </a:r>
            <a:endParaRPr lang="en-US" dirty="0"/>
          </a:p>
          <a:p>
            <a:r>
              <a:rPr lang="en-US" dirty="0"/>
              <a:t>--- Every 20 minutes, the TA will check the TA’s inbox at least once; the next challenge will be emailed to </a:t>
            </a:r>
            <a:r>
              <a:rPr lang="en-US" dirty="0" smtClean="0"/>
              <a:t>you </a:t>
            </a:r>
            <a:r>
              <a:rPr lang="en-US" dirty="0"/>
              <a:t>at the check time; </a:t>
            </a:r>
          </a:p>
          <a:p>
            <a:r>
              <a:rPr lang="en-US" dirty="0"/>
              <a:t>--- From midnight to 9am, the TAs are NOT expected to check the TA’s inbox; </a:t>
            </a:r>
          </a:p>
        </p:txBody>
      </p:sp>
    </p:spTree>
    <p:extLst>
      <p:ext uri="{BB962C8B-B14F-4D97-AF65-F5344CB8AC3E}">
        <p14:creationId xmlns:p14="http://schemas.microsoft.com/office/powerpoint/2010/main" val="38150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CTF Guide</vt:lpstr>
      <vt:lpstr>How are the scores determined? </vt:lpstr>
      <vt:lpstr>The 4 questions</vt:lpstr>
      <vt:lpstr>Question 1: where to get Challenge #1? </vt:lpstr>
      <vt:lpstr>Question 2: how to submit a solution?</vt:lpstr>
      <vt:lpstr>Question 3: where to get the next challenge? </vt:lpstr>
      <vt:lpstr>Question 4: In case the web portal failed to send you the next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Guide</dc:title>
  <dc:creator>Peng Liu</dc:creator>
  <cp:lastModifiedBy>Peng Liu</cp:lastModifiedBy>
  <cp:revision>7</cp:revision>
  <dcterms:created xsi:type="dcterms:W3CDTF">2018-09-17T19:08:06Z</dcterms:created>
  <dcterms:modified xsi:type="dcterms:W3CDTF">2018-09-17T19:16:30Z</dcterms:modified>
</cp:coreProperties>
</file>