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15633e9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15633e9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5633e93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5633e93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5633e93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5633e93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5633e93b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5633e93b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15633e9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15633e9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15633e9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15633e9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15633e9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15633e9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15633e93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15633e9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15633e93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15633e93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15633e93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15633e93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5633e93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15633e93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last submission...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NOT use absolute paths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Do not use ‘C:\Users\Jeff\Desktop\LogA.trace”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‘LogA.trace’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Put your python script and logs in the same folder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Otherwise, we need to patch the path to run it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Integrate my code snippets into your program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snippets are hopefully helpful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But you need to figure out how to use it and organize it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(Simply) copy and paste may not work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better </a:t>
            </a:r>
            <a:r>
              <a:rPr lang="en"/>
              <a:t>organize</a:t>
            </a:r>
            <a:r>
              <a:rPr lang="en"/>
              <a:t> your code?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functions!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Refactor</a:t>
            </a:r>
            <a:r>
              <a:rPr lang="en"/>
              <a:t> your code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 count_occurances(lines, keyword):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</a:t>
            </a:r>
            <a:r>
              <a:rPr lang="en"/>
              <a:t>ount = 0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line in lines: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if keyword in line: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count += 1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return count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call a function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lines = read_lines(‘log-A’)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write_cnt = count_occurances(lines, ‘write’)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r>
              <a:rPr lang="en"/>
              <a:t>_cnt = count_occurances(lines, ‘execve’)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lines = read_lines(‘log-B’)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write_cnt = count_occurances(lines, ‘write’)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start_cnt = count_occurances(lines, ‘execve’)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do not do this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 way: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word1 and word2 in line: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# ….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orrect way: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word1 in line and word2 in line: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….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on asking questions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 am always to help you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Please always attach your script and output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Please tell me which function, or which line is buggy or problematic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-- If you can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Emails sent after 9pm on the submission day is not guaranteed to be replied </a:t>
            </a:r>
            <a:r>
              <a:rPr lang="en"/>
              <a:t>promptly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 will try my best to help you, but do not blame me if I do not make 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</a:t>
            </a:r>
            <a:r>
              <a:rPr lang="en"/>
              <a:t>Assignment</a:t>
            </a:r>
            <a:r>
              <a:rPr lang="en"/>
              <a:t> #2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not be </a:t>
            </a:r>
            <a:r>
              <a:rPr lang="en"/>
              <a:t>frightened</a:t>
            </a:r>
            <a:r>
              <a:rPr lang="en"/>
              <a:t> -- the </a:t>
            </a:r>
            <a:r>
              <a:rPr lang="en"/>
              <a:t>description</a:t>
            </a:r>
            <a:r>
              <a:rPr lang="en"/>
              <a:t> is long, but the task is not complex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are here to guide you to do 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guide on how to produce a table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 ‘\n’ at the end of line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‘\t’ as tab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print(‘file_name’ + ‘\t’ + count + ‘\n’)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A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Count “read from a file”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Count “read from keyboard”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Count “read from pipe”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A	B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Read from a file:		10	20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read from keyboard: 	</a:t>
            </a:r>
            <a:r>
              <a:rPr lang="en"/>
              <a:t>2	5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read from pipe: 		</a:t>
            </a:r>
            <a:r>
              <a:rPr lang="en"/>
              <a:t>8	90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count, in the simple way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= 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line in lines: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If ‘read(’ in line: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count += 1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print(count)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B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Count “a program starts running”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Count “write”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Count “get file/directory status”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Count “file unlinking”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Count “a program ends executing”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Think: which keywords should you search for?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B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Count “a program starts running”      (execve)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Count “write”                                      (write)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Count “get file/directory status”         (access / stat)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Count “file unlinking”                         (unlinkat)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Count “a program ends executing”   (exit_group)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