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D0E32-4FC4-45AA-B629-0CFBFBEDF11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2C88E-AC0C-4948-9776-2CBE0909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2C88E-AC0C-4948-9776-2CBE09090D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5BE1-F031-403C-8762-82F6C90CF71A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0F96-7019-4EE9-9B6B-A50C9B66F15B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426F2-EE1D-40AC-8E1A-82055EFF500F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0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F790-B029-4A06-8D05-0C8C09825D3D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32E-6B04-47B0-AB84-8943B682A264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73B7-860D-41BC-A5FD-FD993414B1B7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FB3-3748-4E2F-92C9-32C96D3326D2}" type="datetime1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F790-E717-48E1-8FAA-5A38FD8ACBEB}" type="datetime1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9AB6-BBE6-41BD-9F27-8183A34B9D18}" type="datetime1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F9A3-27A6-4D7E-9AF6-096915DF10A8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C98E-38D4-4E64-B397-666B75581BA3}" type="datetime1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DF37-8F03-4C48-A3BC-17D19D61CE60}" type="datetime1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6D2D-FE91-41DB-9096-5203FA182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7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lecture on how to extract program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576" y="2537717"/>
            <a:ext cx="5163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line in lines: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‘ execve(‘ in line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785429"/>
            <a:ext cx="2640458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Python code: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8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67848"/>
            <a:ext cx="83228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--- Program names are contained inside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800" dirty="0" smtClean="0"/>
              <a:t> events</a:t>
            </a:r>
          </a:p>
          <a:p>
            <a:endParaRPr lang="en-US" sz="2800" dirty="0"/>
          </a:p>
          <a:p>
            <a:r>
              <a:rPr lang="en-US" sz="2800" dirty="0" smtClean="0"/>
              <a:t>--- Every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2800" dirty="0" smtClean="0"/>
              <a:t> event log entry is a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87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 string in Python?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04201"/>
              </p:ext>
            </p:extLst>
          </p:nvPr>
        </p:nvGraphicFramePr>
        <p:xfrm>
          <a:off x="807377" y="3246633"/>
          <a:ext cx="10142757" cy="86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92"/>
                <a:gridCol w="413493"/>
                <a:gridCol w="344578"/>
                <a:gridCol w="367549"/>
                <a:gridCol w="367549"/>
                <a:gridCol w="356064"/>
                <a:gridCol w="296247"/>
                <a:gridCol w="328773"/>
                <a:gridCol w="318359"/>
                <a:gridCol w="267268"/>
                <a:gridCol w="308225"/>
                <a:gridCol w="308224"/>
                <a:gridCol w="431515"/>
                <a:gridCol w="380144"/>
                <a:gridCol w="359595"/>
                <a:gridCol w="359596"/>
                <a:gridCol w="431515"/>
                <a:gridCol w="404117"/>
                <a:gridCol w="404116"/>
                <a:gridCol w="425807"/>
                <a:gridCol w="425806"/>
                <a:gridCol w="387565"/>
                <a:gridCol w="387565"/>
                <a:gridCol w="1662295"/>
              </a:tblGrid>
              <a:tr h="8644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03997" y="1498760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016995 execve(“/bin/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37689" y="1859622"/>
            <a:ext cx="2455524" cy="13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47990" y="1859622"/>
            <a:ext cx="1633591" cy="13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15811" y="1729592"/>
            <a:ext cx="1356188" cy="151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81581" y="1859622"/>
            <a:ext cx="976045" cy="13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0"/>
          </p:cNvCxnSpPr>
          <p:nvPr/>
        </p:nvCxnSpPr>
        <p:spPr>
          <a:xfrm flipH="1">
            <a:off x="5878755" y="1859622"/>
            <a:ext cx="186422" cy="13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24781" y="1859622"/>
            <a:ext cx="803825" cy="13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60395" y="1859622"/>
            <a:ext cx="566298" cy="138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1862" y="2681689"/>
            <a:ext cx="239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string in Python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807377" y="4264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959921" y="41610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27912" y="42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42315" y="4264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25251" y="4264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05309" y="4264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3593" y="4633644"/>
            <a:ext cx="434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Position numbers for each char in the string</a:t>
            </a:r>
            <a:endParaRPr lang="en-US" b="1" dirty="0"/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>
            <a:off x="5937264" y="4583718"/>
            <a:ext cx="0" cy="6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6733" y="5213545"/>
            <a:ext cx="151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Position_A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530439" y="5176846"/>
            <a:ext cx="1507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Position_B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24" idx="2"/>
          </p:cNvCxnSpPr>
          <p:nvPr/>
        </p:nvCxnSpPr>
        <p:spPr>
          <a:xfrm>
            <a:off x="9169273" y="4530365"/>
            <a:ext cx="0" cy="63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838200" y="5962483"/>
            <a:ext cx="8850330" cy="612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program name starts at position 15, which is Postion_A+1  </a:t>
            </a:r>
            <a:endParaRPr lang="en-US" sz="24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program names in 4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75" y="1825625"/>
            <a:ext cx="10747625" cy="43513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Step 1: create a list to hold all the extracted program names</a:t>
            </a:r>
          </a:p>
          <a:p>
            <a:r>
              <a:rPr lang="en-US" sz="2400" b="1" dirty="0" smtClean="0"/>
              <a:t>Step 2: extract a program name from the current execve event log entry </a:t>
            </a:r>
          </a:p>
          <a:p>
            <a:pPr lvl="1"/>
            <a:r>
              <a:rPr lang="en-US" sz="2000" b="1" dirty="0" smtClean="0"/>
              <a:t>Step 2A: find Position_A</a:t>
            </a:r>
          </a:p>
          <a:p>
            <a:pPr lvl="1"/>
            <a:r>
              <a:rPr lang="en-US" sz="2000" b="1" dirty="0" smtClean="0"/>
              <a:t>Step 2B: find Position_B </a:t>
            </a:r>
          </a:p>
          <a:p>
            <a:pPr lvl="1"/>
            <a:r>
              <a:rPr lang="en-US" sz="2000" b="1" dirty="0" smtClean="0"/>
              <a:t>Step 2C: extract the sub-string between Position_A and Position_B</a:t>
            </a:r>
          </a:p>
          <a:p>
            <a:r>
              <a:rPr lang="en-US" sz="2400" b="1" dirty="0" smtClean="0"/>
              <a:t>Step 3: append the extracted program name to the list created in Step 1</a:t>
            </a:r>
          </a:p>
          <a:p>
            <a:r>
              <a:rPr lang="en-US" sz="2400" b="1" dirty="0" smtClean="0"/>
              <a:t>Step 4: locate the next </a:t>
            </a:r>
            <a:r>
              <a:rPr lang="en-US" sz="2400" b="1" dirty="0" smtClean="0"/>
              <a:t>execve event log entry; go to Step 2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576" y="2537717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rogram_names = []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785429"/>
            <a:ext cx="2640458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Python code: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576" y="2537717"/>
            <a:ext cx="6269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‘ execve(’ in line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position_a = line.find(‘”’)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785429"/>
            <a:ext cx="2640458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Python code: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4115951"/>
            <a:ext cx="593247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real value based on the example on slide 3: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24335" y="4940158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osition_a = 14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9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2B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576" y="2537717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position_b = line.find(‘”’, position_a+1)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785429"/>
            <a:ext cx="2640458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Python code: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31460" y="595957"/>
            <a:ext cx="2691829" cy="1325563"/>
          </a:xfrm>
          <a:prstGeom prst="wedgeRoundRectCallout">
            <a:avLst>
              <a:gd name="adj1" fmla="val -42970"/>
              <a:gd name="adj2" fmla="val 9505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 NOT want Python to  find ‘ ” ’ from the beginning of the string!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38200" y="3427582"/>
            <a:ext cx="593247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real value based on the example on slide 3: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4335" y="4251789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position_b = 22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84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576" y="2537717"/>
            <a:ext cx="737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line[position_a+1 : position_b]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785429"/>
            <a:ext cx="2640458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Python code: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4278226"/>
            <a:ext cx="5932470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real value based on the example on slide 3: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0811" y="5066844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= /bin/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274049" y="609212"/>
            <a:ext cx="2291139" cy="1325563"/>
          </a:xfrm>
          <a:prstGeom prst="wedgeRoundRectCallout">
            <a:avLst>
              <a:gd name="adj1" fmla="val -42970"/>
              <a:gd name="adj2" fmla="val 9505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char on this position will be extracted 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383170" y="609212"/>
            <a:ext cx="1933780" cy="1325563"/>
          </a:xfrm>
          <a:prstGeom prst="wedgeRoundRectCallout">
            <a:avLst>
              <a:gd name="adj1" fmla="val -42970"/>
              <a:gd name="adj2" fmla="val 9505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char on this position will NOT be extracted! 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8809566" y="4021650"/>
            <a:ext cx="1933780" cy="1325563"/>
          </a:xfrm>
          <a:prstGeom prst="wedgeRoundRectCallout">
            <a:avLst>
              <a:gd name="adj1" fmla="val -180045"/>
              <a:gd name="adj2" fmla="val -133595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chars in between will be extracted!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6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0576" y="253771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program_names.append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785429"/>
            <a:ext cx="2640458" cy="544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is the Python code: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6D2D-FE91-41DB-9096-5203FA182E83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4405373" y="732131"/>
            <a:ext cx="6372217" cy="1325563"/>
          </a:xfrm>
          <a:prstGeom prst="wedgeRoundRectCallout">
            <a:avLst>
              <a:gd name="adj1" fmla="val -42970"/>
              <a:gd name="adj2" fmla="val 9505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rogram_names</a:t>
            </a:r>
            <a:r>
              <a:rPr lang="en-US" sz="2000" dirty="0" smtClean="0"/>
              <a:t> is a list of program names;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/>
              <a:t> is a string which holds the program name extracted in Step 2;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 smtClean="0"/>
              <a:t> method will append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/>
              <a:t> to the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22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386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A lecture on how to extract program names</vt:lpstr>
      <vt:lpstr>Key Observation</vt:lpstr>
      <vt:lpstr>What is a string in Python? </vt:lpstr>
      <vt:lpstr>Extract program names in 4 steps </vt:lpstr>
      <vt:lpstr>Step 1 </vt:lpstr>
      <vt:lpstr>Step 2A </vt:lpstr>
      <vt:lpstr>Step 2B </vt:lpstr>
      <vt:lpstr>Step 2C </vt:lpstr>
      <vt:lpstr>Step 3 </vt:lpstr>
      <vt:lpstr>Step 4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lecture on how to extract program names</dc:title>
  <dc:creator>Peng Liu</dc:creator>
  <cp:lastModifiedBy>Peng Liu</cp:lastModifiedBy>
  <cp:revision>20</cp:revision>
  <dcterms:created xsi:type="dcterms:W3CDTF">2018-09-07T13:24:32Z</dcterms:created>
  <dcterms:modified xsi:type="dcterms:W3CDTF">2018-09-07T14:30:47Z</dcterms:modified>
</cp:coreProperties>
</file>