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108"/>
    <p:restoredTop sz="94677"/>
  </p:normalViewPr>
  <p:slideViewPr>
    <p:cSldViewPr snapToGrid="0">
      <p:cViewPr varScale="1">
        <p:scale>
          <a:sx n="103" d="100"/>
          <a:sy n="103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3F86-BCAF-82F2-D690-EB7AD121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FE414-54A1-4EB0-D4E4-61E9AF26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D7AC-ABAF-2546-668B-BB952DA4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FB42-48AA-A9A7-AB65-E49835E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F066B-83FB-C8B0-DA7F-A071044C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2013-3C12-B5CE-9A22-8EFFE71F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E70A4-A668-E827-48B3-827D5B42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09D16-34D1-FF0C-1351-01BADD5E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4E571-86FA-0188-B48D-3775F9B9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A8FA-5A9D-7FD0-262B-24DD18C6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73B1-0467-485B-605C-283EB825C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3C701-D0D4-F137-F337-8B12A930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CD0C-4D71-7535-7DB6-DDD77038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2436-C173-3BD3-78FA-E6DCB39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E947-7451-983C-A662-352BBF52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8ECC-1640-7ECB-B5FB-394AC558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4819-B04C-2459-1AAE-086DD130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B72A-0E83-EF64-66B7-CB553D4F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6BD6-5E91-E761-F75B-5241EE3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4D3B-FF78-6B70-FE62-4FCFD19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CC46-7354-6FDE-BC89-373E35CB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5D5C0-D404-8713-2FC1-C6E63B83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7F66-7924-D5FA-42EF-E31AC64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4C40-CE28-C417-7AB1-B5EB79D4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5CCB-8469-88AE-16A0-859F80AE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7920-B337-7997-7102-5D2B2E20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ACF9-CCE9-4274-7CA3-2BDE62F6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F590-E549-9B9D-326C-5B8B4DF0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D5D8-0AA4-F955-8F7C-C01FF62C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89B13-6B81-0E35-DF88-9C6C98E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5316E-2A78-3AFF-49D8-C13B92C7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8412-972B-9B94-BB08-82CAD128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65930-64FC-4620-0619-3B3347E4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69C02-FD27-D7A3-489E-F084E9898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21388-378A-CA4A-E495-F0237D1F6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B361-E997-114F-D8E4-6B4007A25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620F5-7942-7F46-A445-8BEB1029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66E90-3087-9DCC-F579-B3ECD179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8BA3-A5A6-01B0-AEDC-B0272B7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8764-B5B2-38F9-4124-40195E27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0F63E-F64C-969B-F3DC-5CF9DB21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FBC77-E24D-7557-B130-1010B547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F2F21-5913-CB66-A1F5-BA260A1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73D1-9A78-CAAF-1E71-9619C819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7DF9-8BBE-07AA-25C1-7322DC19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B631-F2DD-C5ED-73BE-90727C5E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3542-DE90-16A5-0D38-D8B165F7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9F75-C92A-60D1-0756-F0F54181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ABD62-7437-5927-11A0-DA8DF8FA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63F-5B50-2090-5E02-A5B734A3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4A56D-410C-5073-4095-958D45FB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4DDF-2D37-49A4-D382-D2DF74A3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7FA4-40C2-8794-4EDB-73EC0D9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58336-BAC5-DF13-A5E3-592586BF2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42CD4-1E91-90CF-C9A9-F58CDC28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9D766-5D45-8064-B172-D3BDA9AE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711A-1075-F660-05C5-6960A131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0C3A3-D686-B283-6134-6C053931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2C909-6B1D-94D8-ED70-291AB0C5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69D32-DEFE-B906-277D-5FF6DC51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73D88-8356-23F8-A50A-3D9D4988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42819-692B-A649-9A1A-9D094A0A033C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8131-D90F-3302-3D2D-65CCCEE07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0E80-C99A-EA68-332D-9E523D875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59C41-F594-0141-A5FD-7F4E9CF7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04FFE9-6E5F-A0F8-9D36-D795B34002FA}"/>
              </a:ext>
            </a:extLst>
          </p:cNvPr>
          <p:cNvSpPr/>
          <p:nvPr/>
        </p:nvSpPr>
        <p:spPr>
          <a:xfrm>
            <a:off x="4884234" y="289932"/>
            <a:ext cx="2185639" cy="698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前端交互层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0CB970-A846-945C-A5A0-BDFE4408D121}"/>
              </a:ext>
            </a:extLst>
          </p:cNvPr>
          <p:cNvCxnSpPr>
            <a:cxnSpLocks/>
          </p:cNvCxnSpPr>
          <p:nvPr/>
        </p:nvCxnSpPr>
        <p:spPr>
          <a:xfrm>
            <a:off x="5918886" y="988541"/>
            <a:ext cx="0" cy="926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F37033-5560-0115-8F03-BC227434889E}"/>
              </a:ext>
            </a:extLst>
          </p:cNvPr>
          <p:cNvSpPr/>
          <p:nvPr/>
        </p:nvSpPr>
        <p:spPr>
          <a:xfrm>
            <a:off x="4884235" y="1297459"/>
            <a:ext cx="2185638" cy="43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Gateway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5211EE-4A21-B12B-62C4-B0D4A9100610}"/>
              </a:ext>
            </a:extLst>
          </p:cNvPr>
          <p:cNvSpPr/>
          <p:nvPr/>
        </p:nvSpPr>
        <p:spPr>
          <a:xfrm>
            <a:off x="827903" y="1915297"/>
            <a:ext cx="10873946" cy="12420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DF7340-FBAB-A666-B51A-634EF483D1AD}"/>
              </a:ext>
            </a:extLst>
          </p:cNvPr>
          <p:cNvSpPr/>
          <p:nvPr/>
        </p:nvSpPr>
        <p:spPr>
          <a:xfrm>
            <a:off x="1272746" y="4043294"/>
            <a:ext cx="1816443" cy="7722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AI问答模块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57BCCA-72A3-DA24-CF96-32F5652EE495}"/>
              </a:ext>
            </a:extLst>
          </p:cNvPr>
          <p:cNvSpPr/>
          <p:nvPr/>
        </p:nvSpPr>
        <p:spPr>
          <a:xfrm>
            <a:off x="3484605" y="4043294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自动记账模块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A7DA1C-CA30-D7DA-BC13-4BC9326F0B64}"/>
              </a:ext>
            </a:extLst>
          </p:cNvPr>
          <p:cNvSpPr/>
          <p:nvPr/>
        </p:nvSpPr>
        <p:spPr>
          <a:xfrm>
            <a:off x="3422821" y="2165867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报表分析模块</a:t>
            </a:r>
            <a:endParaRPr lang="en-US" dirty="0"/>
          </a:p>
          <a:p>
            <a:pPr algn="ctr"/>
            <a:r>
              <a:rPr lang="en-US" dirty="0" err="1"/>
              <a:t>数据分析模块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135BE-BF51-9E78-215C-8046FB9B1CCE}"/>
              </a:ext>
            </a:extLst>
          </p:cNvPr>
          <p:cNvSpPr txBox="1"/>
          <p:nvPr/>
        </p:nvSpPr>
        <p:spPr>
          <a:xfrm>
            <a:off x="827903" y="16063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系统内核模块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444C3-B691-0898-1909-BE91829704D1}"/>
              </a:ext>
            </a:extLst>
          </p:cNvPr>
          <p:cNvSpPr txBox="1"/>
          <p:nvPr/>
        </p:nvSpPr>
        <p:spPr>
          <a:xfrm>
            <a:off x="848505" y="50669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数据存储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1A3B28-DAD7-EEFE-99C1-649BEDB9023D}"/>
              </a:ext>
            </a:extLst>
          </p:cNvPr>
          <p:cNvSpPr/>
          <p:nvPr/>
        </p:nvSpPr>
        <p:spPr>
          <a:xfrm>
            <a:off x="843575" y="5529197"/>
            <a:ext cx="2185639" cy="698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数据库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4E3A12-1031-9AC2-019F-E2B4A38C1A3E}"/>
              </a:ext>
            </a:extLst>
          </p:cNvPr>
          <p:cNvCxnSpPr>
            <a:cxnSpLocks/>
          </p:cNvCxnSpPr>
          <p:nvPr/>
        </p:nvCxnSpPr>
        <p:spPr>
          <a:xfrm>
            <a:off x="2088292" y="4974047"/>
            <a:ext cx="0" cy="598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BE019D-35CD-2AF3-6CE6-90CD372F6463}"/>
              </a:ext>
            </a:extLst>
          </p:cNvPr>
          <p:cNvCxnSpPr>
            <a:cxnSpLocks/>
          </p:cNvCxnSpPr>
          <p:nvPr/>
        </p:nvCxnSpPr>
        <p:spPr>
          <a:xfrm>
            <a:off x="3018364" y="5878501"/>
            <a:ext cx="2245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823D0DA-30E0-9526-2C2F-D12577E8FE67}"/>
              </a:ext>
            </a:extLst>
          </p:cNvPr>
          <p:cNvSpPr/>
          <p:nvPr/>
        </p:nvSpPr>
        <p:spPr>
          <a:xfrm>
            <a:off x="5242581" y="5529197"/>
            <a:ext cx="2185639" cy="698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外部接口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AF163-5247-E246-4FF0-82E055485548}"/>
              </a:ext>
            </a:extLst>
          </p:cNvPr>
          <p:cNvSpPr/>
          <p:nvPr/>
        </p:nvSpPr>
        <p:spPr>
          <a:xfrm>
            <a:off x="5832389" y="4030937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半自动报税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393BD7-7BAA-B5A5-9AA5-D5C2907F63B9}"/>
              </a:ext>
            </a:extLst>
          </p:cNvPr>
          <p:cNvSpPr/>
          <p:nvPr/>
        </p:nvSpPr>
        <p:spPr>
          <a:xfrm>
            <a:off x="8161639" y="2175360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应用系统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41881-7E99-6442-D400-7325CC5C4548}"/>
              </a:ext>
            </a:extLst>
          </p:cNvPr>
          <p:cNvSpPr/>
          <p:nvPr/>
        </p:nvSpPr>
        <p:spPr>
          <a:xfrm>
            <a:off x="1272746" y="2147331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财务专家系统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A20224-708C-CE4C-10D3-6772C21D42CD}"/>
              </a:ext>
            </a:extLst>
          </p:cNvPr>
          <p:cNvSpPr/>
          <p:nvPr/>
        </p:nvSpPr>
        <p:spPr>
          <a:xfrm>
            <a:off x="5724267" y="2175360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Agent</a:t>
            </a:r>
            <a:r>
              <a:rPr lang="zh-CN" altLang="en-US" dirty="0"/>
              <a:t>模块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1CFB8E-61D4-ADBA-08F9-D1E287A200B8}"/>
              </a:ext>
            </a:extLst>
          </p:cNvPr>
          <p:cNvSpPr/>
          <p:nvPr/>
        </p:nvSpPr>
        <p:spPr>
          <a:xfrm>
            <a:off x="8303740" y="4018581"/>
            <a:ext cx="1816443" cy="790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用户管理模块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5A1F78-13E0-173A-825E-97B6A4B9F419}"/>
              </a:ext>
            </a:extLst>
          </p:cNvPr>
          <p:cNvSpPr/>
          <p:nvPr/>
        </p:nvSpPr>
        <p:spPr>
          <a:xfrm>
            <a:off x="827903" y="3898787"/>
            <a:ext cx="10873946" cy="10752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5BC4CD-8367-80CA-89FF-6C8646F23562}"/>
              </a:ext>
            </a:extLst>
          </p:cNvPr>
          <p:cNvSpPr txBox="1"/>
          <p:nvPr/>
        </p:nvSpPr>
        <p:spPr>
          <a:xfrm>
            <a:off x="718748" y="35294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应用模块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6B7838-D38E-86C8-0A2E-02D44F74F1DC}"/>
              </a:ext>
            </a:extLst>
          </p:cNvPr>
          <p:cNvCxnSpPr>
            <a:cxnSpLocks/>
          </p:cNvCxnSpPr>
          <p:nvPr/>
        </p:nvCxnSpPr>
        <p:spPr>
          <a:xfrm>
            <a:off x="4374292" y="2940909"/>
            <a:ext cx="0" cy="1102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527075-44FC-000E-4454-AD3ADA378FC7}"/>
              </a:ext>
            </a:extLst>
          </p:cNvPr>
          <p:cNvCxnSpPr>
            <a:cxnSpLocks/>
          </p:cNvCxnSpPr>
          <p:nvPr/>
        </p:nvCxnSpPr>
        <p:spPr>
          <a:xfrm>
            <a:off x="6635578" y="2940909"/>
            <a:ext cx="0" cy="1102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0B6BD2-682A-4780-ED84-74C9BDD0283F}"/>
              </a:ext>
            </a:extLst>
          </p:cNvPr>
          <p:cNvCxnSpPr>
            <a:cxnSpLocks/>
          </p:cNvCxnSpPr>
          <p:nvPr/>
        </p:nvCxnSpPr>
        <p:spPr>
          <a:xfrm>
            <a:off x="9131643" y="2940909"/>
            <a:ext cx="0" cy="1102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4045E7-28AA-9163-65B4-8D4A4ADCC379}"/>
              </a:ext>
            </a:extLst>
          </p:cNvPr>
          <p:cNvCxnSpPr>
            <a:cxnSpLocks/>
          </p:cNvCxnSpPr>
          <p:nvPr/>
        </p:nvCxnSpPr>
        <p:spPr>
          <a:xfrm>
            <a:off x="2125362" y="2928552"/>
            <a:ext cx="0" cy="1102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8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Liu</dc:creator>
  <cp:lastModifiedBy>Jeff Liu</cp:lastModifiedBy>
  <cp:revision>3</cp:revision>
  <dcterms:created xsi:type="dcterms:W3CDTF">2025-02-26T14:23:06Z</dcterms:created>
  <dcterms:modified xsi:type="dcterms:W3CDTF">2025-02-26T14:32:08Z</dcterms:modified>
</cp:coreProperties>
</file>