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5"/>
  </p:notesMasterIdLst>
  <p:handoutMasterIdLst>
    <p:handoutMasterId r:id="rId16"/>
  </p:handoutMasterIdLst>
  <p:sldIdLst>
    <p:sldId id="402" r:id="rId3"/>
    <p:sldId id="418" r:id="rId4"/>
    <p:sldId id="405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0" autoAdjust="0"/>
  </p:normalViewPr>
  <p:slideViewPr>
    <p:cSldViewPr snapToGrid="0" snapToObjects="1">
      <p:cViewPr>
        <p:scale>
          <a:sx n="66" d="100"/>
          <a:sy n="66" d="100"/>
        </p:scale>
        <p:origin x="48" y="528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2-6-2018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2-6-2018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2-6-2018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2-6-2018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2-6-2018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2-6-2018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The </a:t>
            </a:r>
            <a:r>
              <a:rPr lang="nl-NL" dirty="0" err="1" smtClean="0"/>
              <a:t>Lymphocyte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Project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dirty="0" smtClean="0"/>
              <a:t>Team 6 </a:t>
            </a:r>
          </a:p>
          <a:p>
            <a:pPr algn="ctr"/>
            <a:endParaRPr lang="nl-NL" dirty="0" smtClean="0"/>
          </a:p>
          <a:p>
            <a:pPr algn="ctr"/>
            <a:r>
              <a:rPr lang="en-US" i="1" dirty="0" smtClean="0"/>
              <a:t>Detection </a:t>
            </a:r>
            <a:r>
              <a:rPr lang="en-US" i="1" dirty="0"/>
              <a:t>of lymphocytes in histopathology whole-slide images of breast, colon and prostate cancer, stained with </a:t>
            </a:r>
            <a:r>
              <a:rPr lang="en-US" i="1" dirty="0" smtClean="0"/>
              <a:t>immunohistochemistry</a:t>
            </a:r>
          </a:p>
          <a:p>
            <a:pPr algn="ctr"/>
            <a:endParaRPr lang="nl-NL" i="1" dirty="0" smtClean="0"/>
          </a:p>
          <a:p>
            <a:pPr algn="ctr"/>
            <a:r>
              <a:rPr lang="nl-NL" i="1" dirty="0" smtClean="0"/>
              <a:t>Supervisor: Francesco </a:t>
            </a:r>
            <a:r>
              <a:rPr lang="nl-NL" i="1" dirty="0" err="1" smtClean="0"/>
              <a:t>Ciompi</a:t>
            </a:r>
            <a:endParaRPr lang="nl-NL" i="1" dirty="0"/>
          </a:p>
          <a:p>
            <a:pPr algn="ctr"/>
            <a:endParaRPr lang="nl-NL" i="1" dirty="0"/>
          </a:p>
          <a:p>
            <a:pPr algn="ctr"/>
            <a:r>
              <a:rPr lang="nl-NL" dirty="0" err="1" smtClean="0"/>
              <a:t>June</a:t>
            </a:r>
            <a:r>
              <a:rPr lang="nl-NL" dirty="0" smtClean="0"/>
              <a:t> 4, 2018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2513809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Far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1623297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Plans</a:t>
            </a:r>
            <a:r>
              <a:rPr lang="nl-NL" dirty="0" smtClean="0"/>
              <a:t> For The Rest Of The Course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1779554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350003" y="40376"/>
            <a:ext cx="14889249" cy="1079500"/>
          </a:xfrm>
        </p:spPr>
        <p:txBody>
          <a:bodyPr/>
          <a:lstStyle/>
          <a:p>
            <a:r>
              <a:rPr lang="nl-NL" sz="5400" dirty="0" smtClean="0"/>
              <a:t>The Boy Band</a:t>
            </a:r>
            <a:endParaRPr lang="nl-NL" sz="5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11945" y="5713733"/>
            <a:ext cx="2257306" cy="2912672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>
                <a:solidFill>
                  <a:srgbClr val="FF0000"/>
                </a:solidFill>
              </a:rPr>
              <a:t>Jeffrey</a:t>
            </a:r>
          </a:p>
          <a:p>
            <a:pPr marL="0" indent="0" algn="ctr">
              <a:buNone/>
            </a:pPr>
            <a:r>
              <a:rPr lang="nl-NL" i="1" dirty="0" smtClean="0"/>
              <a:t>“</a:t>
            </a:r>
            <a:r>
              <a:rPr lang="nl-NL" i="1" dirty="0" err="1" smtClean="0"/>
              <a:t>What</a:t>
            </a:r>
            <a:r>
              <a:rPr lang="nl-NL" i="1" dirty="0" smtClean="0"/>
              <a:t>?”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3" name="AutoShape 2" descr="blob:https://web.whatsapp.com/91729684-8f7a-4c69-9e21-57608db8744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4" descr="foto van Christoph Schmidl.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40" y="1070175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oto van Marty Brands - fotograaf.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r="23270" b="11860"/>
          <a:stretch/>
        </p:blipFill>
        <p:spPr bwMode="auto">
          <a:xfrm>
            <a:off x="13041815" y="2339749"/>
            <a:ext cx="3048000" cy="294249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oto van Gijs van der Meijde.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97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foto van Jeffrey Luppes."/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9"/>
          <a:stretch/>
        </p:blipFill>
        <p:spPr bwMode="auto">
          <a:xfrm>
            <a:off x="777198" y="2339749"/>
            <a:ext cx="3126800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4"/>
          <p:cNvSpPr txBox="1">
            <a:spLocks/>
          </p:cNvSpPr>
          <p:nvPr/>
        </p:nvSpPr>
        <p:spPr bwMode="auto">
          <a:xfrm>
            <a:off x="4896728" y="4482651"/>
            <a:ext cx="3280391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Gijsbrecht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</a:t>
            </a:r>
            <a:r>
              <a:rPr lang="nl-NL" i="1" dirty="0" err="1" smtClean="0"/>
              <a:t>There’s</a:t>
            </a:r>
            <a:r>
              <a:rPr lang="nl-NL" i="1" dirty="0" smtClean="0"/>
              <a:t> </a:t>
            </a:r>
            <a:r>
              <a:rPr lang="nl-NL" i="1" dirty="0" err="1" smtClean="0"/>
              <a:t>something</a:t>
            </a:r>
            <a:r>
              <a:rPr lang="nl-NL" i="1" dirty="0" smtClean="0"/>
              <a:t> wrong </a:t>
            </a:r>
            <a:r>
              <a:rPr lang="nl-NL" i="1" dirty="0" err="1" smtClean="0"/>
              <a:t>with</a:t>
            </a:r>
            <a:r>
              <a:rPr lang="nl-NL" i="1" dirty="0" smtClean="0"/>
              <a:t> </a:t>
            </a:r>
            <a:r>
              <a:rPr lang="nl-NL" i="1" dirty="0" err="1" smtClean="0"/>
              <a:t>your</a:t>
            </a:r>
            <a:r>
              <a:rPr lang="nl-NL" i="1" dirty="0" smtClean="0"/>
              <a:t> </a:t>
            </a:r>
            <a:r>
              <a:rPr lang="nl-NL" i="1" dirty="0" err="1" smtClean="0"/>
              <a:t>network</a:t>
            </a:r>
            <a:r>
              <a:rPr lang="nl-NL" i="1" dirty="0" smtClean="0"/>
              <a:t> Jeff </a:t>
            </a:r>
            <a:r>
              <a:rPr lang="nl-NL" i="1" dirty="0" err="1" smtClean="0"/>
              <a:t>pls</a:t>
            </a:r>
            <a:r>
              <a:rPr lang="nl-NL" i="1" dirty="0" smtClean="0"/>
              <a:t> fix </a:t>
            </a:r>
            <a:r>
              <a:rPr lang="nl-NL" i="1" dirty="0" err="1" smtClean="0"/>
              <a:t>it</a:t>
            </a:r>
            <a:r>
              <a:rPr lang="nl-NL" i="1" dirty="0" smtClean="0"/>
              <a:t>”</a:t>
            </a:r>
          </a:p>
          <a:p>
            <a:pPr marL="0" indent="0" algn="ctr">
              <a:buFont typeface="Arial" charset="0"/>
              <a:buNone/>
            </a:pP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dirty="0" smtClean="0"/>
              <a:t>Software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14" name="Tijdelijke aanduiding voor inhoud 4"/>
          <p:cNvSpPr txBox="1">
            <a:spLocks/>
          </p:cNvSpPr>
          <p:nvPr/>
        </p:nvSpPr>
        <p:spPr bwMode="auto">
          <a:xfrm>
            <a:off x="9480814" y="4498297"/>
            <a:ext cx="2257306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Christoph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</a:t>
            </a:r>
            <a:r>
              <a:rPr lang="nl-NL" i="1" dirty="0" err="1" smtClean="0"/>
              <a:t>Who</a:t>
            </a:r>
            <a:r>
              <a:rPr lang="nl-NL" i="1" dirty="0" smtClean="0"/>
              <a:t>?”</a:t>
            </a:r>
          </a:p>
          <a:p>
            <a:pPr marL="0" indent="0" algn="ctr">
              <a:buFont typeface="Arial" charset="0"/>
              <a:buNone/>
            </a:pP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dirty="0" smtClean="0"/>
              <a:t>Data</a:t>
            </a:r>
            <a:r>
              <a:rPr lang="nl-NL" b="1" dirty="0" smtClean="0"/>
              <a:t>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15" name="Tijdelijke aanduiding voor inhoud 4"/>
          <p:cNvSpPr txBox="1">
            <a:spLocks/>
          </p:cNvSpPr>
          <p:nvPr/>
        </p:nvSpPr>
        <p:spPr bwMode="auto">
          <a:xfrm>
            <a:off x="13344950" y="5713733"/>
            <a:ext cx="2441729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Brian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“The Ladykiller”</a:t>
            </a:r>
          </a:p>
          <a:p>
            <a:pPr marL="0" indent="0" algn="ctr">
              <a:buFont typeface="Arial" charset="0"/>
              <a:buNone/>
            </a:pP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131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i="1" dirty="0" smtClean="0"/>
              <a:t>Scans </a:t>
            </a:r>
            <a:r>
              <a:rPr lang="nl-NL" i="1" dirty="0" err="1" smtClean="0"/>
              <a:t>contain</a:t>
            </a:r>
            <a:r>
              <a:rPr lang="nl-NL" i="1" dirty="0" smtClean="0"/>
              <a:t> </a:t>
            </a:r>
            <a:r>
              <a:rPr lang="nl-NL" i="1" dirty="0" err="1" smtClean="0"/>
              <a:t>lymphocytes</a:t>
            </a:r>
            <a:endParaRPr lang="nl-NL" i="1" dirty="0" smtClean="0"/>
          </a:p>
          <a:p>
            <a:pPr marL="605148" lvl="1" indent="0">
              <a:buNone/>
            </a:pPr>
            <a:r>
              <a:rPr lang="nl-NL" i="1" dirty="0" err="1" smtClean="0"/>
              <a:t>Breast</a:t>
            </a:r>
            <a:r>
              <a:rPr lang="nl-NL" i="1" dirty="0" smtClean="0"/>
              <a:t>, colon, </a:t>
            </a:r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prostate</a:t>
            </a:r>
            <a:endParaRPr lang="nl-NL" i="1" dirty="0" smtClean="0"/>
          </a:p>
          <a:p>
            <a:pPr marL="605148" lvl="1" indent="0">
              <a:buNone/>
            </a:pPr>
            <a:r>
              <a:rPr lang="nl-NL" i="1" dirty="0" err="1" smtClean="0"/>
              <a:t>Variations</a:t>
            </a:r>
            <a:r>
              <a:rPr lang="nl-NL" i="1" dirty="0" smtClean="0"/>
              <a:t> in </a:t>
            </a:r>
            <a:r>
              <a:rPr lang="nl-NL" i="1" dirty="0" err="1" smtClean="0"/>
              <a:t>dimensions</a:t>
            </a:r>
            <a:endParaRPr lang="nl-NL" i="1" dirty="0" smtClean="0"/>
          </a:p>
          <a:p>
            <a:pPr marL="605148" lvl="1" indent="0">
              <a:buNone/>
            </a:pPr>
            <a:r>
              <a:rPr lang="nl-NL" i="1" dirty="0" err="1" smtClean="0"/>
              <a:t>Locations</a:t>
            </a:r>
            <a:r>
              <a:rPr lang="nl-NL" i="1" dirty="0" smtClean="0"/>
              <a:t> in </a:t>
            </a:r>
            <a:r>
              <a:rPr lang="nl-NL" i="1" dirty="0" err="1" smtClean="0"/>
              <a:t>csv</a:t>
            </a:r>
            <a:r>
              <a:rPr lang="nl-NL" i="1" dirty="0" smtClean="0"/>
              <a:t> file</a:t>
            </a:r>
          </a:p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2139124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Images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Annotations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1424514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Approach: </a:t>
            </a:r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486108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Mask</a:t>
            </a:r>
            <a:r>
              <a:rPr lang="nl-NL" dirty="0" smtClean="0"/>
              <a:t> </a:t>
            </a:r>
            <a:r>
              <a:rPr lang="nl-NL" dirty="0" err="1" smtClean="0"/>
              <a:t>Creation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884786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Augmentation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1102821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2396840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4410FC02-0C04-5B48-86F2-0AACF787D55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10DEA3F3-3581-964C-B0F0-563B6BE7949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RU_PPT_NL_CP</Template>
  <TotalTime>2883</TotalTime>
  <Words>125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1_Basis NL</vt:lpstr>
      <vt:lpstr>Titel NL</vt:lpstr>
      <vt:lpstr>The Lymphocyte Detection Project</vt:lpstr>
      <vt:lpstr>The Boy Band</vt:lpstr>
      <vt:lpstr>Our Assignment (1)</vt:lpstr>
      <vt:lpstr>Our Assignment (2)</vt:lpstr>
      <vt:lpstr>Images And Annotations</vt:lpstr>
      <vt:lpstr>Our Approach: Outline</vt:lpstr>
      <vt:lpstr>Mask Creation</vt:lpstr>
      <vt:lpstr>Data Augmentation</vt:lpstr>
      <vt:lpstr>U-Net (1)</vt:lpstr>
      <vt:lpstr>U-Net (2)</vt:lpstr>
      <vt:lpstr>Results So Far</vt:lpstr>
      <vt:lpstr>Our Plans For The Rest Of The Course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46</cp:revision>
  <cp:lastPrinted>2017-01-24T09:58:55Z</cp:lastPrinted>
  <dcterms:created xsi:type="dcterms:W3CDTF">2017-03-20T08:04:36Z</dcterms:created>
  <dcterms:modified xsi:type="dcterms:W3CDTF">2018-06-02T10:29:26Z</dcterms:modified>
</cp:coreProperties>
</file>