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66" r:id="rId5"/>
    <p:sldId id="265" r:id="rId6"/>
    <p:sldId id="267" r:id="rId7"/>
    <p:sldId id="257" r:id="rId8"/>
    <p:sldId id="258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2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4D9BC9-4803-4873-AE1C-5AA8B0C19CE7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88AFEC-6970-4644-AA1D-E963B4CF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views/pages/signInUp.e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tatic/js/searchHandlers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tatic/js/tickerItemHandlers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tatic/templates/savedTickerItem.e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tatic/js/graphs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ickerData.js" TargetMode="External"/><Relationship Id="rId2" Type="http://schemas.openxmlformats.org/officeDocument/2006/relationships/hyperlink" Target="userData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istoricalData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172" y="4696428"/>
            <a:ext cx="8399494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Jeff </a:t>
            </a:r>
            <a:r>
              <a:rPr lang="en-US" dirty="0" err="1" smtClean="0"/>
              <a:t>Mariconda</a:t>
            </a:r>
            <a:endParaRPr lang="en-US" dirty="0" smtClean="0"/>
          </a:p>
          <a:p>
            <a:r>
              <a:rPr lang="en-US" dirty="0"/>
              <a:t>Nishanth Meni</a:t>
            </a:r>
            <a:endParaRPr lang="en-US" dirty="0" smtClean="0"/>
          </a:p>
          <a:p>
            <a:r>
              <a:rPr lang="en-US" dirty="0" smtClean="0"/>
              <a:t>Karan </a:t>
            </a:r>
            <a:r>
              <a:rPr lang="en-US" dirty="0" smtClean="0"/>
              <a:t>Shah</a:t>
            </a:r>
          </a:p>
          <a:p>
            <a:r>
              <a:rPr lang="en-US" dirty="0"/>
              <a:t>Robert </a:t>
            </a:r>
            <a:r>
              <a:rPr lang="en-US" dirty="0" err="1"/>
              <a:t>Sokolov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9" t="12152"/>
          <a:stretch/>
        </p:blipFill>
        <p:spPr>
          <a:xfrm>
            <a:off x="4305784" y="19532"/>
            <a:ext cx="2789920" cy="37653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784921"/>
            <a:ext cx="12192000" cy="10910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 smtClean="0">
                <a:solidFill>
                  <a:srgbClr val="00B050"/>
                </a:solidFill>
              </a:rPr>
              <a:t>StockPile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76646" y="2483428"/>
            <a:ext cx="12192000" cy="109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>
                <a:solidFill>
                  <a:srgbClr val="00B050"/>
                </a:solidFill>
              </a:rPr>
              <a:t>Accessibility &amp; Security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868557"/>
            <a:ext cx="10972800" cy="369735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200" dirty="0" smtClean="0"/>
              <a:t>A light weight alternative to portfolio tracking</a:t>
            </a:r>
          </a:p>
          <a:p>
            <a:pPr>
              <a:buFontTx/>
              <a:buChar char="-"/>
            </a:pPr>
            <a:r>
              <a:rPr lang="en-US" sz="3200" dirty="0" smtClean="0"/>
              <a:t>view current market information and interactive graphs</a:t>
            </a:r>
          </a:p>
          <a:p>
            <a:pPr>
              <a:buFontTx/>
              <a:buChar char="-"/>
            </a:pPr>
            <a:r>
              <a:rPr lang="en-US" sz="3200" dirty="0" smtClean="0"/>
              <a:t>Construct your own portfolio consisting of saved tickers </a:t>
            </a:r>
          </a:p>
        </p:txBody>
      </p:sp>
    </p:spTree>
    <p:extLst>
      <p:ext uri="{BB962C8B-B14F-4D97-AF65-F5344CB8AC3E}">
        <p14:creationId xmlns:p14="http://schemas.microsoft.com/office/powerpoint/2010/main" val="5671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4221" y="268304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hlinkClick r:id="rId2" action="ppaction://hlinkfile"/>
              </a:rPr>
              <a:t>LOG IN/ REGISTER</a:t>
            </a:r>
            <a:endParaRPr lang="en-US" sz="4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4265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rgbClr val="00B050"/>
                </a:solidFill>
              </a:rPr>
              <a:t>CORE FEATURES</a:t>
            </a:r>
            <a:endParaRPr lang="en-US" sz="8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4221" y="268304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hlinkClick r:id="rId2" action="ppaction://hlinkfile"/>
              </a:rPr>
              <a:t>QUERY STOCK BY TICKER</a:t>
            </a:r>
            <a:endParaRPr lang="en-US" sz="4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832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4221" y="268304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hlinkClick r:id="rId2" action="ppaction://hlinkfile"/>
              </a:rPr>
              <a:t>SAVE TO PORTFOLIO</a:t>
            </a:r>
            <a:endParaRPr lang="en-US" sz="4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755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84221" y="268304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hlinkClick r:id="rId2" action="ppaction://hlinkfile"/>
              </a:rPr>
              <a:t>VIEW STATISTICS</a:t>
            </a:r>
            <a:endParaRPr lang="en-US" sz="4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04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84221" y="268304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hlinkClick r:id="rId2" action="ppaction://hlinkfile"/>
              </a:rPr>
              <a:t>VIEW GRAPHS</a:t>
            </a:r>
            <a:endParaRPr lang="en-US" sz="4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08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2054" y="1818409"/>
            <a:ext cx="10723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2" action="ppaction://hlinkfile"/>
              </a:rPr>
              <a:t>User Collection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 action="ppaction://hlinkfile"/>
              </a:rPr>
              <a:t>Ticker Collection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 action="ppaction://hlinkfile"/>
              </a:rPr>
              <a:t>Historical Data Collection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556165" y="550719"/>
            <a:ext cx="681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Mongo Collections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494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1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0B050"/>
      </a:hlink>
      <a:folHlink>
        <a:srgbClr val="00B05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88</TotalTime>
  <Words>62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PowerPoint Presentation</vt:lpstr>
      <vt:lpstr>The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Simulator</dc:title>
  <dc:creator>Nishanth Meni</dc:creator>
  <cp:lastModifiedBy>Nishanth Meni</cp:lastModifiedBy>
  <cp:revision>11</cp:revision>
  <dcterms:created xsi:type="dcterms:W3CDTF">2016-04-30T03:42:17Z</dcterms:created>
  <dcterms:modified xsi:type="dcterms:W3CDTF">2016-05-07T00:54:29Z</dcterms:modified>
</cp:coreProperties>
</file>