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0B01D-18C3-4F29-92E2-6C13EB2A3CC9}" v="118" dt="2022-10-02T17:11:31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s de Melo" userId="1ba077d8-8894-40f6-af79-ec32630d4990" providerId="ADAL" clId="{B090B01D-18C3-4F29-92E2-6C13EB2A3CC9}"/>
    <pc:docChg chg="custSel addSld delSld modSld">
      <pc:chgData name="Jonatas de Melo" userId="1ba077d8-8894-40f6-af79-ec32630d4990" providerId="ADAL" clId="{B090B01D-18C3-4F29-92E2-6C13EB2A3CC9}" dt="2022-10-03T22:04:01.619" v="686" actId="27918"/>
      <pc:docMkLst>
        <pc:docMk/>
      </pc:docMkLst>
      <pc:sldChg chg="addSp modSp mod">
        <pc:chgData name="Jonatas de Melo" userId="1ba077d8-8894-40f6-af79-ec32630d4990" providerId="ADAL" clId="{B090B01D-18C3-4F29-92E2-6C13EB2A3CC9}" dt="2022-10-01T19:45:30.509" v="232" actId="20577"/>
        <pc:sldMkLst>
          <pc:docMk/>
          <pc:sldMk cId="3956994316" sldId="256"/>
        </pc:sldMkLst>
        <pc:spChg chg="add mod">
          <ac:chgData name="Jonatas de Melo" userId="1ba077d8-8894-40f6-af79-ec32630d4990" providerId="ADAL" clId="{B090B01D-18C3-4F29-92E2-6C13EB2A3CC9}" dt="2022-10-01T19:17:28.768" v="29" actId="122"/>
          <ac:spMkLst>
            <pc:docMk/>
            <pc:sldMk cId="3956994316" sldId="256"/>
            <ac:spMk id="4" creationId="{A17A0845-57AD-CC56-46E7-07F3378DD3E2}"/>
          </ac:spMkLst>
        </pc:spChg>
        <pc:spChg chg="add mod">
          <ac:chgData name="Jonatas de Melo" userId="1ba077d8-8894-40f6-af79-ec32630d4990" providerId="ADAL" clId="{B090B01D-18C3-4F29-92E2-6C13EB2A3CC9}" dt="2022-10-01T19:18:53.234" v="52" actId="1076"/>
          <ac:spMkLst>
            <pc:docMk/>
            <pc:sldMk cId="3956994316" sldId="256"/>
            <ac:spMk id="5" creationId="{93E08E1F-2E28-F0BE-EC3D-11C935C64904}"/>
          </ac:spMkLst>
        </pc:spChg>
        <pc:spChg chg="add mod">
          <ac:chgData name="Jonatas de Melo" userId="1ba077d8-8894-40f6-af79-ec32630d4990" providerId="ADAL" clId="{B090B01D-18C3-4F29-92E2-6C13EB2A3CC9}" dt="2022-10-01T19:19:44.186" v="78" actId="1076"/>
          <ac:spMkLst>
            <pc:docMk/>
            <pc:sldMk cId="3956994316" sldId="256"/>
            <ac:spMk id="6" creationId="{03EAC6D9-A7B7-18CF-8296-D5FF49D79736}"/>
          </ac:spMkLst>
        </pc:spChg>
        <pc:spChg chg="add mod">
          <ac:chgData name="Jonatas de Melo" userId="1ba077d8-8894-40f6-af79-ec32630d4990" providerId="ADAL" clId="{B090B01D-18C3-4F29-92E2-6C13EB2A3CC9}" dt="2022-10-01T19:20:48.049" v="105" actId="20577"/>
          <ac:spMkLst>
            <pc:docMk/>
            <pc:sldMk cId="3956994316" sldId="256"/>
            <ac:spMk id="7" creationId="{07CAE626-0D0F-98A8-D9E2-9D7DD9B15BB6}"/>
          </ac:spMkLst>
        </pc:spChg>
        <pc:spChg chg="add mod">
          <ac:chgData name="Jonatas de Melo" userId="1ba077d8-8894-40f6-af79-ec32630d4990" providerId="ADAL" clId="{B090B01D-18C3-4F29-92E2-6C13EB2A3CC9}" dt="2022-10-01T19:20:53.974" v="112" actId="20577"/>
          <ac:spMkLst>
            <pc:docMk/>
            <pc:sldMk cId="3956994316" sldId="256"/>
            <ac:spMk id="8" creationId="{14AEC5F9-6C0B-C3B4-401C-0DF006FF8D5B}"/>
          </ac:spMkLst>
        </pc:spChg>
        <pc:spChg chg="add mod">
          <ac:chgData name="Jonatas de Melo" userId="1ba077d8-8894-40f6-af79-ec32630d4990" providerId="ADAL" clId="{B090B01D-18C3-4F29-92E2-6C13EB2A3CC9}" dt="2022-10-01T19:20:42.891" v="100" actId="20577"/>
          <ac:spMkLst>
            <pc:docMk/>
            <pc:sldMk cId="3956994316" sldId="256"/>
            <ac:spMk id="9" creationId="{752F6B2B-BAD1-1C28-6E7B-228F4663D781}"/>
          </ac:spMkLst>
        </pc:spChg>
        <pc:spChg chg="add mod">
          <ac:chgData name="Jonatas de Melo" userId="1ba077d8-8894-40f6-af79-ec32630d4990" providerId="ADAL" clId="{B090B01D-18C3-4F29-92E2-6C13EB2A3CC9}" dt="2022-10-01T19:20:57.671" v="117" actId="20577"/>
          <ac:spMkLst>
            <pc:docMk/>
            <pc:sldMk cId="3956994316" sldId="256"/>
            <ac:spMk id="10" creationId="{5AA2303D-876F-E545-D571-9E5B717CD572}"/>
          </ac:spMkLst>
        </pc:spChg>
        <pc:spChg chg="add mod">
          <ac:chgData name="Jonatas de Melo" userId="1ba077d8-8894-40f6-af79-ec32630d4990" providerId="ADAL" clId="{B090B01D-18C3-4F29-92E2-6C13EB2A3CC9}" dt="2022-10-01T19:21:00.128" v="120" actId="20577"/>
          <ac:spMkLst>
            <pc:docMk/>
            <pc:sldMk cId="3956994316" sldId="256"/>
            <ac:spMk id="11" creationId="{750434BD-E470-8EDB-525E-1262FCFA0106}"/>
          </ac:spMkLst>
        </pc:spChg>
        <pc:spChg chg="add mod">
          <ac:chgData name="Jonatas de Melo" userId="1ba077d8-8894-40f6-af79-ec32630d4990" providerId="ADAL" clId="{B090B01D-18C3-4F29-92E2-6C13EB2A3CC9}" dt="2022-10-01T19:21:02" v="123" actId="20577"/>
          <ac:spMkLst>
            <pc:docMk/>
            <pc:sldMk cId="3956994316" sldId="256"/>
            <ac:spMk id="12" creationId="{AE95A26F-294F-86BD-6495-C0D30184BD8E}"/>
          </ac:spMkLst>
        </pc:spChg>
        <pc:spChg chg="add mod">
          <ac:chgData name="Jonatas de Melo" userId="1ba077d8-8894-40f6-af79-ec32630d4990" providerId="ADAL" clId="{B090B01D-18C3-4F29-92E2-6C13EB2A3CC9}" dt="2022-10-01T19:21:36.078" v="125" actId="1076"/>
          <ac:spMkLst>
            <pc:docMk/>
            <pc:sldMk cId="3956994316" sldId="256"/>
            <ac:spMk id="15" creationId="{9F091D36-7599-8547-7DC9-DE0675F13FC7}"/>
          </ac:spMkLst>
        </pc:spChg>
        <pc:spChg chg="add mod">
          <ac:chgData name="Jonatas de Melo" userId="1ba077d8-8894-40f6-af79-ec32630d4990" providerId="ADAL" clId="{B090B01D-18C3-4F29-92E2-6C13EB2A3CC9}" dt="2022-10-01T19:45:30.509" v="232" actId="20577"/>
          <ac:spMkLst>
            <pc:docMk/>
            <pc:sldMk cId="3956994316" sldId="256"/>
            <ac:spMk id="16" creationId="{528ED651-4240-0F61-C7C9-F1601B073BB3}"/>
          </ac:spMkLst>
        </pc:spChg>
        <pc:spChg chg="add mod">
          <ac:chgData name="Jonatas de Melo" userId="1ba077d8-8894-40f6-af79-ec32630d4990" providerId="ADAL" clId="{B090B01D-18C3-4F29-92E2-6C13EB2A3CC9}" dt="2022-10-01T19:25:56.348" v="176" actId="20577"/>
          <ac:spMkLst>
            <pc:docMk/>
            <pc:sldMk cId="3956994316" sldId="256"/>
            <ac:spMk id="17" creationId="{39C44BA9-E7C6-AB35-5451-DD40954A86B2}"/>
          </ac:spMkLst>
        </pc:spChg>
        <pc:spChg chg="add mod">
          <ac:chgData name="Jonatas de Melo" userId="1ba077d8-8894-40f6-af79-ec32630d4990" providerId="ADAL" clId="{B090B01D-18C3-4F29-92E2-6C13EB2A3CC9}" dt="2022-10-01T19:25:41.970" v="155" actId="20577"/>
          <ac:spMkLst>
            <pc:docMk/>
            <pc:sldMk cId="3956994316" sldId="256"/>
            <ac:spMk id="18" creationId="{17CAB4D7-944A-39F1-B032-782CB9B34984}"/>
          </ac:spMkLst>
        </pc:spChg>
        <pc:spChg chg="add mod">
          <ac:chgData name="Jonatas de Melo" userId="1ba077d8-8894-40f6-af79-ec32630d4990" providerId="ADAL" clId="{B090B01D-18C3-4F29-92E2-6C13EB2A3CC9}" dt="2022-10-01T19:25:48.983" v="164" actId="20577"/>
          <ac:spMkLst>
            <pc:docMk/>
            <pc:sldMk cId="3956994316" sldId="256"/>
            <ac:spMk id="19" creationId="{03F3431B-E8BC-E45C-4E9C-B5E87EAB25E6}"/>
          </ac:spMkLst>
        </pc:spChg>
        <pc:spChg chg="add mod">
          <ac:chgData name="Jonatas de Melo" userId="1ba077d8-8894-40f6-af79-ec32630d4990" providerId="ADAL" clId="{B090B01D-18C3-4F29-92E2-6C13EB2A3CC9}" dt="2022-10-01T19:25:53.647" v="174" actId="20577"/>
          <ac:spMkLst>
            <pc:docMk/>
            <pc:sldMk cId="3956994316" sldId="256"/>
            <ac:spMk id="20" creationId="{13485537-61D7-E38F-295E-B4FE5238D876}"/>
          </ac:spMkLst>
        </pc:spChg>
        <pc:spChg chg="add mod">
          <ac:chgData name="Jonatas de Melo" userId="1ba077d8-8894-40f6-af79-ec32630d4990" providerId="ADAL" clId="{B090B01D-18C3-4F29-92E2-6C13EB2A3CC9}" dt="2022-10-01T19:26:20.178" v="187" actId="20577"/>
          <ac:spMkLst>
            <pc:docMk/>
            <pc:sldMk cId="3956994316" sldId="256"/>
            <ac:spMk id="22" creationId="{9D78DE94-049E-D3BC-19C5-B0044EA0D45B}"/>
          </ac:spMkLst>
        </pc:spChg>
        <pc:spChg chg="add mod">
          <ac:chgData name="Jonatas de Melo" userId="1ba077d8-8894-40f6-af79-ec32630d4990" providerId="ADAL" clId="{B090B01D-18C3-4F29-92E2-6C13EB2A3CC9}" dt="2022-10-01T19:26:47.436" v="216" actId="14100"/>
          <ac:spMkLst>
            <pc:docMk/>
            <pc:sldMk cId="3956994316" sldId="256"/>
            <ac:spMk id="23" creationId="{1EE53F92-03CC-E7F7-88FD-833AA81F6765}"/>
          </ac:spMkLst>
        </pc:spChg>
        <pc:picChg chg="add mod">
          <ac:chgData name="Jonatas de Melo" userId="1ba077d8-8894-40f6-af79-ec32630d4990" providerId="ADAL" clId="{B090B01D-18C3-4F29-92E2-6C13EB2A3CC9}" dt="2022-10-01T19:16:46.656" v="2" actId="1076"/>
          <ac:picMkLst>
            <pc:docMk/>
            <pc:sldMk cId="3956994316" sldId="256"/>
            <ac:picMk id="1026" creationId="{E48BE002-9C4F-5AE9-4FC1-526332D36BD6}"/>
          </ac:picMkLst>
        </pc:picChg>
        <pc:picChg chg="add mod">
          <ac:chgData name="Jonatas de Melo" userId="1ba077d8-8894-40f6-af79-ec32630d4990" providerId="ADAL" clId="{B090B01D-18C3-4F29-92E2-6C13EB2A3CC9}" dt="2022-10-01T19:28:07.822" v="220" actId="1076"/>
          <ac:picMkLst>
            <pc:docMk/>
            <pc:sldMk cId="3956994316" sldId="256"/>
            <ac:picMk id="1028" creationId="{C3B157F0-B96A-B1BC-B602-DDFADEA8F36A}"/>
          </ac:picMkLst>
        </pc:picChg>
        <pc:picChg chg="add mod">
          <ac:chgData name="Jonatas de Melo" userId="1ba077d8-8894-40f6-af79-ec32630d4990" providerId="ADAL" clId="{B090B01D-18C3-4F29-92E2-6C13EB2A3CC9}" dt="2022-10-01T19:28:26.532" v="223" actId="1076"/>
          <ac:picMkLst>
            <pc:docMk/>
            <pc:sldMk cId="3956994316" sldId="256"/>
            <ac:picMk id="1030" creationId="{FC8AF7C3-401C-DF0A-500E-844A7CA63C88}"/>
          </ac:picMkLst>
        </pc:picChg>
        <pc:cxnChg chg="add">
          <ac:chgData name="Jonatas de Melo" userId="1ba077d8-8894-40f6-af79-ec32630d4990" providerId="ADAL" clId="{B090B01D-18C3-4F29-92E2-6C13EB2A3CC9}" dt="2022-10-01T19:19:57.173" v="79" actId="11529"/>
          <ac:cxnSpMkLst>
            <pc:docMk/>
            <pc:sldMk cId="3956994316" sldId="256"/>
            <ac:cxnSpMk id="14" creationId="{A309D9A4-E5E9-0186-6503-96C5FAF4DAF4}"/>
          </ac:cxnSpMkLst>
        </pc:cxnChg>
        <pc:cxnChg chg="add mod">
          <ac:chgData name="Jonatas de Melo" userId="1ba077d8-8894-40f6-af79-ec32630d4990" providerId="ADAL" clId="{B090B01D-18C3-4F29-92E2-6C13EB2A3CC9}" dt="2022-10-01T19:26:08.778" v="178" actId="1076"/>
          <ac:cxnSpMkLst>
            <pc:docMk/>
            <pc:sldMk cId="3956994316" sldId="256"/>
            <ac:cxnSpMk id="21" creationId="{BF17AB46-3554-5281-F919-BF6E3FDC9968}"/>
          </ac:cxnSpMkLst>
        </pc:cxnChg>
      </pc:sldChg>
      <pc:sldChg chg="addSp delSp modSp add mod">
        <pc:chgData name="Jonatas de Melo" userId="1ba077d8-8894-40f6-af79-ec32630d4990" providerId="ADAL" clId="{B090B01D-18C3-4F29-92E2-6C13EB2A3CC9}" dt="2022-10-03T22:04:01.619" v="686" actId="27918"/>
        <pc:sldMkLst>
          <pc:docMk/>
          <pc:sldMk cId="179639554" sldId="257"/>
        </pc:sldMkLst>
        <pc:spChg chg="add mod">
          <ac:chgData name="Jonatas de Melo" userId="1ba077d8-8894-40f6-af79-ec32630d4990" providerId="ADAL" clId="{B090B01D-18C3-4F29-92E2-6C13EB2A3CC9}" dt="2022-10-02T15:28:47.566" v="250" actId="1076"/>
          <ac:spMkLst>
            <pc:docMk/>
            <pc:sldMk cId="179639554" sldId="257"/>
            <ac:spMk id="2" creationId="{0D709132-D814-D2FB-C59B-5FBBE0B60577}"/>
          </ac:spMkLst>
        </pc:spChg>
        <pc:spChg chg="mod">
          <ac:chgData name="Jonatas de Melo" userId="1ba077d8-8894-40f6-af79-ec32630d4990" providerId="ADAL" clId="{B090B01D-18C3-4F29-92E2-6C13EB2A3CC9}" dt="2022-10-02T15:28:38.654" v="248" actId="1076"/>
          <ac:spMkLst>
            <pc:docMk/>
            <pc:sldMk cId="179639554" sldId="257"/>
            <ac:spMk id="4" creationId="{A17A0845-57AD-CC56-46E7-07F3378DD3E2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5" creationId="{93E08E1F-2E28-F0BE-EC3D-11C935C64904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6" creationId="{03EAC6D9-A7B7-18CF-8296-D5FF49D7973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7" creationId="{07CAE626-0D0F-98A8-D9E2-9D7DD9B15BB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8" creationId="{14AEC5F9-6C0B-C3B4-401C-0DF006FF8D5B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9" creationId="{752F6B2B-BAD1-1C28-6E7B-228F4663D781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0" creationId="{5AA2303D-876F-E545-D571-9E5B717CD572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1" creationId="{750434BD-E470-8EDB-525E-1262FCFA010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2" creationId="{AE95A26F-294F-86BD-6495-C0D30184BD8E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5" creationId="{9F091D36-7599-8547-7DC9-DE0675F13FC7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6" creationId="{528ED651-4240-0F61-C7C9-F1601B073BB3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7" creationId="{39C44BA9-E7C6-AB35-5451-DD40954A86B2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8" creationId="{17CAB4D7-944A-39F1-B032-782CB9B34984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9" creationId="{03F3431B-E8BC-E45C-4E9C-B5E87EAB25E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20" creationId="{13485537-61D7-E38F-295E-B4FE5238D87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22" creationId="{9D78DE94-049E-D3BC-19C5-B0044EA0D45B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23" creationId="{1EE53F92-03CC-E7F7-88FD-833AA81F6765}"/>
          </ac:spMkLst>
        </pc:spChg>
        <pc:spChg chg="add del mod">
          <ac:chgData name="Jonatas de Melo" userId="1ba077d8-8894-40f6-af79-ec32630d4990" providerId="ADAL" clId="{B090B01D-18C3-4F29-92E2-6C13EB2A3CC9}" dt="2022-10-02T15:34:50.986" v="291" actId="478"/>
          <ac:spMkLst>
            <pc:docMk/>
            <pc:sldMk cId="179639554" sldId="257"/>
            <ac:spMk id="26" creationId="{2BD6F103-9D85-86E7-FC8A-C8820561CF8F}"/>
          </ac:spMkLst>
        </pc:spChg>
        <pc:spChg chg="add mod">
          <ac:chgData name="Jonatas de Melo" userId="1ba077d8-8894-40f6-af79-ec32630d4990" providerId="ADAL" clId="{B090B01D-18C3-4F29-92E2-6C13EB2A3CC9}" dt="2022-10-02T15:37:22.508" v="300" actId="692"/>
          <ac:spMkLst>
            <pc:docMk/>
            <pc:sldMk cId="179639554" sldId="257"/>
            <ac:spMk id="31" creationId="{43EDA24F-C335-89AA-FF58-C65A24FADED6}"/>
          </ac:spMkLst>
        </pc:spChg>
        <pc:graphicFrameChg chg="add mod">
          <ac:chgData name="Jonatas de Melo" userId="1ba077d8-8894-40f6-af79-ec32630d4990" providerId="ADAL" clId="{B090B01D-18C3-4F29-92E2-6C13EB2A3CC9}" dt="2022-10-02T15:32:59.940" v="288" actId="1076"/>
          <ac:graphicFrameMkLst>
            <pc:docMk/>
            <pc:sldMk cId="179639554" sldId="257"/>
            <ac:graphicFrameMk id="24" creationId="{0AC433B6-88A6-D993-6E69-B48DB726C5C1}"/>
          </ac:graphicFrameMkLst>
        </pc:graphicFrameChg>
        <pc:graphicFrameChg chg="add del mod">
          <ac:chgData name="Jonatas de Melo" userId="1ba077d8-8894-40f6-af79-ec32630d4990" providerId="ADAL" clId="{B090B01D-18C3-4F29-92E2-6C13EB2A3CC9}" dt="2022-10-02T15:36:22.078" v="294" actId="478"/>
          <ac:graphicFrameMkLst>
            <pc:docMk/>
            <pc:sldMk cId="179639554" sldId="257"/>
            <ac:graphicFrameMk id="27" creationId="{323DDB10-CE6A-B300-4057-CBAC281E3449}"/>
          </ac:graphicFrameMkLst>
        </pc:graphicFrameChg>
        <pc:graphicFrameChg chg="add mod modGraphic">
          <ac:chgData name="Jonatas de Melo" userId="1ba077d8-8894-40f6-af79-ec32630d4990" providerId="ADAL" clId="{B090B01D-18C3-4F29-92E2-6C13EB2A3CC9}" dt="2022-10-02T16:50:39.953" v="578" actId="6549"/>
          <ac:graphicFrameMkLst>
            <pc:docMk/>
            <pc:sldMk cId="179639554" sldId="257"/>
            <ac:graphicFrameMk id="28" creationId="{915B5224-40F1-1E82-DFB2-075F65CF27EA}"/>
          </ac:graphicFrameMkLst>
        </pc:graphicFrameChg>
        <pc:picChg chg="del">
          <ac:chgData name="Jonatas de Melo" userId="1ba077d8-8894-40f6-af79-ec32630d4990" providerId="ADAL" clId="{B090B01D-18C3-4F29-92E2-6C13EB2A3CC9}" dt="2022-10-02T15:27:21.642" v="234" actId="478"/>
          <ac:picMkLst>
            <pc:docMk/>
            <pc:sldMk cId="179639554" sldId="257"/>
            <ac:picMk id="1028" creationId="{C3B157F0-B96A-B1BC-B602-DDFADEA8F36A}"/>
          </ac:picMkLst>
        </pc:picChg>
        <pc:picChg chg="del">
          <ac:chgData name="Jonatas de Melo" userId="1ba077d8-8894-40f6-af79-ec32630d4990" providerId="ADAL" clId="{B090B01D-18C3-4F29-92E2-6C13EB2A3CC9}" dt="2022-10-02T15:27:21.642" v="234" actId="478"/>
          <ac:picMkLst>
            <pc:docMk/>
            <pc:sldMk cId="179639554" sldId="257"/>
            <ac:picMk id="1030" creationId="{FC8AF7C3-401C-DF0A-500E-844A7CA63C88}"/>
          </ac:picMkLst>
        </pc:picChg>
        <pc:cxnChg chg="del">
          <ac:chgData name="Jonatas de Melo" userId="1ba077d8-8894-40f6-af79-ec32630d4990" providerId="ADAL" clId="{B090B01D-18C3-4F29-92E2-6C13EB2A3CC9}" dt="2022-10-02T15:27:21.642" v="234" actId="478"/>
          <ac:cxnSpMkLst>
            <pc:docMk/>
            <pc:sldMk cId="179639554" sldId="257"/>
            <ac:cxnSpMk id="14" creationId="{A309D9A4-E5E9-0186-6503-96C5FAF4DAF4}"/>
          </ac:cxnSpMkLst>
        </pc:cxnChg>
        <pc:cxnChg chg="del">
          <ac:chgData name="Jonatas de Melo" userId="1ba077d8-8894-40f6-af79-ec32630d4990" providerId="ADAL" clId="{B090B01D-18C3-4F29-92E2-6C13EB2A3CC9}" dt="2022-10-02T15:27:21.642" v="234" actId="478"/>
          <ac:cxnSpMkLst>
            <pc:docMk/>
            <pc:sldMk cId="179639554" sldId="257"/>
            <ac:cxnSpMk id="21" creationId="{BF17AB46-3554-5281-F919-BF6E3FDC9968}"/>
          </ac:cxnSpMkLst>
        </pc:cxnChg>
      </pc:sldChg>
      <pc:sldChg chg="addSp delSp modSp add mod">
        <pc:chgData name="Jonatas de Melo" userId="1ba077d8-8894-40f6-af79-ec32630d4990" providerId="ADAL" clId="{B090B01D-18C3-4F29-92E2-6C13EB2A3CC9}" dt="2022-10-02T16:52:01.242" v="601" actId="20577"/>
        <pc:sldMkLst>
          <pc:docMk/>
          <pc:sldMk cId="1165943054" sldId="258"/>
        </pc:sldMkLst>
        <pc:spChg chg="mod">
          <ac:chgData name="Jonatas de Melo" userId="1ba077d8-8894-40f6-af79-ec32630d4990" providerId="ADAL" clId="{B090B01D-18C3-4F29-92E2-6C13EB2A3CC9}" dt="2022-10-02T15:46:37.816" v="318" actId="20577"/>
          <ac:spMkLst>
            <pc:docMk/>
            <pc:sldMk cId="1165943054" sldId="258"/>
            <ac:spMk id="2" creationId="{0D709132-D814-D2FB-C59B-5FBBE0B60577}"/>
          </ac:spMkLst>
        </pc:spChg>
        <pc:spChg chg="add mod">
          <ac:chgData name="Jonatas de Melo" userId="1ba077d8-8894-40f6-af79-ec32630d4990" providerId="ADAL" clId="{B090B01D-18C3-4F29-92E2-6C13EB2A3CC9}" dt="2022-10-02T16:02:59.316" v="382" actId="207"/>
          <ac:spMkLst>
            <pc:docMk/>
            <pc:sldMk cId="1165943054" sldId="258"/>
            <ac:spMk id="12" creationId="{1AC3389E-78F5-BC50-A8BA-DCFBCF5ADB92}"/>
          </ac:spMkLst>
        </pc:spChg>
        <pc:spChg chg="add mod">
          <ac:chgData name="Jonatas de Melo" userId="1ba077d8-8894-40f6-af79-ec32630d4990" providerId="ADAL" clId="{B090B01D-18C3-4F29-92E2-6C13EB2A3CC9}" dt="2022-10-02T16:52:01.242" v="601" actId="20577"/>
          <ac:spMkLst>
            <pc:docMk/>
            <pc:sldMk cId="1165943054" sldId="258"/>
            <ac:spMk id="13" creationId="{574DE4D9-71E8-8070-6880-D3AC93900D0C}"/>
          </ac:spMkLst>
        </pc:spChg>
        <pc:spChg chg="del">
          <ac:chgData name="Jonatas de Melo" userId="1ba077d8-8894-40f6-af79-ec32630d4990" providerId="ADAL" clId="{B090B01D-18C3-4F29-92E2-6C13EB2A3CC9}" dt="2022-10-02T15:46:56.501" v="338" actId="478"/>
          <ac:spMkLst>
            <pc:docMk/>
            <pc:sldMk cId="1165943054" sldId="258"/>
            <ac:spMk id="31" creationId="{43EDA24F-C335-89AA-FF58-C65A24FADED6}"/>
          </ac:spMkLst>
        </pc:spChg>
        <pc:graphicFrameChg chg="add mod">
          <ac:chgData name="Jonatas de Melo" userId="1ba077d8-8894-40f6-af79-ec32630d4990" providerId="ADAL" clId="{B090B01D-18C3-4F29-92E2-6C13EB2A3CC9}" dt="2022-10-02T16:02:13.789" v="378" actId="1076"/>
          <ac:graphicFrameMkLst>
            <pc:docMk/>
            <pc:sldMk cId="1165943054" sldId="258"/>
            <ac:graphicFrameMk id="6" creationId="{4F459012-49CC-F551-C965-77E42F0C464B}"/>
          </ac:graphicFrameMkLst>
        </pc:graphicFrameChg>
        <pc:graphicFrameChg chg="add del mod">
          <ac:chgData name="Jonatas de Melo" userId="1ba077d8-8894-40f6-af79-ec32630d4990" providerId="ADAL" clId="{B090B01D-18C3-4F29-92E2-6C13EB2A3CC9}" dt="2022-10-02T15:51:36.170" v="353" actId="478"/>
          <ac:graphicFrameMkLst>
            <pc:docMk/>
            <pc:sldMk cId="1165943054" sldId="258"/>
            <ac:graphicFrameMk id="9" creationId="{64791625-FC09-9A8D-40F0-84D5003B9D8B}"/>
          </ac:graphicFrameMkLst>
        </pc:graphicFrameChg>
        <pc:graphicFrameChg chg="add mod">
          <ac:chgData name="Jonatas de Melo" userId="1ba077d8-8894-40f6-af79-ec32630d4990" providerId="ADAL" clId="{B090B01D-18C3-4F29-92E2-6C13EB2A3CC9}" dt="2022-10-02T16:02:13.789" v="378" actId="1076"/>
          <ac:graphicFrameMkLst>
            <pc:docMk/>
            <pc:sldMk cId="1165943054" sldId="258"/>
            <ac:graphicFrameMk id="10" creationId="{5D9A5BA4-7006-470A-137F-AADDC8CDE2A4}"/>
          </ac:graphicFrameMkLst>
        </pc:graphicFrameChg>
        <pc:graphicFrameChg chg="add mod modGraphic">
          <ac:chgData name="Jonatas de Melo" userId="1ba077d8-8894-40f6-af79-ec32630d4990" providerId="ADAL" clId="{B090B01D-18C3-4F29-92E2-6C13EB2A3CC9}" dt="2022-10-02T16:51:42.557" v="591" actId="6549"/>
          <ac:graphicFrameMkLst>
            <pc:docMk/>
            <pc:sldMk cId="1165943054" sldId="258"/>
            <ac:graphicFrameMk id="11" creationId="{220B1F2F-1526-E509-8B0A-36C45622885A}"/>
          </ac:graphicFrameMkLst>
        </pc:graphicFrameChg>
        <pc:graphicFrameChg chg="del mod">
          <ac:chgData name="Jonatas de Melo" userId="1ba077d8-8894-40f6-af79-ec32630d4990" providerId="ADAL" clId="{B090B01D-18C3-4F29-92E2-6C13EB2A3CC9}" dt="2022-10-02T15:46:49.780" v="336" actId="478"/>
          <ac:graphicFrameMkLst>
            <pc:docMk/>
            <pc:sldMk cId="1165943054" sldId="258"/>
            <ac:graphicFrameMk id="24" creationId="{0AC433B6-88A6-D993-6E69-B48DB726C5C1}"/>
          </ac:graphicFrameMkLst>
        </pc:graphicFrameChg>
        <pc:graphicFrameChg chg="del">
          <ac:chgData name="Jonatas de Melo" userId="1ba077d8-8894-40f6-af79-ec32630d4990" providerId="ADAL" clId="{B090B01D-18C3-4F29-92E2-6C13EB2A3CC9}" dt="2022-10-02T15:46:54.247" v="337" actId="478"/>
          <ac:graphicFrameMkLst>
            <pc:docMk/>
            <pc:sldMk cId="1165943054" sldId="258"/>
            <ac:graphicFrameMk id="28" creationId="{915B5224-40F1-1E82-DFB2-075F65CF27EA}"/>
          </ac:graphicFrameMkLst>
        </pc:graphicFrameChg>
      </pc:sldChg>
      <pc:sldChg chg="addSp delSp modSp add mod">
        <pc:chgData name="Jonatas de Melo" userId="1ba077d8-8894-40f6-af79-ec32630d4990" providerId="ADAL" clId="{B090B01D-18C3-4F29-92E2-6C13EB2A3CC9}" dt="2022-10-02T16:52:50.429" v="620" actId="27918"/>
        <pc:sldMkLst>
          <pc:docMk/>
          <pc:sldMk cId="3912459448" sldId="259"/>
        </pc:sldMkLst>
        <pc:spChg chg="mod">
          <ac:chgData name="Jonatas de Melo" userId="1ba077d8-8894-40f6-af79-ec32630d4990" providerId="ADAL" clId="{B090B01D-18C3-4F29-92E2-6C13EB2A3CC9}" dt="2022-10-02T16:32:33.278" v="414" actId="20577"/>
          <ac:spMkLst>
            <pc:docMk/>
            <pc:sldMk cId="3912459448" sldId="259"/>
            <ac:spMk id="2" creationId="{0D709132-D814-D2FB-C59B-5FBBE0B60577}"/>
          </ac:spMkLst>
        </pc:spChg>
        <pc:spChg chg="add mod">
          <ac:chgData name="Jonatas de Melo" userId="1ba077d8-8894-40f6-af79-ec32630d4990" providerId="ADAL" clId="{B090B01D-18C3-4F29-92E2-6C13EB2A3CC9}" dt="2022-10-02T16:52:39.133" v="617" actId="20577"/>
          <ac:spMkLst>
            <pc:docMk/>
            <pc:sldMk cId="3912459448" sldId="259"/>
            <ac:spMk id="13" creationId="{1673E340-815A-B574-41D8-4ACE61F83B52}"/>
          </ac:spMkLst>
        </pc:spChg>
        <pc:spChg chg="add mod">
          <ac:chgData name="Jonatas de Melo" userId="1ba077d8-8894-40f6-af79-ec32630d4990" providerId="ADAL" clId="{B090B01D-18C3-4F29-92E2-6C13EB2A3CC9}" dt="2022-10-02T16:52:16.098" v="606" actId="20577"/>
          <ac:spMkLst>
            <pc:docMk/>
            <pc:sldMk cId="3912459448" sldId="259"/>
            <ac:spMk id="15" creationId="{76BCD9AE-3CDE-568D-366E-0ED7903D650E}"/>
          </ac:spMkLst>
        </pc:spChg>
        <pc:graphicFrameChg chg="del">
          <ac:chgData name="Jonatas de Melo" userId="1ba077d8-8894-40f6-af79-ec32630d4990" providerId="ADAL" clId="{B090B01D-18C3-4F29-92E2-6C13EB2A3CC9}" dt="2022-10-02T15:51:51.866" v="355" actId="478"/>
          <ac:graphicFrameMkLst>
            <pc:docMk/>
            <pc:sldMk cId="3912459448" sldId="259"/>
            <ac:graphicFrameMk id="6" creationId="{4F459012-49CC-F551-C965-77E42F0C464B}"/>
          </ac:graphicFrameMkLst>
        </pc:graphicFrameChg>
        <pc:graphicFrameChg chg="add del mod">
          <ac:chgData name="Jonatas de Melo" userId="1ba077d8-8894-40f6-af79-ec32630d4990" providerId="ADAL" clId="{B090B01D-18C3-4F29-92E2-6C13EB2A3CC9}" dt="2022-10-02T16:32:17.904" v="394" actId="478"/>
          <ac:graphicFrameMkLst>
            <pc:docMk/>
            <pc:sldMk cId="3912459448" sldId="259"/>
            <ac:graphicFrameMk id="7" creationId="{1CF89B5D-1FE6-7B1E-9668-8C8752194B6F}"/>
          </ac:graphicFrameMkLst>
        </pc:graphicFrameChg>
        <pc:graphicFrameChg chg="add mod">
          <ac:chgData name="Jonatas de Melo" userId="1ba077d8-8894-40f6-af79-ec32630d4990" providerId="ADAL" clId="{B090B01D-18C3-4F29-92E2-6C13EB2A3CC9}" dt="2022-10-02T16:36:00.338" v="428" actId="14100"/>
          <ac:graphicFrameMkLst>
            <pc:docMk/>
            <pc:sldMk cId="3912459448" sldId="259"/>
            <ac:graphicFrameMk id="10" creationId="{AAB51B5F-F84E-F4DC-5C2A-E77C48FF8872}"/>
          </ac:graphicFrameMkLst>
        </pc:graphicFrameChg>
        <pc:graphicFrameChg chg="add del mod modGraphic">
          <ac:chgData name="Jonatas de Melo" userId="1ba077d8-8894-40f6-af79-ec32630d4990" providerId="ADAL" clId="{B090B01D-18C3-4F29-92E2-6C13EB2A3CC9}" dt="2022-10-02T16:37:43.999" v="433" actId="478"/>
          <ac:graphicFrameMkLst>
            <pc:docMk/>
            <pc:sldMk cId="3912459448" sldId="259"/>
            <ac:graphicFrameMk id="11" creationId="{B2FCA554-A4B9-5228-ED86-038B8F0D2F9B}"/>
          </ac:graphicFrameMkLst>
        </pc:graphicFrameChg>
        <pc:graphicFrameChg chg="add mod modGraphic">
          <ac:chgData name="Jonatas de Melo" userId="1ba077d8-8894-40f6-af79-ec32630d4990" providerId="ADAL" clId="{B090B01D-18C3-4F29-92E2-6C13EB2A3CC9}" dt="2022-10-02T16:52:29.021" v="608" actId="6549"/>
          <ac:graphicFrameMkLst>
            <pc:docMk/>
            <pc:sldMk cId="3912459448" sldId="259"/>
            <ac:graphicFrameMk id="12" creationId="{E46D5907-88EB-F508-914A-EAA4E7A090ED}"/>
          </ac:graphicFrameMkLst>
        </pc:graphicFrameChg>
        <pc:graphicFrameChg chg="add mod modGraphic">
          <ac:chgData name="Jonatas de Melo" userId="1ba077d8-8894-40f6-af79-ec32630d4990" providerId="ADAL" clId="{B090B01D-18C3-4F29-92E2-6C13EB2A3CC9}" dt="2022-10-02T16:52:11.310" v="602" actId="6549"/>
          <ac:graphicFrameMkLst>
            <pc:docMk/>
            <pc:sldMk cId="3912459448" sldId="259"/>
            <ac:graphicFrameMk id="14" creationId="{B0286770-8710-7284-C527-F1F281E86206}"/>
          </ac:graphicFrameMkLst>
        </pc:graphicFrameChg>
      </pc:sldChg>
      <pc:sldChg chg="addSp delSp modSp add mod">
        <pc:chgData name="Jonatas de Melo" userId="1ba077d8-8894-40f6-af79-ec32630d4990" providerId="ADAL" clId="{B090B01D-18C3-4F29-92E2-6C13EB2A3CC9}" dt="2022-10-02T17:00:59.933" v="643" actId="27918"/>
        <pc:sldMkLst>
          <pc:docMk/>
          <pc:sldMk cId="1195611900" sldId="260"/>
        </pc:sldMkLst>
        <pc:spChg chg="mod">
          <ac:chgData name="Jonatas de Melo" userId="1ba077d8-8894-40f6-af79-ec32630d4990" providerId="ADAL" clId="{B090B01D-18C3-4F29-92E2-6C13EB2A3CC9}" dt="2022-10-02T16:45:26.043" v="522" actId="1076"/>
          <ac:spMkLst>
            <pc:docMk/>
            <pc:sldMk cId="1195611900" sldId="260"/>
            <ac:spMk id="2" creationId="{0D709132-D814-D2FB-C59B-5FBBE0B60577}"/>
          </ac:spMkLst>
        </pc:spChg>
        <pc:spChg chg="add mod">
          <ac:chgData name="Jonatas de Melo" userId="1ba077d8-8894-40f6-af79-ec32630d4990" providerId="ADAL" clId="{B090B01D-18C3-4F29-92E2-6C13EB2A3CC9}" dt="2022-10-02T16:49:12.133" v="548" actId="1076"/>
          <ac:spMkLst>
            <pc:docMk/>
            <pc:sldMk cId="1195611900" sldId="260"/>
            <ac:spMk id="7" creationId="{CAACEA84-077A-8C5C-4503-E4F81CD49FEA}"/>
          </ac:spMkLst>
        </pc:spChg>
        <pc:spChg chg="add mod">
          <ac:chgData name="Jonatas de Melo" userId="1ba077d8-8894-40f6-af79-ec32630d4990" providerId="ADAL" clId="{B090B01D-18C3-4F29-92E2-6C13EB2A3CC9}" dt="2022-10-02T16:49:22.174" v="555" actId="20577"/>
          <ac:spMkLst>
            <pc:docMk/>
            <pc:sldMk cId="1195611900" sldId="260"/>
            <ac:spMk id="8" creationId="{B99515BD-3E04-E8AD-FC15-DCB7C5BC4144}"/>
          </ac:spMkLst>
        </pc:spChg>
        <pc:spChg chg="add mod">
          <ac:chgData name="Jonatas de Melo" userId="1ba077d8-8894-40f6-af79-ec32630d4990" providerId="ADAL" clId="{B090B01D-18C3-4F29-92E2-6C13EB2A3CC9}" dt="2022-10-02T17:00:36.410" v="639" actId="20577"/>
          <ac:spMkLst>
            <pc:docMk/>
            <pc:sldMk cId="1195611900" sldId="260"/>
            <ac:spMk id="9" creationId="{FD7A397C-C0D6-D8DF-BA6E-D629E91C1D7F}"/>
          </ac:spMkLst>
        </pc:spChg>
        <pc:spChg chg="del">
          <ac:chgData name="Jonatas de Melo" userId="1ba077d8-8894-40f6-af79-ec32630d4990" providerId="ADAL" clId="{B090B01D-18C3-4F29-92E2-6C13EB2A3CC9}" dt="2022-10-02T16:45:35.309" v="526" actId="478"/>
          <ac:spMkLst>
            <pc:docMk/>
            <pc:sldMk cId="1195611900" sldId="260"/>
            <ac:spMk id="13" creationId="{1673E340-815A-B574-41D8-4ACE61F83B52}"/>
          </ac:spMkLst>
        </pc:spChg>
        <pc:spChg chg="del mod">
          <ac:chgData name="Jonatas de Melo" userId="1ba077d8-8894-40f6-af79-ec32630d4990" providerId="ADAL" clId="{B090B01D-18C3-4F29-92E2-6C13EB2A3CC9}" dt="2022-10-02T16:49:35.624" v="557" actId="478"/>
          <ac:spMkLst>
            <pc:docMk/>
            <pc:sldMk cId="1195611900" sldId="260"/>
            <ac:spMk id="15" creationId="{76BCD9AE-3CDE-568D-366E-0ED7903D650E}"/>
          </ac:spMkLst>
        </pc:spChg>
        <pc:graphicFrameChg chg="add mod">
          <ac:chgData name="Jonatas de Melo" userId="1ba077d8-8894-40f6-af79-ec32630d4990" providerId="ADAL" clId="{B090B01D-18C3-4F29-92E2-6C13EB2A3CC9}" dt="2022-10-02T16:49:10.414" v="547" actId="14100"/>
          <ac:graphicFrameMkLst>
            <pc:docMk/>
            <pc:sldMk cId="1195611900" sldId="260"/>
            <ac:graphicFrameMk id="6" creationId="{85DD22F1-6AEB-E38E-DFFE-F66251BD7026}"/>
          </ac:graphicFrameMkLst>
        </pc:graphicFrameChg>
        <pc:graphicFrameChg chg="del">
          <ac:chgData name="Jonatas de Melo" userId="1ba077d8-8894-40f6-af79-ec32630d4990" providerId="ADAL" clId="{B090B01D-18C3-4F29-92E2-6C13EB2A3CC9}" dt="2022-10-02T16:45:29.712" v="523" actId="478"/>
          <ac:graphicFrameMkLst>
            <pc:docMk/>
            <pc:sldMk cId="1195611900" sldId="260"/>
            <ac:graphicFrameMk id="10" creationId="{AAB51B5F-F84E-F4DC-5C2A-E77C48FF8872}"/>
          </ac:graphicFrameMkLst>
        </pc:graphicFrameChg>
        <pc:graphicFrameChg chg="del">
          <ac:chgData name="Jonatas de Melo" userId="1ba077d8-8894-40f6-af79-ec32630d4990" providerId="ADAL" clId="{B090B01D-18C3-4F29-92E2-6C13EB2A3CC9}" dt="2022-10-02T16:45:33.764" v="525" actId="478"/>
          <ac:graphicFrameMkLst>
            <pc:docMk/>
            <pc:sldMk cId="1195611900" sldId="260"/>
            <ac:graphicFrameMk id="12" creationId="{E46D5907-88EB-F508-914A-EAA4E7A090ED}"/>
          </ac:graphicFrameMkLst>
        </pc:graphicFrameChg>
        <pc:graphicFrameChg chg="del">
          <ac:chgData name="Jonatas de Melo" userId="1ba077d8-8894-40f6-af79-ec32630d4990" providerId="ADAL" clId="{B090B01D-18C3-4F29-92E2-6C13EB2A3CC9}" dt="2022-10-02T16:45:31.519" v="524" actId="478"/>
          <ac:graphicFrameMkLst>
            <pc:docMk/>
            <pc:sldMk cId="1195611900" sldId="260"/>
            <ac:graphicFrameMk id="14" creationId="{B0286770-8710-7284-C527-F1F281E86206}"/>
          </ac:graphicFrameMkLst>
        </pc:graphicFrameChg>
      </pc:sldChg>
      <pc:sldChg chg="add del">
        <pc:chgData name="Jonatas de Melo" userId="1ba077d8-8894-40f6-af79-ec32630d4990" providerId="ADAL" clId="{B090B01D-18C3-4F29-92E2-6C13EB2A3CC9}" dt="2022-10-02T17:03:15.193" v="645" actId="47"/>
        <pc:sldMkLst>
          <pc:docMk/>
          <pc:sldMk cId="788269755" sldId="261"/>
        </pc:sldMkLst>
      </pc:sldChg>
      <pc:sldChg chg="addSp delSp modSp add mod">
        <pc:chgData name="Jonatas de Melo" userId="1ba077d8-8894-40f6-af79-ec32630d4990" providerId="ADAL" clId="{B090B01D-18C3-4F29-92E2-6C13EB2A3CC9}" dt="2022-10-02T17:11:44.458" v="680" actId="20577"/>
        <pc:sldMkLst>
          <pc:docMk/>
          <pc:sldMk cId="339735312" sldId="264"/>
        </pc:sldMkLst>
        <pc:spChg chg="add mod">
          <ac:chgData name="Jonatas de Melo" userId="1ba077d8-8894-40f6-af79-ec32630d4990" providerId="ADAL" clId="{B090B01D-18C3-4F29-92E2-6C13EB2A3CC9}" dt="2022-10-02T17:11:44.458" v="680" actId="20577"/>
          <ac:spMkLst>
            <pc:docMk/>
            <pc:sldMk cId="339735312" sldId="264"/>
            <ac:spMk id="3" creationId="{66BEADCF-5907-E6D0-FEAD-AF8D3B8A369C}"/>
          </ac:spMkLst>
        </pc:spChg>
        <pc:spChg chg="mod">
          <ac:chgData name="Jonatas de Melo" userId="1ba077d8-8894-40f6-af79-ec32630d4990" providerId="ADAL" clId="{B090B01D-18C3-4F29-92E2-6C13EB2A3CC9}" dt="2022-10-02T17:03:41.782" v="653" actId="20577"/>
          <ac:spMkLst>
            <pc:docMk/>
            <pc:sldMk cId="339735312" sldId="264"/>
            <ac:spMk id="6" creationId="{500FA516-9A09-BCFC-C4F9-5F4C2ED83947}"/>
          </ac:spMkLst>
        </pc:spChg>
        <pc:spChg chg="mod">
          <ac:chgData name="Jonatas de Melo" userId="1ba077d8-8894-40f6-af79-ec32630d4990" providerId="ADAL" clId="{B090B01D-18C3-4F29-92E2-6C13EB2A3CC9}" dt="2022-10-02T17:10:47.516" v="671" actId="20577"/>
          <ac:spMkLst>
            <pc:docMk/>
            <pc:sldMk cId="339735312" sldId="264"/>
            <ac:spMk id="7" creationId="{BE70F1C2-7C4D-4FBA-A9B7-36A7DB652823}"/>
          </ac:spMkLst>
        </pc:spChg>
        <pc:spChg chg="del">
          <ac:chgData name="Jonatas de Melo" userId="1ba077d8-8894-40f6-af79-ec32630d4990" providerId="ADAL" clId="{B090B01D-18C3-4F29-92E2-6C13EB2A3CC9}" dt="2022-10-02T17:03:52.534" v="654" actId="478"/>
          <ac:spMkLst>
            <pc:docMk/>
            <pc:sldMk cId="339735312" sldId="264"/>
            <ac:spMk id="8" creationId="{A2549AC5-109A-5DDC-053D-37FD621B1E8D}"/>
          </ac:spMkLst>
        </pc:spChg>
        <pc:spChg chg="mod">
          <ac:chgData name="Jonatas de Melo" userId="1ba077d8-8894-40f6-af79-ec32630d4990" providerId="ADAL" clId="{B090B01D-18C3-4F29-92E2-6C13EB2A3CC9}" dt="2022-10-02T17:03:31.199" v="650" actId="20577"/>
          <ac:spMkLst>
            <pc:docMk/>
            <pc:sldMk cId="339735312" sldId="264"/>
            <ac:spMk id="15" creationId="{71027C08-A386-642D-EF03-6BEBF73BDC21}"/>
          </ac:spMkLst>
        </pc:spChg>
        <pc:graphicFrameChg chg="mod">
          <ac:chgData name="Jonatas de Melo" userId="1ba077d8-8894-40f6-af79-ec32630d4990" providerId="ADAL" clId="{B090B01D-18C3-4F29-92E2-6C13EB2A3CC9}" dt="2022-10-02T17:10:25.928" v="668"/>
          <ac:graphicFrameMkLst>
            <pc:docMk/>
            <pc:sldMk cId="339735312" sldId="264"/>
            <ac:graphicFrameMk id="5" creationId="{6831E5FF-7923-C2C6-39C6-43505A9FEBFB}"/>
          </ac:graphicFrameMkLst>
        </pc:graphicFrameChg>
        <pc:picChg chg="add mod">
          <ac:chgData name="Jonatas de Melo" userId="1ba077d8-8894-40f6-af79-ec32630d4990" providerId="ADAL" clId="{B090B01D-18C3-4F29-92E2-6C13EB2A3CC9}" dt="2022-10-02T17:03:23.616" v="648"/>
          <ac:picMkLst>
            <pc:docMk/>
            <pc:sldMk cId="339735312" sldId="264"/>
            <ac:picMk id="2" creationId="{02CBB150-DF06-5220-719F-8B07CA5D6529}"/>
          </ac:picMkLst>
        </pc:picChg>
        <pc:picChg chg="del">
          <ac:chgData name="Jonatas de Melo" userId="1ba077d8-8894-40f6-af79-ec32630d4990" providerId="ADAL" clId="{B090B01D-18C3-4F29-92E2-6C13EB2A3CC9}" dt="2022-10-02T17:03:23.080" v="647" actId="478"/>
          <ac:picMkLst>
            <pc:docMk/>
            <pc:sldMk cId="339735312" sldId="264"/>
            <ac:picMk id="1026" creationId="{70A7BE24-47FA-78A7-A0C0-0D4DFE31AE2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Potencial de Vendas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ValorPotencial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#,##0.00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68-4352-BCF8-A61CF4982C6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ValorVendas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#,##0.00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68-4352-BCF8-A61CF4982C6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Oportunidade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#,##0.00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68-4352-BCF8-A61CF4982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8768352"/>
        <c:axId val="1128774592"/>
      </c:lineChart>
      <c:catAx>
        <c:axId val="11287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8774592"/>
        <c:crosses val="autoZero"/>
        <c:auto val="1"/>
        <c:lblAlgn val="ctr"/>
        <c:lblOffset val="100"/>
        <c:noMultiLvlLbl val="0"/>
      </c:catAx>
      <c:valAx>
        <c:axId val="112877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876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0-1552-43DE-9B8A-6A719DEBF55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XTZ250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1552-43DE-9B8A-6A719DEBF55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XT660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1552-43DE-9B8A-6A719DEBF556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CB750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Planilha1!$E$2:$E$4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3-1552-43DE-9B8A-6A719DEBF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7249088"/>
        <c:axId val="1127240768"/>
      </c:barChart>
      <c:catAx>
        <c:axId val="112724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7240768"/>
        <c:crosses val="autoZero"/>
        <c:auto val="1"/>
        <c:lblAlgn val="ctr"/>
        <c:lblOffset val="100"/>
        <c:noMultiLvlLbl val="0"/>
      </c:catAx>
      <c:valAx>
        <c:axId val="112724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724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ValorVendas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73-4A67-A842-ED95BE4DDB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3-4A67-A842-ED95BE4DD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2642208"/>
        <c:axId val="1112634304"/>
      </c:lineChart>
      <c:catAx>
        <c:axId val="1112642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2634304"/>
        <c:crosses val="autoZero"/>
        <c:auto val="1"/>
        <c:lblAlgn val="ctr"/>
        <c:lblOffset val="100"/>
        <c:noMultiLvlLbl val="0"/>
      </c:catAx>
      <c:valAx>
        <c:axId val="11126343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crossAx val="1112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Area_Comercial%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0-6155-4601-AE53-FFAB4B7CB9A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Area_Hibrida%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6155-4601-AE53-FFAB4B7CB9A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Area_residencial%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6155-4601-AE53-FFAB4B7CB9A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Area_industrial%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Planilha1!$E$2:$E$4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3-6155-4601-AE53-FFAB4B7CB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9880752"/>
        <c:axId val="899885744"/>
      </c:barChart>
      <c:catAx>
        <c:axId val="89988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9885744"/>
        <c:crosses val="autoZero"/>
        <c:auto val="1"/>
        <c:lblAlgn val="ctr"/>
        <c:lblOffset val="100"/>
        <c:noMultiLvlLbl val="0"/>
      </c:catAx>
      <c:valAx>
        <c:axId val="89988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988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Planilha1!$A$2:$A$12</c:f>
              <c:numCache>
                <c:formatCode>General</c:formatCode>
                <c:ptCount val="11"/>
              </c:numCache>
            </c:numRef>
          </c:cat>
          <c:val>
            <c:numRef>
              <c:f>Planilha1!$B$2:$B$12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0-4B8C-4AA2-8C33-F3583D06D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27250336"/>
        <c:axId val="1127259904"/>
      </c:barChart>
      <c:catAx>
        <c:axId val="112725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7259904"/>
        <c:crosses val="autoZero"/>
        <c:auto val="1"/>
        <c:lblAlgn val="ctr"/>
        <c:lblOffset val="100"/>
        <c:noMultiLvlLbl val="0"/>
      </c:catAx>
      <c:valAx>
        <c:axId val="11272599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crossAx val="112725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27-4EDF-97C4-5DA9A259E2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F6-4BB6-891E-23682C91D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F6-4BB6-891E-23682C91D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3F6-4BB6-891E-23682C91D3F9}"/>
              </c:ext>
            </c:extLst>
          </c:dPt>
          <c:dLbls>
            <c:dLbl>
              <c:idx val="0"/>
              <c:layout>
                <c:manualLayout>
                  <c:x val="0.21057088454553902"/>
                  <c:y val="3.46682661671629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27-4EDF-97C4-5DA9A259E266}"/>
                </c:ext>
              </c:extLst>
            </c:dLbl>
            <c:dLbl>
              <c:idx val="1"/>
              <c:layout>
                <c:manualLayout>
                  <c:x val="-5.4288877952755905E-3"/>
                  <c:y val="7.01888490287371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F6-4BB6-891E-23682C91D3F9}"/>
                </c:ext>
              </c:extLst>
            </c:dLbl>
            <c:dLbl>
              <c:idx val="2"/>
              <c:layout>
                <c:manualLayout>
                  <c:x val="-0.12771934277756689"/>
                  <c:y val="1.07263289422660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F6-4BB6-891E-23682C91D3F9}"/>
                </c:ext>
              </c:extLst>
            </c:dLbl>
            <c:dLbl>
              <c:idx val="3"/>
              <c:layout>
                <c:manualLayout>
                  <c:x val="6.653407972440939E-2"/>
                  <c:y val="-1.50280502566406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F6-4BB6-891E-23682C91D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CB750</c:v>
                </c:pt>
                <c:pt idx="1">
                  <c:v>X</c:v>
                </c:pt>
                <c:pt idx="2">
                  <c:v>XT660</c:v>
                </c:pt>
                <c:pt idx="3">
                  <c:v>XTZ250</c:v>
                </c:pt>
              </c:strCache>
            </c:strRef>
          </c:cat>
          <c:val>
            <c:numRef>
              <c:f>Planilha1!$B$2:$B$5</c:f>
              <c:numCache>
                <c:formatCode>"R$"\ #,##0.00</c:formatCode>
                <c:ptCount val="4"/>
                <c:pt idx="0">
                  <c:v>87809.745842999997</c:v>
                </c:pt>
                <c:pt idx="1">
                  <c:v>3133522.5679529998</c:v>
                </c:pt>
                <c:pt idx="2">
                  <c:v>94264.123577899998</c:v>
                </c:pt>
                <c:pt idx="3">
                  <c:v>61971.003949099999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6-4BB6-891E-23682C91D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BB0CD-0366-A575-6DE2-13C7CA16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040FF1-EE20-3A52-99C3-A1317A162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4BA6B-EF00-D5C2-F312-B06FF4E0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A91CB-A4BC-89FF-9708-563F57EA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D2417-587F-E25E-249B-1492451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9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670CA-B63B-7E5B-18F1-2EBFD59D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4CFDB3-2043-887A-275E-DDC64443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1A357-9646-239A-8FDE-C981283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D3531-C691-1DBB-80E1-B99B422A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E3590-5A4E-F7A0-EF36-F6831726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5F80D1-6090-59B3-BD44-E8F756603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70E89-69AF-2B4A-6A21-1A3102C6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5F3A5-C4C4-E054-A1DD-43D5575B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12824-723F-FCBE-601A-F2904564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2716A-5AC7-02BF-6653-5F7CD4F8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0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A5557-9665-CF8D-A505-BE2AB32D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C1464-A29B-4340-9229-45FFAF0D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BF9E3-38AC-D903-F3A8-B00DCB64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228AD-FF52-36C7-57DD-1B03B574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FFA9E-2731-BBDB-CDE6-F9BE46B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8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79E03-8878-66DB-755C-3D34FB0C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131F6-F627-251B-FAB9-49990572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3605F-B708-E15D-C392-EB4EA350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2B6A6-2AF5-F183-E9F0-75A04BD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916A6-DF47-71C7-B508-CB8A580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4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846BC-5E56-EF7F-5AE4-E0118993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1A5A6-C5F7-31A4-A667-F20E2700E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1382EB-3DEA-37C5-2A5D-4BD16D8E2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701B61-1D22-8C6A-CDA7-52E7942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66CF5-931C-75E1-74A7-7372E591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E53E3-8056-2D4C-2804-37126CB8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EABA-06F0-C95F-76EF-78C2BE74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65D52-8434-3349-D603-FF3306D8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E39A0E-7AD8-6074-12CD-008E3BEA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E73047-79A8-308E-4CE2-8CA16BA47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C23846-E294-42D5-5EBB-37718CE19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DF934F-ABAE-6BC5-BE61-632BD53A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2D0734-E658-3FB7-A54F-33D2E384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DF830D-AAF9-6B50-6F71-F0C3EBA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42A50-7B55-1117-F689-416896AA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3984B5-275F-207F-F095-B95BB725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5C3361-65D9-1B97-E737-6A2F8701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6EE1A9-9811-5AB0-6266-CEC119A0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6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0EF9D4-A4CA-77AD-42A1-DEFFD354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D5ABC-A7B2-79A5-2DC9-395F07E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59D852-6015-6771-DEA0-6FB19FBD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36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AF159-0CE7-330E-43A2-5ED5D5FB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A48C4-8534-6C67-B84F-CAC59021A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D91FEE-5844-887D-2541-72D46CB8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208FE-F75C-0796-92E3-800A8081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C44D4-AFF6-A4EE-14CB-71DF8513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94D787-4AB9-DFF5-54B2-E03F9BF0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4CDE9-AC76-FDA2-6202-0613EAAC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71186C-3082-9F4E-9EA3-9132C8114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103B8-5AEF-330B-E4E2-227E451B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071313-CEAC-43D8-F82B-9ABAB725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3C132B-3944-F815-1284-915EF85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7F76D5-D547-1B95-A458-A2A0EBA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9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EA2972-9699-C526-BA36-A0A6B4E7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72EE0-94CE-26AB-B7EB-807C98DF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5438F-440E-5E07-7DCB-BB8C0F764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F0FC-699A-44B3-B401-95627862105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B70BC-966E-2B55-3EA7-903FCCF6A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C206E-DD9E-B08B-B2E1-1A93EC376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8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4516581" y="54494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Resumo dados </a:t>
            </a:r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E08E1F-2E28-F0BE-EC3D-11C935C64904}"/>
              </a:ext>
            </a:extLst>
          </p:cNvPr>
          <p:cNvSpPr txBox="1"/>
          <p:nvPr/>
        </p:nvSpPr>
        <p:spPr>
          <a:xfrm>
            <a:off x="304014" y="2471598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AC6D9-A7B7-18CF-8296-D5FF49D79736}"/>
              </a:ext>
            </a:extLst>
          </p:cNvPr>
          <p:cNvSpPr txBox="1"/>
          <p:nvPr/>
        </p:nvSpPr>
        <p:spPr>
          <a:xfrm>
            <a:off x="304014" y="4498981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Potencial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CAE626-0D0F-98A8-D9E2-9D7DD9B15BB6}"/>
              </a:ext>
            </a:extLst>
          </p:cNvPr>
          <p:cNvSpPr txBox="1"/>
          <p:nvPr/>
        </p:nvSpPr>
        <p:spPr>
          <a:xfrm>
            <a:off x="3296597" y="2477026"/>
            <a:ext cx="27994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# total de clientes</a:t>
            </a:r>
          </a:p>
          <a:p>
            <a:pPr algn="ctr"/>
            <a:r>
              <a:rPr lang="pt-BR" dirty="0" err="1"/>
              <a:t>xxxx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AEC5F9-6C0B-C3B4-401C-0DF006FF8D5B}"/>
              </a:ext>
            </a:extLst>
          </p:cNvPr>
          <p:cNvSpPr txBox="1"/>
          <p:nvPr/>
        </p:nvSpPr>
        <p:spPr>
          <a:xfrm>
            <a:off x="6359235" y="2486987"/>
            <a:ext cx="234430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Valor total vendido </a:t>
            </a:r>
          </a:p>
          <a:p>
            <a:pPr algn="just"/>
            <a:r>
              <a:rPr lang="pt-BR" sz="1600" dirty="0"/>
              <a:t>R$ </a:t>
            </a:r>
            <a:r>
              <a:rPr lang="pt-BR" sz="1600" dirty="0" err="1"/>
              <a:t>xxxxx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2F6B2B-BAD1-1C28-6E7B-228F4663D781}"/>
              </a:ext>
            </a:extLst>
          </p:cNvPr>
          <p:cNvSpPr txBox="1"/>
          <p:nvPr/>
        </p:nvSpPr>
        <p:spPr>
          <a:xfrm>
            <a:off x="9289401" y="1972475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 err="1"/>
              <a:t>xxx</a:t>
            </a:r>
            <a:r>
              <a:rPr lang="pt-BR" sz="1600" dirty="0"/>
              <a:t> Categorias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A2303D-876F-E545-D571-9E5B717CD572}"/>
              </a:ext>
            </a:extLst>
          </p:cNvPr>
          <p:cNvSpPr txBox="1"/>
          <p:nvPr/>
        </p:nvSpPr>
        <p:spPr>
          <a:xfrm>
            <a:off x="9289402" y="2353717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 err="1"/>
              <a:t>xxx</a:t>
            </a:r>
            <a:r>
              <a:rPr lang="pt-BR" sz="1600" dirty="0"/>
              <a:t> </a:t>
            </a:r>
            <a:r>
              <a:rPr lang="pt-BR" sz="1600" dirty="0" err="1"/>
              <a:t>SubCategorias</a:t>
            </a: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0434BD-E470-8EDB-525E-1262FCFA0106}"/>
              </a:ext>
            </a:extLst>
          </p:cNvPr>
          <p:cNvSpPr txBox="1"/>
          <p:nvPr/>
        </p:nvSpPr>
        <p:spPr>
          <a:xfrm>
            <a:off x="9289400" y="2727398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 err="1"/>
              <a:t>xxx</a:t>
            </a:r>
            <a:r>
              <a:rPr lang="pt-BR" sz="1600" dirty="0"/>
              <a:t> Produtos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95A26F-294F-86BD-6495-C0D30184BD8E}"/>
              </a:ext>
            </a:extLst>
          </p:cNvPr>
          <p:cNvSpPr txBox="1"/>
          <p:nvPr/>
        </p:nvSpPr>
        <p:spPr>
          <a:xfrm>
            <a:off x="9289399" y="3090446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 err="1"/>
              <a:t>xxx</a:t>
            </a:r>
            <a:r>
              <a:rPr lang="pt-BR" sz="1600" dirty="0"/>
              <a:t> Cidades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309D9A4-E5E9-0186-6503-96C5FAF4DAF4}"/>
              </a:ext>
            </a:extLst>
          </p:cNvPr>
          <p:cNvCxnSpPr/>
          <p:nvPr/>
        </p:nvCxnSpPr>
        <p:spPr>
          <a:xfrm>
            <a:off x="193964" y="3962400"/>
            <a:ext cx="110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091D36-7599-8547-7DC9-DE0675F13FC7}"/>
              </a:ext>
            </a:extLst>
          </p:cNvPr>
          <p:cNvSpPr txBox="1"/>
          <p:nvPr/>
        </p:nvSpPr>
        <p:spPr>
          <a:xfrm>
            <a:off x="3296597" y="4354479"/>
            <a:ext cx="27994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# total de clientes</a:t>
            </a:r>
          </a:p>
          <a:p>
            <a:pPr algn="ctr"/>
            <a:r>
              <a:rPr lang="pt-BR" dirty="0" err="1"/>
              <a:t>xxxx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8ED651-4240-0F61-C7C9-F1601B073BB3}"/>
              </a:ext>
            </a:extLst>
          </p:cNvPr>
          <p:cNvSpPr txBox="1"/>
          <p:nvPr/>
        </p:nvSpPr>
        <p:spPr>
          <a:xfrm>
            <a:off x="6359235" y="4335878"/>
            <a:ext cx="234430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Valor total potencial </a:t>
            </a:r>
          </a:p>
          <a:p>
            <a:pPr algn="just"/>
            <a:r>
              <a:rPr lang="pt-BR" sz="1600" dirty="0"/>
              <a:t>R$ </a:t>
            </a:r>
            <a:r>
              <a:rPr lang="pt-BR" sz="1600" dirty="0" err="1"/>
              <a:t>xxxxx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C44BA9-E7C6-AB35-5451-DD40954A86B2}"/>
              </a:ext>
            </a:extLst>
          </p:cNvPr>
          <p:cNvSpPr txBox="1"/>
          <p:nvPr/>
        </p:nvSpPr>
        <p:spPr>
          <a:xfrm>
            <a:off x="9289398" y="4271085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 err="1"/>
              <a:t>xxx</a:t>
            </a:r>
            <a:r>
              <a:rPr lang="pt-BR" sz="1600" dirty="0"/>
              <a:t> Residencial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CAB4D7-944A-39F1-B032-782CB9B34984}"/>
              </a:ext>
            </a:extLst>
          </p:cNvPr>
          <p:cNvSpPr txBox="1"/>
          <p:nvPr/>
        </p:nvSpPr>
        <p:spPr>
          <a:xfrm>
            <a:off x="9289399" y="4652327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 err="1"/>
              <a:t>xxx</a:t>
            </a:r>
            <a:r>
              <a:rPr lang="pt-BR" sz="1600" dirty="0"/>
              <a:t> Hibrida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F3431B-E8BC-E45C-4E9C-B5E87EAB25E6}"/>
              </a:ext>
            </a:extLst>
          </p:cNvPr>
          <p:cNvSpPr txBox="1"/>
          <p:nvPr/>
        </p:nvSpPr>
        <p:spPr>
          <a:xfrm>
            <a:off x="9289397" y="5026008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 err="1"/>
              <a:t>xxx</a:t>
            </a:r>
            <a:r>
              <a:rPr lang="pt-BR" sz="1600" dirty="0"/>
              <a:t> Comercial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3485537-61D7-E38F-295E-B4FE5238D876}"/>
              </a:ext>
            </a:extLst>
          </p:cNvPr>
          <p:cNvSpPr txBox="1"/>
          <p:nvPr/>
        </p:nvSpPr>
        <p:spPr>
          <a:xfrm>
            <a:off x="9289396" y="5389056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</a:t>
            </a:r>
            <a:r>
              <a:rPr lang="pt-BR" sz="1600" dirty="0" err="1"/>
              <a:t>xxx</a:t>
            </a:r>
            <a:r>
              <a:rPr lang="pt-BR" sz="1600" dirty="0"/>
              <a:t> Industrial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F17AB46-3554-5281-F919-BF6E3FDC9968}"/>
              </a:ext>
            </a:extLst>
          </p:cNvPr>
          <p:cNvCxnSpPr/>
          <p:nvPr/>
        </p:nvCxnSpPr>
        <p:spPr>
          <a:xfrm>
            <a:off x="193964" y="5915891"/>
            <a:ext cx="110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D78DE94-049E-D3BC-19C5-B0044EA0D45B}"/>
              </a:ext>
            </a:extLst>
          </p:cNvPr>
          <p:cNvSpPr txBox="1"/>
          <p:nvPr/>
        </p:nvSpPr>
        <p:spPr>
          <a:xfrm>
            <a:off x="304014" y="6174565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Período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E53F92-03CC-E7F7-88FD-833AA81F6765}"/>
              </a:ext>
            </a:extLst>
          </p:cNvPr>
          <p:cNvSpPr txBox="1"/>
          <p:nvPr/>
        </p:nvSpPr>
        <p:spPr>
          <a:xfrm>
            <a:off x="3365869" y="6171480"/>
            <a:ext cx="3155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 mm/</a:t>
            </a:r>
            <a:r>
              <a:rPr lang="pt-BR" dirty="0" err="1"/>
              <a:t>aaaa</a:t>
            </a:r>
            <a:r>
              <a:rPr lang="pt-BR" dirty="0"/>
              <a:t> até mm/</a:t>
            </a:r>
            <a:r>
              <a:rPr lang="pt-BR" dirty="0" err="1"/>
              <a:t>aaaa</a:t>
            </a:r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B157F0-B96A-B1BC-B602-DDFADEA8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6" y="2920871"/>
            <a:ext cx="1009898" cy="10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">
            <a:extLst>
              <a:ext uri="{FF2B5EF4-FFF2-40B4-BE49-F238E27FC236}">
                <a16:creationId xmlns:a16="http://schemas.microsoft.com/office/drawing/2014/main" id="{FC8AF7C3-401C-DF0A-500E-844A7CA6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43" y="5008015"/>
            <a:ext cx="943985" cy="77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9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932219" y="608271"/>
            <a:ext cx="419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Oportunidade VS Cumprimento</a:t>
            </a:r>
          </a:p>
        </p:txBody>
      </p:sp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0AC433B6-88A6-D993-6E69-B48DB726C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667972"/>
              </p:ext>
            </p:extLst>
          </p:nvPr>
        </p:nvGraphicFramePr>
        <p:xfrm>
          <a:off x="581891" y="1347741"/>
          <a:ext cx="8128000" cy="490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915B5224-40F1-1E82-DFB2-075F65CF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62762"/>
              </p:ext>
            </p:extLst>
          </p:nvPr>
        </p:nvGraphicFramePr>
        <p:xfrm>
          <a:off x="8947151" y="3048000"/>
          <a:ext cx="24257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8481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58943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192354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Oportunidade%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Alcançado%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014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576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74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28089"/>
                  </a:ext>
                </a:extLst>
              </a:tr>
            </a:tbl>
          </a:graphicData>
        </a:graphic>
      </p:graphicFrame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43EDA24F-C335-89AA-FF58-C65A24FADED6}"/>
              </a:ext>
            </a:extLst>
          </p:cNvPr>
          <p:cNvSpPr/>
          <p:nvPr/>
        </p:nvSpPr>
        <p:spPr>
          <a:xfrm>
            <a:off x="11499273" y="3121891"/>
            <a:ext cx="230909" cy="68810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932219" y="608271"/>
            <a:ext cx="419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Perda de clientes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F459012-49CC-F551-C965-77E42F0C4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39213"/>
              </p:ext>
            </p:extLst>
          </p:nvPr>
        </p:nvGraphicFramePr>
        <p:xfrm>
          <a:off x="688975" y="1539430"/>
          <a:ext cx="8128000" cy="482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D9A5BA4-7006-470A-137F-AADDC8CDE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335623"/>
              </p:ext>
            </p:extLst>
          </p:nvPr>
        </p:nvGraphicFramePr>
        <p:xfrm>
          <a:off x="1336675" y="1539430"/>
          <a:ext cx="8128000" cy="903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20B1F2F-1526-E509-8B0A-36C456228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25425"/>
              </p:ext>
            </p:extLst>
          </p:nvPr>
        </p:nvGraphicFramePr>
        <p:xfrm>
          <a:off x="10020300" y="2828925"/>
          <a:ext cx="1219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49788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26353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#Clientes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134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413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848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393193"/>
                  </a:ext>
                </a:extLst>
              </a:tr>
            </a:tbl>
          </a:graphicData>
        </a:graphic>
      </p:graphicFrame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1AC3389E-78F5-BC50-A8BA-DCFBCF5ADB92}"/>
              </a:ext>
            </a:extLst>
          </p:cNvPr>
          <p:cNvSpPr/>
          <p:nvPr/>
        </p:nvSpPr>
        <p:spPr>
          <a:xfrm>
            <a:off x="11363325" y="3429000"/>
            <a:ext cx="139700" cy="18097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4DE4D9-71E8-8070-6880-D3AC93900D0C}"/>
              </a:ext>
            </a:extLst>
          </p:cNvPr>
          <p:cNvSpPr txBox="1"/>
          <p:nvPr/>
        </p:nvSpPr>
        <p:spPr>
          <a:xfrm>
            <a:off x="9257016" y="4358832"/>
            <a:ext cx="276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Aumento de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XX%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em 20XX em relação a quantidade de clientes em 20XX.</a:t>
            </a:r>
          </a:p>
          <a:p>
            <a:pPr algn="just"/>
            <a:r>
              <a:rPr lang="pt-BR" dirty="0"/>
              <a:t>Porém volume vendido é menor/maior.</a:t>
            </a:r>
          </a:p>
        </p:txBody>
      </p:sp>
    </p:spTree>
    <p:extLst>
      <p:ext uri="{BB962C8B-B14F-4D97-AF65-F5344CB8AC3E}">
        <p14:creationId xmlns:p14="http://schemas.microsoft.com/office/powerpoint/2010/main" val="116594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932219" y="608271"/>
            <a:ext cx="419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Novos Clientes / Ano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AAB51B5F-F84E-F4DC-5C2A-E77C48FF8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901950"/>
              </p:ext>
            </p:extLst>
          </p:nvPr>
        </p:nvGraphicFramePr>
        <p:xfrm>
          <a:off x="679450" y="1440370"/>
          <a:ext cx="8128000" cy="347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46D5907-88EB-F508-914A-EAA4E7A09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9670"/>
              </p:ext>
            </p:extLst>
          </p:nvPr>
        </p:nvGraphicFramePr>
        <p:xfrm>
          <a:off x="679450" y="5303591"/>
          <a:ext cx="57658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008">
                  <a:extLst>
                    <a:ext uri="{9D8B030D-6E8A-4147-A177-3AD203B41FA5}">
                      <a16:colId xmlns:a16="http://schemas.microsoft.com/office/drawing/2014/main" val="1953808679"/>
                    </a:ext>
                  </a:extLst>
                </a:gridCol>
                <a:gridCol w="1116371">
                  <a:extLst>
                    <a:ext uri="{9D8B030D-6E8A-4147-A177-3AD203B41FA5}">
                      <a16:colId xmlns:a16="http://schemas.microsoft.com/office/drawing/2014/main" val="3044168183"/>
                    </a:ext>
                  </a:extLst>
                </a:gridCol>
                <a:gridCol w="951452">
                  <a:extLst>
                    <a:ext uri="{9D8B030D-6E8A-4147-A177-3AD203B41FA5}">
                      <a16:colId xmlns:a16="http://schemas.microsoft.com/office/drawing/2014/main" val="1238672314"/>
                    </a:ext>
                  </a:extLst>
                </a:gridCol>
                <a:gridCol w="1179801">
                  <a:extLst>
                    <a:ext uri="{9D8B030D-6E8A-4147-A177-3AD203B41FA5}">
                      <a16:colId xmlns:a16="http://schemas.microsoft.com/office/drawing/2014/main" val="1890412374"/>
                    </a:ext>
                  </a:extLst>
                </a:gridCol>
                <a:gridCol w="1090998">
                  <a:extLst>
                    <a:ext uri="{9D8B030D-6E8A-4147-A177-3AD203B41FA5}">
                      <a16:colId xmlns:a16="http://schemas.microsoft.com/office/drawing/2014/main" val="597277146"/>
                    </a:ext>
                  </a:extLst>
                </a:gridCol>
                <a:gridCol w="1094170">
                  <a:extLst>
                    <a:ext uri="{9D8B030D-6E8A-4147-A177-3AD203B41FA5}">
                      <a16:colId xmlns:a16="http://schemas.microsoft.com/office/drawing/2014/main" val="26058142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465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642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288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8687541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73E340-815A-B574-41D8-4ACE61F83B52}"/>
              </a:ext>
            </a:extLst>
          </p:cNvPr>
          <p:cNvSpPr txBox="1"/>
          <p:nvPr/>
        </p:nvSpPr>
        <p:spPr>
          <a:xfrm>
            <a:off x="160193" y="4934259"/>
            <a:ext cx="60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Destaque para área ???? seguido da ?????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0286770-8710-7284-C527-F1F281E8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04916"/>
              </p:ext>
            </p:extLst>
          </p:nvPr>
        </p:nvGraphicFramePr>
        <p:xfrm>
          <a:off x="9686925" y="1867818"/>
          <a:ext cx="1219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30039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71392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ano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Qtde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988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797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113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674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688818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BCD9AE-3CDE-568D-366E-0ED7903D650E}"/>
              </a:ext>
            </a:extLst>
          </p:cNvPr>
          <p:cNvSpPr txBox="1"/>
          <p:nvPr/>
        </p:nvSpPr>
        <p:spPr>
          <a:xfrm>
            <a:off x="9065711" y="3108721"/>
            <a:ext cx="2895380" cy="64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Base XXXX clientes sem transação durante os anos.</a:t>
            </a:r>
          </a:p>
        </p:txBody>
      </p:sp>
    </p:spTree>
    <p:extLst>
      <p:ext uri="{BB962C8B-B14F-4D97-AF65-F5344CB8AC3E}">
        <p14:creationId xmlns:p14="http://schemas.microsoft.com/office/powerpoint/2010/main" val="391245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303568" y="607743"/>
            <a:ext cx="558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Ranking Top 10 Cidades – Evitar Perda de Clientes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5DD22F1-6AEB-E38E-DFFE-F66251BD7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877786"/>
              </p:ext>
            </p:extLst>
          </p:nvPr>
        </p:nvGraphicFramePr>
        <p:xfrm>
          <a:off x="365125" y="1298285"/>
          <a:ext cx="7159625" cy="490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eta: para Cima 6">
            <a:extLst>
              <a:ext uri="{FF2B5EF4-FFF2-40B4-BE49-F238E27FC236}">
                <a16:creationId xmlns:a16="http://schemas.microsoft.com/office/drawing/2014/main" id="{CAACEA84-077A-8C5C-4503-E4F81CD49FEA}"/>
              </a:ext>
            </a:extLst>
          </p:cNvPr>
          <p:cNvSpPr/>
          <p:nvPr/>
        </p:nvSpPr>
        <p:spPr>
          <a:xfrm>
            <a:off x="7630411" y="1556875"/>
            <a:ext cx="276447" cy="4384807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9515BD-3E04-E8AD-FC15-DCB7C5BC4144}"/>
              </a:ext>
            </a:extLst>
          </p:cNvPr>
          <p:cNvSpPr txBox="1"/>
          <p:nvPr/>
        </p:nvSpPr>
        <p:spPr>
          <a:xfrm>
            <a:off x="8305800" y="2072364"/>
            <a:ext cx="352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Top 10: XXXXXX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7A397C-C0D6-D8DF-BA6E-D629E91C1D7F}"/>
              </a:ext>
            </a:extLst>
          </p:cNvPr>
          <p:cNvSpPr txBox="1"/>
          <p:nvPr/>
        </p:nvSpPr>
        <p:spPr>
          <a:xfrm>
            <a:off x="7920370" y="2786554"/>
            <a:ext cx="3552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Total XXXX cidades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Representa XXX% do valor total transacionado.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# XXX clientes – concentra (X/X) de todos os clientes ativos.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# XXXX Transações – de um total de XXXX de transações.</a:t>
            </a:r>
          </a:p>
        </p:txBody>
      </p:sp>
    </p:spTree>
    <p:extLst>
      <p:ext uri="{BB962C8B-B14F-4D97-AF65-F5344CB8AC3E}">
        <p14:creationId xmlns:p14="http://schemas.microsoft.com/office/powerpoint/2010/main" val="11956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027C08-A386-642D-EF03-6BEBF73BDC21}"/>
              </a:ext>
            </a:extLst>
          </p:cNvPr>
          <p:cNvSpPr txBox="1"/>
          <p:nvPr/>
        </p:nvSpPr>
        <p:spPr>
          <a:xfrm>
            <a:off x="4549459" y="343428"/>
            <a:ext cx="582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Oportunidade de Crescimento em base de clientes que compram apenas 1 produto.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0FA516-9A09-BCFC-C4F9-5F4C2ED83947}"/>
              </a:ext>
            </a:extLst>
          </p:cNvPr>
          <p:cNvSpPr txBox="1"/>
          <p:nvPr/>
        </p:nvSpPr>
        <p:spPr>
          <a:xfrm>
            <a:off x="7488215" y="2139010"/>
            <a:ext cx="380001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Atualmente existem XXX clientes que compram apenas 1 produto.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831E5FF-7923-C2C6-39C6-43505A9FE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500993"/>
              </p:ext>
            </p:extLst>
          </p:nvPr>
        </p:nvGraphicFramePr>
        <p:xfrm>
          <a:off x="754911" y="1717990"/>
          <a:ext cx="5720316" cy="440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E70F1C2-7C4D-4FBA-A9B7-36A7DB652823}"/>
              </a:ext>
            </a:extLst>
          </p:cNvPr>
          <p:cNvSpPr txBox="1"/>
          <p:nvPr/>
        </p:nvSpPr>
        <p:spPr>
          <a:xfrm>
            <a:off x="7488215" y="3257483"/>
            <a:ext cx="3800018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Valor transacionado de 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XXX</a:t>
            </a:r>
            <a:endParaRPr lang="pt-BR" sz="1600" b="1" dirty="0"/>
          </a:p>
        </p:txBody>
      </p:sp>
      <p:pic>
        <p:nvPicPr>
          <p:cNvPr id="2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02CBB150-DF06-5220-719F-8B07CA5D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BEADCF-5907-E6D0-FEAD-AF8D3B8A369C}"/>
              </a:ext>
            </a:extLst>
          </p:cNvPr>
          <p:cNvSpPr txBox="1"/>
          <p:nvPr/>
        </p:nvSpPr>
        <p:spPr>
          <a:xfrm>
            <a:off x="7488215" y="4402537"/>
            <a:ext cx="3800018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#XX produtos (#130)</a:t>
            </a:r>
          </a:p>
        </p:txBody>
      </p:sp>
    </p:spTree>
    <p:extLst>
      <p:ext uri="{BB962C8B-B14F-4D97-AF65-F5344CB8AC3E}">
        <p14:creationId xmlns:p14="http://schemas.microsoft.com/office/powerpoint/2010/main" val="339735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230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Jonatas Franklin de Melo</dc:creator>
  <cp:lastModifiedBy>Jonatas de Melo</cp:lastModifiedBy>
  <cp:revision>1</cp:revision>
  <dcterms:created xsi:type="dcterms:W3CDTF">2022-10-01T19:14:59Z</dcterms:created>
  <dcterms:modified xsi:type="dcterms:W3CDTF">2022-10-03T22:04:06Z</dcterms:modified>
</cp:coreProperties>
</file>