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431" r:id="rId2"/>
    <p:sldId id="420" r:id="rId3"/>
    <p:sldId id="427" r:id="rId4"/>
    <p:sldId id="423" r:id="rId5"/>
    <p:sldId id="425" r:id="rId6"/>
    <p:sldId id="428" r:id="rId7"/>
    <p:sldId id="426" r:id="rId8"/>
    <p:sldId id="424" r:id="rId9"/>
    <p:sldId id="429" r:id="rId10"/>
    <p:sldId id="430" r:id="rId11"/>
    <p:sldId id="419"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55" autoAdjust="0"/>
    <p:restoredTop sz="94660"/>
  </p:normalViewPr>
  <p:slideViewPr>
    <p:cSldViewPr>
      <p:cViewPr varScale="1">
        <p:scale>
          <a:sx n="122" d="100"/>
          <a:sy n="122" d="100"/>
        </p:scale>
        <p:origin x="1986" y="90"/>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r, Jeff N" userId="faea763d-7323-4aa8-aa6e-7d0082ddf97f" providerId="ADAL" clId="{F61A5A6F-AC43-4731-A543-63E1547F5143}"/>
    <pc:docChg chg="undo custSel addSld modSld">
      <pc:chgData name="Keir, Jeff N" userId="faea763d-7323-4aa8-aa6e-7d0082ddf97f" providerId="ADAL" clId="{F61A5A6F-AC43-4731-A543-63E1547F5143}" dt="2018-01-22T17:39:56.446" v="1854" actId="114"/>
      <pc:docMkLst>
        <pc:docMk/>
      </pc:docMkLst>
      <pc:sldChg chg="modSp">
        <pc:chgData name="Keir, Jeff N" userId="faea763d-7323-4aa8-aa6e-7d0082ddf97f" providerId="ADAL" clId="{F61A5A6F-AC43-4731-A543-63E1547F5143}" dt="2018-01-22T17:37:07.216" v="1736" actId="114"/>
        <pc:sldMkLst>
          <pc:docMk/>
          <pc:sldMk cId="912422264" sldId="420"/>
        </pc:sldMkLst>
        <pc:spChg chg="mod">
          <ac:chgData name="Keir, Jeff N" userId="faea763d-7323-4aa8-aa6e-7d0082ddf97f" providerId="ADAL" clId="{F61A5A6F-AC43-4731-A543-63E1547F5143}" dt="2018-01-22T17:37:07.216" v="1736" actId="114"/>
          <ac:spMkLst>
            <pc:docMk/>
            <pc:sldMk cId="912422264" sldId="420"/>
            <ac:spMk id="7" creationId="{00000000-0000-0000-0000-000000000000}"/>
          </ac:spMkLst>
        </pc:spChg>
      </pc:sldChg>
    </pc:docChg>
  </pc:docChgLst>
  <pc:docChgLst>
    <pc:chgData name="Keir, Jeff N" userId="faea763d-7323-4aa8-aa6e-7d0082ddf97f" providerId="ADAL" clId="{CE8240DF-C87B-4E17-ACAD-501A340430A8}"/>
    <pc:docChg chg="undo custSel addSld delSld modSld sldOrd">
      <pc:chgData name="Keir, Jeff N" userId="faea763d-7323-4aa8-aa6e-7d0082ddf97f" providerId="ADAL" clId="{CE8240DF-C87B-4E17-ACAD-501A340430A8}" dt="2018-02-11T05:39:14.737" v="7153"/>
      <pc:docMkLst>
        <pc:docMk/>
      </pc:docMkLst>
      <pc:sldChg chg="modSp del">
        <pc:chgData name="Keir, Jeff N" userId="faea763d-7323-4aa8-aa6e-7d0082ddf97f" providerId="ADAL" clId="{CE8240DF-C87B-4E17-ACAD-501A340430A8}" dt="2018-02-11T04:36:24.183" v="7148" actId="2696"/>
        <pc:sldMkLst>
          <pc:docMk/>
          <pc:sldMk cId="0" sldId="256"/>
        </pc:sldMkLst>
        <pc:spChg chg="mod">
          <ac:chgData name="Keir, Jeff N" userId="faea763d-7323-4aa8-aa6e-7d0082ddf97f" providerId="ADAL" clId="{CE8240DF-C87B-4E17-ACAD-501A340430A8}" dt="2018-02-11T04:17:16.539" v="7147" actId="6549"/>
          <ac:spMkLst>
            <pc:docMk/>
            <pc:sldMk cId="0" sldId="256"/>
            <ac:spMk id="3075" creationId="{00000000-0000-0000-0000-000000000000}"/>
          </ac:spMkLst>
        </pc:spChg>
        <pc:spChg chg="mod">
          <ac:chgData name="Keir, Jeff N" userId="faea763d-7323-4aa8-aa6e-7d0082ddf97f" providerId="ADAL" clId="{CE8240DF-C87B-4E17-ACAD-501A340430A8}" dt="2018-02-10T19:16:04.898" v="5653" actId="6549"/>
          <ac:spMkLst>
            <pc:docMk/>
            <pc:sldMk cId="0" sldId="256"/>
            <ac:spMk id="3076" creationId="{00000000-0000-0000-0000-000000000000}"/>
          </ac:spMkLst>
        </pc:spChg>
        <pc:spChg chg="mod">
          <ac:chgData name="Keir, Jeff N" userId="faea763d-7323-4aa8-aa6e-7d0082ddf97f" providerId="ADAL" clId="{CE8240DF-C87B-4E17-ACAD-501A340430A8}" dt="2018-02-10T18:29:32.218" v="3191" actId="20577"/>
          <ac:spMkLst>
            <pc:docMk/>
            <pc:sldMk cId="0" sldId="256"/>
            <ac:spMk id="3077" creationId="{00000000-0000-0000-0000-000000000000}"/>
          </ac:spMkLst>
        </pc:spChg>
      </pc:sldChg>
      <pc:sldChg chg="modSp ord">
        <pc:chgData name="Keir, Jeff N" userId="faea763d-7323-4aa8-aa6e-7d0082ddf97f" providerId="ADAL" clId="{CE8240DF-C87B-4E17-ACAD-501A340430A8}" dt="2018-02-11T05:39:14.737" v="7153"/>
        <pc:sldMkLst>
          <pc:docMk/>
          <pc:sldMk cId="0" sldId="419"/>
        </pc:sldMkLst>
        <pc:spChg chg="mod">
          <ac:chgData name="Keir, Jeff N" userId="faea763d-7323-4aa8-aa6e-7d0082ddf97f" providerId="ADAL" clId="{CE8240DF-C87B-4E17-ACAD-501A340430A8}" dt="2018-02-10T19:21:01.938" v="5799" actId="20577"/>
          <ac:spMkLst>
            <pc:docMk/>
            <pc:sldMk cId="0" sldId="419"/>
            <ac:spMk id="6" creationId="{00000000-0000-0000-0000-000000000000}"/>
          </ac:spMkLst>
        </pc:spChg>
        <pc:spChg chg="mod">
          <ac:chgData name="Keir, Jeff N" userId="faea763d-7323-4aa8-aa6e-7d0082ddf97f" providerId="ADAL" clId="{CE8240DF-C87B-4E17-ACAD-501A340430A8}" dt="2018-02-11T05:39:14.737" v="7153"/>
          <ac:spMkLst>
            <pc:docMk/>
            <pc:sldMk cId="0" sldId="419"/>
            <ac:spMk id="7" creationId="{00000000-0000-0000-0000-000000000000}"/>
          </ac:spMkLst>
        </pc:spChg>
        <pc:spChg chg="mod">
          <ac:chgData name="Keir, Jeff N" userId="faea763d-7323-4aa8-aa6e-7d0082ddf97f" providerId="ADAL" clId="{CE8240DF-C87B-4E17-ACAD-501A340430A8}" dt="2018-02-10T18:07:56.317" v="1980" actId="20577"/>
          <ac:spMkLst>
            <pc:docMk/>
            <pc:sldMk cId="0" sldId="419"/>
            <ac:spMk id="4100" creationId="{00000000-0000-0000-0000-000000000000}"/>
          </ac:spMkLst>
        </pc:spChg>
      </pc:sldChg>
      <pc:sldChg chg="modSp">
        <pc:chgData name="Keir, Jeff N" userId="faea763d-7323-4aa8-aa6e-7d0082ddf97f" providerId="ADAL" clId="{CE8240DF-C87B-4E17-ACAD-501A340430A8}" dt="2018-02-10T19:08:27.302" v="5374" actId="6549"/>
        <pc:sldMkLst>
          <pc:docMk/>
          <pc:sldMk cId="912422264" sldId="420"/>
        </pc:sldMkLst>
        <pc:spChg chg="mod">
          <ac:chgData name="Keir, Jeff N" userId="faea763d-7323-4aa8-aa6e-7d0082ddf97f" providerId="ADAL" clId="{CE8240DF-C87B-4E17-ACAD-501A340430A8}" dt="2018-02-10T19:08:27.302" v="5374" actId="6549"/>
          <ac:spMkLst>
            <pc:docMk/>
            <pc:sldMk cId="912422264" sldId="420"/>
            <ac:spMk id="7" creationId="{00000000-0000-0000-0000-000000000000}"/>
          </ac:spMkLst>
        </pc:spChg>
        <pc:spChg chg="mod">
          <ac:chgData name="Keir, Jeff N" userId="faea763d-7323-4aa8-aa6e-7d0082ddf97f" providerId="ADAL" clId="{CE8240DF-C87B-4E17-ACAD-501A340430A8}" dt="2018-02-10T18:07:45.272" v="1977" actId="20577"/>
          <ac:spMkLst>
            <pc:docMk/>
            <pc:sldMk cId="912422264" sldId="420"/>
            <ac:spMk id="4100" creationId="{00000000-0000-0000-0000-000000000000}"/>
          </ac:spMkLst>
        </pc:spChg>
      </pc:sldChg>
      <pc:sldChg chg="modSp del">
        <pc:chgData name="Keir, Jeff N" userId="faea763d-7323-4aa8-aa6e-7d0082ddf97f" providerId="ADAL" clId="{CE8240DF-C87B-4E17-ACAD-501A340430A8}" dt="2018-02-10T19:05:49.884" v="5317" actId="2696"/>
        <pc:sldMkLst>
          <pc:docMk/>
          <pc:sldMk cId="114653611" sldId="421"/>
        </pc:sldMkLst>
        <pc:spChg chg="mod">
          <ac:chgData name="Keir, Jeff N" userId="faea763d-7323-4aa8-aa6e-7d0082ddf97f" providerId="ADAL" clId="{CE8240DF-C87B-4E17-ACAD-501A340430A8}" dt="2018-02-10T18:49:32.952" v="4446" actId="2696"/>
          <ac:spMkLst>
            <pc:docMk/>
            <pc:sldMk cId="114653611" sldId="421"/>
            <ac:spMk id="3" creationId="{F3955CAE-2A91-406D-B30C-DEAF69AD6CF5}"/>
          </ac:spMkLst>
        </pc:spChg>
        <pc:spChg chg="mod">
          <ac:chgData name="Keir, Jeff N" userId="faea763d-7323-4aa8-aa6e-7d0082ddf97f" providerId="ADAL" clId="{CE8240DF-C87B-4E17-ACAD-501A340430A8}" dt="2018-02-10T18:07:49.543" v="1978" actId="20577"/>
          <ac:spMkLst>
            <pc:docMk/>
            <pc:sldMk cId="114653611" sldId="421"/>
            <ac:spMk id="4" creationId="{361678ED-BDCB-40D8-88C5-0A6B1DE7DBF9}"/>
          </ac:spMkLst>
        </pc:spChg>
      </pc:sldChg>
      <pc:sldChg chg="modSp del">
        <pc:chgData name="Keir, Jeff N" userId="faea763d-7323-4aa8-aa6e-7d0082ddf97f" providerId="ADAL" clId="{CE8240DF-C87B-4E17-ACAD-501A340430A8}" dt="2018-02-10T19:31:41.263" v="6249" actId="2696"/>
        <pc:sldMkLst>
          <pc:docMk/>
          <pc:sldMk cId="3170173422" sldId="422"/>
        </pc:sldMkLst>
        <pc:spChg chg="mod">
          <ac:chgData name="Keir, Jeff N" userId="faea763d-7323-4aa8-aa6e-7d0082ddf97f" providerId="ADAL" clId="{CE8240DF-C87B-4E17-ACAD-501A340430A8}" dt="2018-02-10T18:07:52.038" v="1979" actId="20577"/>
          <ac:spMkLst>
            <pc:docMk/>
            <pc:sldMk cId="3170173422" sldId="422"/>
            <ac:spMk id="4" creationId="{2048D6FD-6131-4DF3-8913-BD81E3673D0A}"/>
          </ac:spMkLst>
        </pc:spChg>
      </pc:sldChg>
      <pc:sldChg chg="addSp delSp modSp add ord">
        <pc:chgData name="Keir, Jeff N" userId="faea763d-7323-4aa8-aa6e-7d0082ddf97f" providerId="ADAL" clId="{CE8240DF-C87B-4E17-ACAD-501A340430A8}" dt="2018-02-10T19:16:31.113" v="5660" actId="20577"/>
        <pc:sldMkLst>
          <pc:docMk/>
          <pc:sldMk cId="4061946540" sldId="423"/>
        </pc:sldMkLst>
        <pc:spChg chg="mod">
          <ac:chgData name="Keir, Jeff N" userId="faea763d-7323-4aa8-aa6e-7d0082ddf97f" providerId="ADAL" clId="{CE8240DF-C87B-4E17-ACAD-501A340430A8}" dt="2018-02-10T18:56:40.517" v="4680" actId="20577"/>
          <ac:spMkLst>
            <pc:docMk/>
            <pc:sldMk cId="4061946540" sldId="423"/>
            <ac:spMk id="2" creationId="{ABC06D85-AE1C-4346-8745-6074E2605ACA}"/>
          </ac:spMkLst>
        </pc:spChg>
        <pc:spChg chg="mod">
          <ac:chgData name="Keir, Jeff N" userId="faea763d-7323-4aa8-aa6e-7d0082ddf97f" providerId="ADAL" clId="{CE8240DF-C87B-4E17-ACAD-501A340430A8}" dt="2018-02-10T19:16:31.113" v="5660" actId="20577"/>
          <ac:spMkLst>
            <pc:docMk/>
            <pc:sldMk cId="4061946540" sldId="423"/>
            <ac:spMk id="3" creationId="{8A41ED5C-428C-4579-A478-B3DE4C3B014E}"/>
          </ac:spMkLst>
        </pc:spChg>
        <pc:spChg chg="mod">
          <ac:chgData name="Keir, Jeff N" userId="faea763d-7323-4aa8-aa6e-7d0082ddf97f" providerId="ADAL" clId="{CE8240DF-C87B-4E17-ACAD-501A340430A8}" dt="2018-02-10T18:07:40.758" v="1976" actId="6549"/>
          <ac:spMkLst>
            <pc:docMk/>
            <pc:sldMk cId="4061946540" sldId="423"/>
            <ac:spMk id="4" creationId="{129C865E-BBCF-49E4-8917-96A3DDC991B6}"/>
          </ac:spMkLst>
        </pc:spChg>
        <pc:spChg chg="add del">
          <ac:chgData name="Keir, Jeff N" userId="faea763d-7323-4aa8-aa6e-7d0082ddf97f" providerId="ADAL" clId="{CE8240DF-C87B-4E17-ACAD-501A340430A8}" dt="2018-02-10T18:06:35.167" v="1903" actId="20577"/>
          <ac:spMkLst>
            <pc:docMk/>
            <pc:sldMk cId="4061946540" sldId="423"/>
            <ac:spMk id="7" creationId="{7A0FBFC5-95ED-461C-BA0B-6958B591A94C}"/>
          </ac:spMkLst>
        </pc:spChg>
        <pc:spChg chg="add mod">
          <ac:chgData name="Keir, Jeff N" userId="faea763d-7323-4aa8-aa6e-7d0082ddf97f" providerId="ADAL" clId="{CE8240DF-C87B-4E17-ACAD-501A340430A8}" dt="2018-02-10T19:07:58.471" v="5372" actId="122"/>
          <ac:spMkLst>
            <pc:docMk/>
            <pc:sldMk cId="4061946540" sldId="423"/>
            <ac:spMk id="8" creationId="{5286636E-59D6-469A-B815-F411FBAA33F6}"/>
          </ac:spMkLst>
        </pc:spChg>
        <pc:picChg chg="add mod">
          <ac:chgData name="Keir, Jeff N" userId="faea763d-7323-4aa8-aa6e-7d0082ddf97f" providerId="ADAL" clId="{CE8240DF-C87B-4E17-ACAD-501A340430A8}" dt="2018-02-10T19:07:45.143" v="5364" actId="1036"/>
          <ac:picMkLst>
            <pc:docMk/>
            <pc:sldMk cId="4061946540" sldId="423"/>
            <ac:picMk id="6" creationId="{9CA3CF71-715F-4DAF-9401-A997CC0042C2}"/>
          </ac:picMkLst>
        </pc:picChg>
      </pc:sldChg>
      <pc:sldChg chg="modSp add ord">
        <pc:chgData name="Keir, Jeff N" userId="faea763d-7323-4aa8-aa6e-7d0082ddf97f" providerId="ADAL" clId="{CE8240DF-C87B-4E17-ACAD-501A340430A8}" dt="2018-02-10T19:30:33.401" v="6248" actId="20577"/>
        <pc:sldMkLst>
          <pc:docMk/>
          <pc:sldMk cId="83248708" sldId="424"/>
        </pc:sldMkLst>
        <pc:spChg chg="mod">
          <ac:chgData name="Keir, Jeff N" userId="faea763d-7323-4aa8-aa6e-7d0082ddf97f" providerId="ADAL" clId="{CE8240DF-C87B-4E17-ACAD-501A340430A8}" dt="2018-02-10T18:09:27.307" v="1996" actId="20577"/>
          <ac:spMkLst>
            <pc:docMk/>
            <pc:sldMk cId="83248708" sldId="424"/>
            <ac:spMk id="6" creationId="{00000000-0000-0000-0000-000000000000}"/>
          </ac:spMkLst>
        </pc:spChg>
        <pc:spChg chg="mod">
          <ac:chgData name="Keir, Jeff N" userId="faea763d-7323-4aa8-aa6e-7d0082ddf97f" providerId="ADAL" clId="{CE8240DF-C87B-4E17-ACAD-501A340430A8}" dt="2018-02-10T19:30:33.401" v="6248" actId="20577"/>
          <ac:spMkLst>
            <pc:docMk/>
            <pc:sldMk cId="83248708" sldId="424"/>
            <ac:spMk id="7" creationId="{00000000-0000-0000-0000-000000000000}"/>
          </ac:spMkLst>
        </pc:spChg>
      </pc:sldChg>
      <pc:sldChg chg="modSp add">
        <pc:chgData name="Keir, Jeff N" userId="faea763d-7323-4aa8-aa6e-7d0082ddf97f" providerId="ADAL" clId="{CE8240DF-C87B-4E17-ACAD-501A340430A8}" dt="2018-02-11T03:09:03.042" v="6443" actId="20577"/>
        <pc:sldMkLst>
          <pc:docMk/>
          <pc:sldMk cId="2417532284" sldId="425"/>
        </pc:sldMkLst>
        <pc:spChg chg="mod">
          <ac:chgData name="Keir, Jeff N" userId="faea763d-7323-4aa8-aa6e-7d0082ddf97f" providerId="ADAL" clId="{CE8240DF-C87B-4E17-ACAD-501A340430A8}" dt="2018-02-10T18:15:28.699" v="2521" actId="20577"/>
          <ac:spMkLst>
            <pc:docMk/>
            <pc:sldMk cId="2417532284" sldId="425"/>
            <ac:spMk id="6" creationId="{00000000-0000-0000-0000-000000000000}"/>
          </ac:spMkLst>
        </pc:spChg>
        <pc:spChg chg="mod">
          <ac:chgData name="Keir, Jeff N" userId="faea763d-7323-4aa8-aa6e-7d0082ddf97f" providerId="ADAL" clId="{CE8240DF-C87B-4E17-ACAD-501A340430A8}" dt="2018-02-11T03:09:03.042" v="6443" actId="20577"/>
          <ac:spMkLst>
            <pc:docMk/>
            <pc:sldMk cId="2417532284" sldId="425"/>
            <ac:spMk id="7" creationId="{00000000-0000-0000-0000-000000000000}"/>
          </ac:spMkLst>
        </pc:spChg>
      </pc:sldChg>
      <pc:sldChg chg="modSp add">
        <pc:chgData name="Keir, Jeff N" userId="faea763d-7323-4aa8-aa6e-7d0082ddf97f" providerId="ADAL" clId="{CE8240DF-C87B-4E17-ACAD-501A340430A8}" dt="2018-02-11T03:11:37.028" v="6473" actId="6549"/>
        <pc:sldMkLst>
          <pc:docMk/>
          <pc:sldMk cId="1369769316" sldId="426"/>
        </pc:sldMkLst>
        <pc:spChg chg="mod">
          <ac:chgData name="Keir, Jeff N" userId="faea763d-7323-4aa8-aa6e-7d0082ddf97f" providerId="ADAL" clId="{CE8240DF-C87B-4E17-ACAD-501A340430A8}" dt="2018-02-10T18:10:02.261" v="2053" actId="20577"/>
          <ac:spMkLst>
            <pc:docMk/>
            <pc:sldMk cId="1369769316" sldId="426"/>
            <ac:spMk id="6" creationId="{00000000-0000-0000-0000-000000000000}"/>
          </ac:spMkLst>
        </pc:spChg>
        <pc:spChg chg="mod">
          <ac:chgData name="Keir, Jeff N" userId="faea763d-7323-4aa8-aa6e-7d0082ddf97f" providerId="ADAL" clId="{CE8240DF-C87B-4E17-ACAD-501A340430A8}" dt="2018-02-11T03:11:37.028" v="6473" actId="6549"/>
          <ac:spMkLst>
            <pc:docMk/>
            <pc:sldMk cId="1369769316" sldId="426"/>
            <ac:spMk id="7" creationId="{00000000-0000-0000-0000-000000000000}"/>
          </ac:spMkLst>
        </pc:spChg>
      </pc:sldChg>
      <pc:sldChg chg="modSp add">
        <pc:chgData name="Keir, Jeff N" userId="faea763d-7323-4aa8-aa6e-7d0082ddf97f" providerId="ADAL" clId="{CE8240DF-C87B-4E17-ACAD-501A340430A8}" dt="2018-02-10T18:42:23.075" v="4059" actId="20577"/>
        <pc:sldMkLst>
          <pc:docMk/>
          <pc:sldMk cId="2105289447" sldId="427"/>
        </pc:sldMkLst>
        <pc:spChg chg="mod">
          <ac:chgData name="Keir, Jeff N" userId="faea763d-7323-4aa8-aa6e-7d0082ddf97f" providerId="ADAL" clId="{CE8240DF-C87B-4E17-ACAD-501A340430A8}" dt="2018-02-10T18:12:00.018" v="2154" actId="20577"/>
          <ac:spMkLst>
            <pc:docMk/>
            <pc:sldMk cId="2105289447" sldId="427"/>
            <ac:spMk id="6" creationId="{00000000-0000-0000-0000-000000000000}"/>
          </ac:spMkLst>
        </pc:spChg>
        <pc:spChg chg="mod">
          <ac:chgData name="Keir, Jeff N" userId="faea763d-7323-4aa8-aa6e-7d0082ddf97f" providerId="ADAL" clId="{CE8240DF-C87B-4E17-ACAD-501A340430A8}" dt="2018-02-10T18:42:23.075" v="4059" actId="20577"/>
          <ac:spMkLst>
            <pc:docMk/>
            <pc:sldMk cId="2105289447" sldId="427"/>
            <ac:spMk id="7" creationId="{00000000-0000-0000-0000-000000000000}"/>
          </ac:spMkLst>
        </pc:spChg>
      </pc:sldChg>
      <pc:sldChg chg="modSp add">
        <pc:chgData name="Keir, Jeff N" userId="faea763d-7323-4aa8-aa6e-7d0082ddf97f" providerId="ADAL" clId="{CE8240DF-C87B-4E17-ACAD-501A340430A8}" dt="2018-02-10T20:53:09.961" v="6396" actId="20577"/>
        <pc:sldMkLst>
          <pc:docMk/>
          <pc:sldMk cId="3076941" sldId="428"/>
        </pc:sldMkLst>
        <pc:spChg chg="mod">
          <ac:chgData name="Keir, Jeff N" userId="faea763d-7323-4aa8-aa6e-7d0082ddf97f" providerId="ADAL" clId="{CE8240DF-C87B-4E17-ACAD-501A340430A8}" dt="2018-02-10T20:53:09.961" v="6396" actId="20577"/>
          <ac:spMkLst>
            <pc:docMk/>
            <pc:sldMk cId="3076941" sldId="428"/>
            <ac:spMk id="7" creationId="{00000000-0000-0000-0000-000000000000}"/>
          </ac:spMkLst>
        </pc:spChg>
      </pc:sldChg>
      <pc:sldChg chg="modSp add">
        <pc:chgData name="Keir, Jeff N" userId="faea763d-7323-4aa8-aa6e-7d0082ddf97f" providerId="ADAL" clId="{CE8240DF-C87B-4E17-ACAD-501A340430A8}" dt="2018-02-11T03:13:02.436" v="6476" actId="20577"/>
        <pc:sldMkLst>
          <pc:docMk/>
          <pc:sldMk cId="2048880466" sldId="429"/>
        </pc:sldMkLst>
        <pc:spChg chg="mod">
          <ac:chgData name="Keir, Jeff N" userId="faea763d-7323-4aa8-aa6e-7d0082ddf97f" providerId="ADAL" clId="{CE8240DF-C87B-4E17-ACAD-501A340430A8}" dt="2018-02-10T19:19:21.191" v="5708" actId="20577"/>
          <ac:spMkLst>
            <pc:docMk/>
            <pc:sldMk cId="2048880466" sldId="429"/>
            <ac:spMk id="6" creationId="{00000000-0000-0000-0000-000000000000}"/>
          </ac:spMkLst>
        </pc:spChg>
        <pc:spChg chg="mod">
          <ac:chgData name="Keir, Jeff N" userId="faea763d-7323-4aa8-aa6e-7d0082ddf97f" providerId="ADAL" clId="{CE8240DF-C87B-4E17-ACAD-501A340430A8}" dt="2018-02-11T03:13:02.436" v="6476" actId="20577"/>
          <ac:spMkLst>
            <pc:docMk/>
            <pc:sldMk cId="2048880466" sldId="429"/>
            <ac:spMk id="7" creationId="{00000000-0000-0000-0000-000000000000}"/>
          </ac:spMkLst>
        </pc:spChg>
      </pc:sldChg>
      <pc:sldChg chg="modSp add ord">
        <pc:chgData name="Keir, Jeff N" userId="faea763d-7323-4aa8-aa6e-7d0082ddf97f" providerId="ADAL" clId="{CE8240DF-C87B-4E17-ACAD-501A340430A8}" dt="2018-02-11T03:18:49.065" v="7117" actId="20577"/>
        <pc:sldMkLst>
          <pc:docMk/>
          <pc:sldMk cId="1367221257" sldId="430"/>
        </pc:sldMkLst>
        <pc:spChg chg="mod">
          <ac:chgData name="Keir, Jeff N" userId="faea763d-7323-4aa8-aa6e-7d0082ddf97f" providerId="ADAL" clId="{CE8240DF-C87B-4E17-ACAD-501A340430A8}" dt="2018-02-10T19:32:26.217" v="6261" actId="20577"/>
          <ac:spMkLst>
            <pc:docMk/>
            <pc:sldMk cId="1367221257" sldId="430"/>
            <ac:spMk id="6" creationId="{00000000-0000-0000-0000-000000000000}"/>
          </ac:spMkLst>
        </pc:spChg>
        <pc:spChg chg="mod">
          <ac:chgData name="Keir, Jeff N" userId="faea763d-7323-4aa8-aa6e-7d0082ddf97f" providerId="ADAL" clId="{CE8240DF-C87B-4E17-ACAD-501A340430A8}" dt="2018-02-11T03:18:49.065" v="7117" actId="20577"/>
          <ac:spMkLst>
            <pc:docMk/>
            <pc:sldMk cId="1367221257" sldId="430"/>
            <ac:spMk id="7" creationId="{00000000-0000-0000-0000-000000000000}"/>
          </ac:spMkLst>
        </pc:spChg>
      </pc:sldChg>
      <pc:sldChg chg="add">
        <pc:chgData name="Keir, Jeff N" userId="faea763d-7323-4aa8-aa6e-7d0082ddf97f" providerId="ADAL" clId="{CE8240DF-C87B-4E17-ACAD-501A340430A8}" dt="2018-02-11T04:16:14.982" v="7118" actId="20577"/>
        <pc:sldMkLst>
          <pc:docMk/>
          <pc:sldMk cId="2866878847" sldId="4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3822027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eff.keir@mckesso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l2DjdfS3t9g" TargetMode="External"/><Relationship Id="rId2" Type="http://schemas.openxmlformats.org/officeDocument/2006/relationships/hyperlink" Target="https://youtu.be/f_FUk-OmsGE" TargetMode="External"/><Relationship Id="rId1" Type="http://schemas.openxmlformats.org/officeDocument/2006/relationships/slideLayout" Target="../slideLayouts/slideLayout2.xml"/><Relationship Id="rId4" Type="http://schemas.openxmlformats.org/officeDocument/2006/relationships/hyperlink" Target="https://github.com/jeffnkeir/ADDFinal2018#addfinal20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 TargetMode="External"/><Relationship Id="rId2" Type="http://schemas.openxmlformats.org/officeDocument/2006/relationships/hyperlink" Target="https://en.wikipedia.org/wiki/Advanced_Encryption_Standard" TargetMode="External"/><Relationship Id="rId1" Type="http://schemas.openxmlformats.org/officeDocument/2006/relationships/slideLayout" Target="../slideLayouts/slideLayout2.xml"/><Relationship Id="rId4" Type="http://schemas.openxmlformats.org/officeDocument/2006/relationships/hyperlink" Target="https://docs.microsoft.com/en-us/information-protection/get-started/requirement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security/azure-security-encryption-atres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virtual-machines/windows/faq-for-disks#managed-disks-and-storage-service-encryption" TargetMode="External"/><Relationship Id="rId2" Type="http://schemas.openxmlformats.org/officeDocument/2006/relationships/hyperlink" Target="https://azure.microsoft.com/en-us/blog/announcing-default-encryption-for-azure-blobs-files-table-and-queue-storage/" TargetMode="External"/><Relationship Id="rId1" Type="http://schemas.openxmlformats.org/officeDocument/2006/relationships/slideLayout" Target="../slideLayouts/slideLayout2.xml"/><Relationship Id="rId5" Type="http://schemas.openxmlformats.org/officeDocument/2006/relationships/hyperlink" Target="https://docs.microsoft.com/en-us/azure/key-vault/key-vault-secure-your-key-vault" TargetMode="External"/><Relationship Id="rId4" Type="http://schemas.openxmlformats.org/officeDocument/2006/relationships/hyperlink" Target="https://docs.microsoft.com/en-us/azure/storage/common/storage-service-encryption-customer-managed-key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b="1" dirty="0"/>
              <a:t>Azure Storage Service Encryption</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Jeff Keir</a:t>
            </a:r>
          </a:p>
          <a:p>
            <a:pPr eaLnBrk="1" hangingPunct="1">
              <a:defRPr/>
            </a:pPr>
            <a:r>
              <a:rPr lang="en-US" sz="1400" dirty="0">
                <a:solidFill>
                  <a:schemeClr val="tx2">
                    <a:lumMod val="75000"/>
                  </a:schemeClr>
                </a:solidFill>
                <a:hlinkClick r:id="rId3"/>
              </a:rPr>
              <a:t>jeff.keir@mckesson.com</a:t>
            </a:r>
            <a:endParaRPr lang="en-US" sz="1400" dirty="0">
              <a:solidFill>
                <a:schemeClr val="tx2">
                  <a:lumMod val="75000"/>
                </a:schemeClr>
              </a:solidFill>
            </a:endParaRP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Jeff Keir</a:t>
            </a:r>
          </a:p>
        </p:txBody>
      </p:sp>
      <p:sp>
        <p:nvSpPr>
          <p:cNvPr id="2" name="TextBox 1"/>
          <p:cNvSpPr txBox="1"/>
          <p:nvPr/>
        </p:nvSpPr>
        <p:spPr>
          <a:xfrm>
            <a:off x="2055813" y="5029200"/>
            <a:ext cx="4949825" cy="892552"/>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sz="1600" dirty="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extLst>
      <p:ext uri="{BB962C8B-B14F-4D97-AF65-F5344CB8AC3E}">
        <p14:creationId xmlns:p14="http://schemas.microsoft.com/office/powerpoint/2010/main" val="2866878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Practicum</a:t>
            </a:r>
          </a:p>
        </p:txBody>
      </p:sp>
      <p:sp>
        <p:nvSpPr>
          <p:cNvPr id="7" name="Content Placeholder 6"/>
          <p:cNvSpPr>
            <a:spLocks noGrp="1"/>
          </p:cNvSpPr>
          <p:nvPr>
            <p:ph idx="1"/>
          </p:nvPr>
        </p:nvSpPr>
        <p:spPr/>
        <p:txBody>
          <a:bodyPr/>
          <a:lstStyle/>
          <a:p>
            <a:endParaRPr lang="en-US" dirty="0"/>
          </a:p>
          <a:p>
            <a:r>
              <a:rPr lang="en-US" dirty="0"/>
              <a:t>Create a resource group</a:t>
            </a:r>
          </a:p>
          <a:p>
            <a:r>
              <a:rPr lang="en-US" dirty="0"/>
              <a:t>Create storage</a:t>
            </a:r>
          </a:p>
          <a:p>
            <a:r>
              <a:rPr lang="en-US" dirty="0"/>
              <a:t>Examine the properties of the storage account sub-blades (settings, blob service, file service, table service, and queue service)</a:t>
            </a:r>
          </a:p>
          <a:p>
            <a:r>
              <a:rPr lang="en-US" dirty="0"/>
              <a:t>Try to toggle the encryption service for storage</a:t>
            </a:r>
          </a:p>
          <a:p>
            <a:r>
              <a:rPr lang="en-US" dirty="0"/>
              <a:t>Deploy a new VM server and examine the properties of the disks created in the deployment process</a:t>
            </a:r>
          </a:p>
          <a:p>
            <a:r>
              <a:rPr lang="en-US" dirty="0"/>
              <a:t>Try to toggle the encryption service for the VHDs</a:t>
            </a:r>
          </a:p>
          <a:p>
            <a:r>
              <a:rPr lang="en-US" dirty="0"/>
              <a:t>View the properties of a storage account in the Azure CLI</a:t>
            </a:r>
          </a:p>
          <a:p>
            <a:r>
              <a:rPr lang="en-US" dirty="0"/>
              <a:t>Review code for creation and processing of event hub data</a:t>
            </a:r>
          </a:p>
          <a:p>
            <a:r>
              <a:rPr lang="en-US" dirty="0"/>
              <a:t>Execute event hub code</a:t>
            </a:r>
          </a:p>
          <a:p>
            <a:r>
              <a:rPr lang="en-US" dirty="0"/>
              <a:t>Explore resultant data</a:t>
            </a:r>
          </a:p>
          <a:p>
            <a:r>
              <a:rPr lang="en-US" dirty="0"/>
              <a:t>Examine properties of storage containers (again)</a:t>
            </a:r>
          </a:p>
          <a:p>
            <a:endParaRPr lang="en-US" dirty="0"/>
          </a:p>
          <a:p>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Jeff Keir</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10</a:t>
            </a:fld>
            <a:endParaRPr lang="en-US" dirty="0"/>
          </a:p>
        </p:txBody>
      </p:sp>
    </p:spTree>
    <p:extLst>
      <p:ext uri="{BB962C8B-B14F-4D97-AF65-F5344CB8AC3E}">
        <p14:creationId xmlns:p14="http://schemas.microsoft.com/office/powerpoint/2010/main" val="136722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Project Links</a:t>
            </a:r>
          </a:p>
        </p:txBody>
      </p:sp>
      <p:sp>
        <p:nvSpPr>
          <p:cNvPr id="7" name="Content Placeholder 6"/>
          <p:cNvSpPr>
            <a:spLocks noGrp="1"/>
          </p:cNvSpPr>
          <p:nvPr>
            <p:ph idx="1"/>
          </p:nvPr>
        </p:nvSpPr>
        <p:spPr/>
        <p:txBody>
          <a:bodyPr/>
          <a:lstStyle/>
          <a:p>
            <a:endParaRPr lang="en-US" dirty="0"/>
          </a:p>
          <a:p>
            <a:r>
              <a:rPr lang="en-US" dirty="0"/>
              <a:t>YouTube Two-Minute Project Commercial: </a:t>
            </a:r>
            <a:r>
              <a:rPr lang="en-US" u="sng" dirty="0">
                <a:hlinkClick r:id="rId2"/>
              </a:rPr>
              <a:t>https://youtu.be/f_FUk-OmsGE</a:t>
            </a:r>
            <a:r>
              <a:rPr lang="en-US" u="sng" dirty="0"/>
              <a:t> </a:t>
            </a:r>
            <a:endParaRPr lang="en-US" dirty="0"/>
          </a:p>
          <a:p>
            <a:endParaRPr lang="en-US" dirty="0"/>
          </a:p>
          <a:p>
            <a:r>
              <a:rPr lang="en-US" dirty="0"/>
              <a:t>YouTube Project Video: </a:t>
            </a:r>
            <a:r>
              <a:rPr lang="en-US" u="sng" dirty="0">
                <a:hlinkClick r:id="rId3"/>
              </a:rPr>
              <a:t>https://youtu.be/l2DjdfS3t9g</a:t>
            </a:r>
            <a:endParaRPr lang="en-US" dirty="0"/>
          </a:p>
          <a:p>
            <a:endParaRPr lang="en-US" dirty="0"/>
          </a:p>
          <a:p>
            <a:r>
              <a:rPr lang="en-US" dirty="0"/>
              <a:t>GitHub Repository with all artifacts: </a:t>
            </a:r>
            <a:r>
              <a:rPr lang="en-US" dirty="0">
                <a:hlinkClick r:id="rId4"/>
              </a:rPr>
              <a:t>https://github.com/jeffnkeir/ADDFinal2018#addfinal2018</a:t>
            </a:r>
            <a:r>
              <a:rPr lang="en-US" dirty="0"/>
              <a:t> </a:t>
            </a:r>
          </a:p>
          <a:p>
            <a:endParaRPr lang="en-US" dirty="0"/>
          </a:p>
          <a:p>
            <a:pPr lvl="2"/>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Jeff Keir</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11</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Encryption of data during the entirety of data lifecycle is a topic of great interest in the technology community. In healthcare all identifiable information (health, patient, credit, and otherwise) must be protected, with stiff penalties for those who fail to protect information.</a:t>
            </a:r>
          </a:p>
          <a:p>
            <a:pPr marL="0" indent="0">
              <a:buNone/>
            </a:pPr>
            <a:endParaRPr lang="en-US" dirty="0"/>
          </a:p>
          <a:p>
            <a:pPr marL="0" indent="0">
              <a:buNone/>
            </a:pPr>
            <a:r>
              <a:rPr lang="en-US" dirty="0"/>
              <a:t>Microsoft Azure demonstrates commitment to safeguarding data by offering a multitude of data protection services. </a:t>
            </a:r>
          </a:p>
          <a:p>
            <a:pPr marL="0" indent="0">
              <a:buNone/>
            </a:pPr>
            <a:endParaRPr lang="en-US" dirty="0"/>
          </a:p>
          <a:p>
            <a:pPr marL="0" indent="0">
              <a:buNone/>
            </a:pPr>
            <a:r>
              <a:rPr lang="en-US" dirty="0"/>
              <a:t>Azure Storage Service Encryption is one such solution.</a:t>
            </a:r>
          </a:p>
          <a:p>
            <a:pPr marL="0" indent="0">
              <a:buNone/>
            </a:pPr>
            <a:endParaRPr lang="en-US" dirty="0"/>
          </a:p>
          <a:p>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Jeff Keir</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Storage Service Encryption for Data At Rest</a:t>
            </a:r>
          </a:p>
        </p:txBody>
      </p:sp>
      <p:sp>
        <p:nvSpPr>
          <p:cNvPr id="7" name="Content Placeholder 6"/>
          <p:cNvSpPr>
            <a:spLocks noGrp="1"/>
          </p:cNvSpPr>
          <p:nvPr>
            <p:ph idx="1"/>
          </p:nvPr>
        </p:nvSpPr>
        <p:spPr/>
        <p:txBody>
          <a:bodyPr/>
          <a:lstStyle/>
          <a:p>
            <a:pPr marL="0" indent="0">
              <a:buNone/>
            </a:pPr>
            <a:endParaRPr lang="en-US" dirty="0"/>
          </a:p>
          <a:p>
            <a:r>
              <a:rPr lang="en-US" dirty="0"/>
              <a:t>Azure Storage Service Encryption (Azure SSE) uses 256bit Advanced Encryption Standard (AES256)</a:t>
            </a:r>
          </a:p>
          <a:p>
            <a:pPr lvl="1"/>
            <a:r>
              <a:rPr lang="en-US" sz="1400" dirty="0"/>
              <a:t>AES was adopted by the National Institute of Standards and Technology circa 2001 and remains </a:t>
            </a:r>
            <a:r>
              <a:rPr lang="en-US" sz="1400" i="1" dirty="0"/>
              <a:t>the</a:t>
            </a:r>
            <a:r>
              <a:rPr lang="en-US" sz="1400" dirty="0"/>
              <a:t> </a:t>
            </a:r>
            <a:r>
              <a:rPr lang="en-US" sz="1400" i="1" dirty="0"/>
              <a:t>standard</a:t>
            </a:r>
            <a:r>
              <a:rPr lang="en-US" sz="1400" dirty="0"/>
              <a:t> for encryption</a:t>
            </a:r>
          </a:p>
          <a:p>
            <a:pPr lvl="1"/>
            <a:r>
              <a:rPr lang="en-US" sz="1400" dirty="0"/>
              <a:t>AES is symmetric – the same key is used to encrypt and decrypt</a:t>
            </a:r>
          </a:p>
          <a:p>
            <a:pPr lvl="1"/>
            <a:r>
              <a:rPr lang="en-US" sz="1400" dirty="0"/>
              <a:t>Wikipedia article on AES: </a:t>
            </a:r>
            <a:r>
              <a:rPr lang="en-US" sz="1400" dirty="0">
                <a:hlinkClick r:id="rId2"/>
              </a:rPr>
              <a:t>https://en.wikipedia.org/wiki/Advanced_Encryption_Standard</a:t>
            </a:r>
            <a:r>
              <a:rPr lang="en-US" sz="1400" dirty="0"/>
              <a:t> </a:t>
            </a:r>
          </a:p>
          <a:p>
            <a:pPr marL="457200" lvl="1" indent="0">
              <a:buNone/>
            </a:pPr>
            <a:endParaRPr lang="en-US" sz="1400" dirty="0"/>
          </a:p>
          <a:p>
            <a:r>
              <a:rPr lang="en-US" dirty="0"/>
              <a:t>Not the same as Azure Disk Encryption</a:t>
            </a:r>
          </a:p>
          <a:p>
            <a:pPr lvl="1"/>
            <a:r>
              <a:rPr lang="en-US" sz="1400" dirty="0"/>
              <a:t>ADE uses BitLocker for Windows</a:t>
            </a:r>
          </a:p>
          <a:p>
            <a:pPr lvl="1"/>
            <a:r>
              <a:rPr lang="en-US" sz="1400" dirty="0"/>
              <a:t>ADE uses DM-Crypt for Linux</a:t>
            </a:r>
          </a:p>
          <a:p>
            <a:pPr lvl="1"/>
            <a:r>
              <a:rPr lang="en-US" sz="1400" dirty="0"/>
              <a:t>Azure SSE stacks with Azure Disk Encryption (both work seamlessly together)</a:t>
            </a:r>
          </a:p>
          <a:p>
            <a:pPr lvl="1"/>
            <a:r>
              <a:rPr lang="en-US" sz="1400" dirty="0"/>
              <a:t>Learn More: </a:t>
            </a:r>
            <a:r>
              <a:rPr lang="en-US" sz="1400" dirty="0">
                <a:hlinkClick r:id="rId3"/>
              </a:rPr>
              <a:t>https://docs.microsoft.com/en-us/azure/security/azure-security-disk-encryption</a:t>
            </a:r>
            <a:r>
              <a:rPr lang="en-US" sz="1400" dirty="0"/>
              <a:t> </a:t>
            </a:r>
          </a:p>
          <a:p>
            <a:pPr marL="457200" lvl="1" indent="0">
              <a:buNone/>
            </a:pPr>
            <a:endParaRPr lang="en-US" sz="1400" dirty="0"/>
          </a:p>
          <a:p>
            <a:r>
              <a:rPr lang="en-US" dirty="0"/>
              <a:t>Not the same as Azure Rights Management </a:t>
            </a:r>
          </a:p>
          <a:p>
            <a:pPr lvl="1"/>
            <a:r>
              <a:rPr lang="en-US" sz="1400" dirty="0"/>
              <a:t>ARM access rights travel with a file, regardless of storage location</a:t>
            </a:r>
          </a:p>
          <a:p>
            <a:pPr lvl="1"/>
            <a:r>
              <a:rPr lang="en-US" sz="1400" dirty="0"/>
              <a:t>Learn More: </a:t>
            </a:r>
            <a:r>
              <a:rPr lang="en-US" sz="1400" dirty="0">
                <a:hlinkClick r:id="rId4"/>
              </a:rPr>
              <a:t>https://docs.microsoft.com/en-us/information-protection/get-started/requirements</a:t>
            </a:r>
            <a:r>
              <a:rPr lang="en-US" sz="1400" dirty="0"/>
              <a:t> </a:t>
            </a:r>
          </a:p>
          <a:p>
            <a:pPr lvl="1"/>
            <a:endParaRPr lang="en-US" sz="1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Jeff Keir</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a:t>
            </a:fld>
            <a:endParaRPr lang="en-US" dirty="0"/>
          </a:p>
        </p:txBody>
      </p:sp>
    </p:spTree>
    <p:extLst>
      <p:ext uri="{BB962C8B-B14F-4D97-AF65-F5344CB8AC3E}">
        <p14:creationId xmlns:p14="http://schemas.microsoft.com/office/powerpoint/2010/main" val="210528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6D85-AE1C-4346-8745-6074E2605ACA}"/>
              </a:ext>
            </a:extLst>
          </p:cNvPr>
          <p:cNvSpPr>
            <a:spLocks noGrp="1"/>
          </p:cNvSpPr>
          <p:nvPr>
            <p:ph type="title"/>
          </p:nvPr>
        </p:nvSpPr>
        <p:spPr/>
        <p:txBody>
          <a:bodyPr/>
          <a:lstStyle/>
          <a:p>
            <a:r>
              <a:rPr lang="en-US" dirty="0"/>
              <a:t>Storage Service Encryption for Data At Rest</a:t>
            </a:r>
          </a:p>
        </p:txBody>
      </p:sp>
      <p:sp>
        <p:nvSpPr>
          <p:cNvPr id="3" name="Content Placeholder 2">
            <a:extLst>
              <a:ext uri="{FF2B5EF4-FFF2-40B4-BE49-F238E27FC236}">
                <a16:creationId xmlns:a16="http://schemas.microsoft.com/office/drawing/2014/main" id="{8A41ED5C-428C-4579-A478-B3DE4C3B014E}"/>
              </a:ext>
            </a:extLst>
          </p:cNvPr>
          <p:cNvSpPr>
            <a:spLocks noGrp="1"/>
          </p:cNvSpPr>
          <p:nvPr>
            <p:ph idx="1"/>
          </p:nvPr>
        </p:nvSpPr>
        <p:spPr/>
        <p:txBody>
          <a:bodyPr/>
          <a:lstStyle/>
          <a:p>
            <a:r>
              <a:rPr lang="en-US" dirty="0"/>
              <a:t>Azure SSE out of the box is a server-side model</a:t>
            </a:r>
          </a:p>
          <a:p>
            <a:r>
              <a:rPr lang="en-US" dirty="0"/>
              <a:t>The resource provider takes on the burden of encryption overhead</a:t>
            </a:r>
          </a:p>
          <a:p>
            <a:pPr lvl="1"/>
            <a:r>
              <a:rPr lang="en-US" sz="1600" dirty="0"/>
              <a:t>Data is encrypted by SSE prior to disk-write (PUT)</a:t>
            </a:r>
          </a:p>
          <a:p>
            <a:pPr lvl="1"/>
            <a:r>
              <a:rPr lang="en-US" sz="1600" dirty="0"/>
              <a:t>Data is decrypted by SSE prior to ship-to-requestor (GET).</a:t>
            </a:r>
          </a:p>
          <a:p>
            <a:endParaRPr lang="en-US" dirty="0"/>
          </a:p>
        </p:txBody>
      </p:sp>
      <p:sp>
        <p:nvSpPr>
          <p:cNvPr id="4" name="Footer Placeholder 3">
            <a:extLst>
              <a:ext uri="{FF2B5EF4-FFF2-40B4-BE49-F238E27FC236}">
                <a16:creationId xmlns:a16="http://schemas.microsoft.com/office/drawing/2014/main" id="{129C865E-BBCF-49E4-8917-96A3DDC991B6}"/>
              </a:ext>
            </a:extLst>
          </p:cNvPr>
          <p:cNvSpPr>
            <a:spLocks noGrp="1"/>
          </p:cNvSpPr>
          <p:nvPr>
            <p:ph type="ftr" sz="quarter" idx="11"/>
          </p:nvPr>
        </p:nvSpPr>
        <p:spPr/>
        <p:txBody>
          <a:bodyPr/>
          <a:lstStyle/>
          <a:p>
            <a:pPr>
              <a:defRPr/>
            </a:pPr>
            <a:r>
              <a:rPr lang="en-US" dirty="0"/>
              <a:t>Jeff Keir</a:t>
            </a:r>
          </a:p>
        </p:txBody>
      </p:sp>
      <p:sp>
        <p:nvSpPr>
          <p:cNvPr id="5" name="Slide Number Placeholder 4">
            <a:extLst>
              <a:ext uri="{FF2B5EF4-FFF2-40B4-BE49-F238E27FC236}">
                <a16:creationId xmlns:a16="http://schemas.microsoft.com/office/drawing/2014/main" id="{3AF15947-F5D4-4909-A7AE-FBFE1EEF522E}"/>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6" name="Picture 5">
            <a:extLst>
              <a:ext uri="{FF2B5EF4-FFF2-40B4-BE49-F238E27FC236}">
                <a16:creationId xmlns:a16="http://schemas.microsoft.com/office/drawing/2014/main" id="{9CA3CF71-715F-4DAF-9401-A997CC0042C2}"/>
              </a:ext>
            </a:extLst>
          </p:cNvPr>
          <p:cNvPicPr>
            <a:picLocks noChangeAspect="1"/>
          </p:cNvPicPr>
          <p:nvPr/>
        </p:nvPicPr>
        <p:blipFill>
          <a:blip r:embed="rId2"/>
          <a:stretch>
            <a:fillRect/>
          </a:stretch>
        </p:blipFill>
        <p:spPr>
          <a:xfrm>
            <a:off x="638175" y="2628096"/>
            <a:ext cx="7867650" cy="2609850"/>
          </a:xfrm>
          <a:prstGeom prst="rect">
            <a:avLst/>
          </a:prstGeom>
        </p:spPr>
      </p:pic>
      <p:sp>
        <p:nvSpPr>
          <p:cNvPr id="8" name="TextBox 7">
            <a:extLst>
              <a:ext uri="{FF2B5EF4-FFF2-40B4-BE49-F238E27FC236}">
                <a16:creationId xmlns:a16="http://schemas.microsoft.com/office/drawing/2014/main" id="{5286636E-59D6-469A-B815-F411FBAA33F6}"/>
              </a:ext>
            </a:extLst>
          </p:cNvPr>
          <p:cNvSpPr txBox="1"/>
          <p:nvPr/>
        </p:nvSpPr>
        <p:spPr>
          <a:xfrm>
            <a:off x="2514600" y="5314146"/>
            <a:ext cx="3886200" cy="477054"/>
          </a:xfrm>
          <a:prstGeom prst="rect">
            <a:avLst/>
          </a:prstGeom>
          <a:noFill/>
        </p:spPr>
        <p:txBody>
          <a:bodyPr wrap="square" rtlCol="0">
            <a:spAutoFit/>
          </a:bodyPr>
          <a:lstStyle/>
          <a:p>
            <a:pPr algn="ctr"/>
            <a:r>
              <a:rPr lang="en-US" sz="700" dirty="0"/>
              <a:t>Image From: </a:t>
            </a:r>
            <a:r>
              <a:rPr lang="en-US" sz="700" dirty="0">
                <a:hlinkClick r:id="rId3"/>
              </a:rPr>
              <a:t>https://docs.microsoft.com/en-us/azure/security/azure-security-encryption-atrest</a:t>
            </a:r>
            <a:endParaRPr lang="en-US" sz="700" dirty="0"/>
          </a:p>
          <a:p>
            <a:pPr algn="ctr"/>
            <a:endParaRPr lang="en-US" dirty="0"/>
          </a:p>
        </p:txBody>
      </p:sp>
    </p:spTree>
    <p:extLst>
      <p:ext uri="{BB962C8B-B14F-4D97-AF65-F5344CB8AC3E}">
        <p14:creationId xmlns:p14="http://schemas.microsoft.com/office/powerpoint/2010/main" val="406194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The What and Where of Azure SSE</a:t>
            </a:r>
          </a:p>
        </p:txBody>
      </p:sp>
      <p:sp>
        <p:nvSpPr>
          <p:cNvPr id="7" name="Content Placeholder 6"/>
          <p:cNvSpPr>
            <a:spLocks noGrp="1"/>
          </p:cNvSpPr>
          <p:nvPr>
            <p:ph idx="1"/>
          </p:nvPr>
        </p:nvSpPr>
        <p:spPr/>
        <p:txBody>
          <a:bodyPr/>
          <a:lstStyle/>
          <a:p>
            <a:r>
              <a:rPr lang="en-US" dirty="0"/>
              <a:t>Azure SSE is available for storage types: </a:t>
            </a:r>
          </a:p>
          <a:p>
            <a:pPr lvl="1"/>
            <a:r>
              <a:rPr lang="en-US" dirty="0"/>
              <a:t>Premium – premium storage is provided at the disk level, and includes low-latency, high-performance disk access times (e.g. solid-state v. spinning)</a:t>
            </a:r>
          </a:p>
          <a:p>
            <a:pPr lvl="1"/>
            <a:r>
              <a:rPr lang="en-US" dirty="0"/>
              <a:t>Standard – typical spinning-disk storage medium</a:t>
            </a:r>
          </a:p>
          <a:p>
            <a:pPr lvl="1"/>
            <a:r>
              <a:rPr lang="en-US" dirty="0"/>
              <a:t>File storage (familiar allocation tables, compatible with Win, Mac, Linux)</a:t>
            </a:r>
          </a:p>
          <a:p>
            <a:pPr lvl="1"/>
            <a:r>
              <a:rPr lang="en-US" dirty="0"/>
              <a:t>Blob storage (large, unstructured data sets, such as images &amp; video)</a:t>
            </a:r>
          </a:p>
          <a:p>
            <a:pPr lvl="1"/>
            <a:r>
              <a:rPr lang="en-US" dirty="0"/>
              <a:t>All </a:t>
            </a:r>
            <a:r>
              <a:rPr lang="en-US" dirty="0" err="1"/>
              <a:t>VMDisks</a:t>
            </a:r>
            <a:r>
              <a:rPr lang="en-US" dirty="0"/>
              <a:t> created inside an encrypted managed storage service</a:t>
            </a:r>
          </a:p>
          <a:p>
            <a:pPr lvl="1"/>
            <a:r>
              <a:rPr lang="en-US" dirty="0"/>
              <a:t>All levels of Azure redundancy</a:t>
            </a:r>
          </a:p>
          <a:p>
            <a:pPr lvl="1"/>
            <a:r>
              <a:rPr lang="en-US" dirty="0"/>
              <a:t>Available in all Azure regions</a:t>
            </a:r>
          </a:p>
          <a:p>
            <a:endParaRPr lang="en-US" dirty="0"/>
          </a:p>
          <a:p>
            <a:r>
              <a:rPr lang="en-US" dirty="0"/>
              <a:t>At the time of release, enabling encryption on existing storage was simply a few clicks in the Azure portal</a:t>
            </a:r>
          </a:p>
          <a:p>
            <a:endParaRPr lang="en-US" dirty="0"/>
          </a:p>
          <a:p>
            <a:r>
              <a:rPr lang="en-US" dirty="0"/>
              <a:t>Turning storage encryption on will only encrypt net-new files. </a:t>
            </a:r>
          </a:p>
          <a:p>
            <a:pPr lvl="1"/>
            <a:r>
              <a:rPr lang="en-US" dirty="0"/>
              <a:t>Pre-existing files are encrypted only after being re-written (GET, PUT)</a:t>
            </a:r>
          </a:p>
          <a:p>
            <a:pPr marL="0" indent="0">
              <a:buNone/>
            </a:pPr>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Jeff Keir</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5</a:t>
            </a:fld>
            <a:endParaRPr lang="en-US" dirty="0"/>
          </a:p>
        </p:txBody>
      </p:sp>
    </p:spTree>
    <p:extLst>
      <p:ext uri="{BB962C8B-B14F-4D97-AF65-F5344CB8AC3E}">
        <p14:creationId xmlns:p14="http://schemas.microsoft.com/office/powerpoint/2010/main" val="241753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The What and Where of Azure SSE</a:t>
            </a:r>
          </a:p>
        </p:txBody>
      </p:sp>
      <p:sp>
        <p:nvSpPr>
          <p:cNvPr id="7" name="Content Placeholder 6"/>
          <p:cNvSpPr>
            <a:spLocks noGrp="1"/>
          </p:cNvSpPr>
          <p:nvPr>
            <p:ph idx="1"/>
          </p:nvPr>
        </p:nvSpPr>
        <p:spPr/>
        <p:txBody>
          <a:bodyPr/>
          <a:lstStyle/>
          <a:p>
            <a:endParaRPr lang="en-US" dirty="0"/>
          </a:p>
          <a:p>
            <a:endParaRPr lang="en-US" dirty="0"/>
          </a:p>
          <a:p>
            <a:r>
              <a:rPr lang="en-US" dirty="0"/>
              <a:t>Azure SSE is only available for Resource Manager storage accounts </a:t>
            </a:r>
          </a:p>
          <a:p>
            <a:endParaRPr lang="en-US" dirty="0"/>
          </a:p>
          <a:p>
            <a:r>
              <a:rPr lang="en-US" dirty="0"/>
              <a:t>Classic Storage accounts cannot choose to enable encryption</a:t>
            </a:r>
          </a:p>
          <a:p>
            <a:pPr lvl="1"/>
            <a:r>
              <a:rPr lang="en-US" dirty="0"/>
              <a:t>What the heck is Classic Storage?</a:t>
            </a:r>
          </a:p>
          <a:p>
            <a:pPr lvl="2"/>
            <a:r>
              <a:rPr lang="en-US" dirty="0"/>
              <a:t>The “old way.” While it has RESTful APIs; it does not support Azure CLI or PowerShell</a:t>
            </a:r>
          </a:p>
          <a:p>
            <a:pPr lvl="2"/>
            <a:r>
              <a:rPr lang="en-US" dirty="0"/>
              <a:t>It is possible for Classic and Resource Manager Storage to interoperate, but there is no mechanism to convert Classic to </a:t>
            </a:r>
            <a:r>
              <a:rPr lang="en-US" dirty="0" err="1"/>
              <a:t>RMStorage</a:t>
            </a:r>
            <a:r>
              <a:rPr lang="en-US" dirty="0"/>
              <a:t> – you have to start over</a:t>
            </a:r>
          </a:p>
          <a:p>
            <a:pPr lvl="2"/>
            <a:r>
              <a:rPr lang="en-US" dirty="0"/>
              <a:t>In August of 2017 Microsoft announced that even Classic Storage would be encrypted in the background by Microsoft</a:t>
            </a:r>
            <a:r>
              <a:rPr lang="en-US" baseline="30000" dirty="0">
                <a:solidFill>
                  <a:srgbClr val="FF0000"/>
                </a:solidFill>
              </a:rPr>
              <a:t>1</a:t>
            </a:r>
          </a:p>
          <a:p>
            <a:pPr lvl="2"/>
            <a:r>
              <a:rPr lang="en-US" dirty="0"/>
              <a:t>Classic Storage was not addressed during the Azure Deep Dive but is still available as an option citing utility when previous development exists in a “classic” virtual network</a:t>
            </a:r>
          </a:p>
          <a:p>
            <a:endParaRPr lang="en-US" dirty="0"/>
          </a:p>
          <a:p>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Jeff Keir</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6</a:t>
            </a:fld>
            <a:endParaRPr lang="en-US" dirty="0"/>
          </a:p>
        </p:txBody>
      </p:sp>
    </p:spTree>
    <p:extLst>
      <p:ext uri="{BB962C8B-B14F-4D97-AF65-F5344CB8AC3E}">
        <p14:creationId xmlns:p14="http://schemas.microsoft.com/office/powerpoint/2010/main" val="307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Continuous Improvement</a:t>
            </a:r>
          </a:p>
        </p:txBody>
      </p:sp>
      <p:sp>
        <p:nvSpPr>
          <p:cNvPr id="7" name="Content Placeholder 6"/>
          <p:cNvSpPr>
            <a:spLocks noGrp="1"/>
          </p:cNvSpPr>
          <p:nvPr>
            <p:ph idx="1"/>
          </p:nvPr>
        </p:nvSpPr>
        <p:spPr/>
        <p:txBody>
          <a:bodyPr/>
          <a:lstStyle/>
          <a:p>
            <a:r>
              <a:rPr lang="en-US" dirty="0"/>
              <a:t>After 09-June of 2017 </a:t>
            </a:r>
            <a:r>
              <a:rPr lang="en-US" i="1" dirty="0"/>
              <a:t>all</a:t>
            </a:r>
            <a:r>
              <a:rPr lang="en-US" dirty="0"/>
              <a:t> newly-created </a:t>
            </a:r>
            <a:r>
              <a:rPr lang="en-US" u="sng" dirty="0"/>
              <a:t>managed</a:t>
            </a:r>
            <a:r>
              <a:rPr lang="en-US" dirty="0"/>
              <a:t> </a:t>
            </a:r>
            <a:r>
              <a:rPr lang="en-US" u="sng" dirty="0"/>
              <a:t>disks</a:t>
            </a:r>
            <a:r>
              <a:rPr lang="en-US" dirty="0"/>
              <a:t> have encryption enabled by default</a:t>
            </a:r>
            <a:r>
              <a:rPr lang="en-US" sz="1600" baseline="30000" dirty="0">
                <a:solidFill>
                  <a:srgbClr val="FF0000"/>
                </a:solidFill>
              </a:rPr>
              <a:t>2</a:t>
            </a:r>
            <a:r>
              <a:rPr lang="en-US" dirty="0"/>
              <a:t>; this cannot be disabled</a:t>
            </a:r>
          </a:p>
          <a:p>
            <a:pPr marL="0" indent="0">
              <a:buNone/>
            </a:pPr>
            <a:endParaRPr lang="en-US" dirty="0"/>
          </a:p>
          <a:p>
            <a:r>
              <a:rPr lang="en-US" dirty="0"/>
              <a:t>In August of 2017 Microsoft indicated Tables and Queues data would be included in SSE</a:t>
            </a:r>
            <a:r>
              <a:rPr lang="en-US" sz="1600" baseline="30000" dirty="0">
                <a:solidFill>
                  <a:srgbClr val="FF0000"/>
                </a:solidFill>
              </a:rPr>
              <a:t>3</a:t>
            </a:r>
          </a:p>
          <a:p>
            <a:endParaRPr lang="en-US" dirty="0"/>
          </a:p>
          <a:p>
            <a:r>
              <a:rPr lang="en-US" dirty="0"/>
              <a:t>In August of 2017 Microsoft opened a preview</a:t>
            </a:r>
            <a:r>
              <a:rPr lang="en-US" sz="1600" baseline="30000" dirty="0">
                <a:solidFill>
                  <a:srgbClr val="FF0000"/>
                </a:solidFill>
              </a:rPr>
              <a:t>4</a:t>
            </a:r>
            <a:r>
              <a:rPr lang="en-US" dirty="0"/>
              <a:t> utilizing the already available Azure Key Vault to test customer management of their own SSE keys within the automated SSE service</a:t>
            </a:r>
          </a:p>
          <a:p>
            <a:pPr lvl="1"/>
            <a:r>
              <a:rPr lang="en-US" sz="1600" dirty="0"/>
              <a:t>How do I decrypt data encrypted with a key retired out of my rotation?</a:t>
            </a:r>
          </a:p>
          <a:p>
            <a:pPr lvl="2"/>
            <a:r>
              <a:rPr lang="en-US" sz="1400" dirty="0"/>
              <a:t>Good question. Anyone…?</a:t>
            </a:r>
          </a:p>
          <a:p>
            <a:pPr lvl="3"/>
            <a:r>
              <a:rPr lang="en-US" sz="1400" dirty="0"/>
              <a:t>Do I hear crickets?</a:t>
            </a:r>
            <a:endParaRPr lang="en-US" dirty="0"/>
          </a:p>
          <a:p>
            <a:endParaRPr lang="en-US" dirty="0"/>
          </a:p>
          <a:p>
            <a:r>
              <a:rPr lang="en-US" dirty="0"/>
              <a:t>Deploying an entire solution set without SSE requires management of all aspects (policy &amp; artifact creation, development, auditing) by the customer</a:t>
            </a:r>
            <a:r>
              <a:rPr lang="en-US" sz="1600" baseline="30000" dirty="0">
                <a:solidFill>
                  <a:srgbClr val="FF0000"/>
                </a:solidFill>
              </a:rPr>
              <a:t> </a:t>
            </a:r>
            <a:r>
              <a:rPr lang="en-US" dirty="0"/>
              <a:t>- ensuring this works with forced disk encryption is up to the developer to manage, but in theory should be seamless</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Jeff Keir</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7</a:t>
            </a:fld>
            <a:endParaRPr lang="en-US" dirty="0"/>
          </a:p>
        </p:txBody>
      </p:sp>
    </p:spTree>
    <p:extLst>
      <p:ext uri="{BB962C8B-B14F-4D97-AF65-F5344CB8AC3E}">
        <p14:creationId xmlns:p14="http://schemas.microsoft.com/office/powerpoint/2010/main" val="136976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Cost</a:t>
            </a:r>
          </a:p>
        </p:txBody>
      </p:sp>
      <p:sp>
        <p:nvSpPr>
          <p:cNvPr id="7" name="Content Placeholder 6"/>
          <p:cNvSpPr>
            <a:spLocks noGrp="1"/>
          </p:cNvSpPr>
          <p:nvPr>
            <p:ph idx="1"/>
          </p:nvPr>
        </p:nvSpPr>
        <p:spPr/>
        <p:txBody>
          <a:bodyPr/>
          <a:lstStyle/>
          <a:p>
            <a:endParaRPr lang="en-US" dirty="0"/>
          </a:p>
          <a:p>
            <a:endParaRPr lang="en-US" dirty="0"/>
          </a:p>
          <a:p>
            <a:endParaRPr lang="en-US" dirty="0"/>
          </a:p>
          <a:p>
            <a:r>
              <a:rPr lang="en-US" dirty="0"/>
              <a:t>Azure SSE is provided at no additional cost to customers</a:t>
            </a:r>
          </a:p>
          <a:p>
            <a:endParaRPr lang="en-US" dirty="0"/>
          </a:p>
          <a:p>
            <a:r>
              <a:rPr lang="en-US" dirty="0"/>
              <a:t>What about the cost of processing overhead?</a:t>
            </a:r>
          </a:p>
          <a:p>
            <a:pPr lvl="1"/>
            <a:r>
              <a:rPr lang="en-US" sz="1600" dirty="0"/>
              <a:t>Consider using premium disk if SSE overhead is impacting access times</a:t>
            </a:r>
          </a:p>
          <a:p>
            <a:pPr marL="0" indent="0">
              <a:buNone/>
            </a:pPr>
            <a:endParaRPr lang="en-US" dirty="0"/>
          </a:p>
          <a:p>
            <a:endParaRPr lang="en-US" dirty="0"/>
          </a:p>
          <a:p>
            <a:endParaRPr lang="en-US" dirty="0"/>
          </a:p>
          <a:p>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Jeff Keir</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8</a:t>
            </a:fld>
            <a:endParaRPr lang="en-US" dirty="0"/>
          </a:p>
        </p:txBody>
      </p:sp>
    </p:spTree>
    <p:extLst>
      <p:ext uri="{BB962C8B-B14F-4D97-AF65-F5344CB8AC3E}">
        <p14:creationId xmlns:p14="http://schemas.microsoft.com/office/powerpoint/2010/main" val="8324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References</a:t>
            </a:r>
          </a:p>
        </p:txBody>
      </p:sp>
      <p:sp>
        <p:nvSpPr>
          <p:cNvPr id="7" name="Content Placeholder 6"/>
          <p:cNvSpPr>
            <a:spLocks noGrp="1"/>
          </p:cNvSpPr>
          <p:nvPr>
            <p:ph idx="1"/>
          </p:nvPr>
        </p:nvSpPr>
        <p:spPr/>
        <p:txBody>
          <a:bodyPr/>
          <a:lstStyle/>
          <a:p>
            <a:endParaRPr lang="en-US" dirty="0"/>
          </a:p>
          <a:p>
            <a:pPr>
              <a:buFont typeface="+mj-lt"/>
              <a:buAutoNum type="arabicPeriod"/>
            </a:pPr>
            <a:r>
              <a:rPr lang="en-US" dirty="0"/>
              <a:t>Announcing Default Encryption: </a:t>
            </a:r>
            <a:r>
              <a:rPr lang="en-US" dirty="0">
                <a:solidFill>
                  <a:srgbClr val="0070C0"/>
                </a:solidFill>
                <a:hlinkClick r:id="rId2"/>
              </a:rPr>
              <a:t>https://azure.microsoft.com/en-us/blog/announcing-default-encryption-for-azure-blobs-files-table-and-queue-storage/</a:t>
            </a:r>
            <a:r>
              <a:rPr lang="en-US" dirty="0"/>
              <a:t> </a:t>
            </a:r>
          </a:p>
          <a:p>
            <a:pPr>
              <a:buFont typeface="+mj-lt"/>
              <a:buAutoNum type="arabicPeriod"/>
            </a:pPr>
            <a:endParaRPr lang="en-US" dirty="0"/>
          </a:p>
          <a:p>
            <a:pPr>
              <a:buFont typeface="+mj-lt"/>
              <a:buAutoNum type="arabicPeriod"/>
            </a:pPr>
            <a:r>
              <a:rPr lang="en-US" dirty="0"/>
              <a:t>Managed Disk Encryption: </a:t>
            </a:r>
            <a:r>
              <a:rPr lang="en-US" dirty="0">
                <a:hlinkClick r:id="rId3"/>
              </a:rPr>
              <a:t>https://docs.microsoft.com/en-us/azure/virtual-machines/windows/faq-for-disks#managed-disks-and-storage-service-encryption</a:t>
            </a:r>
            <a:r>
              <a:rPr lang="en-US" dirty="0"/>
              <a:t>   </a:t>
            </a:r>
          </a:p>
          <a:p>
            <a:pPr>
              <a:buFont typeface="+mj-lt"/>
              <a:buAutoNum type="arabicPeriod"/>
            </a:pPr>
            <a:endParaRPr lang="en-US" dirty="0"/>
          </a:p>
          <a:p>
            <a:pPr>
              <a:buFont typeface="+mj-lt"/>
              <a:buAutoNum type="arabicPeriod"/>
            </a:pPr>
            <a:r>
              <a:rPr lang="en-US" dirty="0"/>
              <a:t>SSE w/ Customer Keys Preview: </a:t>
            </a:r>
            <a:r>
              <a:rPr lang="en-US" dirty="0">
                <a:hlinkClick r:id="rId4"/>
              </a:rPr>
              <a:t>https://docs.microsoft.com/en-us/azure/storage/common/storage-service-encryption-customer-managed-keys</a:t>
            </a:r>
            <a:endParaRPr lang="en-US" dirty="0"/>
          </a:p>
          <a:p>
            <a:pPr>
              <a:buFont typeface="+mj-lt"/>
              <a:buAutoNum type="arabicPeriod"/>
            </a:pPr>
            <a:endParaRPr lang="en-US" dirty="0"/>
          </a:p>
          <a:p>
            <a:pPr>
              <a:buFont typeface="+mj-lt"/>
              <a:buAutoNum type="arabicPeriod"/>
            </a:pPr>
            <a:r>
              <a:rPr lang="en-US" dirty="0"/>
              <a:t>Secure Key Vault: </a:t>
            </a:r>
            <a:r>
              <a:rPr lang="en-US" dirty="0">
                <a:hlinkClick r:id="rId5"/>
              </a:rPr>
              <a:t>https://docs.microsoft.com/en-us/azure/key-vault/key-vault-secure-your-key-vault</a:t>
            </a:r>
            <a:r>
              <a:rPr lang="en-US" dirty="0"/>
              <a:t> </a:t>
            </a:r>
          </a:p>
          <a:p>
            <a:pPr>
              <a:buFont typeface="+mj-lt"/>
              <a:buAutoNum type="arabicPeriod"/>
            </a:pPr>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Jeff Keir</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9</a:t>
            </a:fld>
            <a:endParaRPr lang="en-US" dirty="0"/>
          </a:p>
        </p:txBody>
      </p:sp>
    </p:spTree>
    <p:extLst>
      <p:ext uri="{BB962C8B-B14F-4D97-AF65-F5344CB8AC3E}">
        <p14:creationId xmlns:p14="http://schemas.microsoft.com/office/powerpoint/2010/main" val="2048880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10112</TotalTime>
  <Words>1021</Words>
  <Application>Microsoft Office PowerPoint</Application>
  <PresentationFormat>On-screen Show (4:3)</PresentationFormat>
  <Paragraphs>145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 Final Project Azure Storage Service Encryption  </vt:lpstr>
      <vt:lpstr>Introduction</vt:lpstr>
      <vt:lpstr>Storage Service Encryption for Data At Rest</vt:lpstr>
      <vt:lpstr>Storage Service Encryption for Data At Rest</vt:lpstr>
      <vt:lpstr>The What and Where of Azure SSE</vt:lpstr>
      <vt:lpstr>The What and Where of Azure SSE</vt:lpstr>
      <vt:lpstr>Continuous Improvement</vt:lpstr>
      <vt:lpstr>Cost</vt:lpstr>
      <vt:lpstr>References</vt:lpstr>
      <vt:lpstr>Practicum</vt:lpstr>
      <vt:lpstr>Project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Jeff Keir</cp:lastModifiedBy>
  <cp:revision>875</cp:revision>
  <cp:lastPrinted>2012-11-30T20:59:45Z</cp:lastPrinted>
  <dcterms:created xsi:type="dcterms:W3CDTF">2006-08-16T00:00:00Z</dcterms:created>
  <dcterms:modified xsi:type="dcterms:W3CDTF">2018-02-11T05:39:58Z</dcterms:modified>
</cp:coreProperties>
</file>