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120" d="100"/>
          <a:sy n="120"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are going to look at brewery count by state. As we can see, Colorado has the most breweries at 47. 558 breweries were included in this analysis, with the top 10 states comprising over 50% of all the breweries. This table can be helpful when deciding on new brewery locations, maybe there are benefits to brewing in one of those top 10 states and there could be a reason why there aren’t more breweries in states like Arizona. All things to think about when planning a new brewery</a:t>
            </a:r>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missing values when looking at the beers included in the dataset. The missing values occur in the ABV and IBU columns and were removed when the relevant columns were to be included in calculations. For example, we will be looking at Median ABV by state, so any beers with a missing value for ABV would not be included for that.</a:t>
            </a:r>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6/26/2021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t>https://www.youtube.com/watch?v=uzc_eJyoHg8</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3693319"/>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Tone it down in Utah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your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you are creating new beers, you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you want to create a more bitter beer, you know to increase the ABV as well from looking at your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502</TotalTime>
  <Words>969</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Logan Miller</cp:lastModifiedBy>
  <cp:revision>33</cp:revision>
  <dcterms:created xsi:type="dcterms:W3CDTF">2021-06-07T19:12:29Z</dcterms:created>
  <dcterms:modified xsi:type="dcterms:W3CDTF">2021-06-26T23:32:28Z</dcterms:modified>
</cp:coreProperties>
</file>