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Reed" userId="fcb1cda2969150a1" providerId="LiveId" clId="{72CF6D7D-40D6-4B9A-A7D6-9D2698FBC7A2}"/>
    <pc:docChg chg="undo custSel addSld delSld modSld">
      <pc:chgData name="Jeffrey Reed" userId="fcb1cda2969150a1" providerId="LiveId" clId="{72CF6D7D-40D6-4B9A-A7D6-9D2698FBC7A2}" dt="2021-06-12T19:37:38.151" v="868" actId="6549"/>
      <pc:docMkLst>
        <pc:docMk/>
      </pc:docMkLst>
      <pc:sldChg chg="modSp mod">
        <pc:chgData name="Jeffrey Reed" userId="fcb1cda2969150a1" providerId="LiveId" clId="{72CF6D7D-40D6-4B9A-A7D6-9D2698FBC7A2}" dt="2021-06-10T00:09:14.094" v="105" actId="255"/>
        <pc:sldMkLst>
          <pc:docMk/>
          <pc:sldMk cId="720928810" sldId="256"/>
        </pc:sldMkLst>
        <pc:spChg chg="mod">
          <ac:chgData name="Jeffrey Reed" userId="fcb1cda2969150a1" providerId="LiveId" clId="{72CF6D7D-40D6-4B9A-A7D6-9D2698FBC7A2}" dt="2021-06-10T00:08:45.342" v="66" actId="20577"/>
          <ac:spMkLst>
            <pc:docMk/>
            <pc:sldMk cId="720928810" sldId="256"/>
            <ac:spMk id="2" creationId="{00000000-0000-0000-0000-000000000000}"/>
          </ac:spMkLst>
        </pc:spChg>
        <pc:spChg chg="mod">
          <ac:chgData name="Jeffrey Reed" userId="fcb1cda2969150a1" providerId="LiveId" clId="{72CF6D7D-40D6-4B9A-A7D6-9D2698FBC7A2}" dt="2021-06-10T00:09:14.094" v="105" actId="255"/>
          <ac:spMkLst>
            <pc:docMk/>
            <pc:sldMk cId="720928810" sldId="256"/>
            <ac:spMk id="3" creationId="{00000000-0000-0000-0000-000000000000}"/>
          </ac:spMkLst>
        </pc:spChg>
      </pc:sldChg>
      <pc:sldChg chg="addSp delSp modSp mod">
        <pc:chgData name="Jeffrey Reed" userId="fcb1cda2969150a1" providerId="LiveId" clId="{72CF6D7D-40D6-4B9A-A7D6-9D2698FBC7A2}" dt="2021-06-12T19:34:29.322" v="723" actId="14100"/>
        <pc:sldMkLst>
          <pc:docMk/>
          <pc:sldMk cId="2059971362" sldId="257"/>
        </pc:sldMkLst>
        <pc:spChg chg="mod">
          <ac:chgData name="Jeffrey Reed" userId="fcb1cda2969150a1" providerId="LiveId" clId="{72CF6D7D-40D6-4B9A-A7D6-9D2698FBC7A2}" dt="2021-06-12T19:32:36.865" v="681" actId="20577"/>
          <ac:spMkLst>
            <pc:docMk/>
            <pc:sldMk cId="2059971362" sldId="257"/>
            <ac:spMk id="2" creationId="{00000000-0000-0000-0000-000000000000}"/>
          </ac:spMkLst>
        </pc:spChg>
        <pc:spChg chg="del">
          <ac:chgData name="Jeffrey Reed" userId="fcb1cda2969150a1" providerId="LiveId" clId="{72CF6D7D-40D6-4B9A-A7D6-9D2698FBC7A2}" dt="2021-06-12T19:31:28.862" v="610" actId="22"/>
          <ac:spMkLst>
            <pc:docMk/>
            <pc:sldMk cId="2059971362" sldId="257"/>
            <ac:spMk id="3" creationId="{00000000-0000-0000-0000-000000000000}"/>
          </ac:spMkLst>
        </pc:spChg>
        <pc:picChg chg="add mod ord">
          <ac:chgData name="Jeffrey Reed" userId="fcb1cda2969150a1" providerId="LiveId" clId="{72CF6D7D-40D6-4B9A-A7D6-9D2698FBC7A2}" dt="2021-06-12T19:34:29.322" v="723" actId="14100"/>
          <ac:picMkLst>
            <pc:docMk/>
            <pc:sldMk cId="2059971362" sldId="257"/>
            <ac:picMk id="5" creationId="{75A89B1B-F0EC-4FC6-A317-A40DCC8C59B5}"/>
          </ac:picMkLst>
        </pc:picChg>
      </pc:sldChg>
      <pc:sldChg chg="modSp mod">
        <pc:chgData name="Jeffrey Reed" userId="fcb1cda2969150a1" providerId="LiveId" clId="{72CF6D7D-40D6-4B9A-A7D6-9D2698FBC7A2}" dt="2021-06-07T20:16:56.583" v="8" actId="14100"/>
        <pc:sldMkLst>
          <pc:docMk/>
          <pc:sldMk cId="2431684349" sldId="258"/>
        </pc:sldMkLst>
        <pc:spChg chg="mod">
          <ac:chgData name="Jeffrey Reed" userId="fcb1cda2969150a1" providerId="LiveId" clId="{72CF6D7D-40D6-4B9A-A7D6-9D2698FBC7A2}" dt="2021-06-07T20:16:56.583" v="8" actId="14100"/>
          <ac:spMkLst>
            <pc:docMk/>
            <pc:sldMk cId="2431684349" sldId="258"/>
            <ac:spMk id="8" creationId="{DF1A2F41-4522-46D2-9E51-F1F2B57ADD57}"/>
          </ac:spMkLst>
        </pc:spChg>
      </pc:sldChg>
      <pc:sldChg chg="del">
        <pc:chgData name="Jeffrey Reed" userId="fcb1cda2969150a1" providerId="LiveId" clId="{72CF6D7D-40D6-4B9A-A7D6-9D2698FBC7A2}" dt="2021-06-12T19:28:02.467" v="570" actId="47"/>
        <pc:sldMkLst>
          <pc:docMk/>
          <pc:sldMk cId="961183414" sldId="259"/>
        </pc:sldMkLst>
      </pc:sldChg>
      <pc:sldChg chg="del">
        <pc:chgData name="Jeffrey Reed" userId="fcb1cda2969150a1" providerId="LiveId" clId="{72CF6D7D-40D6-4B9A-A7D6-9D2698FBC7A2}" dt="2021-06-12T19:28:03.368" v="571" actId="47"/>
        <pc:sldMkLst>
          <pc:docMk/>
          <pc:sldMk cId="1261448384" sldId="260"/>
        </pc:sldMkLst>
      </pc:sldChg>
      <pc:sldChg chg="delSp modSp add mod">
        <pc:chgData name="Jeffrey Reed" userId="fcb1cda2969150a1" providerId="LiveId" clId="{72CF6D7D-40D6-4B9A-A7D6-9D2698FBC7A2}" dt="2021-06-12T19:37:03.689" v="867" actId="20577"/>
        <pc:sldMkLst>
          <pc:docMk/>
          <pc:sldMk cId="3119265288" sldId="261"/>
        </pc:sldMkLst>
        <pc:spChg chg="mod">
          <ac:chgData name="Jeffrey Reed" userId="fcb1cda2969150a1" providerId="LiveId" clId="{72CF6D7D-40D6-4B9A-A7D6-9D2698FBC7A2}" dt="2021-06-12T19:19:59.247" v="137" actId="20577"/>
          <ac:spMkLst>
            <pc:docMk/>
            <pc:sldMk cId="3119265288" sldId="261"/>
            <ac:spMk id="2" creationId="{00000000-0000-0000-0000-000000000000}"/>
          </ac:spMkLst>
        </pc:spChg>
        <pc:spChg chg="mod">
          <ac:chgData name="Jeffrey Reed" userId="fcb1cda2969150a1" providerId="LiveId" clId="{72CF6D7D-40D6-4B9A-A7D6-9D2698FBC7A2}" dt="2021-06-12T19:37:03.689" v="867" actId="20577"/>
          <ac:spMkLst>
            <pc:docMk/>
            <pc:sldMk cId="3119265288" sldId="261"/>
            <ac:spMk id="8" creationId="{DF1A2F41-4522-46D2-9E51-F1F2B57ADD57}"/>
          </ac:spMkLst>
        </pc:spChg>
        <pc:picChg chg="del">
          <ac:chgData name="Jeffrey Reed" userId="fcb1cda2969150a1" providerId="LiveId" clId="{72CF6D7D-40D6-4B9A-A7D6-9D2698FBC7A2}" dt="2021-06-12T19:20:03.825" v="138" actId="478"/>
          <ac:picMkLst>
            <pc:docMk/>
            <pc:sldMk cId="3119265288" sldId="261"/>
            <ac:picMk id="6" creationId="{CB29E262-77B0-4B8F-AB79-052077B6450A}"/>
          </ac:picMkLst>
        </pc:picChg>
        <pc:picChg chg="del">
          <ac:chgData name="Jeffrey Reed" userId="fcb1cda2969150a1" providerId="LiveId" clId="{72CF6D7D-40D6-4B9A-A7D6-9D2698FBC7A2}" dt="2021-06-12T19:20:06.550" v="139" actId="478"/>
          <ac:picMkLst>
            <pc:docMk/>
            <pc:sldMk cId="3119265288" sldId="261"/>
            <ac:picMk id="7" creationId="{A7D8B69B-C874-4ACF-85BF-AACDABE5B7A2}"/>
          </ac:picMkLst>
        </pc:picChg>
      </pc:sldChg>
      <pc:sldChg chg="modSp add mod">
        <pc:chgData name="Jeffrey Reed" userId="fcb1cda2969150a1" providerId="LiveId" clId="{72CF6D7D-40D6-4B9A-A7D6-9D2698FBC7A2}" dt="2021-06-12T19:37:38.151" v="868" actId="6549"/>
        <pc:sldMkLst>
          <pc:docMk/>
          <pc:sldMk cId="2208917884" sldId="262"/>
        </pc:sldMkLst>
        <pc:spChg chg="mod">
          <ac:chgData name="Jeffrey Reed" userId="fcb1cda2969150a1" providerId="LiveId" clId="{72CF6D7D-40D6-4B9A-A7D6-9D2698FBC7A2}" dt="2021-06-12T19:37:38.151" v="868" actId="6549"/>
          <ac:spMkLst>
            <pc:docMk/>
            <pc:sldMk cId="2208917884" sldId="262"/>
            <ac:spMk id="2" creationId="{00000000-0000-0000-0000-000000000000}"/>
          </ac:spMkLst>
        </pc:spChg>
      </pc:sldChg>
      <pc:sldChg chg="addSp delSp modSp add mod">
        <pc:chgData name="Jeffrey Reed" userId="fcb1cda2969150a1" providerId="LiveId" clId="{72CF6D7D-40D6-4B9A-A7D6-9D2698FBC7A2}" dt="2021-06-12T19:34:59.656" v="734" actId="255"/>
        <pc:sldMkLst>
          <pc:docMk/>
          <pc:sldMk cId="1832703892" sldId="263"/>
        </pc:sldMkLst>
        <pc:spChg chg="mod">
          <ac:chgData name="Jeffrey Reed" userId="fcb1cda2969150a1" providerId="LiveId" clId="{72CF6D7D-40D6-4B9A-A7D6-9D2698FBC7A2}" dt="2021-06-12T19:34:59.656" v="734" actId="255"/>
          <ac:spMkLst>
            <pc:docMk/>
            <pc:sldMk cId="1832703892" sldId="263"/>
            <ac:spMk id="2" creationId="{00000000-0000-0000-0000-000000000000}"/>
          </ac:spMkLst>
        </pc:spChg>
        <pc:spChg chg="add del mod">
          <ac:chgData name="Jeffrey Reed" userId="fcb1cda2969150a1" providerId="LiveId" clId="{72CF6D7D-40D6-4B9A-A7D6-9D2698FBC7A2}" dt="2021-06-12T19:33:59.379" v="715" actId="478"/>
          <ac:spMkLst>
            <pc:docMk/>
            <pc:sldMk cId="1832703892" sldId="263"/>
            <ac:spMk id="4" creationId="{C5D4951D-FFD9-4EDE-B610-9BF8B3FFAB93}"/>
          </ac:spMkLst>
        </pc:spChg>
        <pc:picChg chg="del">
          <ac:chgData name="Jeffrey Reed" userId="fcb1cda2969150a1" providerId="LiveId" clId="{72CF6D7D-40D6-4B9A-A7D6-9D2698FBC7A2}" dt="2021-06-12T19:32:49.618" v="683" actId="478"/>
          <ac:picMkLst>
            <pc:docMk/>
            <pc:sldMk cId="1832703892" sldId="263"/>
            <ac:picMk id="5" creationId="{75A89B1B-F0EC-4FC6-A317-A40DCC8C59B5}"/>
          </ac:picMkLst>
        </pc:picChg>
        <pc:picChg chg="add mod">
          <ac:chgData name="Jeffrey Reed" userId="fcb1cda2969150a1" providerId="LiveId" clId="{72CF6D7D-40D6-4B9A-A7D6-9D2698FBC7A2}" dt="2021-06-12T19:34:02.071" v="716" actId="1076"/>
          <ac:picMkLst>
            <pc:docMk/>
            <pc:sldMk cId="1832703892" sldId="263"/>
            <ac:picMk id="7" creationId="{5F79DE46-13BD-492F-AFF9-57244368D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Budweiser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Reed &amp; Miller Consulting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E262-77B0-4B8F-AB79-052077B6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65" y="1573731"/>
            <a:ext cx="2614462" cy="4535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8B69B-C874-4ACF-85BF-AACDABE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80" y="1573731"/>
            <a:ext cx="2511432" cy="453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A2F41-4522-46D2-9E51-F1F2B57ADD57}"/>
              </a:ext>
            </a:extLst>
          </p:cNvPr>
          <p:cNvSpPr txBox="1"/>
          <p:nvPr/>
        </p:nvSpPr>
        <p:spPr>
          <a:xfrm>
            <a:off x="657726" y="1676400"/>
            <a:ext cx="32806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breweries counted = 558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10 = ~51%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5 = ~31%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8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Missing Data / NA’s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A2F41-4522-46D2-9E51-F1F2B57ADD57}"/>
              </a:ext>
            </a:extLst>
          </p:cNvPr>
          <p:cNvSpPr txBox="1"/>
          <p:nvPr/>
        </p:nvSpPr>
        <p:spPr>
          <a:xfrm>
            <a:off x="657726" y="1676400"/>
            <a:ext cx="92142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2 of 10 categories evidenced missing data / NA’s.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Alcohol by volume of the beer (ABV) = </a:t>
            </a:r>
            <a:r>
              <a:rPr lang="en-US" sz="2400" u="sng" dirty="0"/>
              <a:t>62 missing values (3% of total)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International Bitterness Units of the beer (IBU) = </a:t>
            </a:r>
            <a:r>
              <a:rPr lang="en-US" sz="2400" u="sng" dirty="0"/>
              <a:t>1005 missing values (42% of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be done with this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now we will keep them in the analysis but: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May need to be filtered out later to avoid misleading results.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May be removed if we can determine whether the data is missing at random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Alcohol By Volume (ABV)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89B1B-F0EC-4FC6-A317-A40DCC8C5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443" y="1438183"/>
            <a:ext cx="8088942" cy="4835557"/>
          </a:xfr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Median International Bitterness Units (IBU)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9DE46-13BD-492F-AFF9-57244368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89" y="1484242"/>
            <a:ext cx="8431659" cy="47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0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1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97</TotalTime>
  <Words>152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Office Theme</vt:lpstr>
      <vt:lpstr>Budweiser Data Analysis Project</vt:lpstr>
      <vt:lpstr>Brewery Count By State</vt:lpstr>
      <vt:lpstr>Addressing Missing Data / NA’s</vt:lpstr>
      <vt:lpstr>Median Alcohol By Volume (ABV) </vt:lpstr>
      <vt:lpstr>Median International Bitterness Units (IBU)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Reed</dc:creator>
  <cp:lastModifiedBy>Jeffrey Reed</cp:lastModifiedBy>
  <cp:revision>5</cp:revision>
  <dcterms:created xsi:type="dcterms:W3CDTF">2021-06-07T19:12:29Z</dcterms:created>
  <dcterms:modified xsi:type="dcterms:W3CDTF">2021-06-12T19:39:10Z</dcterms:modified>
</cp:coreProperties>
</file>