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Reed" userId="fcb1cda2969150a1" providerId="LiveId" clId="{72CF6D7D-40D6-4B9A-A7D6-9D2698FBC7A2}"/>
    <pc:docChg chg="modSld">
      <pc:chgData name="Jeffrey Reed" userId="fcb1cda2969150a1" providerId="LiveId" clId="{72CF6D7D-40D6-4B9A-A7D6-9D2698FBC7A2}" dt="2021-06-10T00:09:14.094" v="105" actId="255"/>
      <pc:docMkLst>
        <pc:docMk/>
      </pc:docMkLst>
      <pc:sldChg chg="modSp mod">
        <pc:chgData name="Jeffrey Reed" userId="fcb1cda2969150a1" providerId="LiveId" clId="{72CF6D7D-40D6-4B9A-A7D6-9D2698FBC7A2}" dt="2021-06-10T00:09:14.094" v="105" actId="255"/>
        <pc:sldMkLst>
          <pc:docMk/>
          <pc:sldMk cId="720928810" sldId="256"/>
        </pc:sldMkLst>
        <pc:spChg chg="mod">
          <ac:chgData name="Jeffrey Reed" userId="fcb1cda2969150a1" providerId="LiveId" clId="{72CF6D7D-40D6-4B9A-A7D6-9D2698FBC7A2}" dt="2021-06-10T00:08:45.342" v="66" actId="20577"/>
          <ac:spMkLst>
            <pc:docMk/>
            <pc:sldMk cId="720928810" sldId="256"/>
            <ac:spMk id="2" creationId="{00000000-0000-0000-0000-000000000000}"/>
          </ac:spMkLst>
        </pc:spChg>
        <pc:spChg chg="mod">
          <ac:chgData name="Jeffrey Reed" userId="fcb1cda2969150a1" providerId="LiveId" clId="{72CF6D7D-40D6-4B9A-A7D6-9D2698FBC7A2}" dt="2021-06-10T00:09:14.094" v="105" actId="255"/>
          <ac:spMkLst>
            <pc:docMk/>
            <pc:sldMk cId="720928810" sldId="256"/>
            <ac:spMk id="3" creationId="{00000000-0000-0000-0000-000000000000}"/>
          </ac:spMkLst>
        </pc:spChg>
      </pc:sldChg>
      <pc:sldChg chg="modSp mod">
        <pc:chgData name="Jeffrey Reed" userId="fcb1cda2969150a1" providerId="LiveId" clId="{72CF6D7D-40D6-4B9A-A7D6-9D2698FBC7A2}" dt="2021-06-07T20:16:56.583" v="8" actId="14100"/>
        <pc:sldMkLst>
          <pc:docMk/>
          <pc:sldMk cId="2431684349" sldId="258"/>
        </pc:sldMkLst>
        <pc:spChg chg="mod">
          <ac:chgData name="Jeffrey Reed" userId="fcb1cda2969150a1" providerId="LiveId" clId="{72CF6D7D-40D6-4B9A-A7D6-9D2698FBC7A2}" dt="2021-06-07T20:16:56.583" v="8" actId="14100"/>
          <ac:spMkLst>
            <pc:docMk/>
            <pc:sldMk cId="2431684349" sldId="258"/>
            <ac:spMk id="8" creationId="{DF1A2F41-4522-46D2-9E51-F1F2B57ADD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Budweiser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Reed &amp; Miller Consulting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By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9E262-77B0-4B8F-AB79-052077B6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65" y="1573731"/>
            <a:ext cx="2614462" cy="4535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8B69B-C874-4ACF-85BF-AACDABE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80" y="1573731"/>
            <a:ext cx="2511432" cy="4530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A2F41-4522-46D2-9E51-F1F2B57ADD57}"/>
              </a:ext>
            </a:extLst>
          </p:cNvPr>
          <p:cNvSpPr txBox="1"/>
          <p:nvPr/>
        </p:nvSpPr>
        <p:spPr>
          <a:xfrm>
            <a:off x="657726" y="1676400"/>
            <a:ext cx="32806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breweries counted = 558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10 = ~51% of total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5 = ~31% of total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8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4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65</TotalTime>
  <Words>37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Office Theme</vt:lpstr>
      <vt:lpstr>Budweiser Data Analysis Project</vt:lpstr>
      <vt:lpstr>Brewery Count By State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Reed</dc:creator>
  <cp:lastModifiedBy>Jeffrey Reed</cp:lastModifiedBy>
  <cp:revision>3</cp:revision>
  <dcterms:created xsi:type="dcterms:W3CDTF">2021-06-07T19:12:29Z</dcterms:created>
  <dcterms:modified xsi:type="dcterms:W3CDTF">2021-06-10T00:09:30Z</dcterms:modified>
</cp:coreProperties>
</file>