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07AC-8FA3-8AB3-BF81-CBF37FEB1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E32DA-86B9-828C-7BEA-D4E11F64D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E1AA8-8C08-A964-8607-8DB0E039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871-14E2-4747-B56A-8B2923C3CAB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2DBB9-9156-10F7-3A2D-65E2877C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2791A-F565-561A-AEB1-84C9DA98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8D8-DC20-4436-8EF3-E3ACB3B4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6029-D33F-F963-F92B-CAF51546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FD9DC-082C-0505-C1AD-B7FC29CC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8439-EE8E-9282-79FB-E1CD91C7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871-14E2-4747-B56A-8B2923C3CAB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C294-5EA9-099A-585F-3D861BA6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8F364-41B7-D501-D587-AB417488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8D8-DC20-4436-8EF3-E3ACB3B4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8498A-4696-6648-A542-C0110023D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DDEB2-020D-3957-560A-393A22D3B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417B8-39F1-EFDA-8B25-82FC45C3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871-14E2-4747-B56A-8B2923C3CAB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63857-1119-40CF-E9B9-EB87F967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2C64-FDEF-6B9C-EB9C-7A119135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8D8-DC20-4436-8EF3-E3ACB3B4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1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E0B6-8466-99A7-8CF8-74AC8377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97BC-07DF-F754-7747-0D2E5982B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9E03-5132-76E0-C980-A2E937B5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871-14E2-4747-B56A-8B2923C3CAB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8CF4F-67F8-95E3-6DC5-64C5E9D1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503CE-D7C9-3824-EA58-981FD8A6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8D8-DC20-4436-8EF3-E3ACB3B4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1DEA-937E-DDC5-898B-25DDFB41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BA76F-6AF6-7FCD-D772-E55FAEF0C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78BB3-4EB6-734A-7847-29076123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871-14E2-4747-B56A-8B2923C3CAB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15C4D-E448-8736-E585-0BB40CFA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9B8C2-FB68-CE29-9A0C-0CED9813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8D8-DC20-4436-8EF3-E3ACB3B4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7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1014-29C1-6C9B-A50D-FF5CA263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BD4A-3CC1-513B-DE5E-3DDA308B8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05858-48CF-AA02-E483-9B3B79130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A381D-B3E4-CBEE-0CA4-52B3284E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871-14E2-4747-B56A-8B2923C3CAB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907B2-D06D-2CE8-1330-BD7D11D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E69CA-6623-83EC-2CE9-65C9BF81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8D8-DC20-4436-8EF3-E3ACB3B4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2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DE94-80C9-B379-8B80-C69F55E8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09920-3102-4E1F-5B17-D6401F30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F24A0-C9ED-98AA-8147-26B665EE4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8A426-6024-C887-DC16-FC27DEB70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5D094-C0F8-9460-30C8-1379149A6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8EEAE-4A13-6F1F-4DF7-1BD8ED48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871-14E2-4747-B56A-8B2923C3CAB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AB665-82DB-1216-4922-6A59C6B7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B1D63-B054-72B8-F408-DA68C45A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8D8-DC20-4436-8EF3-E3ACB3B4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6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9F06-FBBE-D0C1-A45D-8C6B5D44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ADD79-8456-DFFC-A205-CC1C0513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871-14E2-4747-B56A-8B2923C3CAB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2C605-6EE8-7CC8-3D01-F906AB93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DE36E-21B8-2CE7-2628-91A0E838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8D8-DC20-4436-8EF3-E3ACB3B4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3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564CC-DBCB-04B9-32AA-99E758DE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871-14E2-4747-B56A-8B2923C3CAB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6A6A4-6FBA-F17E-B34D-DC677F3A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DA4E-3A33-457C-4FB5-03FB8F59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8D8-DC20-4436-8EF3-E3ACB3B4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7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E53-9F02-4383-AC6B-972988FC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ED25-1609-380D-8F23-54927538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26E18-0612-BE12-0D5E-CF6CCBBEF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FCD99-FBE7-B0A8-07D4-F9AF84F0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871-14E2-4747-B56A-8B2923C3CAB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5F5A-FB6A-3170-3E62-88041544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42907-D782-B03E-AB38-61FA3379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8D8-DC20-4436-8EF3-E3ACB3B4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1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4849-8DD3-7B68-7B6E-B1C2A3BE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4A7DA-428E-8F96-5222-2D5F9343C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6BBC9-E297-3C8C-743D-934FA3090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46802-D792-A0E8-6551-A1EA5AB0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871-14E2-4747-B56A-8B2923C3CAB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52674-8FC1-5669-EE19-E10E616F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D30A2-71DC-4717-094F-2A6D502C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08D8-DC20-4436-8EF3-E3ACB3B4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1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7115C-30F2-1F2A-9B12-26F143B2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10AF0-6873-6EEA-2AA9-294CF9613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D5250-B1AB-087C-FDB7-BFEAF331A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103871-14E2-4747-B56A-8B2923C3CAB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484E-0299-DAFC-F094-0047055BA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363F-1C61-8B60-0461-15C039113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108D8-DC20-4436-8EF3-E3ACB3B4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blue background&#10;&#10;AI-generated content may be incorrect.">
            <a:extLst>
              <a:ext uri="{FF2B5EF4-FFF2-40B4-BE49-F238E27FC236}">
                <a16:creationId xmlns:a16="http://schemas.microsoft.com/office/drawing/2014/main" id="{97CA3E4A-6869-5422-3159-AF8990A93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99" y="557904"/>
            <a:ext cx="3616276" cy="2184451"/>
          </a:xfrm>
          <a:prstGeom prst="rect">
            <a:avLst/>
          </a:prstGeom>
        </p:spPr>
      </p:pic>
      <p:pic>
        <p:nvPicPr>
          <p:cNvPr id="7" name="Picture 6" descr="A colorful spots on a black background&#10;&#10;AI-generated content may be incorrect.">
            <a:extLst>
              <a:ext uri="{FF2B5EF4-FFF2-40B4-BE49-F238E27FC236}">
                <a16:creationId xmlns:a16="http://schemas.microsoft.com/office/drawing/2014/main" id="{63293573-263D-766B-F633-47DA4E671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99" y="3023420"/>
            <a:ext cx="3616278" cy="2184452"/>
          </a:xfrm>
          <a:prstGeom prst="rect">
            <a:avLst/>
          </a:prstGeom>
        </p:spPr>
      </p:pic>
      <p:pic>
        <p:nvPicPr>
          <p:cNvPr id="9" name="Picture 8" descr="A colorful spots on a black background&#10;&#10;AI-generated content may be incorrect.">
            <a:extLst>
              <a:ext uri="{FF2B5EF4-FFF2-40B4-BE49-F238E27FC236}">
                <a16:creationId xmlns:a16="http://schemas.microsoft.com/office/drawing/2014/main" id="{9952FDE2-8F73-2293-0DC5-1562CCA73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12" y="557904"/>
            <a:ext cx="3616278" cy="21844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53CFF2-A4B5-D47D-FB7F-A10679578A71}"/>
              </a:ext>
            </a:extLst>
          </p:cNvPr>
          <p:cNvCxnSpPr>
            <a:cxnSpLocks/>
          </p:cNvCxnSpPr>
          <p:nvPr/>
        </p:nvCxnSpPr>
        <p:spPr>
          <a:xfrm>
            <a:off x="4208551" y="2661119"/>
            <a:ext cx="70397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503B5C-D1EF-ECB0-C71C-8097B7BBFAA4}"/>
              </a:ext>
            </a:extLst>
          </p:cNvPr>
          <p:cNvCxnSpPr>
            <a:cxnSpLocks/>
          </p:cNvCxnSpPr>
          <p:nvPr/>
        </p:nvCxnSpPr>
        <p:spPr>
          <a:xfrm>
            <a:off x="8107041" y="2655705"/>
            <a:ext cx="70397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591ABC-A0A9-EF86-660B-FA06037614DB}"/>
              </a:ext>
            </a:extLst>
          </p:cNvPr>
          <p:cNvCxnSpPr>
            <a:cxnSpLocks/>
          </p:cNvCxnSpPr>
          <p:nvPr/>
        </p:nvCxnSpPr>
        <p:spPr>
          <a:xfrm>
            <a:off x="4208551" y="5132937"/>
            <a:ext cx="70397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3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A9C24D6-A413-7652-E9A0-320D6B51A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1267079"/>
            <a:ext cx="9144019" cy="3950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34F0F8-336C-57B2-415E-91CD689DF1CD}"/>
              </a:ext>
            </a:extLst>
          </p:cNvPr>
          <p:cNvSpPr txBox="1"/>
          <p:nvPr/>
        </p:nvSpPr>
        <p:spPr>
          <a:xfrm>
            <a:off x="2517058" y="5217295"/>
            <a:ext cx="860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workflow for cell counting and NSI analysis (bar = 100 µm).</a:t>
            </a:r>
          </a:p>
        </p:txBody>
      </p:sp>
    </p:spTree>
    <p:extLst>
      <p:ext uri="{BB962C8B-B14F-4D97-AF65-F5344CB8AC3E}">
        <p14:creationId xmlns:p14="http://schemas.microsoft.com/office/powerpoint/2010/main" val="317453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Ock, Jeffrey</dc:creator>
  <cp:lastModifiedBy>Ock, Jeffrey</cp:lastModifiedBy>
  <cp:revision>2</cp:revision>
  <dcterms:created xsi:type="dcterms:W3CDTF">2025-06-11T23:46:26Z</dcterms:created>
  <dcterms:modified xsi:type="dcterms:W3CDTF">2025-06-12T01:00:54Z</dcterms:modified>
</cp:coreProperties>
</file>