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Montserrat SemiBold"/>
      <p:regular r:id="rId25"/>
      <p:bold r:id="rId26"/>
      <p:italic r:id="rId27"/>
      <p:boldItalic r:id="rId28"/>
    </p:embeddedFont>
    <p:embeddedFont>
      <p:font typeface="Montserrat"/>
      <p:regular r:id="rId29"/>
      <p:bold r:id="rId30"/>
      <p:italic r:id="rId31"/>
      <p:boldItalic r:id="rId32"/>
    </p:embeddedFont>
    <p:embeddedFont>
      <p:font typeface="Montserrat Medium"/>
      <p:regular r:id="rId33"/>
      <p:bold r:id="rId34"/>
      <p:italic r:id="rId35"/>
      <p:boldItalic r:id="rId36"/>
    </p:embeddedFont>
    <p:embeddedFont>
      <p:font typeface="Open Sans ExtraBold"/>
      <p:bold r:id="rId37"/>
      <p:boldItalic r:id="rId38"/>
    </p:embeddedFont>
    <p:embeddedFont>
      <p:font typeface="Montserrat ExtraBold"/>
      <p:bold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http://customooxmlschemas.google.com/">
      <go:slidesCustomData xmlns:go="http://customooxmlschemas.google.com/" r:id="rId41" roundtripDataSignature="AMtx7mgqpa1jUA5ojUNTyeVk+qgLSoA/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3F9DAD1-12A1-4B6C-A734-FEF0E2A08F59}">
  <a:tblStyle styleId="{23F9DAD1-12A1-4B6C-A734-FEF0E2A08F5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ExtraBold-boldItalic.fntdata"/><Relationship Id="rId20" Type="http://schemas.openxmlformats.org/officeDocument/2006/relationships/slide" Target="slides/slide14.xml"/><Relationship Id="rId41" Type="http://customschemas.google.com/relationships/presentationmetadata" Target="meta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SemiBold-bold.fntdata"/><Relationship Id="rId25" Type="http://schemas.openxmlformats.org/officeDocument/2006/relationships/font" Target="fonts/MontserratSemiBold-regular.fntdata"/><Relationship Id="rId28" Type="http://schemas.openxmlformats.org/officeDocument/2006/relationships/font" Target="fonts/MontserratSemiBold-boldItalic.fntdata"/><Relationship Id="rId27" Type="http://schemas.openxmlformats.org/officeDocument/2006/relationships/font" Target="fonts/MontserratSemiBold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5.xml"/><Relationship Id="rId33" Type="http://schemas.openxmlformats.org/officeDocument/2006/relationships/font" Target="fonts/MontserratMedium-regular.fntdata"/><Relationship Id="rId10" Type="http://schemas.openxmlformats.org/officeDocument/2006/relationships/slide" Target="slides/slide4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7.xml"/><Relationship Id="rId35" Type="http://schemas.openxmlformats.org/officeDocument/2006/relationships/font" Target="fonts/MontserratMedium-italic.fntdata"/><Relationship Id="rId12" Type="http://schemas.openxmlformats.org/officeDocument/2006/relationships/slide" Target="slides/slide6.xml"/><Relationship Id="rId34" Type="http://schemas.openxmlformats.org/officeDocument/2006/relationships/font" Target="fonts/MontserratMedium-bold.fntdata"/><Relationship Id="rId15" Type="http://schemas.openxmlformats.org/officeDocument/2006/relationships/slide" Target="slides/slide9.xml"/><Relationship Id="rId37" Type="http://schemas.openxmlformats.org/officeDocument/2006/relationships/font" Target="fonts/OpenSansExtraBold-bold.fntdata"/><Relationship Id="rId14" Type="http://schemas.openxmlformats.org/officeDocument/2006/relationships/slide" Target="slides/slide8.xml"/><Relationship Id="rId36" Type="http://schemas.openxmlformats.org/officeDocument/2006/relationships/font" Target="fonts/MontserratMedium-boldItalic.fntdata"/><Relationship Id="rId17" Type="http://schemas.openxmlformats.org/officeDocument/2006/relationships/slide" Target="slides/slide11.xml"/><Relationship Id="rId39" Type="http://schemas.openxmlformats.org/officeDocument/2006/relationships/font" Target="fonts/MontserratExtraBold-bold.fntdata"/><Relationship Id="rId16" Type="http://schemas.openxmlformats.org/officeDocument/2006/relationships/slide" Target="slides/slide10.xml"/><Relationship Id="rId38" Type="http://schemas.openxmlformats.org/officeDocument/2006/relationships/font" Target="fonts/OpenSansExtraBold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4374ee3c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" name="Google Shape;52;g24374ee3c3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7" name="Google Shape;227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1" name="Google Shape;241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5" name="Google Shape;255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9" name="Google Shape;269;p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3" name="Google Shape;283;p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1" name="Google Shape;301;p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6" name="Google Shape;336;p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2" name="Google Shape;352;p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3" name="Google Shape;373;p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1" name="Google Shape;191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3" name="Google Shape;213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4.png"/><Relationship Id="rId4" Type="http://schemas.openxmlformats.org/officeDocument/2006/relationships/image" Target="../media/image1.png"/><Relationship Id="rId9" Type="http://schemas.openxmlformats.org/officeDocument/2006/relationships/image" Target="../media/image3.png"/><Relationship Id="rId5" Type="http://schemas.openxmlformats.org/officeDocument/2006/relationships/image" Target="../media/image14.png"/><Relationship Id="rId6" Type="http://schemas.openxmlformats.org/officeDocument/2006/relationships/image" Target="../media/image7.png"/><Relationship Id="rId7" Type="http://schemas.openxmlformats.org/officeDocument/2006/relationships/image" Target="../media/image4.png"/><Relationship Id="rId8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10" Type="http://schemas.openxmlformats.org/officeDocument/2006/relationships/image" Target="../media/image17.jpg"/><Relationship Id="rId9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29.png"/><Relationship Id="rId6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9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21.png"/><Relationship Id="rId6" Type="http://schemas.openxmlformats.org/officeDocument/2006/relationships/image" Target="../media/image3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g24374ee3c34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577764"/>
            <a:ext cx="3965506" cy="3851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g24374ee3c34_0_0"/>
          <p:cNvSpPr txBox="1"/>
          <p:nvPr/>
        </p:nvSpPr>
        <p:spPr>
          <a:xfrm>
            <a:off x="514350" y="684100"/>
            <a:ext cx="4437900" cy="26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55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 dia de Imersão </a:t>
            </a:r>
            <a:endParaRPr b="0" i="0" sz="5500" u="none" cap="none" strike="noStrike">
              <a:solidFill>
                <a:srgbClr val="52C7E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89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55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em Go❤️</a:t>
            </a:r>
            <a:endParaRPr b="0" i="0" sz="5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g24374ee3c34_0_0"/>
          <p:cNvGrpSpPr/>
          <p:nvPr/>
        </p:nvGrpSpPr>
        <p:grpSpPr>
          <a:xfrm rot="5113649">
            <a:off x="-1065300" y="3523200"/>
            <a:ext cx="3158867" cy="3034200"/>
            <a:chOff x="0" y="0"/>
            <a:chExt cx="8423642" cy="8091197"/>
          </a:xfrm>
        </p:grpSpPr>
        <p:pic>
          <p:nvPicPr>
            <p:cNvPr id="57" name="Google Shape;57;g24374ee3c34_0_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631498" y="3244356"/>
              <a:ext cx="1306993" cy="11973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" name="Google Shape;58;g24374ee3c34_0_0"/>
            <p:cNvSpPr/>
            <p:nvPr/>
          </p:nvSpPr>
          <p:spPr>
            <a:xfrm>
              <a:off x="2891244" y="0"/>
              <a:ext cx="2323212" cy="233362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9" name="Google Shape;59;g24374ee3c34_0_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07979" y="975534"/>
              <a:ext cx="7115663" cy="71156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" name="Google Shape;60;g24374ee3c34_0_0"/>
            <p:cNvSpPr/>
            <p:nvPr/>
          </p:nvSpPr>
          <p:spPr>
            <a:xfrm>
              <a:off x="0" y="3777387"/>
              <a:ext cx="4051363" cy="4051364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8CBEE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61;g24374ee3c34_0_0"/>
          <p:cNvGrpSpPr/>
          <p:nvPr/>
        </p:nvGrpSpPr>
        <p:grpSpPr>
          <a:xfrm>
            <a:off x="7978332" y="-1411226"/>
            <a:ext cx="2331336" cy="2293499"/>
            <a:chOff x="0" y="0"/>
            <a:chExt cx="6216895" cy="6115996"/>
          </a:xfrm>
        </p:grpSpPr>
        <p:pic>
          <p:nvPicPr>
            <p:cNvPr id="62" name="Google Shape;62;g24374ee3c34_0_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10800000">
              <a:off x="702786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" name="Google Shape;63;g24374ee3c34_0_0"/>
            <p:cNvSpPr/>
            <p:nvPr/>
          </p:nvSpPr>
          <p:spPr>
            <a:xfrm>
              <a:off x="0" y="253435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4" name="Google Shape;64;g24374ee3c34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25873" y="4375473"/>
            <a:ext cx="548838" cy="5028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Google Shape;65;g24374ee3c34_0_0"/>
          <p:cNvCxnSpPr/>
          <p:nvPr/>
        </p:nvCxnSpPr>
        <p:spPr>
          <a:xfrm>
            <a:off x="458050" y="3450100"/>
            <a:ext cx="3942300" cy="0"/>
          </a:xfrm>
          <a:prstGeom prst="straightConnector1">
            <a:avLst/>
          </a:prstGeom>
          <a:noFill/>
          <a:ln cap="flat" cmpd="sng" w="38100">
            <a:solidFill>
              <a:srgbClr val="9CD6FE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0575" y="2642200"/>
            <a:ext cx="3730751" cy="221242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9"/>
          <p:cNvSpPr txBox="1"/>
          <p:nvPr/>
        </p:nvSpPr>
        <p:spPr>
          <a:xfrm>
            <a:off x="620050" y="450125"/>
            <a:ext cx="77718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9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pt-BR" sz="45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Maps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1" name="Google Shape;231;p9"/>
          <p:cNvGrpSpPr/>
          <p:nvPr/>
        </p:nvGrpSpPr>
        <p:grpSpPr>
          <a:xfrm>
            <a:off x="7397777" y="3212630"/>
            <a:ext cx="3158866" cy="3034199"/>
            <a:chOff x="0" y="0"/>
            <a:chExt cx="8423642" cy="8091197"/>
          </a:xfrm>
        </p:grpSpPr>
        <p:pic>
          <p:nvPicPr>
            <p:cNvPr id="232" name="Google Shape;232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631498" y="3244356"/>
              <a:ext cx="1306993" cy="11973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3" name="Google Shape;233;p9"/>
            <p:cNvSpPr/>
            <p:nvPr/>
          </p:nvSpPr>
          <p:spPr>
            <a:xfrm>
              <a:off x="2891244" y="0"/>
              <a:ext cx="2323212" cy="233362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4" name="Google Shape;234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07979" y="975534"/>
              <a:ext cx="7115663" cy="71156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5" name="Google Shape;235;p9"/>
            <p:cNvSpPr/>
            <p:nvPr/>
          </p:nvSpPr>
          <p:spPr>
            <a:xfrm>
              <a:off x="0" y="3777387"/>
              <a:ext cx="4051363" cy="4051364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8CBEE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6" name="Google Shape;236;p9"/>
          <p:cNvGrpSpPr/>
          <p:nvPr/>
        </p:nvGrpSpPr>
        <p:grpSpPr>
          <a:xfrm>
            <a:off x="-1130732" y="-1155405"/>
            <a:ext cx="2320697" cy="2325830"/>
            <a:chOff x="0" y="0"/>
            <a:chExt cx="6188526" cy="6202213"/>
          </a:xfrm>
        </p:grpSpPr>
        <p:pic>
          <p:nvPicPr>
            <p:cNvPr id="237" name="Google Shape;237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10800000">
              <a:off x="0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8" name="Google Shape;238;p9"/>
            <p:cNvSpPr/>
            <p:nvPr/>
          </p:nvSpPr>
          <p:spPr>
            <a:xfrm>
              <a:off x="325965" y="339652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4589" y="4429264"/>
            <a:ext cx="490123" cy="4490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4" name="Google Shape;244;p10"/>
          <p:cNvGrpSpPr/>
          <p:nvPr/>
        </p:nvGrpSpPr>
        <p:grpSpPr>
          <a:xfrm>
            <a:off x="8043863" y="-1195175"/>
            <a:ext cx="2331336" cy="2293499"/>
            <a:chOff x="0" y="0"/>
            <a:chExt cx="6216895" cy="6115996"/>
          </a:xfrm>
        </p:grpSpPr>
        <p:pic>
          <p:nvPicPr>
            <p:cNvPr id="245" name="Google Shape;245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702786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6" name="Google Shape;246;p10"/>
            <p:cNvSpPr/>
            <p:nvPr/>
          </p:nvSpPr>
          <p:spPr>
            <a:xfrm>
              <a:off x="0" y="253435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7" name="Google Shape;247;p10"/>
          <p:cNvGrpSpPr/>
          <p:nvPr/>
        </p:nvGrpSpPr>
        <p:grpSpPr>
          <a:xfrm>
            <a:off x="-481662" y="3945747"/>
            <a:ext cx="2211821" cy="2021410"/>
            <a:chOff x="4947" y="0"/>
            <a:chExt cx="5898189" cy="5390426"/>
          </a:xfrm>
        </p:grpSpPr>
        <p:sp>
          <p:nvSpPr>
            <p:cNvPr id="248" name="Google Shape;248;p10"/>
            <p:cNvSpPr/>
            <p:nvPr/>
          </p:nvSpPr>
          <p:spPr>
            <a:xfrm rot="5400000">
              <a:off x="4430055" y="1442291"/>
              <a:ext cx="1469787" cy="147637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9" name="Google Shape;249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631514" y="860098"/>
              <a:ext cx="4530328" cy="45303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0" name="Google Shape;250;p10"/>
            <p:cNvSpPr/>
            <p:nvPr/>
          </p:nvSpPr>
          <p:spPr>
            <a:xfrm rot="5400000">
              <a:off x="4947" y="0"/>
              <a:ext cx="2573807" cy="2573807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8CBEE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51" name="Google Shape;251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40575" y="2642200"/>
            <a:ext cx="3730751" cy="221242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0"/>
          <p:cNvSpPr txBox="1"/>
          <p:nvPr/>
        </p:nvSpPr>
        <p:spPr>
          <a:xfrm>
            <a:off x="620050" y="450125"/>
            <a:ext cx="77718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9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pt-BR" sz="45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Structs</a:t>
            </a:r>
            <a:endParaRPr b="0" i="0" sz="4500" u="none" cap="none" strike="noStrike">
              <a:solidFill>
                <a:srgbClr val="52C7E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0575" y="2642200"/>
            <a:ext cx="3730751" cy="221242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11"/>
          <p:cNvSpPr txBox="1"/>
          <p:nvPr/>
        </p:nvSpPr>
        <p:spPr>
          <a:xfrm>
            <a:off x="620050" y="450125"/>
            <a:ext cx="77718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9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pt-BR" sz="45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container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9" name="Google Shape;259;p11"/>
          <p:cNvGrpSpPr/>
          <p:nvPr/>
        </p:nvGrpSpPr>
        <p:grpSpPr>
          <a:xfrm>
            <a:off x="7397777" y="3212630"/>
            <a:ext cx="3158866" cy="3034199"/>
            <a:chOff x="0" y="0"/>
            <a:chExt cx="8423642" cy="8091197"/>
          </a:xfrm>
        </p:grpSpPr>
        <p:pic>
          <p:nvPicPr>
            <p:cNvPr id="260" name="Google Shape;260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631498" y="3244356"/>
              <a:ext cx="1306993" cy="11973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1" name="Google Shape;261;p11"/>
            <p:cNvSpPr/>
            <p:nvPr/>
          </p:nvSpPr>
          <p:spPr>
            <a:xfrm>
              <a:off x="2891244" y="0"/>
              <a:ext cx="2323212" cy="233362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62" name="Google Shape;262;p1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07979" y="975534"/>
              <a:ext cx="7115663" cy="71156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3" name="Google Shape;263;p11"/>
            <p:cNvSpPr/>
            <p:nvPr/>
          </p:nvSpPr>
          <p:spPr>
            <a:xfrm>
              <a:off x="0" y="3777387"/>
              <a:ext cx="4051363" cy="4051364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8CBEE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4" name="Google Shape;264;p11"/>
          <p:cNvGrpSpPr/>
          <p:nvPr/>
        </p:nvGrpSpPr>
        <p:grpSpPr>
          <a:xfrm>
            <a:off x="-1130732" y="-1155405"/>
            <a:ext cx="2320697" cy="2325830"/>
            <a:chOff x="0" y="0"/>
            <a:chExt cx="6188526" cy="6202213"/>
          </a:xfrm>
        </p:grpSpPr>
        <p:pic>
          <p:nvPicPr>
            <p:cNvPr id="265" name="Google Shape;265;p1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10800000">
              <a:off x="0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6" name="Google Shape;266;p11"/>
            <p:cNvSpPr/>
            <p:nvPr/>
          </p:nvSpPr>
          <p:spPr>
            <a:xfrm>
              <a:off x="325965" y="339652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4589" y="4429264"/>
            <a:ext cx="490123" cy="4490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2" name="Google Shape;272;p12"/>
          <p:cNvGrpSpPr/>
          <p:nvPr/>
        </p:nvGrpSpPr>
        <p:grpSpPr>
          <a:xfrm>
            <a:off x="8043863" y="-1195175"/>
            <a:ext cx="2331336" cy="2293499"/>
            <a:chOff x="0" y="0"/>
            <a:chExt cx="6216895" cy="6115996"/>
          </a:xfrm>
        </p:grpSpPr>
        <p:pic>
          <p:nvPicPr>
            <p:cNvPr id="273" name="Google Shape;273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702786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4" name="Google Shape;274;p12"/>
            <p:cNvSpPr/>
            <p:nvPr/>
          </p:nvSpPr>
          <p:spPr>
            <a:xfrm>
              <a:off x="0" y="253435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5" name="Google Shape;275;p12"/>
          <p:cNvGrpSpPr/>
          <p:nvPr/>
        </p:nvGrpSpPr>
        <p:grpSpPr>
          <a:xfrm>
            <a:off x="-481662" y="3945747"/>
            <a:ext cx="2211821" cy="2021410"/>
            <a:chOff x="4947" y="0"/>
            <a:chExt cx="5898189" cy="5390426"/>
          </a:xfrm>
        </p:grpSpPr>
        <p:sp>
          <p:nvSpPr>
            <p:cNvPr id="276" name="Google Shape;276;p12"/>
            <p:cNvSpPr/>
            <p:nvPr/>
          </p:nvSpPr>
          <p:spPr>
            <a:xfrm rot="5400000">
              <a:off x="4430055" y="1442291"/>
              <a:ext cx="1469787" cy="147637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77" name="Google Shape;277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631514" y="860098"/>
              <a:ext cx="4530328" cy="45303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8" name="Google Shape;278;p12"/>
            <p:cNvSpPr/>
            <p:nvPr/>
          </p:nvSpPr>
          <p:spPr>
            <a:xfrm rot="5400000">
              <a:off x="4947" y="0"/>
              <a:ext cx="2573807" cy="2573807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8CBEE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79" name="Google Shape;279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40575" y="2642200"/>
            <a:ext cx="3730751" cy="221242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2"/>
          <p:cNvSpPr txBox="1"/>
          <p:nvPr/>
        </p:nvSpPr>
        <p:spPr>
          <a:xfrm>
            <a:off x="620050" y="450125"/>
            <a:ext cx="77718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9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pt-BR" sz="45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Sets</a:t>
            </a:r>
            <a:endParaRPr b="0" i="0" sz="4500" u="none" cap="none" strike="noStrike">
              <a:solidFill>
                <a:srgbClr val="52C7E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4589" y="4429264"/>
            <a:ext cx="490123" cy="4490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6" name="Google Shape;286;p13"/>
          <p:cNvGrpSpPr/>
          <p:nvPr/>
        </p:nvGrpSpPr>
        <p:grpSpPr>
          <a:xfrm>
            <a:off x="8043863" y="-1195175"/>
            <a:ext cx="2331336" cy="2293499"/>
            <a:chOff x="0" y="0"/>
            <a:chExt cx="6216895" cy="6115996"/>
          </a:xfrm>
        </p:grpSpPr>
        <p:pic>
          <p:nvPicPr>
            <p:cNvPr id="287" name="Google Shape;287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702786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8" name="Google Shape;288;p13"/>
            <p:cNvSpPr/>
            <p:nvPr/>
          </p:nvSpPr>
          <p:spPr>
            <a:xfrm>
              <a:off x="0" y="253435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9" name="Google Shape;289;p13"/>
          <p:cNvGrpSpPr/>
          <p:nvPr/>
        </p:nvGrpSpPr>
        <p:grpSpPr>
          <a:xfrm>
            <a:off x="-481662" y="3945747"/>
            <a:ext cx="2211821" cy="2021410"/>
            <a:chOff x="4947" y="0"/>
            <a:chExt cx="5898189" cy="5390426"/>
          </a:xfrm>
        </p:grpSpPr>
        <p:sp>
          <p:nvSpPr>
            <p:cNvPr id="290" name="Google Shape;290;p13"/>
            <p:cNvSpPr/>
            <p:nvPr/>
          </p:nvSpPr>
          <p:spPr>
            <a:xfrm rot="5400000">
              <a:off x="4430055" y="1442291"/>
              <a:ext cx="1469787" cy="147637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91" name="Google Shape;291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631514" y="860098"/>
              <a:ext cx="4530328" cy="45303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2" name="Google Shape;292;p13"/>
            <p:cNvSpPr/>
            <p:nvPr/>
          </p:nvSpPr>
          <p:spPr>
            <a:xfrm rot="5400000">
              <a:off x="4947" y="0"/>
              <a:ext cx="2573807" cy="2573807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8CBEE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3" name="Google Shape;293;p13"/>
          <p:cNvSpPr/>
          <p:nvPr/>
        </p:nvSpPr>
        <p:spPr>
          <a:xfrm>
            <a:off x="1567775" y="2200300"/>
            <a:ext cx="2505300" cy="2505300"/>
          </a:xfrm>
          <a:prstGeom prst="ellipse">
            <a:avLst/>
          </a:prstGeom>
          <a:solidFill>
            <a:srgbClr val="9CD6FE"/>
          </a:solidFill>
          <a:ln cap="flat" cmpd="sng" w="19050">
            <a:solidFill>
              <a:srgbClr val="8CBE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Produtividade</a:t>
            </a:r>
            <a:endParaRPr b="0" i="0" sz="17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4" name="Google Shape;294;p13"/>
          <p:cNvSpPr/>
          <p:nvPr/>
        </p:nvSpPr>
        <p:spPr>
          <a:xfrm>
            <a:off x="176175" y="989025"/>
            <a:ext cx="2505300" cy="2415300"/>
          </a:xfrm>
          <a:prstGeom prst="ellipse">
            <a:avLst/>
          </a:prstGeom>
          <a:solidFill>
            <a:srgbClr val="52C7E7"/>
          </a:solidFill>
          <a:ln cap="flat" cmpd="sng" w="19050">
            <a:solidFill>
              <a:srgbClr val="8CBE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pt-BR" sz="19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Legibilidade</a:t>
            </a:r>
            <a:endParaRPr b="0" i="0" sz="17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5" name="Google Shape;295;p13"/>
          <p:cNvSpPr/>
          <p:nvPr/>
        </p:nvSpPr>
        <p:spPr>
          <a:xfrm>
            <a:off x="4994725" y="2200300"/>
            <a:ext cx="2505300" cy="2505300"/>
          </a:xfrm>
          <a:prstGeom prst="ellipse">
            <a:avLst/>
          </a:prstGeom>
          <a:solidFill>
            <a:srgbClr val="8CBEE0"/>
          </a:solidFill>
          <a:ln cap="flat" cmpd="sng" w="19050">
            <a:solidFill>
              <a:srgbClr val="8CBE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simultaneidade</a:t>
            </a:r>
            <a:endParaRPr b="0" i="0" sz="15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6" name="Google Shape;296;p13"/>
          <p:cNvSpPr/>
          <p:nvPr/>
        </p:nvSpPr>
        <p:spPr>
          <a:xfrm>
            <a:off x="3281256" y="989025"/>
            <a:ext cx="2505300" cy="2505300"/>
          </a:xfrm>
          <a:prstGeom prst="ellipse">
            <a:avLst/>
          </a:prstGeom>
          <a:solidFill>
            <a:srgbClr val="6CE5E8"/>
          </a:solidFill>
          <a:ln cap="flat" cmpd="sng" w="19050">
            <a:solidFill>
              <a:srgbClr val="8CBE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Comunidade</a:t>
            </a:r>
            <a:endParaRPr b="0" i="0" sz="18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7" name="Google Shape;297;p13"/>
          <p:cNvSpPr/>
          <p:nvPr/>
        </p:nvSpPr>
        <p:spPr>
          <a:xfrm>
            <a:off x="6462531" y="989025"/>
            <a:ext cx="2505300" cy="25053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8CBE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Simplicidade</a:t>
            </a:r>
            <a:endParaRPr b="0" i="0" sz="15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98" name="Google Shape;29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32050" y="3752125"/>
            <a:ext cx="1126150" cy="112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4589" y="4429264"/>
            <a:ext cx="490123" cy="4490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4" name="Google Shape;304;p14"/>
          <p:cNvGrpSpPr/>
          <p:nvPr/>
        </p:nvGrpSpPr>
        <p:grpSpPr>
          <a:xfrm>
            <a:off x="8043863" y="-1195175"/>
            <a:ext cx="2331336" cy="2293499"/>
            <a:chOff x="0" y="0"/>
            <a:chExt cx="6216895" cy="6115996"/>
          </a:xfrm>
        </p:grpSpPr>
        <p:pic>
          <p:nvPicPr>
            <p:cNvPr id="305" name="Google Shape;305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702786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6" name="Google Shape;306;p14"/>
            <p:cNvSpPr/>
            <p:nvPr/>
          </p:nvSpPr>
          <p:spPr>
            <a:xfrm>
              <a:off x="0" y="253435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7" name="Google Shape;307;p14"/>
          <p:cNvGrpSpPr/>
          <p:nvPr/>
        </p:nvGrpSpPr>
        <p:grpSpPr>
          <a:xfrm>
            <a:off x="-481662" y="4007660"/>
            <a:ext cx="2211821" cy="2021410"/>
            <a:chOff x="4947" y="0"/>
            <a:chExt cx="5898189" cy="5390426"/>
          </a:xfrm>
        </p:grpSpPr>
        <p:sp>
          <p:nvSpPr>
            <p:cNvPr id="308" name="Google Shape;308;p14"/>
            <p:cNvSpPr/>
            <p:nvPr/>
          </p:nvSpPr>
          <p:spPr>
            <a:xfrm rot="5400000">
              <a:off x="4430055" y="1442291"/>
              <a:ext cx="1469787" cy="147637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09" name="Google Shape;309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631514" y="860098"/>
              <a:ext cx="4530328" cy="45303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0" name="Google Shape;310;p14"/>
            <p:cNvSpPr/>
            <p:nvPr/>
          </p:nvSpPr>
          <p:spPr>
            <a:xfrm rot="5400000">
              <a:off x="4947" y="0"/>
              <a:ext cx="2573807" cy="2573807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8CBEE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1" name="Google Shape;311;p14"/>
          <p:cNvSpPr txBox="1"/>
          <p:nvPr/>
        </p:nvSpPr>
        <p:spPr>
          <a:xfrm>
            <a:off x="514250" y="268275"/>
            <a:ext cx="73767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4"/>
          <p:cNvSpPr txBox="1"/>
          <p:nvPr/>
        </p:nvSpPr>
        <p:spPr>
          <a:xfrm>
            <a:off x="2635951" y="2071205"/>
            <a:ext cx="59937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Lorem ipsum dolor sit amet, consectetur adipiscing elit.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4"/>
          <p:cNvSpPr txBox="1"/>
          <p:nvPr/>
        </p:nvSpPr>
        <p:spPr>
          <a:xfrm>
            <a:off x="2635951" y="2670450"/>
            <a:ext cx="59937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Lorem ipsum dolor sit amet, consectetur adipiscing elit.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4"/>
          <p:cNvSpPr txBox="1"/>
          <p:nvPr/>
        </p:nvSpPr>
        <p:spPr>
          <a:xfrm>
            <a:off x="2635951" y="3269695"/>
            <a:ext cx="59937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Lorem ipsum dolor sit amet, consectetur adipiscing elit.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4"/>
          <p:cNvSpPr txBox="1"/>
          <p:nvPr/>
        </p:nvSpPr>
        <p:spPr>
          <a:xfrm>
            <a:off x="2635951" y="3892752"/>
            <a:ext cx="59937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Lorem ipsum dolor sit amet, consectetur adipiscing elit.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6" name="Google Shape;316;p14"/>
          <p:cNvCxnSpPr/>
          <p:nvPr/>
        </p:nvCxnSpPr>
        <p:spPr>
          <a:xfrm>
            <a:off x="1633600" y="2171250"/>
            <a:ext cx="792600" cy="0"/>
          </a:xfrm>
          <a:prstGeom prst="straightConnector1">
            <a:avLst/>
          </a:prstGeom>
          <a:noFill/>
          <a:ln cap="flat" cmpd="sng" w="38100">
            <a:solidFill>
              <a:srgbClr val="9CD6FE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317" name="Google Shape;317;p14"/>
          <p:cNvCxnSpPr/>
          <p:nvPr/>
        </p:nvCxnSpPr>
        <p:spPr>
          <a:xfrm>
            <a:off x="1633600" y="2770500"/>
            <a:ext cx="792600" cy="0"/>
          </a:xfrm>
          <a:prstGeom prst="straightConnector1">
            <a:avLst/>
          </a:prstGeom>
          <a:noFill/>
          <a:ln cap="flat" cmpd="sng" w="38100">
            <a:solidFill>
              <a:srgbClr val="9CD6FE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318" name="Google Shape;318;p14"/>
          <p:cNvCxnSpPr/>
          <p:nvPr/>
        </p:nvCxnSpPr>
        <p:spPr>
          <a:xfrm>
            <a:off x="1633600" y="3368900"/>
            <a:ext cx="792600" cy="0"/>
          </a:xfrm>
          <a:prstGeom prst="straightConnector1">
            <a:avLst/>
          </a:prstGeom>
          <a:noFill/>
          <a:ln cap="flat" cmpd="sng" w="38100">
            <a:solidFill>
              <a:srgbClr val="9CD6FE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319" name="Google Shape;319;p14"/>
          <p:cNvCxnSpPr/>
          <p:nvPr/>
        </p:nvCxnSpPr>
        <p:spPr>
          <a:xfrm>
            <a:off x="1633600" y="3984025"/>
            <a:ext cx="792600" cy="0"/>
          </a:xfrm>
          <a:prstGeom prst="straightConnector1">
            <a:avLst/>
          </a:prstGeom>
          <a:noFill/>
          <a:ln cap="flat" cmpd="sng" w="38100">
            <a:solidFill>
              <a:srgbClr val="9CD6FE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320" name="Google Shape;320;p14"/>
          <p:cNvGrpSpPr/>
          <p:nvPr/>
        </p:nvGrpSpPr>
        <p:grpSpPr>
          <a:xfrm>
            <a:off x="514338" y="1954559"/>
            <a:ext cx="1310856" cy="416152"/>
            <a:chOff x="0" y="0"/>
            <a:chExt cx="3495616" cy="1109739"/>
          </a:xfrm>
        </p:grpSpPr>
        <p:sp>
          <p:nvSpPr>
            <p:cNvPr id="321" name="Google Shape;321;p14"/>
            <p:cNvSpPr/>
            <p:nvPr/>
          </p:nvSpPr>
          <p:spPr>
            <a:xfrm>
              <a:off x="0" y="0"/>
              <a:ext cx="3495616" cy="1109739"/>
            </a:xfrm>
            <a:custGeom>
              <a:rect b="b" l="l" r="r" t="t"/>
              <a:pathLst>
                <a:path extrusionOk="0" h="1713882" w="5398635">
                  <a:moveTo>
                    <a:pt x="5398635" y="856941"/>
                  </a:moveTo>
                  <a:lnTo>
                    <a:pt x="5398635" y="856941"/>
                  </a:lnTo>
                  <a:cubicBezTo>
                    <a:pt x="5398635" y="1285384"/>
                    <a:pt x="4970264" y="1713882"/>
                    <a:pt x="4441690" y="1713882"/>
                  </a:cubicBezTo>
                  <a:lnTo>
                    <a:pt x="956945" y="1713882"/>
                  </a:lnTo>
                  <a:cubicBezTo>
                    <a:pt x="428371" y="1713882"/>
                    <a:pt x="0" y="1285384"/>
                    <a:pt x="0" y="856941"/>
                  </a:cubicBezTo>
                  <a:lnTo>
                    <a:pt x="0" y="856941"/>
                  </a:lnTo>
                  <a:cubicBezTo>
                    <a:pt x="0" y="428371"/>
                    <a:pt x="428371" y="0"/>
                    <a:pt x="956945" y="0"/>
                  </a:cubicBezTo>
                  <a:lnTo>
                    <a:pt x="4441690" y="0"/>
                  </a:lnTo>
                  <a:cubicBezTo>
                    <a:pt x="4970137" y="0"/>
                    <a:pt x="5398635" y="428371"/>
                    <a:pt x="5398635" y="856941"/>
                  </a:cubicBezTo>
                  <a:close/>
                </a:path>
              </a:pathLst>
            </a:custGeom>
            <a:solidFill>
              <a:srgbClr val="9CD6FE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4"/>
            <p:cNvSpPr txBox="1"/>
            <p:nvPr/>
          </p:nvSpPr>
          <p:spPr>
            <a:xfrm>
              <a:off x="477582" y="205262"/>
              <a:ext cx="2538000" cy="69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pt-BR" sz="170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2017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3" name="Google Shape;323;p14"/>
          <p:cNvGrpSpPr/>
          <p:nvPr/>
        </p:nvGrpSpPr>
        <p:grpSpPr>
          <a:xfrm>
            <a:off x="514338" y="2553804"/>
            <a:ext cx="1310856" cy="416152"/>
            <a:chOff x="0" y="0"/>
            <a:chExt cx="3495616" cy="1109739"/>
          </a:xfrm>
        </p:grpSpPr>
        <p:sp>
          <p:nvSpPr>
            <p:cNvPr id="324" name="Google Shape;324;p14"/>
            <p:cNvSpPr/>
            <p:nvPr/>
          </p:nvSpPr>
          <p:spPr>
            <a:xfrm>
              <a:off x="0" y="0"/>
              <a:ext cx="3495616" cy="1109739"/>
            </a:xfrm>
            <a:custGeom>
              <a:rect b="b" l="l" r="r" t="t"/>
              <a:pathLst>
                <a:path extrusionOk="0" h="1713882" w="5398635">
                  <a:moveTo>
                    <a:pt x="5398635" y="856941"/>
                  </a:moveTo>
                  <a:lnTo>
                    <a:pt x="5398635" y="856941"/>
                  </a:lnTo>
                  <a:cubicBezTo>
                    <a:pt x="5398635" y="1285384"/>
                    <a:pt x="4970264" y="1713882"/>
                    <a:pt x="4441690" y="1713882"/>
                  </a:cubicBezTo>
                  <a:lnTo>
                    <a:pt x="956945" y="1713882"/>
                  </a:lnTo>
                  <a:cubicBezTo>
                    <a:pt x="428371" y="1713882"/>
                    <a:pt x="0" y="1285384"/>
                    <a:pt x="0" y="856941"/>
                  </a:cubicBezTo>
                  <a:lnTo>
                    <a:pt x="0" y="856941"/>
                  </a:lnTo>
                  <a:cubicBezTo>
                    <a:pt x="0" y="428371"/>
                    <a:pt x="428371" y="0"/>
                    <a:pt x="956945" y="0"/>
                  </a:cubicBezTo>
                  <a:lnTo>
                    <a:pt x="4441690" y="0"/>
                  </a:lnTo>
                  <a:cubicBezTo>
                    <a:pt x="4970137" y="0"/>
                    <a:pt x="5398635" y="428371"/>
                    <a:pt x="5398635" y="856941"/>
                  </a:cubicBezTo>
                  <a:close/>
                </a:path>
              </a:pathLst>
            </a:custGeom>
            <a:solidFill>
              <a:srgbClr val="9CD6FE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4"/>
            <p:cNvSpPr txBox="1"/>
            <p:nvPr/>
          </p:nvSpPr>
          <p:spPr>
            <a:xfrm>
              <a:off x="477582" y="205262"/>
              <a:ext cx="2538000" cy="69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pt-BR" sz="170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2018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6" name="Google Shape;326;p14"/>
          <p:cNvGrpSpPr/>
          <p:nvPr/>
        </p:nvGrpSpPr>
        <p:grpSpPr>
          <a:xfrm>
            <a:off x="514338" y="3153049"/>
            <a:ext cx="1310856" cy="416152"/>
            <a:chOff x="0" y="0"/>
            <a:chExt cx="3495616" cy="1109739"/>
          </a:xfrm>
        </p:grpSpPr>
        <p:sp>
          <p:nvSpPr>
            <p:cNvPr id="327" name="Google Shape;327;p14"/>
            <p:cNvSpPr/>
            <p:nvPr/>
          </p:nvSpPr>
          <p:spPr>
            <a:xfrm>
              <a:off x="0" y="0"/>
              <a:ext cx="3495616" cy="1109739"/>
            </a:xfrm>
            <a:custGeom>
              <a:rect b="b" l="l" r="r" t="t"/>
              <a:pathLst>
                <a:path extrusionOk="0" h="1713882" w="5398635">
                  <a:moveTo>
                    <a:pt x="5398635" y="856941"/>
                  </a:moveTo>
                  <a:lnTo>
                    <a:pt x="5398635" y="856941"/>
                  </a:lnTo>
                  <a:cubicBezTo>
                    <a:pt x="5398635" y="1285384"/>
                    <a:pt x="4970264" y="1713882"/>
                    <a:pt x="4441690" y="1713882"/>
                  </a:cubicBezTo>
                  <a:lnTo>
                    <a:pt x="956945" y="1713882"/>
                  </a:lnTo>
                  <a:cubicBezTo>
                    <a:pt x="428371" y="1713882"/>
                    <a:pt x="0" y="1285384"/>
                    <a:pt x="0" y="856941"/>
                  </a:cubicBezTo>
                  <a:lnTo>
                    <a:pt x="0" y="856941"/>
                  </a:lnTo>
                  <a:cubicBezTo>
                    <a:pt x="0" y="428371"/>
                    <a:pt x="428371" y="0"/>
                    <a:pt x="956945" y="0"/>
                  </a:cubicBezTo>
                  <a:lnTo>
                    <a:pt x="4441690" y="0"/>
                  </a:lnTo>
                  <a:cubicBezTo>
                    <a:pt x="4970137" y="0"/>
                    <a:pt x="5398635" y="428371"/>
                    <a:pt x="5398635" y="856941"/>
                  </a:cubicBezTo>
                  <a:close/>
                </a:path>
              </a:pathLst>
            </a:custGeom>
            <a:solidFill>
              <a:srgbClr val="9CD6FE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4"/>
            <p:cNvSpPr txBox="1"/>
            <p:nvPr/>
          </p:nvSpPr>
          <p:spPr>
            <a:xfrm>
              <a:off x="477582" y="205262"/>
              <a:ext cx="2538000" cy="69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pt-BR" sz="170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2019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9" name="Google Shape;329;p14"/>
          <p:cNvGrpSpPr/>
          <p:nvPr/>
        </p:nvGrpSpPr>
        <p:grpSpPr>
          <a:xfrm>
            <a:off x="514338" y="3776107"/>
            <a:ext cx="1310856" cy="416152"/>
            <a:chOff x="0" y="0"/>
            <a:chExt cx="3495616" cy="1109739"/>
          </a:xfrm>
        </p:grpSpPr>
        <p:sp>
          <p:nvSpPr>
            <p:cNvPr id="330" name="Google Shape;330;p14"/>
            <p:cNvSpPr/>
            <p:nvPr/>
          </p:nvSpPr>
          <p:spPr>
            <a:xfrm>
              <a:off x="0" y="0"/>
              <a:ext cx="3495616" cy="1109739"/>
            </a:xfrm>
            <a:custGeom>
              <a:rect b="b" l="l" r="r" t="t"/>
              <a:pathLst>
                <a:path extrusionOk="0" h="1713882" w="5398635">
                  <a:moveTo>
                    <a:pt x="5398635" y="856941"/>
                  </a:moveTo>
                  <a:lnTo>
                    <a:pt x="5398635" y="856941"/>
                  </a:lnTo>
                  <a:cubicBezTo>
                    <a:pt x="5398635" y="1285384"/>
                    <a:pt x="4970264" y="1713882"/>
                    <a:pt x="4441690" y="1713882"/>
                  </a:cubicBezTo>
                  <a:lnTo>
                    <a:pt x="956945" y="1713882"/>
                  </a:lnTo>
                  <a:cubicBezTo>
                    <a:pt x="428371" y="1713882"/>
                    <a:pt x="0" y="1285384"/>
                    <a:pt x="0" y="856941"/>
                  </a:cubicBezTo>
                  <a:lnTo>
                    <a:pt x="0" y="856941"/>
                  </a:lnTo>
                  <a:cubicBezTo>
                    <a:pt x="0" y="428371"/>
                    <a:pt x="428371" y="0"/>
                    <a:pt x="956945" y="0"/>
                  </a:cubicBezTo>
                  <a:lnTo>
                    <a:pt x="4441690" y="0"/>
                  </a:lnTo>
                  <a:cubicBezTo>
                    <a:pt x="4970137" y="0"/>
                    <a:pt x="5398635" y="428371"/>
                    <a:pt x="5398635" y="856941"/>
                  </a:cubicBezTo>
                  <a:close/>
                </a:path>
              </a:pathLst>
            </a:custGeom>
            <a:solidFill>
              <a:srgbClr val="9CD6FE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4"/>
            <p:cNvSpPr txBox="1"/>
            <p:nvPr/>
          </p:nvSpPr>
          <p:spPr>
            <a:xfrm>
              <a:off x="477582" y="205262"/>
              <a:ext cx="2538000" cy="69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pt-BR" sz="170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2020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32" name="Google Shape;332;p14"/>
          <p:cNvCxnSpPr/>
          <p:nvPr/>
        </p:nvCxnSpPr>
        <p:spPr>
          <a:xfrm>
            <a:off x="204325" y="1234025"/>
            <a:ext cx="3241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333" name="Google Shape;333;p14"/>
          <p:cNvSpPr txBox="1"/>
          <p:nvPr/>
        </p:nvSpPr>
        <p:spPr>
          <a:xfrm>
            <a:off x="204325" y="171450"/>
            <a:ext cx="3438300" cy="9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9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Lorem ipsum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8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dolor sit amet;</a:t>
            </a:r>
            <a:endParaRPr b="0" i="0" sz="3000" u="none" cap="none" strike="noStrike">
              <a:solidFill>
                <a:srgbClr val="52C7E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4589" y="4429264"/>
            <a:ext cx="490123" cy="4490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15"/>
          <p:cNvGrpSpPr/>
          <p:nvPr/>
        </p:nvGrpSpPr>
        <p:grpSpPr>
          <a:xfrm>
            <a:off x="8043863" y="-1195175"/>
            <a:ext cx="2331336" cy="2293499"/>
            <a:chOff x="0" y="0"/>
            <a:chExt cx="6216895" cy="6115996"/>
          </a:xfrm>
        </p:grpSpPr>
        <p:pic>
          <p:nvPicPr>
            <p:cNvPr id="340" name="Google Shape;340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702786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1" name="Google Shape;341;p15"/>
            <p:cNvSpPr/>
            <p:nvPr/>
          </p:nvSpPr>
          <p:spPr>
            <a:xfrm>
              <a:off x="0" y="253435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2" name="Google Shape;342;p15"/>
          <p:cNvGrpSpPr/>
          <p:nvPr/>
        </p:nvGrpSpPr>
        <p:grpSpPr>
          <a:xfrm>
            <a:off x="-481662" y="3945747"/>
            <a:ext cx="2211821" cy="2021410"/>
            <a:chOff x="4947" y="0"/>
            <a:chExt cx="5898189" cy="5390426"/>
          </a:xfrm>
        </p:grpSpPr>
        <p:sp>
          <p:nvSpPr>
            <p:cNvPr id="343" name="Google Shape;343;p15"/>
            <p:cNvSpPr/>
            <p:nvPr/>
          </p:nvSpPr>
          <p:spPr>
            <a:xfrm rot="5400000">
              <a:off x="4430055" y="1442291"/>
              <a:ext cx="1469787" cy="147637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44" name="Google Shape;344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631514" y="860098"/>
              <a:ext cx="4530328" cy="45303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5" name="Google Shape;345;p15"/>
            <p:cNvSpPr/>
            <p:nvPr/>
          </p:nvSpPr>
          <p:spPr>
            <a:xfrm rot="5400000">
              <a:off x="4947" y="0"/>
              <a:ext cx="2573807" cy="2573807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8CBEE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6" name="Google Shape;346;p15"/>
          <p:cNvSpPr txBox="1"/>
          <p:nvPr/>
        </p:nvSpPr>
        <p:spPr>
          <a:xfrm>
            <a:off x="204325" y="1482774"/>
            <a:ext cx="4415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2D2D2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Lorem ipsum dolor sit amet, consectetur adipiscing elit. </a:t>
            </a:r>
            <a:endParaRPr b="0" i="0" sz="7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47" name="Google Shape;347;p15"/>
          <p:cNvSpPr txBox="1"/>
          <p:nvPr/>
        </p:nvSpPr>
        <p:spPr>
          <a:xfrm>
            <a:off x="204325" y="2155738"/>
            <a:ext cx="4415700" cy="10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696969"/>
                </a:solidFill>
                <a:latin typeface="Montserrat"/>
                <a:ea typeface="Montserrat"/>
                <a:cs typeface="Montserrat"/>
                <a:sym typeface="Montserrat"/>
              </a:rPr>
              <a:t>Sed ullamcorper sem a libero congue fermentum. Maecenas rutrum lacinia nunc non mollis. In et fermentum diam, sit amet aliquam arcu. </a:t>
            </a:r>
            <a:endParaRPr b="0" i="0" sz="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48" name="Google Shape;348;p15"/>
          <p:cNvCxnSpPr/>
          <p:nvPr/>
        </p:nvCxnSpPr>
        <p:spPr>
          <a:xfrm>
            <a:off x="204325" y="1234025"/>
            <a:ext cx="3241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349" name="Google Shape;349;p15"/>
          <p:cNvSpPr txBox="1"/>
          <p:nvPr/>
        </p:nvSpPr>
        <p:spPr>
          <a:xfrm>
            <a:off x="204325" y="171450"/>
            <a:ext cx="3438300" cy="9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Lorem ipsum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8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dolor sit amet;</a:t>
            </a:r>
            <a:endParaRPr b="0" i="0" sz="3000" u="none" cap="none" strike="noStrike">
              <a:solidFill>
                <a:srgbClr val="52C7E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6"/>
          <p:cNvSpPr txBox="1"/>
          <p:nvPr/>
        </p:nvSpPr>
        <p:spPr>
          <a:xfrm>
            <a:off x="204325" y="1629452"/>
            <a:ext cx="44157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2D2D2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Lorem ipsum dolor sit amet, consectetur adipiscing elit. Nunc iaculis ultricies neque lacinia mattis. </a:t>
            </a:r>
            <a:endParaRPr b="0" i="0" sz="7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55" name="Google Shape;355;p16"/>
          <p:cNvSpPr txBox="1"/>
          <p:nvPr/>
        </p:nvSpPr>
        <p:spPr>
          <a:xfrm>
            <a:off x="204325" y="2675125"/>
            <a:ext cx="4443900" cy="1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696969"/>
                </a:solidFill>
                <a:latin typeface="Montserrat"/>
                <a:ea typeface="Montserrat"/>
                <a:cs typeface="Montserrat"/>
                <a:sym typeface="Montserrat"/>
              </a:rPr>
              <a:t>Sed ullamcorper sem a libero congue fermentum. Maecenas rutrum lacinia nunc non mollis. In et fermentum diam, sit amet aliquam arcu. Quisque eget vestibulum dolor, a fringilla lacus.</a:t>
            </a:r>
            <a:endParaRPr b="0" i="0" sz="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56" name="Google Shape;356;p16"/>
          <p:cNvGrpSpPr/>
          <p:nvPr/>
        </p:nvGrpSpPr>
        <p:grpSpPr>
          <a:xfrm>
            <a:off x="5030775" y="820262"/>
            <a:ext cx="3775390" cy="3502972"/>
            <a:chOff x="0" y="-38100"/>
            <a:chExt cx="8891639" cy="8271480"/>
          </a:xfrm>
        </p:grpSpPr>
        <p:sp>
          <p:nvSpPr>
            <p:cNvPr id="357" name="Google Shape;357;p16"/>
            <p:cNvSpPr txBox="1"/>
            <p:nvPr/>
          </p:nvSpPr>
          <p:spPr>
            <a:xfrm>
              <a:off x="6442557" y="-38100"/>
              <a:ext cx="928200" cy="69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pt-BR" sz="800" u="none" cap="none" strike="noStrike">
                  <a:solidFill>
                    <a:srgbClr val="000000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Item 1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pt-BR" sz="800" u="none" cap="none" strike="noStrike">
                  <a:solidFill>
                    <a:srgbClr val="000000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20%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6"/>
            <p:cNvSpPr txBox="1"/>
            <p:nvPr/>
          </p:nvSpPr>
          <p:spPr>
            <a:xfrm>
              <a:off x="7963439" y="4642692"/>
              <a:ext cx="928200" cy="69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pt-BR" sz="800" u="none" cap="none" strike="noStrike">
                  <a:solidFill>
                    <a:srgbClr val="000000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Item 2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pt-BR" sz="800" u="none" cap="none" strike="noStrike">
                  <a:solidFill>
                    <a:srgbClr val="000000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20%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6"/>
            <p:cNvSpPr txBox="1"/>
            <p:nvPr/>
          </p:nvSpPr>
          <p:spPr>
            <a:xfrm>
              <a:off x="3981719" y="7535580"/>
              <a:ext cx="928200" cy="69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pt-BR" sz="800" u="none" cap="none" strike="noStrike">
                  <a:solidFill>
                    <a:srgbClr val="000000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Item 3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pt-BR" sz="800" u="none" cap="none" strike="noStrike">
                  <a:solidFill>
                    <a:srgbClr val="000000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20%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6"/>
            <p:cNvSpPr txBox="1"/>
            <p:nvPr/>
          </p:nvSpPr>
          <p:spPr>
            <a:xfrm>
              <a:off x="0" y="4642692"/>
              <a:ext cx="928200" cy="69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pt-BR" sz="800" u="none" cap="none" strike="noStrike">
                  <a:solidFill>
                    <a:srgbClr val="000000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Item 4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pt-BR" sz="800" u="none" cap="none" strike="noStrike">
                  <a:solidFill>
                    <a:srgbClr val="000000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20%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6"/>
            <p:cNvSpPr txBox="1"/>
            <p:nvPr/>
          </p:nvSpPr>
          <p:spPr>
            <a:xfrm>
              <a:off x="1520882" y="-38100"/>
              <a:ext cx="928200" cy="69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pt-BR" sz="800" u="none" cap="none" strike="noStrike">
                  <a:solidFill>
                    <a:srgbClr val="000000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Item 5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pt-BR" sz="800" u="none" cap="none" strike="noStrike">
                  <a:solidFill>
                    <a:srgbClr val="000000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20%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2" name="Google Shape;362;p16"/>
            <p:cNvGrpSpPr/>
            <p:nvPr/>
          </p:nvGrpSpPr>
          <p:grpSpPr>
            <a:xfrm>
              <a:off x="512814" y="157977"/>
              <a:ext cx="7849346" cy="7449241"/>
              <a:chOff x="-121047" y="0"/>
              <a:chExt cx="2776171" cy="2634661"/>
            </a:xfrm>
          </p:grpSpPr>
          <p:sp>
            <p:nvSpPr>
              <p:cNvPr id="363" name="Google Shape;363;p16"/>
              <p:cNvSpPr/>
              <p:nvPr/>
            </p:nvSpPr>
            <p:spPr>
              <a:xfrm>
                <a:off x="1270000" y="0"/>
                <a:ext cx="1225947" cy="1104203"/>
              </a:xfrm>
              <a:custGeom>
                <a:rect b="b" l="l" r="r" t="t"/>
                <a:pathLst>
                  <a:path extrusionOk="0" h="1104203" w="1225947">
                    <a:moveTo>
                      <a:pt x="0" y="0"/>
                    </a:moveTo>
                    <a:cubicBezTo>
                      <a:pt x="573695" y="0"/>
                      <a:pt x="1076156" y="384611"/>
                      <a:pt x="1225947" y="938406"/>
                    </a:cubicBezTo>
                    <a:lnTo>
                      <a:pt x="612973" y="1104203"/>
                    </a:lnTo>
                    <a:cubicBezTo>
                      <a:pt x="538078" y="827305"/>
                      <a:pt x="286848" y="635000"/>
                      <a:pt x="0" y="635000"/>
                    </a:cubicBezTo>
                    <a:close/>
                  </a:path>
                </a:pathLst>
              </a:custGeom>
              <a:solidFill>
                <a:srgbClr val="6CE5E8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16"/>
              <p:cNvSpPr/>
              <p:nvPr/>
            </p:nvSpPr>
            <p:spPr>
              <a:xfrm>
                <a:off x="1617102" y="877548"/>
                <a:ext cx="1038022" cy="1455928"/>
              </a:xfrm>
              <a:custGeom>
                <a:rect b="b" l="l" r="r" t="t"/>
                <a:pathLst>
                  <a:path extrusionOk="0" h="1455928" w="1038022">
                    <a:moveTo>
                      <a:pt x="860740" y="0"/>
                    </a:moveTo>
                    <a:cubicBezTo>
                      <a:pt x="1038021" y="545617"/>
                      <a:pt x="827504" y="1142337"/>
                      <a:pt x="347101" y="1455928"/>
                    </a:cubicBezTo>
                    <a:lnTo>
                      <a:pt x="0" y="924190"/>
                    </a:lnTo>
                    <a:cubicBezTo>
                      <a:pt x="240201" y="767394"/>
                      <a:pt x="345460" y="469035"/>
                      <a:pt x="256819" y="196226"/>
                    </a:cubicBezTo>
                    <a:close/>
                  </a:path>
                </a:pathLst>
              </a:custGeom>
              <a:solidFill>
                <a:srgbClr val="41B8D5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16"/>
              <p:cNvSpPr/>
              <p:nvPr/>
            </p:nvSpPr>
            <p:spPr>
              <a:xfrm>
                <a:off x="473094" y="1764429"/>
                <a:ext cx="1543393" cy="870232"/>
              </a:xfrm>
              <a:custGeom>
                <a:rect b="b" l="l" r="r" t="t"/>
                <a:pathLst>
                  <a:path extrusionOk="0" h="870232" w="1543393">
                    <a:moveTo>
                      <a:pt x="1543393" y="533023"/>
                    </a:moveTo>
                    <a:cubicBezTo>
                      <a:pt x="1079264" y="870232"/>
                      <a:pt x="446696" y="854415"/>
                      <a:pt x="0" y="494430"/>
                    </a:cubicBezTo>
                    <a:lnTo>
                      <a:pt x="398453" y="0"/>
                    </a:lnTo>
                    <a:cubicBezTo>
                      <a:pt x="621801" y="179993"/>
                      <a:pt x="938085" y="187902"/>
                      <a:pt x="1170150" y="19297"/>
                    </a:cubicBezTo>
                    <a:close/>
                  </a:path>
                </a:pathLst>
              </a:custGeom>
              <a:solidFill>
                <a:srgbClr val="2D8BBA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16"/>
              <p:cNvSpPr/>
              <p:nvPr/>
            </p:nvSpPr>
            <p:spPr>
              <a:xfrm>
                <a:off x="-121047" y="817672"/>
                <a:ext cx="1017804" cy="1479780"/>
              </a:xfrm>
              <a:custGeom>
                <a:rect b="b" l="l" r="r" t="t"/>
                <a:pathLst>
                  <a:path extrusionOk="0" h="1479780" w="1017804">
                    <a:moveTo>
                      <a:pt x="644560" y="1479780"/>
                    </a:moveTo>
                    <a:cubicBezTo>
                      <a:pt x="180430" y="1142570"/>
                      <a:pt x="0" y="536074"/>
                      <a:pt x="204329" y="0"/>
                    </a:cubicBezTo>
                    <a:lnTo>
                      <a:pt x="797688" y="226164"/>
                    </a:lnTo>
                    <a:cubicBezTo>
                      <a:pt x="695523" y="494201"/>
                      <a:pt x="785739" y="797449"/>
                      <a:pt x="1017803" y="966054"/>
                    </a:cubicBezTo>
                    <a:close/>
                  </a:path>
                </a:pathLst>
              </a:custGeom>
              <a:solidFill>
                <a:srgbClr val="2F5F98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16"/>
              <p:cNvSpPr/>
              <p:nvPr/>
            </p:nvSpPr>
            <p:spPr>
              <a:xfrm>
                <a:off x="62158" y="0"/>
                <a:ext cx="1207778" cy="1073774"/>
              </a:xfrm>
              <a:custGeom>
                <a:rect b="b" l="l" r="r" t="t"/>
                <a:pathLst>
                  <a:path extrusionOk="0" h="1073774" w="1207778">
                    <a:moveTo>
                      <a:pt x="0" y="877548"/>
                    </a:moveTo>
                    <a:cubicBezTo>
                      <a:pt x="170006" y="354324"/>
                      <a:pt x="657564" y="55"/>
                      <a:pt x="1207715" y="0"/>
                    </a:cubicBezTo>
                    <a:lnTo>
                      <a:pt x="1207779" y="635000"/>
                    </a:lnTo>
                    <a:cubicBezTo>
                      <a:pt x="932703" y="635027"/>
                      <a:pt x="688924" y="812162"/>
                      <a:pt x="603921" y="1073774"/>
                    </a:cubicBezTo>
                    <a:close/>
                  </a:path>
                </a:pathLst>
              </a:custGeom>
              <a:solidFill>
                <a:srgbClr val="31356E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368" name="Google Shape;36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5873" y="4375473"/>
            <a:ext cx="548838" cy="5028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9" name="Google Shape;369;p16"/>
          <p:cNvCxnSpPr/>
          <p:nvPr/>
        </p:nvCxnSpPr>
        <p:spPr>
          <a:xfrm>
            <a:off x="204325" y="1234025"/>
            <a:ext cx="3241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370" name="Google Shape;370;p16"/>
          <p:cNvSpPr txBox="1"/>
          <p:nvPr/>
        </p:nvSpPr>
        <p:spPr>
          <a:xfrm>
            <a:off x="204325" y="171450"/>
            <a:ext cx="3438300" cy="9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Lorem ipsum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8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dolor sit amet;</a:t>
            </a:r>
            <a:endParaRPr b="0" i="0" sz="3000" u="none" cap="none" strike="noStrike">
              <a:solidFill>
                <a:srgbClr val="52C7E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222" y="922975"/>
            <a:ext cx="3000906" cy="3462586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17"/>
          <p:cNvSpPr txBox="1"/>
          <p:nvPr/>
        </p:nvSpPr>
        <p:spPr>
          <a:xfrm>
            <a:off x="4110400" y="552450"/>
            <a:ext cx="34383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pt-BR" sz="25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Muito obrigado,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89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pt-BR" sz="25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Gophers!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7" name="Google Shape;37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10400" y="2598481"/>
            <a:ext cx="414288" cy="414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10400" y="3560409"/>
            <a:ext cx="414288" cy="414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10400" y="3079445"/>
            <a:ext cx="414288" cy="414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10400" y="2118828"/>
            <a:ext cx="414288" cy="414288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17"/>
          <p:cNvSpPr txBox="1"/>
          <p:nvPr/>
        </p:nvSpPr>
        <p:spPr>
          <a:xfrm>
            <a:off x="4637199" y="2234107"/>
            <a:ext cx="2927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5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2D2D2D"/>
                </a:solidFill>
                <a:latin typeface="Montserrat"/>
                <a:ea typeface="Montserrat"/>
                <a:cs typeface="Montserrat"/>
                <a:sym typeface="Montserrat"/>
              </a:rPr>
              <a:t>https://github.com/cassiobotaro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7"/>
          <p:cNvSpPr txBox="1"/>
          <p:nvPr/>
        </p:nvSpPr>
        <p:spPr>
          <a:xfrm>
            <a:off x="4637151" y="2734750"/>
            <a:ext cx="3228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5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2D2D2D"/>
                </a:solidFill>
                <a:latin typeface="Montserrat"/>
                <a:ea typeface="Montserrat"/>
                <a:cs typeface="Montserrat"/>
                <a:sym typeface="Montserrat"/>
              </a:rPr>
              <a:t>https://www.linkedin.com/in/cassiobotaro/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7"/>
          <p:cNvSpPr txBox="1"/>
          <p:nvPr/>
        </p:nvSpPr>
        <p:spPr>
          <a:xfrm>
            <a:off x="4637200" y="3204950"/>
            <a:ext cx="3228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5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2D2D2D"/>
                </a:solidFill>
                <a:latin typeface="Montserrat"/>
                <a:ea typeface="Montserrat"/>
                <a:cs typeface="Montserrat"/>
                <a:sym typeface="Montserrat"/>
              </a:rPr>
              <a:t>https://www.instagram.com/cassiobotaro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17"/>
          <p:cNvSpPr txBox="1"/>
          <p:nvPr/>
        </p:nvSpPr>
        <p:spPr>
          <a:xfrm>
            <a:off x="4637151" y="3675150"/>
            <a:ext cx="3363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5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2D2D2D"/>
                </a:solidFill>
                <a:latin typeface="Montserrat"/>
                <a:ea typeface="Montserrat"/>
                <a:cs typeface="Montserrat"/>
                <a:sym typeface="Montserrat"/>
              </a:rPr>
              <a:t>https://www.youtube.com/cassiobotaro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17"/>
          <p:cNvSpPr txBox="1"/>
          <p:nvPr/>
        </p:nvSpPr>
        <p:spPr>
          <a:xfrm>
            <a:off x="4119925" y="1702883"/>
            <a:ext cx="3881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8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2D2D2D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 acompanhe nas redes</a:t>
            </a:r>
            <a:endParaRPr b="0" i="0" sz="14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386" name="Google Shape;386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84589" y="4429264"/>
            <a:ext cx="490123" cy="4490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7" name="Google Shape;387;p17"/>
          <p:cNvGrpSpPr/>
          <p:nvPr/>
        </p:nvGrpSpPr>
        <p:grpSpPr>
          <a:xfrm>
            <a:off x="-1130732" y="-1155405"/>
            <a:ext cx="2163484" cy="2168269"/>
            <a:chOff x="1" y="1"/>
            <a:chExt cx="5769290" cy="5782051"/>
          </a:xfrm>
        </p:grpSpPr>
        <p:pic>
          <p:nvPicPr>
            <p:cNvPr id="388" name="Google Shape;388;p1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 rot="10800000">
              <a:off x="1" y="1"/>
              <a:ext cx="5141223" cy="51412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9" name="Google Shape;389;p17"/>
            <p:cNvSpPr/>
            <p:nvPr/>
          </p:nvSpPr>
          <p:spPr>
            <a:xfrm>
              <a:off x="303922" y="316683"/>
              <a:ext cx="5465369" cy="5465369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90" name="Google Shape;390;p17"/>
          <p:cNvCxnSpPr/>
          <p:nvPr/>
        </p:nvCxnSpPr>
        <p:spPr>
          <a:xfrm>
            <a:off x="4096863" y="1483650"/>
            <a:ext cx="4046400" cy="0"/>
          </a:xfrm>
          <a:prstGeom prst="straightConnector1">
            <a:avLst/>
          </a:prstGeom>
          <a:noFill/>
          <a:ln cap="flat" cmpd="sng" w="38100">
            <a:solidFill>
              <a:srgbClr val="474747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2"/>
          <p:cNvGrpSpPr/>
          <p:nvPr/>
        </p:nvGrpSpPr>
        <p:grpSpPr>
          <a:xfrm>
            <a:off x="732722" y="877454"/>
            <a:ext cx="2251813" cy="3478784"/>
            <a:chOff x="0" y="-38100"/>
            <a:chExt cx="1359462" cy="2100081"/>
          </a:xfrm>
        </p:grpSpPr>
        <p:sp>
          <p:nvSpPr>
            <p:cNvPr id="71" name="Google Shape;71;p2"/>
            <p:cNvSpPr/>
            <p:nvPr/>
          </p:nvSpPr>
          <p:spPr>
            <a:xfrm>
              <a:off x="0" y="0"/>
              <a:ext cx="1359462" cy="2061981"/>
            </a:xfrm>
            <a:custGeom>
              <a:rect b="b" l="l" r="r" t="t"/>
              <a:pathLst>
                <a:path extrusionOk="0" h="2061981" w="1359462">
                  <a:moveTo>
                    <a:pt x="87668" y="0"/>
                  </a:moveTo>
                  <a:lnTo>
                    <a:pt x="1271794" y="0"/>
                  </a:lnTo>
                  <a:cubicBezTo>
                    <a:pt x="1295045" y="0"/>
                    <a:pt x="1317344" y="9236"/>
                    <a:pt x="1333785" y="25677"/>
                  </a:cubicBezTo>
                  <a:cubicBezTo>
                    <a:pt x="1350226" y="42119"/>
                    <a:pt x="1359462" y="64417"/>
                    <a:pt x="1359462" y="87668"/>
                  </a:cubicBezTo>
                  <a:lnTo>
                    <a:pt x="1359462" y="1974313"/>
                  </a:lnTo>
                  <a:cubicBezTo>
                    <a:pt x="1359462" y="2022731"/>
                    <a:pt x="1320212" y="2061981"/>
                    <a:pt x="1271794" y="2061981"/>
                  </a:cubicBezTo>
                  <a:lnTo>
                    <a:pt x="87668" y="2061981"/>
                  </a:lnTo>
                  <a:cubicBezTo>
                    <a:pt x="39250" y="2061981"/>
                    <a:pt x="0" y="2022731"/>
                    <a:pt x="0" y="1974313"/>
                  </a:cubicBezTo>
                  <a:lnTo>
                    <a:pt x="0" y="87668"/>
                  </a:lnTo>
                  <a:cubicBezTo>
                    <a:pt x="0" y="39250"/>
                    <a:pt x="39250" y="0"/>
                    <a:pt x="87668" y="0"/>
                  </a:cubicBezTo>
                  <a:close/>
                </a:path>
              </a:pathLst>
            </a:custGeom>
            <a:solidFill>
              <a:srgbClr val="52C7E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175" lIns="22175" spcFirstLastPara="1" rIns="22175" wrap="square" tIns="22175">
              <a:noAutofit/>
            </a:bodyPr>
            <a:lstStyle/>
            <a:p>
              <a:pPr indent="0" lvl="0" marL="0" marR="0" rtl="0" algn="ctr">
                <a:lnSpc>
                  <a:spcPct val="16327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3" name="Google Shape;7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5438" y="2243032"/>
            <a:ext cx="241732" cy="241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93537" y="2243032"/>
            <a:ext cx="241732" cy="241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91300" y="2243032"/>
            <a:ext cx="241732" cy="241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92418" y="2243032"/>
            <a:ext cx="241732" cy="241732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2"/>
          <p:cNvSpPr txBox="1"/>
          <p:nvPr/>
        </p:nvSpPr>
        <p:spPr>
          <a:xfrm>
            <a:off x="3666250" y="552450"/>
            <a:ext cx="4718400" cy="9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Quem sou</a:t>
            </a:r>
            <a:r>
              <a:rPr b="0" i="0" lang="pt-B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89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eu?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"/>
          <p:cNvSpPr txBox="1"/>
          <p:nvPr/>
        </p:nvSpPr>
        <p:spPr>
          <a:xfrm>
            <a:off x="3695441" y="1811540"/>
            <a:ext cx="38811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8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2D2D2D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Cássio Botaro(@cassiobotaro)</a:t>
            </a:r>
            <a:endParaRPr b="0" i="0" sz="6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9" name="Google Shape;79;p2"/>
          <p:cNvSpPr txBox="1"/>
          <p:nvPr/>
        </p:nvSpPr>
        <p:spPr>
          <a:xfrm>
            <a:off x="4148415" y="2751152"/>
            <a:ext cx="42813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5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2D2D2D"/>
                </a:solidFill>
                <a:latin typeface="Montserrat"/>
                <a:ea typeface="Montserrat"/>
                <a:cs typeface="Montserrat"/>
                <a:sym typeface="Montserrat"/>
              </a:rPr>
              <a:t>Amo Engenharia de Software ❤️;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4150290" y="3166950"/>
            <a:ext cx="42813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2D2D2D"/>
                </a:solidFill>
                <a:latin typeface="Montserrat"/>
                <a:ea typeface="Montserrat"/>
                <a:cs typeface="Montserrat"/>
                <a:sym typeface="Montserrat"/>
              </a:rPr>
              <a:t>São mais de 10 anos trabalhando com projetos de software;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"/>
          <p:cNvSpPr txBox="1"/>
          <p:nvPr/>
        </p:nvSpPr>
        <p:spPr>
          <a:xfrm>
            <a:off x="4150900" y="3582774"/>
            <a:ext cx="4280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2D2D2D"/>
                </a:solidFill>
                <a:latin typeface="Montserrat"/>
                <a:ea typeface="Montserrat"/>
                <a:cs typeface="Montserrat"/>
                <a:sym typeface="Montserrat"/>
              </a:rPr>
              <a:t>Membro orgulhoso da das comunidades  </a:t>
            </a:r>
            <a:r>
              <a:rPr b="1" i="0" lang="pt-BR" sz="1100" u="none" cap="none" strike="noStrike">
                <a:solidFill>
                  <a:srgbClr val="2D2D2D"/>
                </a:solidFill>
                <a:latin typeface="Montserrat"/>
                <a:ea typeface="Montserrat"/>
                <a:cs typeface="Montserrat"/>
                <a:sym typeface="Montserrat"/>
              </a:rPr>
              <a:t>Python MG</a:t>
            </a:r>
            <a:r>
              <a:rPr b="0" i="0" lang="pt-BR" sz="1100" u="none" cap="none" strike="noStrike">
                <a:solidFill>
                  <a:srgbClr val="2D2D2D"/>
                </a:solidFill>
                <a:latin typeface="Montserrat"/>
                <a:ea typeface="Montserrat"/>
                <a:cs typeface="Montserrat"/>
                <a:sym typeface="Montserrat"/>
              </a:rPr>
              <a:t> e </a:t>
            </a:r>
            <a:r>
              <a:rPr b="1" i="0" lang="pt-BR" sz="1100" u="none" cap="none" strike="noStrike">
                <a:solidFill>
                  <a:srgbClr val="2D2D2D"/>
                </a:solidFill>
                <a:latin typeface="Montserrat"/>
                <a:ea typeface="Montserrat"/>
                <a:cs typeface="Montserrat"/>
                <a:sym typeface="Montserrat"/>
              </a:rPr>
              <a:t>Go BH </a:t>
            </a:r>
            <a:r>
              <a:rPr b="0" i="0" lang="pt-BR" sz="1100" u="none" cap="none" strike="noStrike">
                <a:solidFill>
                  <a:srgbClr val="2D2D2D"/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2D2D2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2"/>
          <p:cNvSpPr txBox="1"/>
          <p:nvPr/>
        </p:nvSpPr>
        <p:spPr>
          <a:xfrm>
            <a:off x="4890171" y="2267100"/>
            <a:ext cx="1300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5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2D2D2D"/>
                </a:solidFill>
                <a:latin typeface="Montserrat"/>
                <a:ea typeface="Montserrat"/>
                <a:cs typeface="Montserrat"/>
                <a:sym typeface="Montserrat"/>
              </a:rPr>
              <a:t>/ cassiobotaro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" name="Google Shape;83;p2"/>
          <p:cNvGrpSpPr/>
          <p:nvPr/>
        </p:nvGrpSpPr>
        <p:grpSpPr>
          <a:xfrm>
            <a:off x="490538" y="676367"/>
            <a:ext cx="2251813" cy="3478784"/>
            <a:chOff x="0" y="-38100"/>
            <a:chExt cx="1359462" cy="2100081"/>
          </a:xfrm>
        </p:grpSpPr>
        <p:sp>
          <p:nvSpPr>
            <p:cNvPr id="84" name="Google Shape;84;p2"/>
            <p:cNvSpPr/>
            <p:nvPr/>
          </p:nvSpPr>
          <p:spPr>
            <a:xfrm>
              <a:off x="0" y="0"/>
              <a:ext cx="1359462" cy="2061981"/>
            </a:xfrm>
            <a:custGeom>
              <a:rect b="b" l="l" r="r" t="t"/>
              <a:pathLst>
                <a:path extrusionOk="0" h="2061981" w="1359462">
                  <a:moveTo>
                    <a:pt x="87668" y="0"/>
                  </a:moveTo>
                  <a:lnTo>
                    <a:pt x="1271794" y="0"/>
                  </a:lnTo>
                  <a:cubicBezTo>
                    <a:pt x="1295045" y="0"/>
                    <a:pt x="1317344" y="9236"/>
                    <a:pt x="1333785" y="25677"/>
                  </a:cubicBezTo>
                  <a:cubicBezTo>
                    <a:pt x="1350226" y="42119"/>
                    <a:pt x="1359462" y="64417"/>
                    <a:pt x="1359462" y="87668"/>
                  </a:cubicBezTo>
                  <a:lnTo>
                    <a:pt x="1359462" y="1974313"/>
                  </a:lnTo>
                  <a:cubicBezTo>
                    <a:pt x="1359462" y="2022731"/>
                    <a:pt x="1320212" y="2061981"/>
                    <a:pt x="1271794" y="2061981"/>
                  </a:cubicBezTo>
                  <a:lnTo>
                    <a:pt x="87668" y="2061981"/>
                  </a:lnTo>
                  <a:cubicBezTo>
                    <a:pt x="39250" y="2061981"/>
                    <a:pt x="0" y="2022731"/>
                    <a:pt x="0" y="1974313"/>
                  </a:cubicBezTo>
                  <a:lnTo>
                    <a:pt x="0" y="87668"/>
                  </a:lnTo>
                  <a:cubicBezTo>
                    <a:pt x="0" y="39250"/>
                    <a:pt x="39250" y="0"/>
                    <a:pt x="87668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175" lIns="22175" spcFirstLastPara="1" rIns="22175" wrap="square" tIns="22175">
              <a:noAutofit/>
            </a:bodyPr>
            <a:lstStyle/>
            <a:p>
              <a:pPr indent="0" lvl="0" marL="0" marR="0" rtl="0" algn="ctr">
                <a:lnSpc>
                  <a:spcPct val="16327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6" name="Google Shape;86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384589" y="4429264"/>
            <a:ext cx="490123" cy="4490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" name="Google Shape;87;p2"/>
          <p:cNvGrpSpPr/>
          <p:nvPr/>
        </p:nvGrpSpPr>
        <p:grpSpPr>
          <a:xfrm rot="4791714">
            <a:off x="7984512" y="-1327418"/>
            <a:ext cx="2320415" cy="2325547"/>
            <a:chOff x="0" y="0"/>
            <a:chExt cx="6188526" cy="6202213"/>
          </a:xfrm>
        </p:grpSpPr>
        <p:pic>
          <p:nvPicPr>
            <p:cNvPr id="88" name="Google Shape;88;p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 rot="10800000">
              <a:off x="0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" name="Google Shape;89;p2"/>
            <p:cNvSpPr/>
            <p:nvPr/>
          </p:nvSpPr>
          <p:spPr>
            <a:xfrm>
              <a:off x="325965" y="339652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0" name="Google Shape;90;p2"/>
          <p:cNvCxnSpPr/>
          <p:nvPr/>
        </p:nvCxnSpPr>
        <p:spPr>
          <a:xfrm>
            <a:off x="3695450" y="1634875"/>
            <a:ext cx="4941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pic>
        <p:nvPicPr>
          <p:cNvPr id="91" name="Google Shape;91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697712" y="2717150"/>
            <a:ext cx="237200" cy="2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697712" y="3132950"/>
            <a:ext cx="237200" cy="2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697712" y="3642363"/>
            <a:ext cx="237200" cy="2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33500" y="869100"/>
            <a:ext cx="2251800" cy="3405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577764"/>
            <a:ext cx="3965506" cy="3851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 txBox="1"/>
          <p:nvPr/>
        </p:nvSpPr>
        <p:spPr>
          <a:xfrm>
            <a:off x="514350" y="684100"/>
            <a:ext cx="4437900" cy="9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 dia de Imersão </a:t>
            </a:r>
            <a:endParaRPr b="0" i="0" sz="3000" u="none" cap="none" strike="noStrike">
              <a:solidFill>
                <a:srgbClr val="52C7E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89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em Go❤️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514350" y="2142013"/>
            <a:ext cx="3881100" cy="8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8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52C7E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Vamos conhecer e explorar esta poderosa linguagem de programação Web</a:t>
            </a:r>
            <a:endParaRPr b="0" i="0" sz="600" u="none" cap="none" strike="noStrike">
              <a:solidFill>
                <a:srgbClr val="52C7E7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102" name="Google Shape;102;p1"/>
          <p:cNvGrpSpPr/>
          <p:nvPr/>
        </p:nvGrpSpPr>
        <p:grpSpPr>
          <a:xfrm rot="5113649">
            <a:off x="-1065300" y="3523200"/>
            <a:ext cx="3158867" cy="3034200"/>
            <a:chOff x="0" y="0"/>
            <a:chExt cx="8423642" cy="8091197"/>
          </a:xfrm>
        </p:grpSpPr>
        <p:pic>
          <p:nvPicPr>
            <p:cNvPr id="103" name="Google Shape;103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631498" y="3244356"/>
              <a:ext cx="1306993" cy="11973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" name="Google Shape;104;p1"/>
            <p:cNvSpPr/>
            <p:nvPr/>
          </p:nvSpPr>
          <p:spPr>
            <a:xfrm>
              <a:off x="2891244" y="0"/>
              <a:ext cx="2323212" cy="233362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5" name="Google Shape;105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07979" y="975534"/>
              <a:ext cx="7115663" cy="71156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1"/>
            <p:cNvSpPr/>
            <p:nvPr/>
          </p:nvSpPr>
          <p:spPr>
            <a:xfrm>
              <a:off x="0" y="3777387"/>
              <a:ext cx="4051363" cy="4051364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8CBEE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" name="Google Shape;107;p1"/>
          <p:cNvGrpSpPr/>
          <p:nvPr/>
        </p:nvGrpSpPr>
        <p:grpSpPr>
          <a:xfrm>
            <a:off x="7978332" y="-1411226"/>
            <a:ext cx="2331336" cy="2293499"/>
            <a:chOff x="0" y="0"/>
            <a:chExt cx="6216895" cy="6115996"/>
          </a:xfrm>
        </p:grpSpPr>
        <p:pic>
          <p:nvPicPr>
            <p:cNvPr id="108" name="Google Shape;108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10800000">
              <a:off x="702786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" name="Google Shape;109;p1"/>
            <p:cNvSpPr/>
            <p:nvPr/>
          </p:nvSpPr>
          <p:spPr>
            <a:xfrm>
              <a:off x="0" y="253435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0" name="Google Shape;11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25873" y="4375473"/>
            <a:ext cx="548838" cy="5028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1"/>
          <p:cNvCxnSpPr/>
          <p:nvPr/>
        </p:nvCxnSpPr>
        <p:spPr>
          <a:xfrm>
            <a:off x="514350" y="1923225"/>
            <a:ext cx="3942300" cy="0"/>
          </a:xfrm>
          <a:prstGeom prst="straightConnector1">
            <a:avLst/>
          </a:prstGeom>
          <a:noFill/>
          <a:ln cap="flat" cmpd="sng" w="38100">
            <a:solidFill>
              <a:srgbClr val="52C7E7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3"/>
          <p:cNvGrpSpPr/>
          <p:nvPr/>
        </p:nvGrpSpPr>
        <p:grpSpPr>
          <a:xfrm rot="5113649">
            <a:off x="-1065300" y="3523200"/>
            <a:ext cx="3158867" cy="3034200"/>
            <a:chOff x="0" y="0"/>
            <a:chExt cx="8423642" cy="8091197"/>
          </a:xfrm>
        </p:grpSpPr>
        <p:pic>
          <p:nvPicPr>
            <p:cNvPr id="117" name="Google Shape;117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31498" y="3244356"/>
              <a:ext cx="1306993" cy="11973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p3"/>
            <p:cNvSpPr/>
            <p:nvPr/>
          </p:nvSpPr>
          <p:spPr>
            <a:xfrm>
              <a:off x="2891244" y="0"/>
              <a:ext cx="2323212" cy="233362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9" name="Google Shape;119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07979" y="975534"/>
              <a:ext cx="7115663" cy="71156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Google Shape;120;p3"/>
            <p:cNvSpPr/>
            <p:nvPr/>
          </p:nvSpPr>
          <p:spPr>
            <a:xfrm>
              <a:off x="0" y="3777387"/>
              <a:ext cx="4051363" cy="4051364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8CBEE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" name="Google Shape;121;p3"/>
          <p:cNvGrpSpPr/>
          <p:nvPr/>
        </p:nvGrpSpPr>
        <p:grpSpPr>
          <a:xfrm>
            <a:off x="7978332" y="-1411226"/>
            <a:ext cx="2331336" cy="2293499"/>
            <a:chOff x="0" y="0"/>
            <a:chExt cx="6216895" cy="6115996"/>
          </a:xfrm>
        </p:grpSpPr>
        <p:pic>
          <p:nvPicPr>
            <p:cNvPr id="122" name="Google Shape;122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702786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" name="Google Shape;123;p3"/>
            <p:cNvSpPr/>
            <p:nvPr/>
          </p:nvSpPr>
          <p:spPr>
            <a:xfrm>
              <a:off x="0" y="253435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4" name="Google Shape;12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5873" y="4375473"/>
            <a:ext cx="548838" cy="50280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3"/>
          <p:cNvSpPr txBox="1"/>
          <p:nvPr/>
        </p:nvSpPr>
        <p:spPr>
          <a:xfrm>
            <a:off x="415400" y="727300"/>
            <a:ext cx="5220600" cy="16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pt-BR" sz="50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Estrutura de dados em Go</a:t>
            </a:r>
            <a:endParaRPr b="0" i="0" sz="5000" u="none" cap="none" strike="noStrike">
              <a:solidFill>
                <a:srgbClr val="52C7E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26" name="Google Shape;126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25675" y="1366263"/>
            <a:ext cx="2749025" cy="274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71988" y="1366275"/>
            <a:ext cx="3179575" cy="317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 txBox="1"/>
          <p:nvPr/>
        </p:nvSpPr>
        <p:spPr>
          <a:xfrm>
            <a:off x="2860012" y="1550804"/>
            <a:ext cx="42813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5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2D2D2D"/>
                </a:solidFill>
                <a:latin typeface="Montserrat"/>
                <a:ea typeface="Montserrat"/>
                <a:cs typeface="Montserrat"/>
                <a:sym typeface="Montserrat"/>
              </a:rPr>
              <a:t>Arrays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4"/>
          <p:cNvSpPr txBox="1"/>
          <p:nvPr/>
        </p:nvSpPr>
        <p:spPr>
          <a:xfrm>
            <a:off x="2860012" y="1893074"/>
            <a:ext cx="42813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5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2D2D2D"/>
                </a:solidFill>
                <a:latin typeface="Montserrat"/>
                <a:ea typeface="Montserrat"/>
                <a:cs typeface="Montserrat"/>
                <a:sym typeface="Montserrat"/>
              </a:rPr>
              <a:t>Slices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4"/>
          <p:cNvSpPr txBox="1"/>
          <p:nvPr/>
        </p:nvSpPr>
        <p:spPr>
          <a:xfrm>
            <a:off x="2860012" y="2233929"/>
            <a:ext cx="42813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5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2D2D2D"/>
                </a:solidFill>
                <a:latin typeface="Montserrat"/>
                <a:ea typeface="Montserrat"/>
                <a:cs typeface="Montserrat"/>
                <a:sym typeface="Montserrat"/>
              </a:rPr>
              <a:t>Maps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4"/>
          <p:cNvSpPr txBox="1"/>
          <p:nvPr/>
        </p:nvSpPr>
        <p:spPr>
          <a:xfrm>
            <a:off x="2860012" y="2587911"/>
            <a:ext cx="42813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5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2D2D2D"/>
                </a:solidFill>
                <a:latin typeface="Montserrat"/>
                <a:ea typeface="Montserrat"/>
                <a:cs typeface="Montserrat"/>
                <a:sym typeface="Montserrat"/>
              </a:rPr>
              <a:t>Structs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4"/>
          <p:cNvSpPr txBox="1"/>
          <p:nvPr/>
        </p:nvSpPr>
        <p:spPr>
          <a:xfrm>
            <a:off x="2860012" y="2941916"/>
            <a:ext cx="42813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5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2D2D2D"/>
                </a:solidFill>
                <a:latin typeface="Montserrat"/>
                <a:ea typeface="Montserrat"/>
                <a:cs typeface="Montserrat"/>
                <a:sym typeface="Montserrat"/>
              </a:rPr>
              <a:t>container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4589" y="4429264"/>
            <a:ext cx="490123" cy="4490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8" name="Google Shape;138;p4"/>
          <p:cNvGrpSpPr/>
          <p:nvPr/>
        </p:nvGrpSpPr>
        <p:grpSpPr>
          <a:xfrm rot="4791714">
            <a:off x="7984512" y="-1327418"/>
            <a:ext cx="2320415" cy="2325547"/>
            <a:chOff x="0" y="0"/>
            <a:chExt cx="6188526" cy="6202213"/>
          </a:xfrm>
        </p:grpSpPr>
        <p:pic>
          <p:nvPicPr>
            <p:cNvPr id="139" name="Google Shape;139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0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" name="Google Shape;140;p4"/>
            <p:cNvSpPr/>
            <p:nvPr/>
          </p:nvSpPr>
          <p:spPr>
            <a:xfrm>
              <a:off x="325965" y="339652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" name="Google Shape;141;p4"/>
          <p:cNvGrpSpPr/>
          <p:nvPr/>
        </p:nvGrpSpPr>
        <p:grpSpPr>
          <a:xfrm>
            <a:off x="204325" y="2665075"/>
            <a:ext cx="1246524" cy="2307650"/>
            <a:chOff x="204325" y="2665075"/>
            <a:chExt cx="1246524" cy="2307650"/>
          </a:xfrm>
        </p:grpSpPr>
        <p:sp>
          <p:nvSpPr>
            <p:cNvPr id="142" name="Google Shape;142;p4"/>
            <p:cNvSpPr/>
            <p:nvPr/>
          </p:nvSpPr>
          <p:spPr>
            <a:xfrm>
              <a:off x="609049" y="4849725"/>
              <a:ext cx="841800" cy="1230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3" name="Google Shape;143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04325" y="2665075"/>
              <a:ext cx="1246513" cy="22398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4" name="Google Shape;144;p4"/>
          <p:cNvSpPr txBox="1"/>
          <p:nvPr/>
        </p:nvSpPr>
        <p:spPr>
          <a:xfrm>
            <a:off x="2860012" y="3295921"/>
            <a:ext cx="42813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5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2D2D2D"/>
                </a:solidFill>
                <a:latin typeface="Montserrat"/>
                <a:ea typeface="Montserrat"/>
                <a:cs typeface="Montserrat"/>
                <a:sym typeface="Montserrat"/>
              </a:rPr>
              <a:t>Set (?!)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5" name="Google Shape;145;p4"/>
          <p:cNvCxnSpPr/>
          <p:nvPr/>
        </p:nvCxnSpPr>
        <p:spPr>
          <a:xfrm>
            <a:off x="204325" y="1234025"/>
            <a:ext cx="2613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46" name="Google Shape;146;p4"/>
          <p:cNvSpPr txBox="1"/>
          <p:nvPr/>
        </p:nvSpPr>
        <p:spPr>
          <a:xfrm>
            <a:off x="204325" y="171450"/>
            <a:ext cx="3438300" cy="9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 que</a:t>
            </a:r>
            <a:endParaRPr b="0" i="0" sz="3000" u="none" cap="none" strike="noStrike">
              <a:solidFill>
                <a:srgbClr val="52C7E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89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vamos ver?</a:t>
            </a:r>
            <a:endParaRPr b="0" i="0" sz="3000" u="none" cap="none" strike="noStrike">
              <a:solidFill>
                <a:srgbClr val="52C7E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47" name="Google Shape;147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57725" y="1524600"/>
            <a:ext cx="237200" cy="2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57725" y="1866863"/>
            <a:ext cx="237200" cy="2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57725" y="2207725"/>
            <a:ext cx="237200" cy="2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57725" y="2561713"/>
            <a:ext cx="237200" cy="2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57725" y="2915725"/>
            <a:ext cx="237200" cy="2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57725" y="3269725"/>
            <a:ext cx="237200" cy="23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0575" y="2642200"/>
            <a:ext cx="3730751" cy="221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5"/>
          <p:cNvSpPr txBox="1"/>
          <p:nvPr/>
        </p:nvSpPr>
        <p:spPr>
          <a:xfrm>
            <a:off x="620050" y="450125"/>
            <a:ext cx="77718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9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pt-BR" sz="45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Arrays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9" name="Google Shape;159;p5"/>
          <p:cNvGrpSpPr/>
          <p:nvPr/>
        </p:nvGrpSpPr>
        <p:grpSpPr>
          <a:xfrm>
            <a:off x="7397777" y="3212630"/>
            <a:ext cx="3158866" cy="3034199"/>
            <a:chOff x="0" y="0"/>
            <a:chExt cx="8423642" cy="8091197"/>
          </a:xfrm>
        </p:grpSpPr>
        <p:pic>
          <p:nvPicPr>
            <p:cNvPr id="160" name="Google Shape;160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631498" y="3244356"/>
              <a:ext cx="1306993" cy="11973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1" name="Google Shape;161;p5"/>
            <p:cNvSpPr/>
            <p:nvPr/>
          </p:nvSpPr>
          <p:spPr>
            <a:xfrm>
              <a:off x="2891244" y="0"/>
              <a:ext cx="2323212" cy="233362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2" name="Google Shape;162;p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07979" y="975534"/>
              <a:ext cx="7115663" cy="71156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3" name="Google Shape;163;p5"/>
            <p:cNvSpPr/>
            <p:nvPr/>
          </p:nvSpPr>
          <p:spPr>
            <a:xfrm>
              <a:off x="0" y="3777387"/>
              <a:ext cx="4051363" cy="4051364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8CBEE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-1130732" y="-1155405"/>
            <a:ext cx="2320697" cy="2325830"/>
            <a:chOff x="0" y="0"/>
            <a:chExt cx="6188526" cy="6202213"/>
          </a:xfrm>
        </p:grpSpPr>
        <p:pic>
          <p:nvPicPr>
            <p:cNvPr id="165" name="Google Shape;165;p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10800000">
              <a:off x="0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6" name="Google Shape;166;p5"/>
            <p:cNvSpPr/>
            <p:nvPr/>
          </p:nvSpPr>
          <p:spPr>
            <a:xfrm>
              <a:off x="325965" y="339652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6"/>
          <p:cNvGrpSpPr/>
          <p:nvPr/>
        </p:nvGrpSpPr>
        <p:grpSpPr>
          <a:xfrm rot="5113649">
            <a:off x="-1065300" y="3523200"/>
            <a:ext cx="3158867" cy="3034200"/>
            <a:chOff x="0" y="0"/>
            <a:chExt cx="8423642" cy="8091197"/>
          </a:xfrm>
        </p:grpSpPr>
        <p:pic>
          <p:nvPicPr>
            <p:cNvPr id="172" name="Google Shape;172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31498" y="3244356"/>
              <a:ext cx="1306993" cy="11973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3" name="Google Shape;173;p6"/>
            <p:cNvSpPr/>
            <p:nvPr/>
          </p:nvSpPr>
          <p:spPr>
            <a:xfrm>
              <a:off x="2891244" y="0"/>
              <a:ext cx="2323212" cy="233362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4" name="Google Shape;174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07979" y="975534"/>
              <a:ext cx="7115663" cy="71156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5" name="Google Shape;175;p6"/>
            <p:cNvSpPr/>
            <p:nvPr/>
          </p:nvSpPr>
          <p:spPr>
            <a:xfrm>
              <a:off x="0" y="3777387"/>
              <a:ext cx="4051363" cy="4051364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8CBEE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6" name="Google Shape;176;p6"/>
          <p:cNvGrpSpPr/>
          <p:nvPr/>
        </p:nvGrpSpPr>
        <p:grpSpPr>
          <a:xfrm>
            <a:off x="7978332" y="-1411226"/>
            <a:ext cx="2331336" cy="2293499"/>
            <a:chOff x="0" y="0"/>
            <a:chExt cx="6216895" cy="6115996"/>
          </a:xfrm>
        </p:grpSpPr>
        <p:pic>
          <p:nvPicPr>
            <p:cNvPr id="177" name="Google Shape;177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702786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" name="Google Shape;178;p6"/>
            <p:cNvSpPr/>
            <p:nvPr/>
          </p:nvSpPr>
          <p:spPr>
            <a:xfrm>
              <a:off x="0" y="253435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9" name="Google Shape;17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5873" y="4375473"/>
            <a:ext cx="548838" cy="50280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0" name="Google Shape;180;p6"/>
          <p:cNvGraphicFramePr/>
          <p:nvPr/>
        </p:nvGraphicFramePr>
        <p:xfrm>
          <a:off x="960143" y="116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{23F9DAD1-12A1-4B6C-A734-FEF0E2A08F59}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6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1" name="Google Shape;181;p6"/>
          <p:cNvSpPr txBox="1"/>
          <p:nvPr/>
        </p:nvSpPr>
        <p:spPr>
          <a:xfrm>
            <a:off x="1537875" y="2936150"/>
            <a:ext cx="6195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89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pt-BR" sz="50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</a:t>
            </a:r>
            <a:endParaRPr b="0" i="0" sz="5000" u="none" cap="none" strike="noStrike">
              <a:solidFill>
                <a:srgbClr val="52C7E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82" name="Google Shape;182;p6"/>
          <p:cNvSpPr txBox="1"/>
          <p:nvPr/>
        </p:nvSpPr>
        <p:spPr>
          <a:xfrm>
            <a:off x="3385250" y="2842600"/>
            <a:ext cx="619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89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pt-BR" sz="50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6"/>
          <p:cNvSpPr txBox="1"/>
          <p:nvPr/>
        </p:nvSpPr>
        <p:spPr>
          <a:xfrm>
            <a:off x="5232625" y="2874200"/>
            <a:ext cx="548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89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pt-BR" sz="50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6"/>
          <p:cNvSpPr txBox="1"/>
          <p:nvPr/>
        </p:nvSpPr>
        <p:spPr>
          <a:xfrm>
            <a:off x="7009200" y="2874200"/>
            <a:ext cx="548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89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pt-BR" sz="50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3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76075" y="1290700"/>
            <a:ext cx="1343099" cy="134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05750" y="1290700"/>
            <a:ext cx="1343099" cy="134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26575" y="1290700"/>
            <a:ext cx="1343099" cy="134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47400" y="1290700"/>
            <a:ext cx="1343099" cy="134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7"/>
          <p:cNvGrpSpPr/>
          <p:nvPr/>
        </p:nvGrpSpPr>
        <p:grpSpPr>
          <a:xfrm rot="5113649">
            <a:off x="-1065300" y="3523200"/>
            <a:ext cx="3158867" cy="3034200"/>
            <a:chOff x="0" y="0"/>
            <a:chExt cx="8423642" cy="8091197"/>
          </a:xfrm>
        </p:grpSpPr>
        <p:pic>
          <p:nvPicPr>
            <p:cNvPr id="194" name="Google Shape;194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31498" y="3244356"/>
              <a:ext cx="1306993" cy="11973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5" name="Google Shape;195;p7"/>
            <p:cNvSpPr/>
            <p:nvPr/>
          </p:nvSpPr>
          <p:spPr>
            <a:xfrm>
              <a:off x="2891244" y="0"/>
              <a:ext cx="2323212" cy="233362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6" name="Google Shape;196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07979" y="975534"/>
              <a:ext cx="7115663" cy="71156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7"/>
            <p:cNvSpPr/>
            <p:nvPr/>
          </p:nvSpPr>
          <p:spPr>
            <a:xfrm>
              <a:off x="0" y="3777387"/>
              <a:ext cx="4051363" cy="4051364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8CBEE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8" name="Google Shape;198;p7"/>
          <p:cNvGrpSpPr/>
          <p:nvPr/>
        </p:nvGrpSpPr>
        <p:grpSpPr>
          <a:xfrm>
            <a:off x="7978332" y="-1411226"/>
            <a:ext cx="2331336" cy="2293499"/>
            <a:chOff x="0" y="0"/>
            <a:chExt cx="6216895" cy="6115996"/>
          </a:xfrm>
        </p:grpSpPr>
        <p:pic>
          <p:nvPicPr>
            <p:cNvPr id="199" name="Google Shape;199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702786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0" name="Google Shape;200;p7"/>
            <p:cNvSpPr/>
            <p:nvPr/>
          </p:nvSpPr>
          <p:spPr>
            <a:xfrm>
              <a:off x="0" y="253435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1" name="Google Shape;20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5873" y="4375473"/>
            <a:ext cx="548838" cy="50280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2" name="Google Shape;202;p7"/>
          <p:cNvGraphicFramePr/>
          <p:nvPr/>
        </p:nvGraphicFramePr>
        <p:xfrm>
          <a:off x="960143" y="116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{23F9DAD1-12A1-4B6C-A734-FEF0E2A08F59}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6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3" name="Google Shape;203;p7"/>
          <p:cNvSpPr txBox="1"/>
          <p:nvPr/>
        </p:nvSpPr>
        <p:spPr>
          <a:xfrm>
            <a:off x="1537875" y="2936150"/>
            <a:ext cx="6195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89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pt-BR" sz="50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</a:t>
            </a:r>
            <a:endParaRPr b="0" i="0" sz="5000" u="none" cap="none" strike="noStrike">
              <a:solidFill>
                <a:srgbClr val="52C7E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04" name="Google Shape;204;p7"/>
          <p:cNvSpPr txBox="1"/>
          <p:nvPr/>
        </p:nvSpPr>
        <p:spPr>
          <a:xfrm>
            <a:off x="3385250" y="2842600"/>
            <a:ext cx="619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89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pt-BR" sz="50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7"/>
          <p:cNvSpPr txBox="1"/>
          <p:nvPr/>
        </p:nvSpPr>
        <p:spPr>
          <a:xfrm>
            <a:off x="5232625" y="2874200"/>
            <a:ext cx="548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89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pt-BR" sz="50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7"/>
          <p:cNvSpPr txBox="1"/>
          <p:nvPr/>
        </p:nvSpPr>
        <p:spPr>
          <a:xfrm>
            <a:off x="7009200" y="2874200"/>
            <a:ext cx="548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89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pt-BR" sz="50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3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76075" y="1290700"/>
            <a:ext cx="1343099" cy="134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05750" y="1290700"/>
            <a:ext cx="1343099" cy="134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26575" y="1290700"/>
            <a:ext cx="1343099" cy="134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47400" y="1290700"/>
            <a:ext cx="1343099" cy="134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4589" y="4429264"/>
            <a:ext cx="490123" cy="4490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" name="Google Shape;216;p8"/>
          <p:cNvGrpSpPr/>
          <p:nvPr/>
        </p:nvGrpSpPr>
        <p:grpSpPr>
          <a:xfrm>
            <a:off x="8043863" y="-1195175"/>
            <a:ext cx="2331336" cy="2293499"/>
            <a:chOff x="0" y="0"/>
            <a:chExt cx="6216895" cy="6115996"/>
          </a:xfrm>
        </p:grpSpPr>
        <p:pic>
          <p:nvPicPr>
            <p:cNvPr id="217" name="Google Shape;217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702786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8" name="Google Shape;218;p8"/>
            <p:cNvSpPr/>
            <p:nvPr/>
          </p:nvSpPr>
          <p:spPr>
            <a:xfrm>
              <a:off x="0" y="253435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9" name="Google Shape;219;p8"/>
          <p:cNvGrpSpPr/>
          <p:nvPr/>
        </p:nvGrpSpPr>
        <p:grpSpPr>
          <a:xfrm>
            <a:off x="-481662" y="3945747"/>
            <a:ext cx="2211821" cy="2021410"/>
            <a:chOff x="4947" y="0"/>
            <a:chExt cx="5898189" cy="5390426"/>
          </a:xfrm>
        </p:grpSpPr>
        <p:sp>
          <p:nvSpPr>
            <p:cNvPr id="220" name="Google Shape;220;p8"/>
            <p:cNvSpPr/>
            <p:nvPr/>
          </p:nvSpPr>
          <p:spPr>
            <a:xfrm rot="5400000">
              <a:off x="4430055" y="1442291"/>
              <a:ext cx="1469787" cy="147637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1" name="Google Shape;221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631514" y="860098"/>
              <a:ext cx="4530328" cy="45303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2" name="Google Shape;222;p8"/>
            <p:cNvSpPr/>
            <p:nvPr/>
          </p:nvSpPr>
          <p:spPr>
            <a:xfrm rot="5400000">
              <a:off x="4947" y="0"/>
              <a:ext cx="2573807" cy="2573807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8CBEE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23" name="Google Shape;223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40575" y="2642200"/>
            <a:ext cx="3730751" cy="2212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8"/>
          <p:cNvSpPr txBox="1"/>
          <p:nvPr/>
        </p:nvSpPr>
        <p:spPr>
          <a:xfrm>
            <a:off x="620050" y="450125"/>
            <a:ext cx="77718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9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pt-BR" sz="45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Slices</a:t>
            </a:r>
            <a:endParaRPr b="0" i="0" sz="4500" u="none" cap="none" strike="noStrike">
              <a:solidFill>
                <a:srgbClr val="52C7E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