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ExtraBold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55" roundtripDataSignature="AMtx7mhODbReqpoe3qoMbFXM4MAwafy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ExtraBold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373e54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4373e54e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9" name="Google Shape;499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7" name="Google Shape;547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Explicar que só dá pra usar type assertion a partir de tipos que são interfaces.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que dá pra tentar converter essa interface tanto para outra interface quanto para um tipo concreto.</a:t>
            </a:r>
            <a:endParaRPr/>
          </a:p>
        </p:txBody>
      </p:sp>
      <p:sp>
        <p:nvSpPr>
          <p:cNvPr id="563" name="Google Shape;563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Explicar que só dá pra usar type assertion a partir de tipos que são interfaces.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que dá pra tentar converter essa interface tanto para outra interface quanto para um tipo concreto.</a:t>
            </a:r>
            <a:endParaRPr/>
          </a:p>
        </p:txBody>
      </p:sp>
      <p:sp>
        <p:nvSpPr>
          <p:cNvPr id="579" name="Google Shape;579;p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1" name="Google Shape;611;p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p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3" name="Google Shape;643;p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8" name="Google Shape;658;p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50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49.png"/><Relationship Id="rId5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8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4373e54e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4373e54e45_0_0"/>
          <p:cNvSpPr txBox="1"/>
          <p:nvPr/>
        </p:nvSpPr>
        <p:spPr>
          <a:xfrm>
            <a:off x="514350" y="684100"/>
            <a:ext cx="44379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dia de Imersão </a:t>
            </a:r>
            <a:endParaRPr b="0" i="0" sz="5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Go❤️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24373e54e45_0_0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57" name="Google Shape;57;g24373e54e45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g24373e54e45_0_0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Google Shape;59;g24373e54e45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g24373e54e45_0_0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g24373e54e45_0_0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62" name="Google Shape;62;g24373e54e45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373e54e45_0_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64;g24373e54e4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24373e54e45_0_0"/>
          <p:cNvCxnSpPr/>
          <p:nvPr/>
        </p:nvCxnSpPr>
        <p:spPr>
          <a:xfrm>
            <a:off x="458050" y="3450100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9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94" name="Google Shape;19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9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97" name="Google Shape;197;p9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9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0" name="Google Shape;200;p9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01" name="Google Shape;201;p9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Definindo uma interface em Golang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2525275" y="1555800"/>
            <a:ext cx="489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Closer interface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Close() error</a:t>
            </a:r>
            <a:b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ReadWriter interface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Read(p []byte) (n int, err error)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Write(p []byte) (n int, err error)</a:t>
            </a:r>
            <a:b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any interface{}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2800" y="1041900"/>
            <a:ext cx="5878400" cy="3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10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10" name="Google Shape;21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0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13" name="Google Shape;213;p10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" name="Google Shape;21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0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6" name="Google Shape;216;p10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7" name="Google Shape;217;p10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Definindo uma interface em Golang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3528375" y="2138675"/>
            <a:ext cx="27249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c Closer</a:t>
            </a:r>
            <a:endParaRPr b="1" i="0" sz="15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rw ReadWriter</a:t>
            </a:r>
            <a:endParaRPr b="1" i="0" sz="15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a any</a:t>
            </a:r>
            <a:endParaRPr b="1" i="0" sz="15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9846" y="1528176"/>
            <a:ext cx="3707104" cy="2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11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1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29" name="Google Shape;229;p11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" name="Google Shape;23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1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2" name="Google Shape;232;p11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3" name="Google Shape;233;p11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Definindo uma interface em Golang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3305550" y="2113775"/>
            <a:ext cx="253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c Closer = ?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rw ReadWriter = ?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a any = ?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5" name="Google Shape;23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9843" y="1528174"/>
            <a:ext cx="4529306" cy="2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42" name="Google Shape;24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2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2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45" name="Google Shape;245;p12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" name="Google Shape;246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12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8" name="Google Shape;248;p12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49" name="Google Shape;249;p12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Definindo uma interface em Golang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2542000" y="2058725"/>
            <a:ext cx="364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SomeStruct struct {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// … quaisquer atributos …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(b SomeStruct) Close() error {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// … faz o fechamento …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return nil</a:t>
            </a:r>
            <a:b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7900" y="1504950"/>
            <a:ext cx="4953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13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58" name="Google Shape;25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61" name="Google Shape;261;p13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" name="Google Shape;26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3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4" name="Google Shape;264;p13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5" name="Google Shape;265;p13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Definindo uma interface em Golang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2881800" y="2017650"/>
            <a:ext cx="33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SomeStruct struct {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// … quaisquer atributos …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(b SomeStruct) Close() error {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// … faz o fechamento …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return nil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someStruct Closer = SomeStruct{}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67" name="Google Shape;26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0750" y="1190625"/>
            <a:ext cx="50673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4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74" name="Google Shape;27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14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14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77" name="Google Shape;277;p14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8" name="Google Shape;27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4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0" name="Google Shape;280;p14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1" name="Google Shape;281;p14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Definindo uma interface em Golang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835263" y="1460375"/>
            <a:ext cx="521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someStruct Closer = SomeStruct{}</a:t>
            </a:r>
            <a:endParaRPr b="1" i="0" sz="2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1188" y="2006238"/>
            <a:ext cx="44291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8756" y="1444725"/>
            <a:ext cx="6506481" cy="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15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91" name="Google Shape;29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5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94" name="Google Shape;294;p15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5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7" name="Google Shape;297;p15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98" name="Google Shape;298;p15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Definindo uma interface em Golang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2641500" y="1825900"/>
            <a:ext cx="386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main() {</a:t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var someStruct = SomeStruct{}</a:t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outropacote.someFunc(fooer)</a:t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// Em outro pacote implementado por outra pessoa:</a:t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someFunc(c Closer) {</a:t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err := c.Close()</a:t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if err != nil { … }</a:t>
            </a:r>
            <a:b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1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0" name="Google Shape;3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6250" y="1026450"/>
            <a:ext cx="4336250" cy="3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1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07" name="Google Shape;30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1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10" name="Google Shape;310;p1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1" name="Google Shape;31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1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3" name="Google Shape;313;p16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14" name="Google Shape;314;p16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Definindo uma interface em Golang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3332375" y="1879050"/>
            <a:ext cx="1981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 devs []Programmer{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mg.Vinicius{},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sc.Carol{},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sc.Otavio{},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mg.Lucas{},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 _, dev := range devs {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go dev.Code()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9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6" name="Google Shape;3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0972" y="988000"/>
            <a:ext cx="4562075" cy="381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7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23" name="Google Shape;323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1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26" name="Google Shape;326;p17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7" name="Google Shape;32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17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9" name="Google Shape;3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7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Usos Práticos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18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37" name="Google Shape;33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18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18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40" name="Google Shape;340;p18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1" name="Google Shape;34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18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3" name="Google Shape;343;p18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44" name="Google Shape;344;p18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Usos Práticos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525150" y="1937750"/>
            <a:ext cx="809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AutoNum type="arabicPeriod"/>
            </a:pPr>
            <a:r>
              <a:rPr b="1" i="0" lang="pt-BR" sz="2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Usar e interagir com as interfaces da stdlib</a:t>
            </a:r>
            <a:endParaRPr b="1" i="0" sz="2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AutoNum type="arabicPeriod"/>
            </a:pPr>
            <a:r>
              <a:rPr b="1" i="0" lang="pt-BR" sz="20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Criar interfaces para desacoplar partes do seu código</a:t>
            </a:r>
            <a:endParaRPr b="1" i="0" sz="20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514350" y="684100"/>
            <a:ext cx="44379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Usando Interfaces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514350" y="2142013"/>
            <a:ext cx="3881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52C7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Essencial para desacoplar seu código</a:t>
            </a:r>
            <a:endParaRPr b="1" i="0" sz="1700" u="none" cap="none" strike="noStrike">
              <a:solidFill>
                <a:srgbClr val="52C7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74" name="Google Shape;7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79" name="Google Shape;7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"/>
          <p:cNvCxnSpPr/>
          <p:nvPr/>
        </p:nvCxnSpPr>
        <p:spPr>
          <a:xfrm>
            <a:off x="514350" y="1923225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52C7E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19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52" name="Google Shape;35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19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9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55" name="Google Shape;355;p19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" name="Google Shape;356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19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8" name="Google Shape;358;p19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59" name="Google Shape;359;p19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Interfaces da STDLIB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690675" y="965113"/>
            <a:ext cx="8093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ontserrat SemiBold"/>
              <a:buChar char="-"/>
            </a:pPr>
            <a:r>
              <a:rPr b="1" i="0" lang="pt-BR" sz="2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`error` e `any`</a:t>
            </a:r>
            <a:endParaRPr b="1" i="0" sz="2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ontserrat SemiBold"/>
              <a:buChar char="-"/>
            </a:pPr>
            <a:r>
              <a:rPr b="1" i="0" lang="pt-BR" sz="2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`fmt.Stringer`</a:t>
            </a:r>
            <a:endParaRPr b="1" i="0" sz="2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ontserrat SemiBold"/>
              <a:buChar char="-"/>
            </a:pPr>
            <a:r>
              <a:rPr b="1" i="0" lang="pt-BR" sz="2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`io.Closer`</a:t>
            </a:r>
            <a:endParaRPr b="1" i="0" sz="2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ontserrat SemiBold"/>
              <a:buChar char="-"/>
            </a:pPr>
            <a:r>
              <a:rPr b="1" i="0" lang="pt-BR" sz="2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`io.Reader`, `io.Writer` e `io.ReadWriter`</a:t>
            </a:r>
            <a:endParaRPr b="1" i="0" sz="2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ontserrat SemiBold"/>
              <a:buChar char="-"/>
            </a:pPr>
            <a:r>
              <a:rPr b="1" i="0" lang="pt-BR" sz="2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`http.Handler`</a:t>
            </a:r>
            <a:endParaRPr b="1" i="0" sz="2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ontserrat SemiBold"/>
              <a:buChar char="-"/>
            </a:pPr>
            <a:r>
              <a:rPr b="1" i="0" lang="pt-BR" sz="2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`sql.Valuer` e `sql.Scanner`</a:t>
            </a:r>
            <a:endParaRPr b="1" i="0" sz="2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ontserrat SemiBold"/>
              <a:buChar char="-"/>
            </a:pPr>
            <a:r>
              <a:rPr b="1" i="0" lang="pt-BR" sz="2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`json.Marshaler` e `json.Unmarshaler`</a:t>
            </a:r>
            <a:endParaRPr b="1" i="0" sz="2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20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67" name="Google Shape;36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70" name="Google Shape;370;p20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" name="Google Shape;37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20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3" name="Google Shape;373;p20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74" name="Google Shape;374;p20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Stringer interface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3230700" y="1821800"/>
            <a:ext cx="2682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Point struct {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x int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y int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z int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main() {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var point = Point{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x: 42,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y: 84,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z: 126,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}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fmt.Println(point) // {42 84 126}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8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76" name="Google Shape;37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1227" y="893125"/>
            <a:ext cx="4544198" cy="39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21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83" name="Google Shape;38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2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1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386" name="Google Shape;386;p21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7" name="Google Shape;38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21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9" name="Google Shape;389;p21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90" name="Google Shape;390;p21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Stringer interface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3303800" y="1763700"/>
            <a:ext cx="1999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Point struct 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x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y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z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main() 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var point = Point{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x: 42,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y: 84,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z: 126,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fmt.Println(point) // {42 84 126}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1227" y="893125"/>
            <a:ext cx="4544198" cy="398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1992" y="3484061"/>
            <a:ext cx="3375261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22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00" name="Google Shape;40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22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2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403" name="Google Shape;403;p22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22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6" name="Google Shape;406;p22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07" name="Google Shape;407;p22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Stringer interface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08" name="Google Shape;40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991313"/>
            <a:ext cx="71628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23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15" name="Google Shape;41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2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418" name="Google Shape;418;p23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9" name="Google Shape;41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23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1" name="Google Shape;421;p23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22" name="Google Shape;422;p23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Stringer interface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391775" y="1979100"/>
            <a:ext cx="4032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Point struct 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x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y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z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(p Point) String() string 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return fmt.Sprint(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"Point{x: ", p.x, " y: ", p.y, " z: ", p.z, "}",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)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4857153" y="1390125"/>
            <a:ext cx="3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288" y="1014413"/>
            <a:ext cx="78962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24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32" name="Google Shape;43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4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24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435" name="Google Shape;435;p24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6" name="Google Shape;436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24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8" name="Google Shape;438;p24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39" name="Google Shape;439;p24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Stringer interface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3053375" y="1962625"/>
            <a:ext cx="252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Point struct {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x int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y int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z int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(p Point) String() string {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return fmt.Sprint(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"Point{x: ", p.x, " y: ", p.y, " z: ", p.z, "}",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)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4857153" y="1390125"/>
            <a:ext cx="3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288" y="1014413"/>
            <a:ext cx="789622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9675" y="2007925"/>
            <a:ext cx="4121700" cy="5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25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50" name="Google Shape;45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25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453" name="Google Shape;453;p25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" name="Google Shape;45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25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6" name="Google Shape;456;p25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57" name="Google Shape;457;p25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Implementando um Println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3690950" y="1709850"/>
            <a:ext cx="1515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Point struct 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x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y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z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main() 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var point = Point{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x: 42,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y: 84,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z: 126,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</a:t>
            </a:r>
            <a:r>
              <a:rPr b="1" i="0" lang="pt-BR" sz="700" u="none" cap="none" strike="noStrike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fmt.</a:t>
            </a: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Println(point)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4857153" y="1390125"/>
            <a:ext cx="3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802" y="929175"/>
            <a:ext cx="2670627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2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67" name="Google Shape;46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2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26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470" name="Google Shape;470;p2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1" name="Google Shape;47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2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3" name="Google Shape;473;p26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74" name="Google Shape;474;p26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Implementando o Println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3690950" y="1709850"/>
            <a:ext cx="1515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Point struct 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x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y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z int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main() 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var point = Point{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x: 42,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y: 84,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z: 126,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</a:t>
            </a:r>
            <a:r>
              <a:rPr b="1" i="0" lang="pt-BR" sz="700" u="none" cap="none" strike="noStrike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fmt.</a:t>
            </a: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Println(point)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6" name="Google Shape;476;p26"/>
          <p:cNvSpPr txBox="1"/>
          <p:nvPr/>
        </p:nvSpPr>
        <p:spPr>
          <a:xfrm>
            <a:off x="4857153" y="1390125"/>
            <a:ext cx="3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802" y="929175"/>
            <a:ext cx="2670627" cy="39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6"/>
          <p:cNvSpPr/>
          <p:nvPr/>
        </p:nvSpPr>
        <p:spPr>
          <a:xfrm>
            <a:off x="3030600" y="4097725"/>
            <a:ext cx="2561100" cy="780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27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85" name="Google Shape;48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2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27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488" name="Google Shape;488;p27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" name="Google Shape;48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27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1" name="Google Shape;491;p27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92" name="Google Shape;492;p27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Implementando o Println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3147325" y="1588100"/>
            <a:ext cx="51543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 Point struct {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x int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y int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z int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main() {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var point = Point{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x: 42,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y: 84,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	z: 126,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}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</a:t>
            </a:r>
            <a:r>
              <a:rPr b="1" i="0" lang="pt-BR" sz="600" u="none" cap="none" strike="noStrike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Println</a:t>
            </a: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(point)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4857153" y="1390125"/>
            <a:ext cx="3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337" y="868590"/>
            <a:ext cx="2794925" cy="4125511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7"/>
          <p:cNvSpPr/>
          <p:nvPr/>
        </p:nvSpPr>
        <p:spPr>
          <a:xfrm>
            <a:off x="3084438" y="4279175"/>
            <a:ext cx="2060700" cy="599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" name="Google Shape;502;p28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503" name="Google Shape;50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28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28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506" name="Google Shape;506;p28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7" name="Google Shape;50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8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9" name="Google Shape;509;p28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10" name="Google Shape;510;p28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Implementando o Println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3301675" y="2389550"/>
            <a:ext cx="265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Println(s fmt.Stringer) {</a:t>
            </a:r>
            <a:endParaRPr b="1" i="0" sz="1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println(s.String())</a:t>
            </a:r>
            <a:endParaRPr b="1" i="0" sz="1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12" name="Google Shape;51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0438" y="2078265"/>
            <a:ext cx="5423125" cy="122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620050" y="714700"/>
            <a:ext cx="7771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Interfaces, o que são?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 para que servem?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9" name="Google Shape;89;p2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2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Google Shape;92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2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95" name="Google Shape;9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2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/>
          <p:nvPr/>
        </p:nvSpPr>
        <p:spPr>
          <a:xfrm>
            <a:off x="2774400" y="2233050"/>
            <a:ext cx="328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main()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// Assim funciona: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fmt.Println("oi")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// Mas assim não funciona: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Println("oi")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18" name="Google Shape;5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9" name="Google Shape;519;p29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520" name="Google Shape;52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29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29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523" name="Google Shape;523;p29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4" name="Google Shape;52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29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6" name="Google Shape;526;p29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27" name="Google Shape;527;p29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Implementando o Println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28" name="Google Shape;52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2763" y="1261751"/>
            <a:ext cx="5958475" cy="28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" name="Google Shape;534;p30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535" name="Google Shape;535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3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538" name="Google Shape;538;p30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9" name="Google Shape;539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30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1" name="Google Shape;541;p30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42" name="Google Shape;542;p30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 Assertion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2861275" y="1695925"/>
            <a:ext cx="271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Println(input any)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// Testa se implementa: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if s, ok := input.(fmt.Stringer); ok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println(s.String())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return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if s, ok := input.(string); ok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println(s)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return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44" name="Google Shape;54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4963" y="868788"/>
            <a:ext cx="59340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31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551" name="Google Shape;551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3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31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554" name="Google Shape;554;p31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" name="Google Shape;555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31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7" name="Google Shape;557;p31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58" name="Google Shape;558;p31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 Assertion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3113275" y="1949125"/>
            <a:ext cx="221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main()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// Assim funciona: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fmt.Println("oi")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// Agora também funciona: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Println("oi")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60" name="Google Shape;56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263" y="1300478"/>
            <a:ext cx="5175476" cy="254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32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567" name="Google Shape;56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8" name="Google Shape;568;p32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32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570" name="Google Shape;570;p32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1" name="Google Shape;571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32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3" name="Google Shape;573;p32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74" name="Google Shape;574;p32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 Assertion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2951400" y="2017650"/>
            <a:ext cx="32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F(value UmaInterface) {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novoValor, ok := value.(MeuTipo)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if ok {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fmt.Println("o tipo é `MeuTipo`!")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b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76" name="Google Shape;57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4816" y="1561050"/>
            <a:ext cx="6294359" cy="20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33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583" name="Google Shape;58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3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33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586" name="Google Shape;586;p33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7" name="Google Shape;587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Google Shape;588;p33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9" name="Google Shape;589;p33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90" name="Google Shape;590;p33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 Assertion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2951400" y="2017650"/>
            <a:ext cx="32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F(value any) {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novoValor, ok := value.(MeuTipo)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if ok {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fmt.Println("o tipo é `MeuTipo`!")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b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12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2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2" name="Google Shape;59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275" y="1585650"/>
            <a:ext cx="6335450" cy="19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34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599" name="Google Shape;599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34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34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602" name="Google Shape;602;p34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3" name="Google Shape;603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34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5" name="Google Shape;605;p34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06" name="Google Shape;606;p34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Simplificando o Println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>
            <a:off x="2861275" y="1695925"/>
            <a:ext cx="271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Println(input any)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// Testa se implementa: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if s, ok := input.(fmt.Stringer); ok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println(s.String())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return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if s, ok := input.(string); ok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println(s)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return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08" name="Google Shape;60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7363" y="881063"/>
            <a:ext cx="59340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614;p35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615" name="Google Shape;61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Google Shape;616;p35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7" name="Google Shape;617;p35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618" name="Google Shape;618;p35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9" name="Google Shape;619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" name="Google Shape;620;p35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1" name="Google Shape;621;p35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22" name="Google Shape;622;p35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Simplificando o Println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3445525" y="1706600"/>
            <a:ext cx="1919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Println(input any)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switch v := input.(type)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case fmt.Stringer: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println(v.String())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case string: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println(v)</a:t>
            </a:r>
            <a:b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4" name="Google Shape;62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374" y="1144025"/>
            <a:ext cx="4607250" cy="30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0" name="Google Shape;630;p3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631" name="Google Shape;63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3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36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634" name="Google Shape;634;p3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5" name="Google Shape;63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6" name="Google Shape;636;p3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7" name="Google Shape;637;p36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38" name="Google Shape;638;p36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 Switch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9" name="Google Shape;639;p36"/>
          <p:cNvSpPr txBox="1"/>
          <p:nvPr/>
        </p:nvSpPr>
        <p:spPr>
          <a:xfrm>
            <a:off x="3288125" y="1555800"/>
            <a:ext cx="221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Println(input any)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switch v := input.(type)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case fmt.Stringer: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println(v.String())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case string: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println(v)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case int: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println(strconv.Itoa(v))</a:t>
            </a:r>
            <a:b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40" name="Google Shape;64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375" y="1144035"/>
            <a:ext cx="4607251" cy="379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7"/>
          <p:cNvSpPr/>
          <p:nvPr/>
        </p:nvSpPr>
        <p:spPr>
          <a:xfrm rot="5400000">
            <a:off x="1177754" y="4486606"/>
            <a:ext cx="551170" cy="553641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2FA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37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647" name="Google Shape;64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3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9" name="Google Shape;649;p37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50" name="Google Shape;650;p37"/>
          <p:cNvSpPr txBox="1"/>
          <p:nvPr/>
        </p:nvSpPr>
        <p:spPr>
          <a:xfrm>
            <a:off x="204325" y="171450"/>
            <a:ext cx="8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 Switch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3288125" y="1555800"/>
            <a:ext cx="4064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 Println(input any) (err error)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switch v := input.(type) {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case fmt.Stringer: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println(v.String())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case string: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println(v)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case int: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println(strconv.Itoa(v))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default: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return fmt.Errorf("tipo não suportado: %T", input)</a:t>
            </a:r>
            <a:b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b="1" i="0" sz="11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52" name="Google Shape;6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46699" y="4268284"/>
            <a:ext cx="1698873" cy="169887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7"/>
          <p:cNvSpPr/>
          <p:nvPr/>
        </p:nvSpPr>
        <p:spPr>
          <a:xfrm rot="5400000">
            <a:off x="-481662" y="3945747"/>
            <a:ext cx="965178" cy="965178"/>
          </a:xfrm>
          <a:custGeom>
            <a:rect b="b" l="l" r="r" t="t"/>
            <a:pathLst>
              <a:path extrusionOk="0" h="6355080" w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8CBEE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825" y="915950"/>
            <a:ext cx="7082001" cy="39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22" y="922975"/>
            <a:ext cx="3000906" cy="346258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8"/>
          <p:cNvSpPr txBox="1"/>
          <p:nvPr/>
        </p:nvSpPr>
        <p:spPr>
          <a:xfrm>
            <a:off x="4110400" y="552450"/>
            <a:ext cx="3438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Muito obrigado,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Gophers!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0400" y="2598481"/>
            <a:ext cx="414288" cy="41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0400" y="2118828"/>
            <a:ext cx="414288" cy="414288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8"/>
          <p:cNvSpPr txBox="1"/>
          <p:nvPr/>
        </p:nvSpPr>
        <p:spPr>
          <a:xfrm>
            <a:off x="4637199" y="2234107"/>
            <a:ext cx="292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https://github.com/vingarcia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4637150" y="2734750"/>
            <a:ext cx="336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https://www.linkedin.com/in/vingarcia00/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4119925" y="1702883"/>
            <a:ext cx="388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 acompanhe nas redes</a:t>
            </a:r>
            <a:endParaRPr b="1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67" name="Google Shape;66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8" name="Google Shape;668;p38"/>
          <p:cNvGrpSpPr/>
          <p:nvPr/>
        </p:nvGrpSpPr>
        <p:grpSpPr>
          <a:xfrm>
            <a:off x="-1130732" y="-1155405"/>
            <a:ext cx="2163484" cy="2168269"/>
            <a:chOff x="1" y="1"/>
            <a:chExt cx="5769290" cy="5782051"/>
          </a:xfrm>
        </p:grpSpPr>
        <p:pic>
          <p:nvPicPr>
            <p:cNvPr id="669" name="Google Shape;669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1" y="1"/>
              <a:ext cx="5141223" cy="5141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0" name="Google Shape;670;p38"/>
            <p:cNvSpPr/>
            <p:nvPr/>
          </p:nvSpPr>
          <p:spPr>
            <a:xfrm>
              <a:off x="303922" y="316683"/>
              <a:ext cx="5465369" cy="5465369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1" name="Google Shape;671;p38"/>
          <p:cNvCxnSpPr/>
          <p:nvPr/>
        </p:nvCxnSpPr>
        <p:spPr>
          <a:xfrm>
            <a:off x="4096863" y="1483650"/>
            <a:ext cx="4046400" cy="0"/>
          </a:xfrm>
          <a:prstGeom prst="straightConnector1">
            <a:avLst/>
          </a:prstGeom>
          <a:noFill/>
          <a:ln cap="flat" cmpd="sng" w="38100">
            <a:solidFill>
              <a:srgbClr val="47474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3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03" name="Google Shape;10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06" name="Google Shape;106;p3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3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9" name="Google Shape;109;p3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/>
        </p:nvSpPr>
        <p:spPr>
          <a:xfrm>
            <a:off x="204325" y="171450"/>
            <a:ext cx="56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 é uma interface?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463" y="866325"/>
            <a:ext cx="8029074" cy="38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4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18" name="Google Shape;11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21" name="Google Shape;121;p4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4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029" y="1114229"/>
            <a:ext cx="3241200" cy="316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0620" y="1016923"/>
            <a:ext cx="1862894" cy="3362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4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/>
        </p:nvSpPr>
        <p:spPr>
          <a:xfrm>
            <a:off x="204325" y="171450"/>
            <a:ext cx="56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 é uma interface?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5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34" name="Google Shape;13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5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5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37" name="Google Shape;137;p5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5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p5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1" name="Google Shape;141;p5"/>
          <p:cNvSpPr txBox="1"/>
          <p:nvPr/>
        </p:nvSpPr>
        <p:spPr>
          <a:xfrm>
            <a:off x="204325" y="171450"/>
            <a:ext cx="56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 é uma interface?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625" y="721900"/>
            <a:ext cx="7618774" cy="42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49" name="Google Shape;14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52" name="Google Shape;152;p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Google Shape;15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875" y="1421888"/>
            <a:ext cx="809625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6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7" name="Google Shape;157;p6"/>
          <p:cNvSpPr txBox="1"/>
          <p:nvPr/>
        </p:nvSpPr>
        <p:spPr>
          <a:xfrm>
            <a:off x="204325" y="171450"/>
            <a:ext cx="56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 é uma interface?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7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64" name="Google Shape;16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7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67" name="Google Shape;167;p7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7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0" name="Google Shape;170;p7"/>
          <p:cNvCxnSpPr/>
          <p:nvPr/>
        </p:nvCxnSpPr>
        <p:spPr>
          <a:xfrm>
            <a:off x="204325" y="721900"/>
            <a:ext cx="3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1" name="Google Shape;171;p7"/>
          <p:cNvSpPr txBox="1"/>
          <p:nvPr/>
        </p:nvSpPr>
        <p:spPr>
          <a:xfrm>
            <a:off x="204325" y="171450"/>
            <a:ext cx="7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Contratos também são interfaces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525150" y="1506088"/>
            <a:ext cx="80937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Você para se "encaixar" como funcionário precisa:</a:t>
            </a:r>
            <a:endParaRPr b="1" i="0" sz="2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 SemiBold"/>
              <a:buChar char="-"/>
            </a:pPr>
            <a:r>
              <a:rPr b="1" i="0" lang="pt-BR" sz="2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Acordar em certo horário todo dia</a:t>
            </a:r>
            <a:endParaRPr b="1" i="0" sz="2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 SemiBold"/>
              <a:buChar char="-"/>
            </a:pPr>
            <a:r>
              <a:rPr b="1" i="0" lang="pt-BR" sz="2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Trabalhar um certo número de horas</a:t>
            </a:r>
            <a:endParaRPr b="1" i="0" sz="2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 SemiBold"/>
              <a:buChar char="-"/>
            </a:pPr>
            <a:r>
              <a:rPr b="1" i="0" lang="pt-BR" sz="2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Falar português, ou inglês, etc</a:t>
            </a:r>
            <a:endParaRPr b="1" i="0" sz="2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 SemiBold"/>
              <a:buChar char="-"/>
            </a:pPr>
            <a:r>
              <a:rPr b="1" i="0" lang="pt-BR" sz="2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 capaz de fazer certas tarefas</a:t>
            </a:r>
            <a:endParaRPr b="1" i="0" sz="2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 SemiBold"/>
              <a:buChar char="-"/>
            </a:pPr>
            <a:r>
              <a:rPr b="1" i="0" lang="pt-BR" sz="2300" u="none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etc</a:t>
            </a:r>
            <a:endParaRPr b="1" i="0" sz="2300" u="none" cap="none" strike="noStrike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78" name="Google Shape;17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8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8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8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83" name="Google Shape;18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8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3975" y="1525025"/>
            <a:ext cx="3335680" cy="294478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415400" y="727300"/>
            <a:ext cx="52206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Interfaces</a:t>
            </a:r>
            <a:endParaRPr b="0" i="0" sz="5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Golang</a:t>
            </a:r>
            <a:endParaRPr b="0" i="0" sz="5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