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Montserrat ExtraBold"/>
      <p:bold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48" roundtripDataSignature="AMtx7mjSfIRAwgOVfujOaIl29eMdqoTK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bold.fntdata"/><Relationship Id="rId24" Type="http://schemas.openxmlformats.org/officeDocument/2006/relationships/slide" Target="slides/slide19.xml"/><Relationship Id="rId46" Type="http://schemas.openxmlformats.org/officeDocument/2006/relationships/font" Target="fonts/MontserratExtraBold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MontserratExtraBol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SemiBold-bold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33a8e1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433a8e15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1" name="Google Shape;45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6" name="Google Shape;48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5" name="Google Shape;50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5" name="Google Shape;52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2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433a8e158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433a8e1586_0_0"/>
          <p:cNvSpPr txBox="1"/>
          <p:nvPr/>
        </p:nvSpPr>
        <p:spPr>
          <a:xfrm>
            <a:off x="514350" y="684100"/>
            <a:ext cx="44379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dia de Imersão </a:t>
            </a:r>
            <a:endParaRPr b="0" i="0" sz="5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Go❤️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2433a8e1586_0_0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57" name="Google Shape;57;g2433a8e1586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g2433a8e1586_0_0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Google Shape;59;g2433a8e1586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g2433a8e1586_0_0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g2433a8e1586_0_0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62" name="Google Shape;62;g2433a8e1586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33a8e1586_0_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" name="Google Shape;64;g2433a8e158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2433a8e1586_0_0"/>
          <p:cNvCxnSpPr/>
          <p:nvPr/>
        </p:nvCxnSpPr>
        <p:spPr>
          <a:xfrm>
            <a:off x="458050" y="3450100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12" name="Google Shape;2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9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9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15" name="Google Shape;215;p9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9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9"/>
          <p:cNvSpPr/>
          <p:nvPr/>
        </p:nvSpPr>
        <p:spPr>
          <a:xfrm>
            <a:off x="1567775" y="2200300"/>
            <a:ext cx="2505300" cy="2505300"/>
          </a:xfrm>
          <a:prstGeom prst="ellipse">
            <a:avLst/>
          </a:prstGeom>
          <a:solidFill>
            <a:srgbClr val="9CD6FE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Melhor Escalabilidade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Arquitetura Otimizada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4994725" y="2200300"/>
            <a:ext cx="2505300" cy="2505300"/>
          </a:xfrm>
          <a:prstGeom prst="ellipse">
            <a:avLst/>
          </a:prstGeom>
          <a:solidFill>
            <a:srgbClr val="8CBEE0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Simplicidade</a:t>
            </a:r>
            <a:endParaRPr b="0" i="0" sz="15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3281256" y="989025"/>
            <a:ext cx="2505300" cy="2505300"/>
          </a:xfrm>
          <a:prstGeom prst="ellipse">
            <a:avLst/>
          </a:prstGeom>
          <a:solidFill>
            <a:srgbClr val="6CE5E8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Otimização de Custos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10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29" name="Google Shape;22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10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32" name="Google Shape;232;p10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3" name="Google Shape;23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10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5" name="Google Shape;23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0"/>
          <p:cNvSpPr txBox="1"/>
          <p:nvPr/>
        </p:nvSpPr>
        <p:spPr>
          <a:xfrm>
            <a:off x="620050" y="450125"/>
            <a:ext cx="7771800" cy="754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Fundamentos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1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43" name="Google Shape;243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1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46" name="Google Shape;246;p11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Google Shape;24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1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1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Core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0" name="Google Shape;25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12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57" name="Google Shape;25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2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12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60" name="Google Shape;260;p12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1" name="Google Shape;26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2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2"/>
          <p:cNvSpPr/>
          <p:nvPr/>
        </p:nvSpPr>
        <p:spPr>
          <a:xfrm>
            <a:off x="1567775" y="2200300"/>
            <a:ext cx="2505300" cy="2505300"/>
          </a:xfrm>
          <a:prstGeom prst="ellipse">
            <a:avLst/>
          </a:prstGeom>
          <a:solidFill>
            <a:srgbClr val="9CD6FE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Middlewares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Core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13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72" name="Google Shape;27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3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75" name="Google Shape;275;p13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Google Shape;27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3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3"/>
          <p:cNvSpPr/>
          <p:nvPr/>
        </p:nvSpPr>
        <p:spPr>
          <a:xfrm>
            <a:off x="1567775" y="2200300"/>
            <a:ext cx="2505300" cy="2505300"/>
          </a:xfrm>
          <a:prstGeom prst="ellipse">
            <a:avLst/>
          </a:prstGeom>
          <a:solidFill>
            <a:srgbClr val="9CD6FE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Middlewares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Core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281256" y="989025"/>
            <a:ext cx="2505300" cy="2505300"/>
          </a:xfrm>
          <a:prstGeom prst="ellipse">
            <a:avLst/>
          </a:prstGeom>
          <a:solidFill>
            <a:srgbClr val="6CE5E8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Assertions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14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88" name="Google Shape;28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14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91" name="Google Shape;291;p14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2" name="Google Shape;29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14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14"/>
          <p:cNvSpPr/>
          <p:nvPr/>
        </p:nvSpPr>
        <p:spPr>
          <a:xfrm>
            <a:off x="1567775" y="2200300"/>
            <a:ext cx="2505300" cy="2505300"/>
          </a:xfrm>
          <a:prstGeom prst="ellipse">
            <a:avLst/>
          </a:prstGeom>
          <a:solidFill>
            <a:srgbClr val="9CD6FE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Middlewares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Core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4994725" y="2200300"/>
            <a:ext cx="2505300" cy="2505300"/>
          </a:xfrm>
          <a:prstGeom prst="ellipse">
            <a:avLst/>
          </a:prstGeom>
          <a:solidFill>
            <a:srgbClr val="8CBEE0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Destinations</a:t>
            </a:r>
            <a:endParaRPr b="0" i="0" sz="15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3281256" y="989025"/>
            <a:ext cx="2505300" cy="2505300"/>
          </a:xfrm>
          <a:prstGeom prst="ellipse">
            <a:avLst/>
          </a:prstGeom>
          <a:solidFill>
            <a:srgbClr val="6CE5E8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Assertions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5"/>
          <p:cNvSpPr txBox="1"/>
          <p:nvPr/>
        </p:nvSpPr>
        <p:spPr>
          <a:xfrm>
            <a:off x="620050" y="450125"/>
            <a:ext cx="7771800" cy="754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Tecnologias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5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306" name="Google Shape;30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15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8" name="Google Shape;308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15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15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311" name="Google Shape;311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15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16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19" name="Google Shape;31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1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322" name="Google Shape;322;p16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3" name="Google Shape;32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16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16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2635951" y="2071205"/>
            <a:ext cx="5993700" cy="280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Gin - https://github.com/gin-gonic/gin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16"/>
          <p:cNvCxnSpPr/>
          <p:nvPr/>
        </p:nvCxnSpPr>
        <p:spPr>
          <a:xfrm>
            <a:off x="1633600" y="2171250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28" name="Google Shape;328;p16"/>
          <p:cNvGrpSpPr/>
          <p:nvPr/>
        </p:nvGrpSpPr>
        <p:grpSpPr>
          <a:xfrm>
            <a:off x="514338" y="1954559"/>
            <a:ext cx="1310856" cy="443227"/>
            <a:chOff x="0" y="0"/>
            <a:chExt cx="3495616" cy="1181939"/>
          </a:xfrm>
        </p:grpSpPr>
        <p:sp>
          <p:nvSpPr>
            <p:cNvPr id="329" name="Google Shape;329;p16"/>
            <p:cNvSpPr/>
            <p:nvPr/>
          </p:nvSpPr>
          <p:spPr>
            <a:xfrm>
              <a:off x="0" y="0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 txBox="1"/>
            <p:nvPr/>
          </p:nvSpPr>
          <p:spPr>
            <a:xfrm>
              <a:off x="477581" y="205261"/>
              <a:ext cx="2538000" cy="976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Router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6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Tecnologias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17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38" name="Google Shape;33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17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341" name="Google Shape;341;p17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2" name="Google Shape;34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17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17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2635951" y="2071205"/>
            <a:ext cx="5993700" cy="280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Gin - https://github.com/gin-gonic/gin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2635951" y="2670450"/>
            <a:ext cx="5993700" cy="280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Zerolog - https://github.com/rs/zerolog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17"/>
          <p:cNvCxnSpPr/>
          <p:nvPr/>
        </p:nvCxnSpPr>
        <p:spPr>
          <a:xfrm>
            <a:off x="1633600" y="2171250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48" name="Google Shape;348;p17"/>
          <p:cNvCxnSpPr/>
          <p:nvPr/>
        </p:nvCxnSpPr>
        <p:spPr>
          <a:xfrm>
            <a:off x="1633600" y="2770500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49" name="Google Shape;349;p17"/>
          <p:cNvGrpSpPr/>
          <p:nvPr/>
        </p:nvGrpSpPr>
        <p:grpSpPr>
          <a:xfrm>
            <a:off x="514338" y="1954559"/>
            <a:ext cx="1310856" cy="443227"/>
            <a:chOff x="0" y="0"/>
            <a:chExt cx="3495616" cy="1181939"/>
          </a:xfrm>
        </p:grpSpPr>
        <p:sp>
          <p:nvSpPr>
            <p:cNvPr id="350" name="Google Shape;350;p17"/>
            <p:cNvSpPr/>
            <p:nvPr/>
          </p:nvSpPr>
          <p:spPr>
            <a:xfrm>
              <a:off x="0" y="0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477581" y="205261"/>
              <a:ext cx="2538000" cy="976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Router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4338" y="2553804"/>
            <a:ext cx="1310856" cy="443227"/>
            <a:chOff x="0" y="0"/>
            <a:chExt cx="3495616" cy="1181939"/>
          </a:xfrm>
        </p:grpSpPr>
        <p:sp>
          <p:nvSpPr>
            <p:cNvPr id="353" name="Google Shape;353;p17"/>
            <p:cNvSpPr/>
            <p:nvPr/>
          </p:nvSpPr>
          <p:spPr>
            <a:xfrm>
              <a:off x="0" y="0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477581" y="205261"/>
              <a:ext cx="2538000" cy="976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Logger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17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Tecnologias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18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62" name="Google Shape;36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18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365" name="Google Shape;365;p18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6" name="Google Shape;366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18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18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8"/>
          <p:cNvSpPr txBox="1"/>
          <p:nvPr/>
        </p:nvSpPr>
        <p:spPr>
          <a:xfrm>
            <a:off x="2635951" y="2071205"/>
            <a:ext cx="5993700" cy="280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Gin - https://github.com/gin-gonic/gin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8"/>
          <p:cNvSpPr txBox="1"/>
          <p:nvPr/>
        </p:nvSpPr>
        <p:spPr>
          <a:xfrm>
            <a:off x="2635951" y="2670450"/>
            <a:ext cx="5993700" cy="280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Zerolog - https://github.com/rs/zerolog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2635951" y="3269695"/>
            <a:ext cx="5993700" cy="280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Go-json - https://github.com/goccy/go-json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8"/>
          <p:cNvCxnSpPr/>
          <p:nvPr/>
        </p:nvCxnSpPr>
        <p:spPr>
          <a:xfrm>
            <a:off x="1633600" y="2171250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3" name="Google Shape;373;p18"/>
          <p:cNvCxnSpPr/>
          <p:nvPr/>
        </p:nvCxnSpPr>
        <p:spPr>
          <a:xfrm>
            <a:off x="1633600" y="2770500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4" name="Google Shape;374;p18"/>
          <p:cNvCxnSpPr/>
          <p:nvPr/>
        </p:nvCxnSpPr>
        <p:spPr>
          <a:xfrm>
            <a:off x="1633600" y="3368900"/>
            <a:ext cx="7926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75" name="Google Shape;375;p18"/>
          <p:cNvGrpSpPr/>
          <p:nvPr/>
        </p:nvGrpSpPr>
        <p:grpSpPr>
          <a:xfrm>
            <a:off x="514338" y="1954559"/>
            <a:ext cx="1310856" cy="443227"/>
            <a:chOff x="0" y="0"/>
            <a:chExt cx="3495616" cy="1181939"/>
          </a:xfrm>
        </p:grpSpPr>
        <p:sp>
          <p:nvSpPr>
            <p:cNvPr id="376" name="Google Shape;376;p18"/>
            <p:cNvSpPr/>
            <p:nvPr/>
          </p:nvSpPr>
          <p:spPr>
            <a:xfrm>
              <a:off x="0" y="0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 txBox="1"/>
            <p:nvPr/>
          </p:nvSpPr>
          <p:spPr>
            <a:xfrm>
              <a:off x="477581" y="205261"/>
              <a:ext cx="2538000" cy="976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Router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18"/>
          <p:cNvGrpSpPr/>
          <p:nvPr/>
        </p:nvGrpSpPr>
        <p:grpSpPr>
          <a:xfrm>
            <a:off x="514338" y="2553804"/>
            <a:ext cx="1310856" cy="443227"/>
            <a:chOff x="0" y="0"/>
            <a:chExt cx="3495616" cy="1181939"/>
          </a:xfrm>
        </p:grpSpPr>
        <p:sp>
          <p:nvSpPr>
            <p:cNvPr id="379" name="Google Shape;379;p18"/>
            <p:cNvSpPr/>
            <p:nvPr/>
          </p:nvSpPr>
          <p:spPr>
            <a:xfrm>
              <a:off x="0" y="0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477581" y="205261"/>
              <a:ext cx="2538000" cy="976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Logger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18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Tecnologias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82" name="Google Shape;382;p18"/>
          <p:cNvGrpSpPr/>
          <p:nvPr/>
        </p:nvGrpSpPr>
        <p:grpSpPr>
          <a:xfrm>
            <a:off x="333202" y="3255852"/>
            <a:ext cx="1723171" cy="775576"/>
            <a:chOff x="-224841" y="18224"/>
            <a:chExt cx="3495616" cy="2068203"/>
          </a:xfrm>
        </p:grpSpPr>
        <p:sp>
          <p:nvSpPr>
            <p:cNvPr id="383" name="Google Shape;383;p18"/>
            <p:cNvSpPr/>
            <p:nvPr/>
          </p:nvSpPr>
          <p:spPr>
            <a:xfrm>
              <a:off x="-224841" y="18224"/>
              <a:ext cx="3495616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 txBox="1"/>
            <p:nvPr/>
          </p:nvSpPr>
          <p:spPr>
            <a:xfrm>
              <a:off x="292915" y="133072"/>
              <a:ext cx="2537999" cy="1953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Marshaller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"/>
          <p:cNvGrpSpPr/>
          <p:nvPr/>
        </p:nvGrpSpPr>
        <p:grpSpPr>
          <a:xfrm>
            <a:off x="732722" y="877454"/>
            <a:ext cx="2251813" cy="3478784"/>
            <a:chOff x="0" y="-38100"/>
            <a:chExt cx="1359462" cy="2100081"/>
          </a:xfrm>
        </p:grpSpPr>
        <p:sp>
          <p:nvSpPr>
            <p:cNvPr id="71" name="Google Shape;71;p2"/>
            <p:cNvSpPr/>
            <p:nvPr/>
          </p:nvSpPr>
          <p:spPr>
            <a:xfrm>
              <a:off x="0" y="0"/>
              <a:ext cx="1359462" cy="2061981"/>
            </a:xfrm>
            <a:custGeom>
              <a:rect b="b" l="l" r="r" t="t"/>
              <a:pathLst>
                <a:path extrusionOk="0" h="2061981" w="1359462">
                  <a:moveTo>
                    <a:pt x="87668" y="0"/>
                  </a:moveTo>
                  <a:lnTo>
                    <a:pt x="1271794" y="0"/>
                  </a:lnTo>
                  <a:cubicBezTo>
                    <a:pt x="1295045" y="0"/>
                    <a:pt x="1317344" y="9236"/>
                    <a:pt x="1333785" y="25677"/>
                  </a:cubicBezTo>
                  <a:cubicBezTo>
                    <a:pt x="1350226" y="42119"/>
                    <a:pt x="1359462" y="64417"/>
                    <a:pt x="1359462" y="87668"/>
                  </a:cubicBezTo>
                  <a:lnTo>
                    <a:pt x="1359462" y="1974313"/>
                  </a:lnTo>
                  <a:cubicBezTo>
                    <a:pt x="1359462" y="2022731"/>
                    <a:pt x="1320212" y="2061981"/>
                    <a:pt x="1271794" y="2061981"/>
                  </a:cubicBezTo>
                  <a:lnTo>
                    <a:pt x="87668" y="2061981"/>
                  </a:lnTo>
                  <a:cubicBezTo>
                    <a:pt x="39250" y="2061981"/>
                    <a:pt x="0" y="2022731"/>
                    <a:pt x="0" y="1974313"/>
                  </a:cubicBezTo>
                  <a:lnTo>
                    <a:pt x="0" y="87668"/>
                  </a:lnTo>
                  <a:cubicBezTo>
                    <a:pt x="0" y="39250"/>
                    <a:pt x="39250" y="0"/>
                    <a:pt x="87668" y="0"/>
                  </a:cubicBezTo>
                  <a:close/>
                </a:path>
              </a:pathLst>
            </a:custGeom>
            <a:solidFill>
              <a:srgbClr val="52C7E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175" lIns="22175" spcFirstLastPara="1" rIns="22175" wrap="square" tIns="22175">
              <a:noAutofit/>
            </a:bodyPr>
            <a:lstStyle/>
            <a:p>
              <a:pPr indent="0" lvl="0" marL="0" marR="0" rtl="0" algn="ctr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438" y="2243032"/>
            <a:ext cx="241732" cy="24173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3666250" y="552450"/>
            <a:ext cx="4718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Quem sou</a:t>
            </a: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eu?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695441" y="1811540"/>
            <a:ext cx="3881100" cy="2851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2D2D2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Matheus Meneses</a:t>
            </a:r>
            <a:endParaRPr b="0" i="0" sz="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148415" y="2751152"/>
            <a:ext cx="4281300" cy="279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Arquiteto de Software.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150290" y="3166950"/>
            <a:ext cx="4281300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Cruzeirense.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4150900" y="3582774"/>
            <a:ext cx="428010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Experiência com Go, Java e Python.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148425" y="4072075"/>
            <a:ext cx="4281300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Formado em Ciência da computação pelCentro Universitário de Formiga – Unifor - MG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988660" y="2195102"/>
            <a:ext cx="1691703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/ matheus-meneses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2"/>
          <p:cNvGrpSpPr/>
          <p:nvPr/>
        </p:nvGrpSpPr>
        <p:grpSpPr>
          <a:xfrm>
            <a:off x="490538" y="676367"/>
            <a:ext cx="2251813" cy="3478784"/>
            <a:chOff x="0" y="-38100"/>
            <a:chExt cx="1359462" cy="2100081"/>
          </a:xfrm>
        </p:grpSpPr>
        <p:sp>
          <p:nvSpPr>
            <p:cNvPr id="82" name="Google Shape;82;p2"/>
            <p:cNvSpPr/>
            <p:nvPr/>
          </p:nvSpPr>
          <p:spPr>
            <a:xfrm>
              <a:off x="0" y="0"/>
              <a:ext cx="1359462" cy="2061981"/>
            </a:xfrm>
            <a:custGeom>
              <a:rect b="b" l="l" r="r" t="t"/>
              <a:pathLst>
                <a:path extrusionOk="0" h="2061981" w="1359462">
                  <a:moveTo>
                    <a:pt x="87668" y="0"/>
                  </a:moveTo>
                  <a:lnTo>
                    <a:pt x="1271794" y="0"/>
                  </a:lnTo>
                  <a:cubicBezTo>
                    <a:pt x="1295045" y="0"/>
                    <a:pt x="1317344" y="9236"/>
                    <a:pt x="1333785" y="25677"/>
                  </a:cubicBezTo>
                  <a:cubicBezTo>
                    <a:pt x="1350226" y="42119"/>
                    <a:pt x="1359462" y="64417"/>
                    <a:pt x="1359462" y="87668"/>
                  </a:cubicBezTo>
                  <a:lnTo>
                    <a:pt x="1359462" y="1974313"/>
                  </a:lnTo>
                  <a:cubicBezTo>
                    <a:pt x="1359462" y="2022731"/>
                    <a:pt x="1320212" y="2061981"/>
                    <a:pt x="1271794" y="2061981"/>
                  </a:cubicBezTo>
                  <a:lnTo>
                    <a:pt x="87668" y="2061981"/>
                  </a:lnTo>
                  <a:cubicBezTo>
                    <a:pt x="39250" y="2061981"/>
                    <a:pt x="0" y="2022731"/>
                    <a:pt x="0" y="1974313"/>
                  </a:cubicBezTo>
                  <a:lnTo>
                    <a:pt x="0" y="87668"/>
                  </a:lnTo>
                  <a:cubicBezTo>
                    <a:pt x="0" y="39250"/>
                    <a:pt x="39250" y="0"/>
                    <a:pt x="8766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175" lIns="22175" spcFirstLastPara="1" rIns="22175" wrap="square" tIns="22175">
              <a:noAutofit/>
            </a:bodyPr>
            <a:lstStyle/>
            <a:p>
              <a:pPr indent="0" lvl="0" marL="0" marR="0" rtl="0" algn="ctr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4" name="Google Shape;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2"/>
          <p:cNvGrpSpPr/>
          <p:nvPr/>
        </p:nvGrpSpPr>
        <p:grpSpPr>
          <a:xfrm rot="4791714">
            <a:off x="7984512" y="-1327418"/>
            <a:ext cx="2320415" cy="2325547"/>
            <a:chOff x="0" y="0"/>
            <a:chExt cx="6188526" cy="6202213"/>
          </a:xfrm>
        </p:grpSpPr>
        <p:pic>
          <p:nvPicPr>
            <p:cNvPr id="86" name="Google Shape;86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2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8" name="Google Shape;88;p2"/>
          <p:cNvCxnSpPr/>
          <p:nvPr/>
        </p:nvCxnSpPr>
        <p:spPr>
          <a:xfrm>
            <a:off x="3695450" y="1634875"/>
            <a:ext cx="494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7712" y="271715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7712" y="313295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7712" y="364236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7712" y="4241325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smiling at the camera&#10;&#10;Description automatically generated with low confidence" id="93" name="Google Shape;9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46580" y="1255645"/>
            <a:ext cx="2946573" cy="219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19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391" name="Google Shape;39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19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394" name="Google Shape;394;p19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5" name="Google Shape;39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19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19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Tecnologias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18887" y="953726"/>
            <a:ext cx="4631534" cy="718958"/>
            <a:chOff x="-224840" y="18224"/>
            <a:chExt cx="5470307" cy="1109739"/>
          </a:xfrm>
        </p:grpSpPr>
        <p:sp>
          <p:nvSpPr>
            <p:cNvPr id="400" name="Google Shape;400;p19"/>
            <p:cNvSpPr/>
            <p:nvPr/>
          </p:nvSpPr>
          <p:spPr>
            <a:xfrm>
              <a:off x="-224840" y="18224"/>
              <a:ext cx="5470307" cy="1109739"/>
            </a:xfrm>
            <a:custGeom>
              <a:rect b="b" l="l" r="r" t="t"/>
              <a:pathLst>
                <a:path extrusionOk="0" h="1713882" w="5398635">
                  <a:moveTo>
                    <a:pt x="5398635" y="856941"/>
                  </a:moveTo>
                  <a:lnTo>
                    <a:pt x="5398635" y="856941"/>
                  </a:lnTo>
                  <a:cubicBezTo>
                    <a:pt x="5398635" y="1285384"/>
                    <a:pt x="4970264" y="1713882"/>
                    <a:pt x="4441690" y="1713882"/>
                  </a:cubicBezTo>
                  <a:lnTo>
                    <a:pt x="956945" y="1713882"/>
                  </a:lnTo>
                  <a:cubicBezTo>
                    <a:pt x="428371" y="1713882"/>
                    <a:pt x="0" y="1285384"/>
                    <a:pt x="0" y="856941"/>
                  </a:cubicBezTo>
                  <a:lnTo>
                    <a:pt x="0" y="856941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4441690" y="0"/>
                  </a:lnTo>
                  <a:cubicBezTo>
                    <a:pt x="4970137" y="0"/>
                    <a:pt x="5398635" y="428371"/>
                    <a:pt x="5398635" y="856941"/>
                  </a:cubicBezTo>
                  <a:close/>
                </a:path>
              </a:pathLst>
            </a:custGeom>
            <a:solidFill>
              <a:srgbClr val="9CD6F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 txBox="1"/>
            <p:nvPr/>
          </p:nvSpPr>
          <p:spPr>
            <a:xfrm>
              <a:off x="292915" y="133072"/>
              <a:ext cx="3767186" cy="976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pt-BR" sz="17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Exemplo de Configuração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text, screenshot, font&#10;&#10;Description automatically generated" id="402" name="Google Shape;40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09" y="2003117"/>
            <a:ext cx="3635001" cy="1137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font&#10;&#10;Description automatically generated" id="403" name="Google Shape;40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9308" y="2035483"/>
            <a:ext cx="38481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0"/>
          <p:cNvSpPr txBox="1"/>
          <p:nvPr/>
        </p:nvSpPr>
        <p:spPr>
          <a:xfrm>
            <a:off x="620050" y="450125"/>
            <a:ext cx="7771800" cy="754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Métricas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20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411" name="Google Shape;41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0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3" name="Google Shape;413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p20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20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416" name="Google Shape;41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20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21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24" name="Google Shape;42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2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21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427" name="Google Shape;427;p21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8" name="Google Shape;42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21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1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1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Métricas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615472" y="1246909"/>
            <a:ext cx="39565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+1000 endpoints expostos.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22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39" name="Google Shape;43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22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22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442" name="Google Shape;442;p22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3" name="Google Shape;44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22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22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Métricas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615473" y="1246909"/>
            <a:ext cx="2278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+1000 endpoints expostos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4461642" y="1261165"/>
            <a:ext cx="54307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Latência &lt; 8ms.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23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55" name="Google Shape;455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2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23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458" name="Google Shape;458;p23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9" name="Google Shape;45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23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p23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Métricas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615473" y="1246909"/>
            <a:ext cx="2278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+1000 endpoints expostos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4461642" y="1261165"/>
            <a:ext cx="54307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Latência &lt; 8ms.</a:t>
            </a:r>
            <a:endParaRPr/>
          </a:p>
        </p:txBody>
      </p:sp>
      <p:sp>
        <p:nvSpPr>
          <p:cNvPr id="465" name="Google Shape;465;p23"/>
          <p:cNvSpPr txBox="1"/>
          <p:nvPr/>
        </p:nvSpPr>
        <p:spPr>
          <a:xfrm>
            <a:off x="602737" y="2080313"/>
            <a:ext cx="54307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Custo $4000 / mês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24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72" name="Google Shape;47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24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24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475" name="Google Shape;475;p24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" name="Google Shape;476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p24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24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Métricas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615473" y="1246909"/>
            <a:ext cx="2278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+1000 endpoints expostos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4461642" y="1261165"/>
            <a:ext cx="54307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Latência &lt; 8ms.</a:t>
            </a:r>
            <a:endParaRPr/>
          </a:p>
        </p:txBody>
      </p:sp>
      <p:sp>
        <p:nvSpPr>
          <p:cNvPr id="482" name="Google Shape;482;p24"/>
          <p:cNvSpPr txBox="1"/>
          <p:nvPr/>
        </p:nvSpPr>
        <p:spPr>
          <a:xfrm>
            <a:off x="602737" y="2080313"/>
            <a:ext cx="54307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Custo $4000 / mês</a:t>
            </a:r>
            <a:endParaRPr/>
          </a:p>
        </p:txBody>
      </p:sp>
      <p:sp>
        <p:nvSpPr>
          <p:cNvPr id="483" name="Google Shape;483;p24"/>
          <p:cNvSpPr txBox="1"/>
          <p:nvPr/>
        </p:nvSpPr>
        <p:spPr>
          <a:xfrm>
            <a:off x="4461642" y="2025267"/>
            <a:ext cx="5430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Startup &lt; 2s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" name="Google Shape;489;p25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490" name="Google Shape;49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25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25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493" name="Google Shape;493;p25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4" name="Google Shape;49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Google Shape;495;p25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25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Métricas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615473" y="1246909"/>
            <a:ext cx="2278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+1000 endpoints expostos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461642" y="1261165"/>
            <a:ext cx="54307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Latência &lt; 8ms.</a:t>
            </a:r>
            <a:endParaRPr/>
          </a:p>
        </p:txBody>
      </p:sp>
      <p:sp>
        <p:nvSpPr>
          <p:cNvPr id="500" name="Google Shape;500;p25"/>
          <p:cNvSpPr txBox="1"/>
          <p:nvPr/>
        </p:nvSpPr>
        <p:spPr>
          <a:xfrm>
            <a:off x="602737" y="2080313"/>
            <a:ext cx="54307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Custo $4000 / mês</a:t>
            </a:r>
            <a:endParaRPr/>
          </a:p>
        </p:txBody>
      </p:sp>
      <p:sp>
        <p:nvSpPr>
          <p:cNvPr id="501" name="Google Shape;501;p25"/>
          <p:cNvSpPr txBox="1"/>
          <p:nvPr/>
        </p:nvSpPr>
        <p:spPr>
          <a:xfrm>
            <a:off x="4461642" y="2025267"/>
            <a:ext cx="5430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Startup &lt; 2s</a:t>
            </a:r>
            <a:endParaRPr/>
          </a:p>
        </p:txBody>
      </p:sp>
      <p:sp>
        <p:nvSpPr>
          <p:cNvPr id="502" name="Google Shape;502;p25"/>
          <p:cNvSpPr txBox="1"/>
          <p:nvPr/>
        </p:nvSpPr>
        <p:spPr>
          <a:xfrm>
            <a:off x="615473" y="2919488"/>
            <a:ext cx="5430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500k rpm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26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509" name="Google Shape;50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2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26"/>
          <p:cNvGrpSpPr/>
          <p:nvPr/>
        </p:nvGrpSpPr>
        <p:grpSpPr>
          <a:xfrm>
            <a:off x="-481662" y="4007660"/>
            <a:ext cx="2211821" cy="2021410"/>
            <a:chOff x="4947" y="0"/>
            <a:chExt cx="5898189" cy="5390426"/>
          </a:xfrm>
        </p:grpSpPr>
        <p:sp>
          <p:nvSpPr>
            <p:cNvPr id="512" name="Google Shape;512;p26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3" name="Google Shape;51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26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26"/>
          <p:cNvSpPr txBox="1"/>
          <p:nvPr/>
        </p:nvSpPr>
        <p:spPr>
          <a:xfrm>
            <a:off x="514250" y="268275"/>
            <a:ext cx="7376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04325" y="171450"/>
            <a:ext cx="3438300" cy="5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Métricas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615473" y="1246909"/>
            <a:ext cx="2278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+1000 endpoints expostos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4461642" y="1261165"/>
            <a:ext cx="54307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Latência &lt; 8ms.</a:t>
            </a:r>
            <a:endParaRPr/>
          </a:p>
        </p:txBody>
      </p:sp>
      <p:sp>
        <p:nvSpPr>
          <p:cNvPr id="519" name="Google Shape;519;p26"/>
          <p:cNvSpPr txBox="1"/>
          <p:nvPr/>
        </p:nvSpPr>
        <p:spPr>
          <a:xfrm>
            <a:off x="602737" y="2080313"/>
            <a:ext cx="54307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Custo $4000 / mês</a:t>
            </a:r>
            <a:endParaRPr/>
          </a:p>
        </p:txBody>
      </p:sp>
      <p:sp>
        <p:nvSpPr>
          <p:cNvPr id="520" name="Google Shape;520;p26"/>
          <p:cNvSpPr txBox="1"/>
          <p:nvPr/>
        </p:nvSpPr>
        <p:spPr>
          <a:xfrm>
            <a:off x="4461642" y="2025267"/>
            <a:ext cx="5430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Startup &lt; 2s</a:t>
            </a:r>
            <a:endParaRPr/>
          </a:p>
        </p:txBody>
      </p:sp>
      <p:sp>
        <p:nvSpPr>
          <p:cNvPr id="521" name="Google Shape;521;p26"/>
          <p:cNvSpPr txBox="1"/>
          <p:nvPr/>
        </p:nvSpPr>
        <p:spPr>
          <a:xfrm>
            <a:off x="615473" y="2919488"/>
            <a:ext cx="5430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500k rpm</a:t>
            </a:r>
            <a:endParaRPr/>
          </a:p>
        </p:txBody>
      </p:sp>
      <p:sp>
        <p:nvSpPr>
          <p:cNvPr id="522" name="Google Shape;522;p26"/>
          <p:cNvSpPr txBox="1"/>
          <p:nvPr/>
        </p:nvSpPr>
        <p:spPr>
          <a:xfrm>
            <a:off x="4514683" y="2810457"/>
            <a:ext cx="5430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Distribuição de trafego para 30 clusters de serviço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22" y="922975"/>
            <a:ext cx="3000906" cy="346258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7"/>
          <p:cNvSpPr txBox="1"/>
          <p:nvPr/>
        </p:nvSpPr>
        <p:spPr>
          <a:xfrm>
            <a:off x="4110400" y="552450"/>
            <a:ext cx="3438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Muito obrigado,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Gophers!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0689" y="2961149"/>
            <a:ext cx="414288" cy="41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0400" y="2118828"/>
            <a:ext cx="414288" cy="414288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7"/>
          <p:cNvSpPr txBox="1"/>
          <p:nvPr/>
        </p:nvSpPr>
        <p:spPr>
          <a:xfrm>
            <a:off x="4637199" y="2234107"/>
            <a:ext cx="2927700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https://github.com/matheus-meneses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4631558" y="2961149"/>
            <a:ext cx="3863636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https://www.linkedin.com/in/matheus-meneses/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4119925" y="1702883"/>
            <a:ext cx="388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D2D2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 acompanhe nas redes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34" name="Google Shape;53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27"/>
          <p:cNvGrpSpPr/>
          <p:nvPr/>
        </p:nvGrpSpPr>
        <p:grpSpPr>
          <a:xfrm>
            <a:off x="-1130732" y="-1155405"/>
            <a:ext cx="2163484" cy="2168269"/>
            <a:chOff x="1" y="1"/>
            <a:chExt cx="5769290" cy="5782051"/>
          </a:xfrm>
        </p:grpSpPr>
        <p:pic>
          <p:nvPicPr>
            <p:cNvPr id="536" name="Google Shape;536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1" y="1"/>
              <a:ext cx="5141223" cy="5141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7" name="Google Shape;537;p27"/>
            <p:cNvSpPr/>
            <p:nvPr/>
          </p:nvSpPr>
          <p:spPr>
            <a:xfrm>
              <a:off x="303922" y="316683"/>
              <a:ext cx="5465369" cy="5465369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8" name="Google Shape;538;p27"/>
          <p:cNvCxnSpPr/>
          <p:nvPr/>
        </p:nvCxnSpPr>
        <p:spPr>
          <a:xfrm>
            <a:off x="4096863" y="1483650"/>
            <a:ext cx="4046400" cy="0"/>
          </a:xfrm>
          <a:prstGeom prst="straightConnector1">
            <a:avLst/>
          </a:prstGeom>
          <a:noFill/>
          <a:ln cap="flat" cmpd="sng" w="38100">
            <a:solidFill>
              <a:srgbClr val="474747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descr="Qr code&#10;&#10;Description automatically generated" id="539" name="Google Shape;53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84589" y="2793064"/>
            <a:ext cx="634097" cy="640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540" name="Google Shape;540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28081" y="2086368"/>
            <a:ext cx="629227" cy="64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14350" y="684100"/>
            <a:ext cx="44379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dia de Imersão 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Go❤️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514350" y="2142013"/>
            <a:ext cx="38811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2C7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conhecer e explorar esta poderosa linguagem de programação Web</a:t>
            </a:r>
            <a:endParaRPr b="0" i="0" sz="600" u="none" cap="none" strike="noStrike">
              <a:solidFill>
                <a:srgbClr val="52C7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02" name="Google Shape;10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07" name="Google Shape;10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"/>
          <p:cNvCxnSpPr/>
          <p:nvPr/>
        </p:nvCxnSpPr>
        <p:spPr>
          <a:xfrm>
            <a:off x="514350" y="1923225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52C7E7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16" name="Google Shape;11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3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3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21" name="Google Shape;12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3975" y="1525025"/>
            <a:ext cx="3335680" cy="2944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415400" y="727300"/>
            <a:ext cx="5220600" cy="2516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InterGateway – Caso de sucesso</a:t>
            </a:r>
            <a:endParaRPr b="0" i="0" sz="5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/>
        </p:nvSpPr>
        <p:spPr>
          <a:xfrm>
            <a:off x="2860012" y="1550804"/>
            <a:ext cx="4281300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Motivações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2860012" y="1893074"/>
            <a:ext cx="4281300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Fundamentos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860012" y="2233929"/>
            <a:ext cx="4281300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Tecnologias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2860012" y="2587911"/>
            <a:ext cx="4281300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4"/>
          <p:cNvGrpSpPr/>
          <p:nvPr/>
        </p:nvGrpSpPr>
        <p:grpSpPr>
          <a:xfrm rot="4791714">
            <a:off x="7984512" y="-1327418"/>
            <a:ext cx="2320415" cy="2325547"/>
            <a:chOff x="0" y="0"/>
            <a:chExt cx="6188526" cy="6202213"/>
          </a:xfrm>
        </p:grpSpPr>
        <p:pic>
          <p:nvPicPr>
            <p:cNvPr id="136" name="Google Shape;13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4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204325" y="2665075"/>
            <a:ext cx="1246524" cy="2307650"/>
            <a:chOff x="204325" y="2665075"/>
            <a:chExt cx="1246524" cy="2307650"/>
          </a:xfrm>
        </p:grpSpPr>
        <p:sp>
          <p:nvSpPr>
            <p:cNvPr id="139" name="Google Shape;139;p4"/>
            <p:cNvSpPr/>
            <p:nvPr/>
          </p:nvSpPr>
          <p:spPr>
            <a:xfrm>
              <a:off x="609049" y="4849725"/>
              <a:ext cx="841800" cy="1230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" name="Google Shape;14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325" y="2665075"/>
              <a:ext cx="1246513" cy="22398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1" name="Google Shape;141;p4"/>
          <p:cNvCxnSpPr/>
          <p:nvPr/>
        </p:nvCxnSpPr>
        <p:spPr>
          <a:xfrm>
            <a:off x="204325" y="1234025"/>
            <a:ext cx="2613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2" name="Google Shape;142;p4"/>
          <p:cNvSpPr txBox="1"/>
          <p:nvPr/>
        </p:nvSpPr>
        <p:spPr>
          <a:xfrm>
            <a:off x="204325" y="171450"/>
            <a:ext cx="34383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vamos ver?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152460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186686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207725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561713"/>
            <a:ext cx="237200" cy="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575" y="2642200"/>
            <a:ext cx="3730751" cy="2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620050" y="450125"/>
            <a:ext cx="7771800" cy="1509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Porque outro API Gateway?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5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154" name="Google Shape;15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5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" name="Google Shape;156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5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159" name="Google Shape;15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5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67" name="Google Shape;16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70" name="Google Shape;170;p6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6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Arquitetura Otimizada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7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81" name="Google Shape;18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7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84" name="Google Shape;184;p7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7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7"/>
          <p:cNvSpPr/>
          <p:nvPr/>
        </p:nvSpPr>
        <p:spPr>
          <a:xfrm>
            <a:off x="1567775" y="2200300"/>
            <a:ext cx="2505300" cy="2505300"/>
          </a:xfrm>
          <a:prstGeom prst="ellipse">
            <a:avLst/>
          </a:prstGeom>
          <a:solidFill>
            <a:srgbClr val="9CD6FE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Melhor Escalabilidade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Arquitetura Otimizada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8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96" name="Google Shape;19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8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99" name="Google Shape;199;p8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8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8"/>
          <p:cNvSpPr/>
          <p:nvPr/>
        </p:nvSpPr>
        <p:spPr>
          <a:xfrm>
            <a:off x="1567775" y="2200300"/>
            <a:ext cx="2505300" cy="2505300"/>
          </a:xfrm>
          <a:prstGeom prst="ellipse">
            <a:avLst/>
          </a:prstGeom>
          <a:solidFill>
            <a:srgbClr val="9CD6FE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Melhor Escalabilidade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76175" y="989025"/>
            <a:ext cx="2505300" cy="2415300"/>
          </a:xfrm>
          <a:prstGeom prst="ellipse">
            <a:avLst/>
          </a:prstGeom>
          <a:solidFill>
            <a:srgbClr val="52C7E7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Arquitetura Otimizada</a:t>
            </a:r>
            <a:endParaRPr b="0" i="0" sz="17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3281256" y="989025"/>
            <a:ext cx="2505300" cy="2505300"/>
          </a:xfrm>
          <a:prstGeom prst="ellipse">
            <a:avLst/>
          </a:prstGeom>
          <a:solidFill>
            <a:srgbClr val="6CE5E8"/>
          </a:solidFill>
          <a:ln cap="flat" cmpd="sng" w="19050">
            <a:solidFill>
              <a:srgbClr val="8CBE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Otimização de Custos</a:t>
            </a:r>
            <a:endParaRPr b="0" i="0" sz="18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50" y="3752125"/>
            <a:ext cx="1126150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2023-05-01T15:28:39Z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7c2424bb-7d25-4dca-ac89-4c1d1797037a</vt:lpwstr>
  </property>
  <property fmtid="{D5CDD505-2E9C-101B-9397-08002B2CF9AE}" pid="8" name="MSIP_Label_5d24d9c5-38c1-495b-ab07-d4fc08626d86_ContentBits">
    <vt:lpwstr>0</vt:lpwstr>
  </property>
</Properties>
</file>