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EB Garamond Medium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EBGaramondMedium-bold.fntdata"/><Relationship Id="rId23" Type="http://schemas.openxmlformats.org/officeDocument/2006/relationships/font" Target="fonts/EBGaramon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Medium-boldItalic.fntdata"/><Relationship Id="rId25" Type="http://schemas.openxmlformats.org/officeDocument/2006/relationships/font" Target="fonts/EBGaramondMedium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Hi everyone. We are TEAM NAME composed of myself, Dev2 and Dev 3. We’d like to talk about our project PROJECT NAME TECHSTACK(HTML/BOOTSTRAP/JS/CSS/API) &amp; TAGLINE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following 1 minute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Project board 30 seconds! </a:t>
            </a:r>
            <a:r>
              <a:rPr lang="en"/>
              <a:t>Introduces</a:t>
            </a:r>
            <a:r>
              <a:rPr lang="en"/>
              <a:t> Dev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 the MAIN FEATURES OF THE APP AT A HIGH LEVEL 1 minute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6f9610e6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6f9610e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Discusses secondary and </a:t>
            </a:r>
            <a:r>
              <a:rPr lang="en"/>
              <a:t>tertiary</a:t>
            </a:r>
            <a:r>
              <a:rPr lang="en"/>
              <a:t> features in this slide. Introduces DEV 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then opens Repo, and exhibits README touching on testing and deployment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a019b92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a019b92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6f9610e6e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6f9610e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Devs could maybe take a card each here.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b6f9610e6e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b6f9610e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q&amp;a 1 question each from the judges and any questions from the group.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60150" y="389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Project Title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60138" y="12632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brief Description of your project.</a:t>
            </a:r>
            <a:endParaRPr sz="1900"/>
          </a:p>
        </p:txBody>
      </p:sp>
      <p:sp>
        <p:nvSpPr>
          <p:cNvPr id="279" name="Google Shape;279;p13"/>
          <p:cNvSpPr/>
          <p:nvPr/>
        </p:nvSpPr>
        <p:spPr>
          <a:xfrm>
            <a:off x="7958725" y="4484075"/>
            <a:ext cx="1052100" cy="54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7287" y="4592788"/>
            <a:ext cx="795230" cy="35136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6052350" y="3079850"/>
            <a:ext cx="23697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Name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50" y="2133450"/>
            <a:ext cx="5067448" cy="2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&amp; Design </a:t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89" name="Google Shape;289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Project Goal: Build interactive dashboards for data analysis.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Cases: Insurance cost analysis, customer churn prediction, sales trends, car pricing.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Business Case: Improve decision-making through data insights.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Target Audience: Business professionals, analysts, and decision-makers.</a:t>
            </a:r>
            <a:endParaRPr sz="1600"/>
          </a:p>
        </p:txBody>
      </p:sp>
      <p:grpSp>
        <p:nvGrpSpPr>
          <p:cNvPr id="293" name="Google Shape;293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94" name="Google Shape;29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14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Stories: "As an analyst, I want to explore trends dynamically."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Intuitive UI: Clean layouts, easy navigation.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Accessibility: Readable colours, labeling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Interactivity: Clickable filters, zoomable charts.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Hypothesis: I think an increase in  variable x will result in an increase for variable y</a:t>
            </a:r>
            <a:endParaRPr sz="1600"/>
          </a:p>
        </p:txBody>
      </p:sp>
      <p:grpSp>
        <p:nvGrpSpPr>
          <p:cNvPr id="298" name="Google Shape;298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99" name="Google Shape;299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Tools: Power BI, Tableau.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Wireframing: Power BI templates, Figma.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Project Management: Trello, GitHub Projects.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Version Control: GitHub for collaboration.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Libraries &amp; Frameworks: Python (Pandas, NumPy), SQL, Power BI.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idx="4294967295" type="title"/>
          </p:nvPr>
        </p:nvSpPr>
        <p:spPr>
          <a:xfrm>
            <a:off x="4492538" y="326800"/>
            <a:ext cx="2656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Board</a:t>
            </a:r>
            <a:endParaRPr/>
          </a:p>
        </p:txBody>
      </p:sp>
      <p:sp>
        <p:nvSpPr>
          <p:cNvPr id="308" name="Google Shape;308;p15"/>
          <p:cNvSpPr txBox="1"/>
          <p:nvPr>
            <p:ph idx="4294967295" type="subTitle"/>
          </p:nvPr>
        </p:nvSpPr>
        <p:spPr>
          <a:xfrm>
            <a:off x="257250" y="1483800"/>
            <a:ext cx="2430000" cy="2621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Number of User Stories</a:t>
            </a:r>
            <a:b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</a:b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Assigned Tasks</a:t>
            </a:r>
            <a:endParaRPr sz="16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MoSCoW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Prioritisation</a:t>
            </a:r>
            <a:endParaRPr sz="16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AGILE (MVP)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EB Garamond Medium"/>
                <a:ea typeface="EB Garamond Medium"/>
                <a:cs typeface="EB Garamond Medium"/>
                <a:sym typeface="EB Garamond Medium"/>
              </a:rPr>
              <a:t>Project Backlog</a:t>
            </a:r>
            <a:endParaRPr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09" name="Google Shape;3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900" y="1096300"/>
            <a:ext cx="6038109" cy="37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15" name="Google Shape;315;p16"/>
          <p:cNvSpPr txBox="1"/>
          <p:nvPr/>
        </p:nvSpPr>
        <p:spPr>
          <a:xfrm>
            <a:off x="1571675" y="1089600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5949225" y="1089588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951" y="1560913"/>
            <a:ext cx="3462953" cy="3110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25" y="1673901"/>
            <a:ext cx="4199975" cy="22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/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24" name="Google Shape;324;p17"/>
          <p:cNvSpPr txBox="1"/>
          <p:nvPr/>
        </p:nvSpPr>
        <p:spPr>
          <a:xfrm>
            <a:off x="1583075" y="1565150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5440250" y="1565138"/>
            <a:ext cx="1706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6" name="Google Shape;3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006" y="2130450"/>
            <a:ext cx="3562876" cy="20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525" y="2030262"/>
            <a:ext cx="2474001" cy="2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219125" y="586850"/>
            <a:ext cx="4100100" cy="24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Documentation, Testing</a:t>
            </a:r>
            <a:br>
              <a:rPr lang="en"/>
            </a:br>
            <a:r>
              <a:rPr lang="en"/>
              <a:t>&amp; Version Control</a:t>
            </a:r>
            <a:endParaRPr/>
          </a:p>
        </p:txBody>
      </p:sp>
      <p:sp>
        <p:nvSpPr>
          <p:cNvPr id="333" name="Google Shape;333;p18"/>
          <p:cNvSpPr txBox="1"/>
          <p:nvPr/>
        </p:nvSpPr>
        <p:spPr>
          <a:xfrm>
            <a:off x="454025" y="2926800"/>
            <a:ext cx="386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GitHub Repository: </a:t>
            </a:r>
            <a:endParaRPr/>
          </a:p>
        </p:txBody>
      </p:sp>
      <p:pic>
        <p:nvPicPr>
          <p:cNvPr id="334" name="Google Shape;3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225" y="1496388"/>
            <a:ext cx="4636498" cy="215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>
            <p:ph type="title"/>
          </p:nvPr>
        </p:nvSpPr>
        <p:spPr>
          <a:xfrm>
            <a:off x="635750" y="202925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Findings</a:t>
            </a:r>
            <a:endParaRPr/>
          </a:p>
        </p:txBody>
      </p:sp>
      <p:sp>
        <p:nvSpPr>
          <p:cNvPr id="340" name="Google Shape;340;p19"/>
          <p:cNvSpPr txBox="1"/>
          <p:nvPr>
            <p:ph idx="2" type="body"/>
          </p:nvPr>
        </p:nvSpPr>
        <p:spPr>
          <a:xfrm>
            <a:off x="1059875" y="8945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0"/>
              <a:t>Key Data Insights</a:t>
            </a:r>
            <a:endParaRPr b="1" sz="177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Healthcare Insurance Analysis: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Age, BMI, and smoking status significantly impact insurance costs.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Geographic regions show cost variations.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Credit Card Churn Analysis: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High-income customers are less likely to churn.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Customers with lower transaction frequency have a higher churn risk.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Retail Sales Trends: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Seasonal trends impact purchasing behavior.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High-value customers contribute significantly to revenue.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 Price Analysis: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Engine size and brand influence pricing.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Luxury car prices fluctuate with market trends.</a:t>
            </a:r>
            <a:endParaRPr b="1"/>
          </a:p>
        </p:txBody>
      </p:sp>
      <p:sp>
        <p:nvSpPr>
          <p:cNvPr id="341" name="Google Shape;341;p19"/>
          <p:cNvSpPr txBox="1"/>
          <p:nvPr>
            <p:ph idx="2" type="body"/>
          </p:nvPr>
        </p:nvSpPr>
        <p:spPr>
          <a:xfrm>
            <a:off x="5127425" y="8945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Findings &amp; Business Impact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Predictive Models: Forecast trends and risks for better decision-making.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Interactive Dashboards: Enable real-time exploration of key metrics.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Storytelling with Data: Simplifies complex insights for stakeholders.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Actionable Insights: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Insurance companies can adjust pricing strategies.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Banks can target high-risk customers with retention offers.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Retailers can optimize stock based on customer behavior.</a:t>
            </a:r>
            <a:endParaRPr b="1"/>
          </a:p>
        </p:txBody>
      </p:sp>
      <p:cxnSp>
        <p:nvCxnSpPr>
          <p:cNvPr id="342" name="Google Shape;342;p19"/>
          <p:cNvCxnSpPr/>
          <p:nvPr/>
        </p:nvCxnSpPr>
        <p:spPr>
          <a:xfrm>
            <a:off x="4805600" y="1022225"/>
            <a:ext cx="6600" cy="347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&amp; Outcomes</a:t>
            </a:r>
            <a:endParaRPr/>
          </a:p>
        </p:txBody>
      </p:sp>
      <p:grpSp>
        <p:nvGrpSpPr>
          <p:cNvPr id="348" name="Google Shape;348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49" name="Google Shape;349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0"/>
          <p:cNvSpPr txBox="1"/>
          <p:nvPr>
            <p:ph idx="4294967295" type="body"/>
          </p:nvPr>
        </p:nvSpPr>
        <p:spPr>
          <a:xfrm>
            <a:off x="3359488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Collaboration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20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Are you happy with the final product?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do you hope to achieve in the next development cycle?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What would you do differently if you could start again?</a:t>
            </a:r>
            <a:endParaRPr sz="1600"/>
          </a:p>
        </p:txBody>
      </p:sp>
      <p:grpSp>
        <p:nvGrpSpPr>
          <p:cNvPr id="353" name="Google Shape;353;p2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354" name="Google Shape;354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0"/>
          <p:cNvSpPr txBox="1"/>
          <p:nvPr>
            <p:ph idx="4294967295" type="body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Problems that arose during development?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group conflicts and resolutions?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Did you find any of the behaviour related content useful? Teamwork, problem solving etc?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Interactivity</a:t>
            </a:r>
            <a:endParaRPr sz="1600"/>
          </a:p>
        </p:txBody>
      </p:sp>
      <p:grpSp>
        <p:nvGrpSpPr>
          <p:cNvPr id="357" name="Google Shape;357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58" name="Google Shape;358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0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20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Overall group dynamic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Overall satisfaction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we learned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Our experiences.</a:t>
            </a:r>
            <a:endParaRPr sz="1600"/>
          </a:p>
        </p:txBody>
      </p:sp>
      <p:sp>
        <p:nvSpPr>
          <p:cNvPr id="362" name="Google Shape;362;p2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Outcomes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63" name="Google Shape;363;p20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Development Problems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>
            <p:ph idx="4294967295" type="title"/>
          </p:nvPr>
        </p:nvSpPr>
        <p:spPr>
          <a:xfrm>
            <a:off x="3091238" y="1703375"/>
            <a:ext cx="2656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