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69" r:id="rId5"/>
    <p:sldId id="257" r:id="rId6"/>
    <p:sldId id="274" r:id="rId7"/>
    <p:sldId id="270" r:id="rId8"/>
    <p:sldId id="264" r:id="rId9"/>
    <p:sldId id="275" r:id="rId10"/>
    <p:sldId id="277" r:id="rId11"/>
    <p:sldId id="276" r:id="rId12"/>
    <p:sldId id="259" r:id="rId13"/>
    <p:sldId id="260" r:id="rId14"/>
    <p:sldId id="262" r:id="rId15"/>
    <p:sldId id="261" r:id="rId16"/>
    <p:sldId id="263" r:id="rId17"/>
    <p:sldId id="266" r:id="rId18"/>
    <p:sldId id="267"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62"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2:48.080"/>
    </inkml:context>
    <inkml:brush xml:id="br0">
      <inkml:brushProperty name="width" value="0.1" units="cm"/>
      <inkml:brushProperty name="height" value="0.1" units="cm"/>
      <inkml:brushProperty name="ignorePressure" value="1"/>
    </inkml:brush>
  </inkml:definitions>
  <inkml:trace contextRef="#ctx0" brushRef="#br0">577 2226,'1'6,"0"0,0-1,0 1,1 0,0 0,1 1,5 19,2 26,-2 0,-2 0,-3 1,-2 21,-2-17,0 5,3 15,0-66,0 0,0-1,1 0,1 1,-1-1,4 4,-3-4,1 1,-2 0,1-1,-2 1,1 0,-1 2,2 78,-6 65,0-36,3 35,-3 159,-7-213,-15 62,-4 32,-42 369,63-520,-2 0,-2 3,0-5,3 0,-1 18,-14 411,22-429,-20 343,17-327,-3-1,-6 22,2-18,-1 56,11 42,0 16,-10-73,5-53,0 31,-10 239,10-220,1-57,-2-1,-1 0,-8 18,6-22,1 1,2 0,1 0,2 7,3 26,2-40</inkml:trace>
  <inkml:trace contextRef="#ctx0" brushRef="#br0" timeOffset="4196.367">577 2249,'535'-1,"592"3,-896 3,117 22,-213-9,0 6,-2 6,28 15,0 11,45 14,-172-61,1-2,0 0,0-3,1-1,2-1,79-3,-26-1,1 4,33 7,116 25,1 1,166 0,412-33,-377-5,-303 5,160-4,-209-9,13 0,41 8,-15 1,111-16,-2-2,-127 13,-74 2,0-1,0-3,15-5,-15 3,1 2,0 2,10 0,115-10,44-16,-93 7,-63 13,1 2,11 1,-60 9,-1 1,0 0,1 0,-1 0,0 0,1 0,-1 1,0 0,1-1,-1 1,0 0,0 1,0-1,0 1,0-1,0 1,0 0,-1 0,1 0,-1 0,1 1,-1-1,0 1,0-1,0 1,0 0,0 0,-1 0,1 0,-1 0,0 0,1 3,3 12,-1 0,0 0,-2 1,0-1,-1 15,1 5,46 335,-23-57,-13 186,-28 34,7-286,0-22,-15 57,0-138,9-58,-2 48,11 465,9-338,-3 1295,0-1554,0-1,0 1,0 0,-1-1,0 1,0 0,0-1,0 1,-1-1,0 1,1-3,-1 0,1 0,-1 0,0 0,1 0,-1 0,0-1,0 1,-1-1,1 1,0-1,0 0,-1 0,1 0,0 0,-1 0,1 0,-1-1,-1 1,-149 27,-1-7,-136 1,-314-18,366-6,-206 2,-307-2,340-20,71 1,66 11,-382-8,-2341 19,2920-5,0-4,0-3,-48-14,-92-14,-136-19,273 42,-1 4,0 4,-61 2,-55-5,94 3,-5 5,84 3</inkml:trace>
  <inkml:trace contextRef="#ctx0" brushRef="#br0" timeOffset="8242.025">1998 5022,'-2'0,"-1"0,0 0,1 1,-1-1,0 1,1-1,-1 1,1 0,-1 0,1 0,-1 0,1 1,0-1,-1 1,1-1,0 1,0 0,0 0,0 0,1 0,-1 0,0 0,1 0,0 1,-1-1,1 1,0-1,-3 10,0 0,0 0,2 0,-1 0,1 7,-1 0,-5 52,3 0,3 1,4 7,-1 1,-1-69,1 0,0-1,1 1,0 0,0-1,2 1,-1-1,1 0,0 0,1-1,0 1,1-1,4 5,-7-10,0 0,0 0,1-1,-1 1,1-1,0 0,0 0,0 0,0-1,0 1,1-1,-1 0,1 0,0-1,-1 0,1 1,0-1,0-1,0 1,0-1,0 0,0 0,0 0,0-1,-1 1,1-1,0-1,0 1,0-1,-1 0,4-1,-2-1,1 0,0 0,-1-1,0 0,0 0,0 0,-1-1,1 0,-1 0,-1 0,1-1,-1 1,0-1,-1 0,2-4,5-12,-2-1,0 0,-1-1,1-12,-3 1,-2-1,-1 0,-2 0,-2-7,1-17,1 48,-1-1,0 1,-1 0,0 0,-1 1,0-1,-1 1,-3-7,5 14,0 1,-1-1,1 1,-1 0,0 0,0 0,-1 0,1 0,-1 0,1 1,-1 0,0 0,-1 0,1 0,0 1,-1-1,0 1,1 0,-1 1,0-1,0 1,-4-1,-11 0</inkml:trace>
  <inkml:trace contextRef="#ctx0" brushRef="#br0" timeOffset="10228.141">2022 5767,'3'3,"0"-1,1 1,-1-1,0 1,0 0,-1 0,1 1,-1-1,1 1,-1-1,0 1,0-1,-1 1,1 0,-1 0,0 0,0 0,0 0,0 4,2 13,-2-1,0 1,-1 11,0-9,-2 475,2-487,-1 0,0 1,0-1,-1 0,0 0,-1 0,-1 0,0-1,-4 11,-1-6,0 0,-1-1,-1 0,0 0,-1-1,-2 2,-1-1,-289 310,251-266,24-28,1 2,2 0,-21 34,43-57,-1-1,2 1,-1 0,-1 6,0 7</inkml:trace>
  <inkml:trace contextRef="#ctx0" brushRef="#br0" timeOffset="11705.391">2022 6654,'8'0,"0"-1,0 1,1 1,-1-1,0 1,0 1,4 0,-9 0,0-1,1 1,-1 0,0 0,0 0,0 0,0 1,0-1,-1 1,1-1,-1 1,0 0,0 0,0 0,2 4,20 37,11 30,-17-34,1 0,13 15,-20-33,-1 2,0 0,-2 0,-1 1,0 0,0 10,2 5,14 33,-20-64,9 25,0 0,-3 1,1 7,-7-18</inkml:trace>
  <inkml:trace contextRef="#ctx0" brushRef="#br0" timeOffset="13087.681">2161 6094,'10'-1,"0"-1,-1-1,0 0,1 0,-1 0,-1-1,1-1,0 0,-1 0,0 0,4-4,10-6,-2 1,0-2,-2 0,0 0,0-2,4-7,-6 7,-4 7,0 1,1 0,0 1,0 0,1 1,12-4,7-7,-13 8</inkml:trace>
  <inkml:trace contextRef="#ctx0" brushRef="#br0" timeOffset="14320.991">2091 6071,'-17'1,"0"-1,1-1,-1 0,1-2,-1 0,1 0,0-2,0 0,0-1,-12-6,-1-4,1-2,1-1,1-1,-10-11,-92-94,113 112,1 1,-2 0,0 1,-13-6,1-1,-16-10,-16-10,1-4,39 29,1 2</inkml:trace>
  <inkml:trace contextRef="#ctx0" brushRef="#br0" timeOffset="17074.274">4492 3717,'3'293,"17"44,28 421,-40-586,19 85,6 83,-22-173,3 132,-13-159,1-9,-7 11,-6-47,5-49,2-1,2 2,3 45,0-33,-1-1,-4 1,-8 42,8-79</inkml:trace>
  <inkml:trace contextRef="#ctx0" brushRef="#br0" timeOffset="21267.922">4538 3764,'1029'0,"-801"-12,8 0,-97 13,305-2,-272-10,-60 3,5 4,38 2,127 5,-278-2,0-1,0 1,0 0,-1 0,1 0,0 1,0-1,-1 1,1 0,-1 0,0 0,1 0,-1 1,0 0,0-1,-1 1,1 0,0 0,-1 0,0 1,0-1,0 1,0-1,0 1,0 2,5 13,-1 0,-1 0,-1 1,1 17,3 7,30 94,-22-84,-1 0,3 39,-8 20,-6 1,-7 81,-1-33,4 735,-2-826,-7 26,-2 46,8 680,5-421,0-358,-1-29,0 1,-1-1,-1 0,0 1,-1-1,-3 12,4-24,0-1,0 1,0-1,-1 1,1-1,-1 0,1 0,-1 1,0-1,0 0,0 0,0-1,0 1,-1 0,1-1,0 1,-1-1,1 0,-1 0,1 0,-1 0,0 0,1 0,-1-1,0 1,0-1,1 0,-1 0,-1 0,-11-1,-1 0,1-1,0 0,0-2,-2 0,-14-3,-25-6,-54-19,48 12,-19-1,75 20,-68-14,1-3,2-3,-34-16,72 24,-1 1,-1 2,0 1,-15 0,-144-15,57 9,30-1,36 4,-1 3,0 3,-4 4,-71 0,26 1,-1 5,98-1,0 1,0 1,-17 7,20-6,0 0,0-2,0 0,-22 0,-59-4,42-1,0 3,1 2,-10 4,25-3,-1-1,-5-2,-66 5,95-6,6-2</inkml:trace>
  <inkml:trace contextRef="#ctx0" brushRef="#br0" timeOffset="23672.596">4632 4463,'77'4,"0"3,0 4,45 14,-38-8,1-3,69 1,23-11,135 6,-181-1,1-5,-1-7,65-12,88-22,-241 29,0-2,16-7,26-7,134-27,-144 29,-43 11,32-6,-30 10,-9 2,-1 0,1 2,0 1,-3 1</inkml:trace>
  <inkml:trace contextRef="#ctx0" brushRef="#br0" timeOffset="26081.393">4772 5255,'1'4,"10"5,16 6,-8-8,1-2,0-1,0 0,1-1,19-1,11 3,112 7,0-7,19-8,-9 1,-39 1,87 0,90 17,-104-5,121-11,-124-2,51 2,-229 0</inkml:trace>
  <inkml:trace contextRef="#ctx0" brushRef="#br0" timeOffset="28064.469">4747 5815,'7'1,"0"0,-1 0,1 1,-1 0,0 0,5 3,11 3,8 0,0-2,0-1,1-1,13-1,125-2,-90-3,1174 1,-1225 3,1 0,-1 3,1 0,11 5,-11-3,0-1,1-1,-1-2,2 0,441-5,-446 4,0 0,0 2,7 2,28 5,-36-7,0 2</inkml:trace>
  <inkml:trace contextRef="#ctx0" brushRef="#br0" timeOffset="30648.658">4747 6654,'3'-2,"0"0,0 0,0 0,0 0,0 1,1 0,-1-1,0 1,1 1,-1-1,1 0,0 1,49-4,-34 4,392-7,-156 6,15-12,312-16,3 28,-301 2,-260-1,0-2,17-2,-32 2,0 1,0-2,0 1,-1-1,1 0,-1-1,0 0,6-4,0-3</inkml:trace>
  <inkml:trace contextRef="#ctx0" brushRef="#br0" timeOffset="33840.078">670 2296,'8'0,"1"-1,-1 0,0-1,1 1,-1-2,0 1,0-1,4-2,63-36,-21 10,-38 23,166-83,132-45,-87 48,109-39,-269 100,-2-3,0-3,41-29,12-6,-94 54,-1-1,-1-1,0-1,-1-1,0-1,-2 0,7-10,73-74,5 6,58-39,-19 14,-97 87,1 1,39-20,-32 20,-2-1,2-6,-12 9,2 1,1 3,25-12,146-63,-190 92,62-33,-2-4,-2-3,30-26,-73 45,-2-2,-2-2,-1-1,8-13,-40 46,0-1,0 1,1 0,-1 0,1 0,0 0,0 1,1 0,0-1,-3 3,0 0,0 0,0 1,0-1,0 1,0-1,0 1,0 0,-1 0,1 1,0-1,0 0,0 1,0 0,0 0,0 0,0 0,-1 0,1 0,0 1,20 12,-1 1,-1 1,0 1,-1 1,-1 1,1 3,10 8,124 124,34 34,40 19,-130-124,259 206,-285-240,2-4,26 9,64 38,-52-27,4-4,20 1,247 94,-137-59,-104-41,-24-11,81 46,16 13,-106-53,-109-51,44 22,0-3,1-2,20 5,29 3,63 16,100 43,-196-63,0-3,1-3,7-2,-67-12,26 6,-1 1,-1 2,0 1,11 6,43 17,-19-17,-47-11</inkml:trace>
  <inkml:trace contextRef="#ctx0" brushRef="#br0" timeOffset="36944.726">4678 7305,'0'4,"0"10,0 13,0 7,0 6,0 3,0 7,0 2,0 9,0 5,0-4,0-9,0-9,0-9,0-9</inkml:trace>
  <inkml:trace contextRef="#ctx0" brushRef="#br0" timeOffset="38418.144">7684 7399,'-4'4,"-2"13,1 8,1 7,5 7,3 8,4 0,1 0,-1 0,2 4,0-3,-3-5,-2-7,-1-1,1-2,1-4,-1-6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33.62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8128"/>
      <inkml:brushProperty name="anchorY" value="-8128"/>
      <inkml:brushProperty name="scaleFactor" value="0.5"/>
    </inkml:brush>
  </inkml:definitions>
  <inkml:trace contextRef="#ctx0" brushRef="#br0">1 0,'0'0,"0"0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33.87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9144"/>
      <inkml:brushProperty name="anchorY" value="-9144"/>
      <inkml:brushProperty name="scaleFactor" value="0.5"/>
    </inkml:brush>
  </inkml:definitions>
  <inkml:trace contextRef="#ctx0" brushRef="#br0">1 1,'0'0,"0"0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34.46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0160"/>
      <inkml:brushProperty name="anchorY" value="-10160"/>
      <inkml:brushProperty name="scaleFactor" value="0.5"/>
    </inkml:brush>
  </inkml:definitions>
  <inkml:trace contextRef="#ctx0" brushRef="#br0">0 1,'0'0,"0"0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34.709"/>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1176"/>
      <inkml:brushProperty name="anchorY" value="-11176"/>
      <inkml:brushProperty name="scaleFactor" value="0.5"/>
    </inkml:brush>
  </inkml:definitions>
  <inkml:trace contextRef="#ctx0" brushRef="#br0">0 1,'0'0,"0"0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35.267"/>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2192"/>
      <inkml:brushProperty name="anchorY" value="-12192"/>
      <inkml:brushProperty name="scaleFactor" value="0.5"/>
    </inkml:brush>
  </inkml:definitions>
  <inkml:trace contextRef="#ctx0" brushRef="#br0">0 0,'0'0,"0"0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35.513"/>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3208"/>
      <inkml:brushProperty name="anchorY" value="-13208"/>
      <inkml:brushProperty name="scaleFactor" value="0.5"/>
    </inkml:brush>
  </inkml:definitions>
  <inkml:trace contextRef="#ctx0" brushRef="#br0">0 0,'0'0,"0"0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35.987"/>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4224"/>
      <inkml:brushProperty name="anchorY" value="-14224"/>
      <inkml:brushProperty name="scaleFactor" value="0.5"/>
    </inkml:brush>
  </inkml:definitions>
  <inkml:trace contextRef="#ctx0" brushRef="#br0">0 0,'0'0,"0"0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36.27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5240"/>
      <inkml:brushProperty name="anchorY" value="-15240"/>
      <inkml:brushProperty name="scaleFactor" value="0.5"/>
    </inkml:brush>
  </inkml:definitions>
  <inkml:trace contextRef="#ctx0" brushRef="#br0">1 1,'0'0,"0"0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36.68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6256"/>
      <inkml:brushProperty name="anchorY" value="-16256"/>
      <inkml:brushProperty name="scaleFactor" value="0.5"/>
    </inkml:brush>
  </inkml:definitions>
  <inkml:trace contextRef="#ctx0" brushRef="#br0">0 0,'0'0,"0"0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36.92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7272"/>
      <inkml:brushProperty name="anchorY" value="-17272"/>
      <inkml:brushProperty name="scaleFactor" value="0.5"/>
    </inkml:brush>
  </inkml:definitions>
  <inkml:trace contextRef="#ctx0" brushRef="#br0">0 1,'0'0,"0"8,0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29.24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definitions>
  <inkml:trace contextRef="#ctx0" brushRef="#br0">0 0,'0'0,"0"0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37.91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8288"/>
      <inkml:brushProperty name="anchorY" value="-18306.74805"/>
      <inkml:brushProperty name="scaleFactor" value="0.5"/>
    </inkml:brush>
  </inkml:definitions>
  <inkml:trace contextRef="#ctx0" brushRef="#br0">0 1,'0'0,"0"0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38.195"/>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9304"/>
      <inkml:brushProperty name="anchorY" value="-19322.74805"/>
      <inkml:brushProperty name="scaleFactor" value="0.5"/>
    </inkml:brush>
  </inkml:definitions>
  <inkml:trace contextRef="#ctx0" brushRef="#br0">1 1,'0'0,"0"0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39.88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2352"/>
      <inkml:brushProperty name="anchorY" value="-22380.12305"/>
      <inkml:brushProperty name="scaleFactor" value="0.5"/>
    </inkml:brush>
  </inkml:definitions>
  <inkml:trace contextRef="#ctx0" brushRef="#br0">1 0,'0'0,"0"0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40.361"/>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3368"/>
      <inkml:brushProperty name="anchorY" value="-23396.12305"/>
      <inkml:brushProperty name="scaleFactor" value="0.5"/>
    </inkml:brush>
  </inkml:definitions>
  <inkml:trace contextRef="#ctx0" brushRef="#br0">0 0,'0'0,"0"0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40.613"/>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4384"/>
      <inkml:brushProperty name="anchorY" value="-24412.12305"/>
      <inkml:brushProperty name="scaleFactor" value="0.5"/>
    </inkml:brush>
  </inkml:definitions>
  <inkml:trace contextRef="#ctx0" brushRef="#br0">1 1,'0'0,"0"0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41.267"/>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5400"/>
      <inkml:brushProperty name="anchorY" value="-25428.12305"/>
      <inkml:brushProperty name="scaleFactor" value="0.5"/>
    </inkml:brush>
  </inkml:definitions>
  <inkml:trace contextRef="#ctx0" brushRef="#br0">1 1,'0'0,"0"0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41.51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6416"/>
      <inkml:brushProperty name="anchorY" value="-26444.12305"/>
      <inkml:brushProperty name="scaleFactor" value="0.5"/>
    </inkml:brush>
  </inkml:definitions>
  <inkml:trace contextRef="#ctx0" brushRef="#br0">1 1,'0'0,"0"8,0 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42.009"/>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7432"/>
      <inkml:brushProperty name="anchorY" value="-27478.87305"/>
      <inkml:brushProperty name="scaleFactor" value="0.5"/>
    </inkml:brush>
  </inkml:definitions>
  <inkml:trace contextRef="#ctx0" brushRef="#br0">1 0,'0'0,"0"0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42.250"/>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8448"/>
      <inkml:brushProperty name="anchorY" value="-28494.87305"/>
      <inkml:brushProperty name="scaleFactor" value="0.5"/>
    </inkml:brush>
  </inkml:definitions>
  <inkml:trace contextRef="#ctx0" brushRef="#br0">1 0,'0'0,"0"0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38.839"/>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0320"/>
      <inkml:brushProperty name="anchorY" value="-20338.74805"/>
      <inkml:brushProperty name="scaleFactor" value="0.5"/>
    </inkml:brush>
    <inkml:brush xml:id="br1">
      <inkml:brushProperty name="width" value="0.1" units="cm"/>
      <inkml:brushProperty name="height" value="0.1" units="cm"/>
      <inkml:brushProperty name="color" value="#AE198D"/>
      <inkml:brushProperty name="ignorePressure" value="1"/>
      <inkml:brushProperty name="inkEffects" value="galaxy"/>
      <inkml:brushProperty name="anchorX" value="-21336"/>
      <inkml:brushProperty name="anchorY" value="-21354.74805"/>
      <inkml:brushProperty name="scaleFactor" value="0.5"/>
    </inkml:brush>
  </inkml:definitions>
  <inkml:trace contextRef="#ctx0" brushRef="#br0">24 23,'0'0,"0"0</inkml:trace>
  <inkml:trace contextRef="#ctx0" brushRef="#br1" timeOffset="235.001">1 0,'0'0,"0"4,0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29.595"/>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016"/>
      <inkml:brushProperty name="anchorY" value="-1016"/>
      <inkml:brushProperty name="scaleFactor" value="0.5"/>
    </inkml:brush>
  </inkml:definitions>
  <inkml:trace contextRef="#ctx0" brushRef="#br0">1 0,'0'0,"0"0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43.330"/>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9464"/>
      <inkml:brushProperty name="anchorY" value="-29510.87305"/>
      <inkml:brushProperty name="scaleFactor" value="0.5"/>
    </inkml:brush>
  </inkml:definitions>
  <inkml:trace contextRef="#ctx0" brushRef="#br0">1 1,'0'0,"0"0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43.57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0480"/>
      <inkml:brushProperty name="anchorY" value="-30526.87305"/>
      <inkml:brushProperty name="scaleFactor" value="0.5"/>
    </inkml:brush>
  </inkml:definitions>
  <inkml:trace contextRef="#ctx0" brushRef="#br0">1 1,'0'0,"0"0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44.18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1496"/>
      <inkml:brushProperty name="anchorY" value="-31542.87305"/>
      <inkml:brushProperty name="scaleFactor" value="0.5"/>
    </inkml:brush>
  </inkml:definitions>
  <inkml:trace contextRef="#ctx0" brushRef="#br0">1 1,'0'0,"0"0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44.747"/>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2512"/>
      <inkml:brushProperty name="anchorY" value="-32558.87305"/>
      <inkml:brushProperty name="scaleFactor" value="0.5"/>
    </inkml:brush>
  </inkml:definitions>
  <inkml:trace contextRef="#ctx0" brushRef="#br0">0 0,'0'0,"0"0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45.04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3528"/>
      <inkml:brushProperty name="anchorY" value="-33574.87109"/>
      <inkml:brushProperty name="scaleFactor" value="0.5"/>
    </inkml:brush>
  </inkml:definitions>
  <inkml:trace contextRef="#ctx0" brushRef="#br0">0 1,'0'0,"0"0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45.63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4544"/>
      <inkml:brushProperty name="anchorY" value="-34590.87109"/>
      <inkml:brushProperty name="scaleFactor" value="0.5"/>
    </inkml:brush>
  </inkml:definitions>
  <inkml:trace contextRef="#ctx0" brushRef="#br0">0 1,'0'0,"0"0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45.92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5560"/>
      <inkml:brushProperty name="anchorY" value="-35606.87109"/>
      <inkml:brushProperty name="scaleFactor" value="0.5"/>
    </inkml:brush>
  </inkml:definitions>
  <inkml:trace contextRef="#ctx0" brushRef="#br0">1 1,'0'0,"0"0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46.37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6576"/>
      <inkml:brushProperty name="anchorY" value="-36622.87109"/>
      <inkml:brushProperty name="scaleFactor" value="0.5"/>
    </inkml:brush>
  </inkml:definitions>
  <inkml:trace contextRef="#ctx0" brushRef="#br0">1 1,'0'0,"0"0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46.61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7592"/>
      <inkml:brushProperty name="anchorY" value="-37638.87109"/>
      <inkml:brushProperty name="scaleFactor" value="0.5"/>
    </inkml:brush>
  </inkml:definitions>
  <inkml:trace contextRef="#ctx0" brushRef="#br0">1 1,'0'0,"0"0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47.08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8608"/>
      <inkml:brushProperty name="anchorY" value="-38654.87109"/>
      <inkml:brushProperty name="scaleFactor" value="0.5"/>
    </inkml:brush>
  </inkml:definitions>
  <inkml:trace contextRef="#ctx0" brushRef="#br0">0 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30.499"/>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032"/>
      <inkml:brushProperty name="anchorY" value="-2032"/>
      <inkml:brushProperty name="scaleFactor" value="0.5"/>
    </inkml:brush>
  </inkml:definitions>
  <inkml:trace contextRef="#ctx0" brushRef="#br0">0 0,'0'0,"0"0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47.329"/>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9624"/>
      <inkml:brushProperty name="anchorY" value="-39670.87109"/>
      <inkml:brushProperty name="scaleFactor" value="0.5"/>
    </inkml:brush>
  </inkml:definitions>
  <inkml:trace contextRef="#ctx0" brushRef="#br0">0 1,'0'0,"0"0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50.0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50.6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52.5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10 1,'-4'0,"-1"0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54.6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0T12:52:07.612"/>
    </inkml:context>
    <inkml:brush xml:id="br0">
      <inkml:brushProperty name="width" value="0.05" units="cm"/>
      <inkml:brushProperty name="height" value="0.05" units="cm"/>
      <inkml:brushProperty name="ignorePressure" value="1"/>
    </inkml:brush>
  </inkml:definitions>
  <inkml:trace contextRef="#ctx0" brushRef="#br0">1 1,'14'56,"-6"50,-4-1,-5 30,0-17,0 1410,1-1455</inkml:trace>
  <inkml:trace contextRef="#ctx0" brushRef="#br0" timeOffset="3151.731">93 1,'1'1,"-1"0,1 0,0 0,0 0,0 0,0 0,0-1,0 1,0 0,0-1,0 1,0 0,0-1,0 1,1-1,-1 0,0 1,0-1,1 0,-1 0,0 0,0 1,1-1,-1-1,1 2,59 6,-1-3,1-2,29-4,9 1,640 0,1267 15,-1678-10,313 16,-627-19,-4 0,0 0,0 0,0 1,6 1,-13-2,0 0,0 0,0 1,-1-1,1 0,-1 1,1 0,-1 0,1 0,-1 0,0 0,0 0,0 0,0 1,0-1,-1 0,2 3,2 8,-1 0,0 1,-1-1,0 1,-1 0,-1 0,0 0,-2 9,2-6,0 538,-6-259,28 218,59 42,-81-552,0 0,0 0,-1 0,1 1,-1-1,0 0,0 0,-1 1,0 1,0-5,1 1,-1-1,0 0,0 1,1-1,-1 0,0 0,-1 1,1-1,0 0,0 0,0 0,-1 0,1-1,0 1,-1 0,1 0,0-1,-1 1,1-1,-1 0,1 1,-1-1,0 0,1 0,-1 0,0 0,-57 5,0-4,-49-5,8 1,-1106-1,725 5,357-5,-92-15,-119-30,123 15,-147-1,261 35,69 1,-1-1,1-1,-1-1,1-2,-1-1,-1-2,-4-4,5 2,1 0,-1 2,0 0,-1 3,0 0,-6 2,-53 1,6 1,-32 4,39 7,44-6,0-1,-10-1,-18-2,35-1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0T12:52:11.714"/>
    </inkml:context>
    <inkml:brush xml:id="br0">
      <inkml:brushProperty name="width" value="0.05" units="cm"/>
      <inkml:brushProperty name="height" value="0.05" units="cm"/>
      <inkml:brushProperty name="ignorePressure" value="1"/>
    </inkml:brush>
  </inkml:definitions>
  <inkml:trace contextRef="#ctx0" brushRef="#br0">0 32,'4'1,"1"1,-1-1,0 1,0 0,0 0,-1 0,1 0,-1 1,1 0,-1-1,0 1,1 0,-2 1,1-1,0 0,1 3,5 5,30 34,-2 1,29 51,54 106,-64-105,176 269,83 79,-187-268,-112-155,-7-10,0 0,0-1,2 0,9 8,-20-19,0-1,0 1,0-1,1 0,-1 1,0-1,0 0,1 1,-1-1,0 0,1 0,-1 1,0-1,1 0,-1 0,1 0,-1 1,0-1,1 0,-1 0,1 0,-1 0,0 0,1 0,-1 0,1 0,-1 0,0 0,1 0,-1 0,1 0,-1 0,1 0,-1 0,0-1,1 1,-1 0,0 0,1 0,-1-1,0 1,1 0,-1-1,0 1,1 0,-1 0,0-1,1 1,2-22,-2 20,0-78,-6-61,1 61,6-79,9 39,5 0,13-37,-13 89,3 1,3 1,3 1,26-46,-20 51,12-24,1-11,-33 60,-5 8</inkml:trace>
  <inkml:trace contextRef="#ctx0" brushRef="#br0" timeOffset="2152.002">1794 55,'3'5,"0"0,-1 0,1 0,-1 0,0 1,0-1,0 0,-1 1,0 0,0-1,0 1,-1 0,0 0,3 14,31 180,14 92,-37-230,-7-41,0 1,-1-1,-1 1,-1-1,-1 1,-1 0,-2-19,-3-10,-4-14,-26-89,-9-53,33 104,1-1,4 0,0-47,7 88,-1-34,5-50,-4 101,0 0,1-1,-1 1,0 0,1 0,-1 0,1 0,0 0,0 0,0 0,0 0,0 0,0 0,0 0,0 1,1-1,-1 0,1 1,0-1,1 0,-2 1,1 0,0 1,0-1,0 1,0-1,0 1,0 0,0 0,0 0,0 0,0 0,0 0,0 0,0 1,0-1,0 1,-1-1,2 1,5 3,1 0,-1 0,0 1,-1 0,1 1,-1-1,0 1,5 6,35 44,-2 1,-3 3,4 13,25 34,22 22,84 89,-151-186,15 23,18 24,-59-78,1-1,-1 1,0-1,1 1,-1-1,1 0,-1 1,1-1,-1 1,1-1,-1 0,1 1,0-1,-1 0,1 0,-1 0,1 1,0-1,-1 0,1 0,0 0,-1 0,1 0,0 0,-1 0,1 0,-1 0,1 0,0-1,-1 1,1 0,0 0,-1-1,1 1,-1 0,1-1,-1 1,1 0,-1-1,1 1,-1-1,1 1,16-25,-16 24,18-37,-1-1,-2 0,-2-1,4-23,33-169,-12 48,-29 140,2 1,2 1,2 0,2 1,1 1,4-2,-23 41,0 0,1 0,-1 0,0 0,1 0,-1 0,1 0,-1 0,1 1,0-1,-1 0,1 0,0 1,-1-1,1 0,0 1,0-1,0 1,0-1,0 1,0-1,-1 1,1 0,0 0,0-1,0 1,0 0,0 0,0 0,0 0,0 0,0 0,0 0,0 0,0 0,0 1,0-1,0 0,0 1,0-1,0 1,0-1,0 1,-1-1,1 1,0-1,0 1,0 0,4 5,0 1,0-1,0 1,-1 0,0 0,0 1,2 3,88 171,37 113,25 52,136 261,-264-548</inkml:trace>
  <inkml:trace contextRef="#ctx0" brushRef="#br0" timeOffset="4001.625">1818 615,'3'4,"0"1,0 1,-1-1,1 0,-1 1,-1-1,1 1,-1 0,0-1,0 1,0 0,-1 0,0 0,0 0,-1 1,2 22,15 89,8 15,2 10,-3-35,-14-73,-2 1,-1 1,-2-1,-1 17,-3-7,-1-26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0T12:51:52.455"/>
    </inkml:context>
    <inkml:brush xml:id="br0">
      <inkml:brushProperty name="width" value="0.05" units="cm"/>
      <inkml:brushProperty name="height" value="0.05" units="cm"/>
      <inkml:brushProperty name="ignorePressure" value="1"/>
    </inkml:brush>
  </inkml:definitions>
  <inkml:trace contextRef="#ctx0" brushRef="#br0">488 30,'-3'5,"0"0,0 0,1 0,-1 0,1 1,0-1,1 1,-1-1,1 1,0 0,1 0,-1-1,1 1,1 4,-2 0,-4 176,-3 48,-91 488,60-472,-33 245,-73 446,125-802,6 0,4 47,11 283,2-205,-3 47,0-303,-4 44,4-50,-1 0,0 1,0-1,1 0,-1 0,0 1,-1-1,1 0,0 0,-1 0,1 0,-1-1,1 1,-1 0,0-1,0 1,0-1,0 1,0-1,-22 7</inkml:trace>
  <inkml:trace contextRef="#ctx0" brushRef="#br0" timeOffset="4377.881">473 49,'729'-22,"-107"0,1660 18,-1202 6,1436-2,-2504 0,-2 0,1 0,0 0,-1 1,5 2,-12-3,-1 1,1 0,0 0,0 0,-1 0,1 0,-1 0,1 1,-1 0,0-1,0 1,1 0,-1 0,0 0,0 0,-1 0,1 1,1 1,0 5,1 1,-2-1,1 1,-1-1,-1 1,0 0,0 0,-1 0,0 0,-1 0,-1 2,2 4,-17 197,-27 115,23-185,-232 1417,83-378,144-991,5-44,6 1,5 98,11-210,1-22,-2 0,1 1,-2-1,0 0,-1 0,-1 4,2-16,0 0,1 0,-1 1,0-2,-1 1,1 0,0 0,-1 0,1 0,-1-1,1 1,-1-1,0 1,1-1,-1 0,0 0,0 0,0 0,0 0,0 0,0 0,-1 0,1-1,0 1,-1-1,-9 2,1-1,0-1,-1 0,-8-1,0 0,-338-1,-280-6,-15-45,-1-40,190 26,356 52,-482-61,-3 33,-18 39,68 3,2-30,109-27,-44-4,373 54,-1 5,-75 7,176-4,1 0,-1 1,1-1,-1 0,1 1,-1 0,1-1,-1 1,1 0,0 0,-1 0,1 1,0-1,0 0,0 1,0-1,0 1,0 0,1 0,-1 0,1 0,-1 0,1 0,-1 0,1 1,-1 4,0-1,0 1,1 0,0-1,0 1,0 0,1 0,0 0,1 2,2 29,2 0,1 0,10 32,39 109,-12-55</inkml:trace>
  <inkml:trace contextRef="#ctx0" brushRef="#br0" timeOffset="5226.925">1755 4897,'27'71,"112"412,-65-211,82 192,-152-453,17 35,-20-44,1 1,-1-1,1 1,0-1,0 0,0 1,0-1,0 0,1 0,-1-1,0 1,1 0,-1-1,2 1,-3-2,-1 1,1-1,0 0,0 0,0 0,0 0,0 0,0 0,0 0,-1 0,1 0,0 0,0 0,0 0,0-1,0 1,0 0,-1-1,1 1,0 0,0-1,-1 1,1-1,0 1,0-1,-1 0,1 1,0-1,15-27,-5-2,0-2,-3 1,1-6,1-6,42-158,73-183,126-203,-223 532,1 2,6-4,-11 21</inkml:trace>
  <inkml:trace contextRef="#ctx0" brushRef="#br0" timeOffset="6643.494">3457 4966,'1'235,"-7"370,-2-498,-5 0,-25 98,-4-36,-31 68,63-207,6-13,-2 0,0-1,0 1,-2-1,0 0,-8 10,16-26,0 1,-1-1,1 0,0 1,-1-1,1 0,0 1,-1-1,1 0,0 1,-1-1,1 0,-1 0,1 0,-1 1,1-1,0 0,-1 0,1 0,-1 0,1 0,-1 0,1 0,-1 0,1 0,-1 0,-8-12,3-12,1 0,1 0,1 0,1 0,2 0,0-5,-1-12,-2-274,14 1,39-217,-32 405,5-1,35-102,-51 207,1 0,0 0,2 1,1 0,1 1,0 1,10-12,-21 29,1 1,-1-1,1 0,-1 1,1-1,0 1,0-1,0 1,0 0,0 0,0 0,0 0,0 0,0 0,1 0,-1 1,0-1,1 1,-1 0,0 0,-1 1,1-1,0 0,0 1,0-1,0 1,0 0,-1 0,1 0,0 0,-1 0,1 0,0 0,-1 0,0 1,1 0,7 8,-1 0,-1 1,0 0,-1 0,0 1,1 2,61 145,-6 2,13 72,9 62,-22-74,24 39,-64-202,6 19,4-2,18 30,-47-100,0 0,0 0,0 0,1 0,0-1,0 1,-4-5,1 1,-1-1,0 0,1 1,-1-1,1 0,-1 1,1-1,-1 0,1 0,-1 1,1-1,-1 0,1 0,-1 0,1 0,-1 0,1 0,0 0,-1 0,1 0,-1 0,1 0,-1 0,1 0,0-1,0 0,0 1,-1-1,1 0,0 0,0 0,-1 0,1 0,0 1,-1-1,1 0,-1 0,1-1,-1 1,0 0,1 0,-1-1,41-137,-3 6,46-101,-57 171,33-79,37-132,-60 150,5 2,14-18,-55 137,1-2,0 0,1 0,-1 0,1 1,0-1,2-1,-5 6,1-1,-1 1,1-1,-1 1,1-1,-1 1,1 0,-1-1,1 1,-1 0,1 0,-1-1,1 1,0 0,-1 0,1 0,-1 0,1 0,0 0,-1 0,1 0,0 0,-1 0,1 0,1 1,-1-1,0 1,0 0,0 0,-1-1,1 1,0 0,0 0,0 0,0 0,-1 0,1 0,-1 0,1 0,0 0,-1 0,10 22,-2-1,-1 1,0 0,-2 1,-1 0,1 11,6 30,161 704,-80-414,-84-327</inkml:trace>
  <inkml:trace contextRef="#ctx0" brushRef="#br0" timeOffset="35338.206">1289 748,'-1'10,"0"-1,-1 1,0-1,0 0,-1 0,-2 3,-6 25,-33 145,-34 80,35-125,36-112</inkml:trace>
  <inkml:trace contextRef="#ctx0" brushRef="#br0" timeOffset="36155.204">1266 865,'4'-4,"5"-1,5 4,5 10,2 8,2 4,1 4,0 8,0-1,0-2,-3 6,1 1,-2-6</inkml:trace>
  <inkml:trace contextRef="#ctx0" brushRef="#br0" timeOffset="37401.868">1452 936,'0'7,"4"8,1 4,0 3,3 6,1 10,2 7,3-5,3 7,3 7,2 11,1-3,-3-3,-1-8,-4-8,-4-9,-5-4,-2-9</inkml:trace>
  <inkml:trace contextRef="#ctx0" brushRef="#br0" timeOffset="38332.778">1266 1238,'4'0,"9"0,7 8,3 3,6 3,2-1,0-3,-2 2,-1-2,-2-3,3 7,-4-1</inkml:trace>
  <inkml:trace contextRef="#ctx0" brushRef="#br0" timeOffset="40122.712">2268 1005,'3'4,"-1"0,0 1,1-1,-1 1,-1 0,1-1,-1 1,0 0,0 0,0 0,0 0,-1 0,0 2,2 13,50 268,12 87,-41-233,-44-295,-14-29,20 109,-1-7,3 0,4 0,1-68,7 80,1-2,4-7,-4 73,1 0,-1 0,1-1,0 1,0 1,0-1,1 0,0 0,-1 0,1 1,0-1,1 1,-1-1,1 1,-1 0,1 0,0 0,0 1,1-1,-1 1,0-1,1 1,-1 0,1 0,0 1,0-1,0 1,0 0,4-1,11-2,1 2,0 0,0 1,0 1,15 3,-7-2,-21-1,-1 0,1 1,0 0,-1 0,1 1,-1-1,1 1,-1 1,0-1,0 1,3 2,-5-2,0 0,0 0,0 1,-1-1,0 1,1 0,-1 0,0 0,-1 0,1 1,-1-1,0 1,0 0,0-1,0 4,5 17,0 0,-2 1,0 0,-2 0,-1 0,-1 0,-2 0,0 0,-3 12,2-26,-1 1,0 0,-1-1,0 0,0 0,-2 0,1 0,-2-1,1 0,-2 0,1-1,-1 0,-1 0,0-1,0 0,-1-1,0 0,0 0,-10 5,14-10,0 1,1-1,-2-1,1 1,0-1,0 0,-1 0,1-1,-1 0,1 0,-1 0,2-2,-1 1,1-1,0 0,0 0,0-1,0 1,0-1,0 0,1 0,-1-1,1 0,-1 0,1 0,-1 0,-19-15,2 1</inkml:trace>
  <inkml:trace contextRef="#ctx0" brushRef="#br0" timeOffset="42315.068">3223 842,'2'0,"0"1,-1-1,1 0,0 1,-1-1,1 1,-1 0,1 0,-1-1,1 1,-1 0,0 0,1 0,-1 0,0 1,0-1,0 0,0 1,0-1,0 1,16 32,-8 3,-2 0,-2 1,-2-1,-1 1,-3 33,2-17,-2 467,0-214,-2-289,-4-26,-7-30,-5-38,3 0,3-1,4 0,3-7,-1-314,8 381,-1 3,0-1,2 1,0-1,0 1,1 0,1 0,1 0,0 0,0 1,2 0,-1 0,2 0,0 1,0 0,1 0,0 1,1 1,1-1,-1 1,2 1,-1 0,2 1,4-3,1 1,0 0,0 2,1 0,0 1,0 1,1 1,-1 0,1 2,0 0,1 1,-1 2,5 0,-20 0,-1 1,0 0,0 0,0 0,0 1,-1-1,1 1,0 0,0 0,-1 0,0 1,1-1,-1 1,0 0,0-1,0 2,-1-1,1 0,-1 0,1 1,-1 0,0-1,-1 1,1 0,-1 0,1 0,-1 0,0 0,0 2,2 16,0 0,-1-1,-1 1,-1 0,-1 3,0-9,1 69,2-53,-2 1,-1-1,-2 1,-1-1,-8 30,11-57,-1-1,0 1,-1 0,1-1,-1 0,0 1,0-1,-1 0,1-1,-1 1,0 0,0-1,0 0,0 0,0 0,-1-1,1 1,-1-1,0 0,-6 2,0 0,0-1,0 0,0-1,0 0,-1-1,1 0,-2-1,-22 1,-43-1,71 0,-1-1,1 0,-1 0,1-1,0 0,0 0,0-1,-4-2,-5-5</inkml:trace>
  <inkml:trace contextRef="#ctx0" brushRef="#br0" timeOffset="43970.301">1126 1261,'4'0,"5"0,5 0,5 0,2 0,2 0,-3 4,-5 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0T12:52:00.255"/>
    </inkml:context>
    <inkml:brush xml:id="br0">
      <inkml:brushProperty name="width" value="0.05" units="cm"/>
      <inkml:brushProperty name="height" value="0.05" units="cm"/>
      <inkml:brushProperty name="ignorePressure" value="1"/>
    </inkml:brush>
  </inkml:definitions>
  <inkml:trace contextRef="#ctx0" brushRef="#br0">195 1,'0'20,"0"38,0 45,0 44,0 38,-4 34,-2 23,-11 7,-3 8,-2-11,-1-21,3-32,2-41,2-38,6-27,-1-21,2-17,3-17</inkml:trace>
  <inkml:trace contextRef="#ctx0" brushRef="#br0" timeOffset="2764.051">264 1,'2253'0,"-1849"11,-105-1,163 2,270 3,-710-16,30 0,-51 1,1 1,0-1,0 0,-1 1,1-1,0 1,-1-1,1 1,0 0,-1 0,1 0,-1-1,0 2,1-1,-1 0,0 0,1 0,-1 1,0-1,0 0,0 1,0-1,0 1,0 1,3 11,-1 0,-1 1,0-1,-1 1,0-1,-1 1,-2 4,2 16,-5 1780,10-1715,4 1,4-2,6 4,-17-92,13 96,-10-55,4-1,4 13,-8-46,-1-6,-1 0,0 0,-1 1,-1-1,0 4,0-13,-1 0,-1 0,1 0,0 0,-1 0,0 0,1 0,-1 0,0-1,-1 1,1 0,0 0,-1-1,1 1,-1-1,0 0,0 1,0-1,0 0,0 0,-1 0,1 0,-1-1,1 1,-13 6,0-1,0-1,0 0,-1-1,0-1,-3 0,-98 15,111-18,-161 12,-1-6,-58-11,51 2,-2039 0,1329 2,677-12,9 0,192 12,0 0,1 0,-1-1,1 0,-1 0,1 0,0-1,-1 0,-1-2,5 3,1-1,0 1,-1-1,1 0,0 0,0 0,0 0,0 0,0 0,1 0,-1-1,1 1,-1-1,1 1,0-1,0 0,0 1,0-1,1 0,-1 0,1 0,-1-1,-1-29,0-1,2 1,3-7,-1 9,-2 0,-1 0,-1 0,-1 0,-10-36,5 34</inkml:trace>
  <inkml:trace contextRef="#ctx0" brushRef="#br0" timeOffset="4810.047">101 3753,'14'15,"-1"1,-1 1,-1 0,0 1,1 3,14 24,407 672,-345-583,31 31,-113-157,1 0,0 0,0-1,0 1,1-2,1 1,-1-1,1-1,1 2,-7-6,0 0,0 0,0 0,-1 0,1 0,0 0,0-1,0 1,0-1,0 0,0 0,0 0,0-1,0 1,0-1,0 1,0-1,0 0,0 0,0 0,-1-1,1 1,0 0,-1-1,1 0,-1 0,0 0,1 0,-1 0,0 0,0-1,0 1,0-2,13-19,-2-1,-1 0,0 0,-2-2,-1 1,-1-1,0-3,25-73,84-152,-107 233,221-429,-147 300,-42 76,-29 51</inkml:trace>
  <inkml:trace contextRef="#ctx0" brushRef="#br0" timeOffset="6340.049">2035 3636,'6'10,"-1"0,0 1,0 0,-2-1,1 1,-1 1,-1-1,1 8,2 24,-1 30,-3-45,-1 477,-17-288,15-206,0-14,1-27,-1-716,4 397,-2 344,3-39,-3 43,0 0,0 1,0-1,0 0,0 0,0 1,0-1,0 0,0 1,1-1,-1 0,0 0,1 1,-1-1,0 1,1-1,-1 0,1 1,-1-1,1 1,-1-1,1 1,0-1,-1 1,1-1,-1 1,1 0,0-1,-1 1,1 0,0 0,0-1,-1 1,1 0,0 0,-1 0,1 0,0 0,0 0,-1 0,1 0,0 0,0 0,-1 1,1-1,0 0,-1 0,1 1,0-1,6 6,-1-1,1 1,-2 0,1 1,-1 0,1-1,-2 2,1-1,-1 0,0 1,-1 0,1 3,7 11,56 125,36 121,0 4,-80-219,20 30,-33-64,2 0,1-1,0 0,1-1,11 10,-24-26,0 1,0-1,0 0,0-1,0 1,0 0,0 0,0 0,0-1,0 1,1 0,-1-1,0 1,1-1,-1 1,0-1,1 0,-1 0,0 1,1-1,-1 0,0 0,1 0,-1-1,1 1,-1-1,0 0,0 0,1 0,-1 0,0 0,0 0,0 0,0 0,0 0,-1-1,1 1,0 0,0-1,-1 1,1-1,-1 1,0-1,1 0,2-13,-1 1,0 0,-1-1,-1-7,0 15,1-87,-1 13,3-1,13-67,-2 73,20-64,-25 114,0-1,1 1,2 1,0 0,2 1,14-20,-27 43,0 0,-1 0,1 0,0 0,0 0,0 0,0 0,0 1,0-1,0 0,0 0,0 1,0-1,1 1,-1-1,1 1,-2 0,1 0,-1 0,1 0,0 0,-1 0,1 0,-1 0,1 0,-1 1,1-1,-1 0,1 0,-1 1,1-1,-1 0,1 1,-1-1,1 0,-1 1,1-1,-1 1,0-1,1 1,-1-1,3 6,0-1,-1 0,0 1,0-1,0 1,0 2,-1-2,49 150,35 69,-16-46,-47-119,31 86,20 92,-60-183</inkml:trace>
  <inkml:trace contextRef="#ctx0" brushRef="#br0" timeOffset="38083.143">1149 956,'-4'0,"-1"12,-4 16,0 11,-3 10,1 10,-2 2,-6 6,-5 17,-1 4,-9 9,-6 2,-1 1,-1-4,3-12,4-27,8-23</inkml:trace>
  <inkml:trace contextRef="#ctx0" brushRef="#br0" timeOffset="39019.214">1197 887,'9'19,"179"371,-133-261,-5 2,-3 13,-27-84,3 0,2-1,-19-45,4 9,-4-4</inkml:trace>
  <inkml:trace contextRef="#ctx0" brushRef="#br0" timeOffset="39980.039">1009 1516,'8'0,"7"0,8 0,5 0,1 0,0 0,3 0,0 0,-2 0,2 0,0 0,-2 0,-2 0,-2 0,-1 0,-1 4,0 1,-5 0</inkml:trace>
  <inkml:trace contextRef="#ctx0" brushRef="#br0" timeOffset="42697.464">1919 933,'-1'0,"0"1,1-1,-1 0,0 0,1 0,-1 1,0-1,1 0,-1 1,1-1,-1 0,0 1,1-1,-1 1,1-1,-1 1,1-1,0 1,-1-1,1 1,-1 0,1-1,0 1,0 0,-1-1,1 1,0 0,0-1,0 1,0 0,-4 23,5 10,1 1,2 0,6 22,-1 5,18 90,-14-89,-3 0,-2 1,-2 39,-5-64,2 1,4 9,3 39,-9-77,-2-30,-3-40,-21-83,-22-59,-9-49,50 199,1 1,3-1,2 0,6-40,-6 88,1 0,-1 0,0 1,1-1,0 0,0 1,0-1,0 1,0-1,0 1,1 0,-1-1,1 1,0 0,-1 0,1 0,0 0,1-1,1 1,0-1,1 1,-1-1,0 1,1 1,-1-1,1 1,-1-1,1 1,1 0,14-1,0 1,0 1,0 0,17 4,-30-4,5 2,0 0,0 1,0 0,0 1,-1 0,0 1,0 0,0 0,0 2,-1-1,9 8,-12-8,0-1,0 1,-1 1,0-1,0 1,-1 0,0 1,0-1,0 1,-1 0,-1 0,1 0,-1 1,0-1,-1 1,1 5,9 84,-4 0,-4 1,-8 74,3-169,1 0,-1 1,0-1,0 0,0 0,-1 0,1 0,-1 0,0 0,0-1,-1 1,1-1,-1 1,0-1,1 0,-1 0,-1 0,1 0,0 0,-1-1,1 0,-1 0,0 0,0 0,0 0,0-1,0 1,0-1,0 0,-3 0,-11 2,-1-1,1-1,-1 0,0-1,0-2,-8-1,21 3,1-1,-1 0,0-1,1 1,-1-1,1 0,0-1,-1 0,-10-7</inkml:trace>
  <inkml:trace contextRef="#ctx0" brushRef="#br0" timeOffset="45867.962">2781 887,'-1'0,"0"0,0 1,0-1,1 0,-1 1,0-1,0 1,1-1,-1 1,0-1,0 1,1-1,-1 1,1-1,-1 1,1 0,-1-1,1 1,-1 0,1 0,-1 0,1-1,0 1,-1 0,1 0,0 0,0 0,0 0,-5 29,5-27,-6 116,5-64,-3 1,-6 23,-5 43,5-1,5 2,7 28,-2-42,1-107,-1 0,0 0,0 0,0 0,-1 1,1-1,-1 0,1 0,-1 0,1 0,-1 0,-1 1,-6-3,-6-14,7 3,0 0,1-1,0 0,1-1,0 1,1-1,0 0,1-1,-8-37,0-25,4 22,-10-59,5 0,5-1,5 0,3 107,-1-13,0 0,2 0,4-19,-4 32,0 1,0 0,0 0,1 0,0 0,0 0,0 0,1 1,0 0,0-1,0 2,1-1,-1 0,2 1,15-13,1 1,0 2,2 0,0 1,0 1,21-6,-36 15,0 0,0 1,0 0,0 1,0-1,0 2,0-1,1 2,-1-1,0 1,0 0,0 1,0 0,0 0,0 1,-1 1,1-1,-1 1,0 0,4 3,-1 2,0-1,0 2,-1-1,0 1,-1 1,0 0,0 0,-1 1,-1 0,0 0,-1 1,5 12,-3-2,0 1,-2 0,-1 0,-1 0,-1 1,0 9,-1 47,-5 24,0-3,3-88,0-1,-1 1,0 0,-1-1,-1 1,0-1,-1 0,-2 4,4-12,-1 0,1-1,-1 0,0 0,0 0,0 0,0 0,-1-1,1 1,-1-1,0 0,0 0,0 0,-1-1,1 1,-1-1,1 0,-1-1,0 1,1-1,-1 0,0 0,0 0,-1 0,-39 1,0-1,1-2,-28-4,65 3,0 0,0 0,0 0,0-1,0 0,1 0,-1-1,1 0,0 0,0 0,1-1,-5-3,-23-17,13 12</inkml:trace>
  <inkml:trace contextRef="#ctx0" brushRef="#br0" timeOffset="51345.902">2641 1679,'0'107,"14"101,-4-96,-13-185,-6-18,-1-26,8 95,-2 1,0 0,-1 0,-5-12,4 14,1 0,0 0,1-1,1 1,1-13,4-475,-2 495,-1 8,1-1,-1 0,1 0,1 1,-1-1,1 0,0 0,0 1,0-1,0 1,1-1,1-1,-3 6,0 0,0 0,0 0,1 0,-1 0,0 0,0 0,0 0,0 0,1 0,-1 0,0 0,0 0,0 0,0 0,1 0,-1 0,0 0,0 0,0 0,0 0,1 0,-1 1,0-1,0 0,0 0,0 0,0 0,0 0,0 0,1 1,-1-1,0 0,0 0,0 0,0 0,0 1,0-1,0 0,0 0,0 0,0 0,0 1,0-1,0 0,0 0,0 0,0 0,0 1,0-1,0 0,0 0,0 0,4 24,-1 0,-1 0,0 0,-2 0,-1 2,0 18,0 91,-1-26,5 8,0-102,0 0,0 0,1 0,1-1,1 0,4 10,-3-9,-1 0,0 0,-1 1,-1-1,-1 1,1 4,-3 41,-1-46,0-43,-1-14,-2-1,-8-39,4 22,2-2,3 1,5-47,-1-1,-1 14,4 0,7-20,-10 97,-1 6,0 0,1 1,0-1,1 0,0 1,1 0,0-1,1 1,0 1,1-1,2-3,-7 13,0 0,-1 0,1 0,0 0,0 0,0 0,0 0,0 0,0 0,0 1,0-1,0 0,0 1,0-1,0 1,0-1,0 1,1 0,-1 0,0-1,0 1,2 0,-2 0,0 1,0-1,0 1,0-1,0 1,-1-1,1 1,0 0,0-1,0 1,0 0,-1 0,1 0,0 0,-1-1,1 1,-1 0,1 0,-1 0,1 1,2 4,-1 1,0 1,0-1,0 0,-1 0,0 7,0 23,-2-1,-2 1,-1-1,-3 9,2-15,-4 70,8-69,-2-1,-1 1,-7 23,-3 2,4-14,-10 24,16-63,0-10,-2-12,-8-54,-1-45,-7-39,20 151,0 0,1-1,0 1,0 0,1-1,-1 1,2 0,-1-1,1 1,-1 0,2 0,-1-1,1 1,0 0,0 0,0 0,2-1,-4 7,0 0,0-1,0 1,1 0,-1-1,0 1,0 0,0-1,1 1,-1 0,0-1,0 1,1 0,-1 0,0-1,1 1,-1 0,0 0,1-1,-1 1,0 0,1 0,-1 0,0 0,1 0,-1 0,1 0,-1 0,0-1,1 1,-1 0,0 1,1-1,-1 0,1 0,-1 0,0 0,1 0,-1 0,0 0,1 1,7 16,-1 27,-4 43,-4 12,1-80,0 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0T12:54:14.700"/>
    </inkml:context>
    <inkml:brush xml:id="br0">
      <inkml:brushProperty name="width" value="0.05" units="cm"/>
      <inkml:brushProperty name="height" value="0.05" units="cm"/>
      <inkml:brushProperty name="ignorePressure" value="1"/>
    </inkml:brush>
  </inkml:definitions>
  <inkml:trace contextRef="#ctx0" brushRef="#br0">10 10,'-4'-4,"-2"-2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30.77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048"/>
      <inkml:brushProperty name="anchorY" value="-3048"/>
      <inkml:brushProperty name="scaleFactor" value="0.5"/>
    </inkml:brush>
  </inkml:definitions>
  <inkml:trace contextRef="#ctx0" brushRef="#br0">0 1,'0'0,"0"0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0T12:54:16.042"/>
    </inkml:context>
    <inkml:brush xml:id="br0">
      <inkml:brushProperty name="width" value="0.05" units="cm"/>
      <inkml:brushProperty name="height" value="0.05" units="cm"/>
      <inkml:brushProperty name="ignorePressure" value="1"/>
    </inkml:brush>
  </inkml:definitions>
  <inkml:trace contextRef="#ctx0" brushRef="#br0">24 0,'-4'0,"-1"0</inkml:trace>
  <inkml:trace contextRef="#ctx0" brushRef="#br0" timeOffset="340.08">1 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0T12:56:19.750"/>
    </inkml:context>
    <inkml:brush xml:id="br0">
      <inkml:brushProperty name="width" value="0.05" units="cm"/>
      <inkml:brushProperty name="height" value="0.05" units="cm"/>
      <inkml:brushProperty name="ignorePressure" value="1"/>
    </inkml:brush>
  </inkml:definitions>
  <inkml:trace contextRef="#ctx0" brushRef="#br0">544 4198,'0'0</inkml:trace>
  <inkml:trace contextRef="#ctx0" brushRef="#br0" timeOffset="3659.299">1 4429,'9082'-3855,"-9054"3843</inkml:trace>
  <inkml:trace contextRef="#ctx0" brushRef="#br0" timeOffset="5706.856">8724 726,'523'-222,"-514"218</inkml:trace>
  <inkml:trace contextRef="#ctx0" brushRef="#br0" timeOffset="9205.587">8840 0,'2'1,"1"0,-1 0,1 0,-1 0,1 0,-1 0,0 0,0 1,0-1,0 1,0 0,0-1,1 2,23 25,-15-14,-1 2,-1 0,0 0,6 15,-7-13,0-1,2 0,0 0,7 8,7 2,1 0,1-2,1 0,1-2,1-1,2-2,0-1,13 6,-18-13</inkml:trace>
  <inkml:trace contextRef="#ctx0" brushRef="#br0" timeOffset="10179.753">9329 466,'-1'2,"0"1,0-1,-1 0,1 0,0 0,-1 0,1 0,-1 0,0 0,0-1,0 1,1-1,-2 1,1-1,0 0,-1 1,-10 7,-319 307,307-287,1 1,2 0,1 2,-13 28,21-36</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0T12:54:07.65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31.457"/>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4064"/>
      <inkml:brushProperty name="anchorY" value="-4064"/>
      <inkml:brushProperty name="scaleFactor" value="0.5"/>
    </inkml:brush>
  </inkml:definitions>
  <inkml:trace contextRef="#ctx0" brushRef="#br0">1 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31.729"/>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5080"/>
      <inkml:brushProperty name="anchorY" value="-5080"/>
      <inkml:brushProperty name="scaleFactor" value="0.5"/>
    </inkml:brush>
  </inkml:definitions>
  <inkml:trace contextRef="#ctx0" brushRef="#br0">1 1,'0'0,"0"0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32.34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6096"/>
      <inkml:brushProperty name="anchorY" value="-6096"/>
      <inkml:brushProperty name="scaleFactor" value="0.5"/>
    </inkml:brush>
  </inkml:definitions>
  <inkml:trace contextRef="#ctx0" brushRef="#br0">0 1,'0'0,"0"0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1T11:43:32.601"/>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7112"/>
      <inkml:brushProperty name="anchorY" value="-7112"/>
      <inkml:brushProperty name="scaleFactor" value="0.5"/>
    </inkml:brush>
  </inkml:definitions>
  <inkml:trace contextRef="#ctx0" brushRef="#br0">0 1,'0'0,"0"0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F607-4662-459A-A287-B5698B305B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7A5E28-8BF8-4E9C-98B8-80CE66C2E2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3D1D8B-970C-4AF5-A605-C0A3C827E611}"/>
              </a:ext>
            </a:extLst>
          </p:cNvPr>
          <p:cNvSpPr>
            <a:spLocks noGrp="1"/>
          </p:cNvSpPr>
          <p:nvPr>
            <p:ph type="dt" sz="half" idx="10"/>
          </p:nvPr>
        </p:nvSpPr>
        <p:spPr/>
        <p:txBody>
          <a:bodyPr/>
          <a:lstStyle/>
          <a:p>
            <a:fld id="{617D0DE2-DEE2-4643-8D35-954391DDD333}" type="datetimeFigureOut">
              <a:rPr lang="en-US" smtClean="0"/>
              <a:t>9/25/2019</a:t>
            </a:fld>
            <a:endParaRPr lang="en-US"/>
          </a:p>
        </p:txBody>
      </p:sp>
      <p:sp>
        <p:nvSpPr>
          <p:cNvPr id="5" name="Footer Placeholder 4">
            <a:extLst>
              <a:ext uri="{FF2B5EF4-FFF2-40B4-BE49-F238E27FC236}">
                <a16:creationId xmlns:a16="http://schemas.microsoft.com/office/drawing/2014/main" id="{F130E10B-FE75-43C7-B4CD-C3B569E8E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55530C-CBFC-4D79-BE6D-6194D3A40C33}"/>
              </a:ext>
            </a:extLst>
          </p:cNvPr>
          <p:cNvSpPr>
            <a:spLocks noGrp="1"/>
          </p:cNvSpPr>
          <p:nvPr>
            <p:ph type="sldNum" sz="quarter" idx="12"/>
          </p:nvPr>
        </p:nvSpPr>
        <p:spPr/>
        <p:txBody>
          <a:bodyPr/>
          <a:lstStyle/>
          <a:p>
            <a:fld id="{2B82681B-FCCD-4282-B8AD-331A6D60F845}" type="slidenum">
              <a:rPr lang="en-US" smtClean="0"/>
              <a:t>‹#›</a:t>
            </a:fld>
            <a:endParaRPr lang="en-US"/>
          </a:p>
        </p:txBody>
      </p:sp>
    </p:spTree>
    <p:extLst>
      <p:ext uri="{BB962C8B-B14F-4D97-AF65-F5344CB8AC3E}">
        <p14:creationId xmlns:p14="http://schemas.microsoft.com/office/powerpoint/2010/main" val="213682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6B55-54AD-43C0-B14E-709B27E0ED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A084D8-1E1A-479C-8164-D4C20CBC59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45687-A89A-48A9-909E-30633E828AB4}"/>
              </a:ext>
            </a:extLst>
          </p:cNvPr>
          <p:cNvSpPr>
            <a:spLocks noGrp="1"/>
          </p:cNvSpPr>
          <p:nvPr>
            <p:ph type="dt" sz="half" idx="10"/>
          </p:nvPr>
        </p:nvSpPr>
        <p:spPr/>
        <p:txBody>
          <a:bodyPr/>
          <a:lstStyle/>
          <a:p>
            <a:fld id="{617D0DE2-DEE2-4643-8D35-954391DDD333}" type="datetimeFigureOut">
              <a:rPr lang="en-US" smtClean="0"/>
              <a:t>9/25/2019</a:t>
            </a:fld>
            <a:endParaRPr lang="en-US"/>
          </a:p>
        </p:txBody>
      </p:sp>
      <p:sp>
        <p:nvSpPr>
          <p:cNvPr id="5" name="Footer Placeholder 4">
            <a:extLst>
              <a:ext uri="{FF2B5EF4-FFF2-40B4-BE49-F238E27FC236}">
                <a16:creationId xmlns:a16="http://schemas.microsoft.com/office/drawing/2014/main" id="{01CA1409-2BA2-415C-8D52-D71AA725D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62348-0FFB-46E9-8427-D454FADD18C2}"/>
              </a:ext>
            </a:extLst>
          </p:cNvPr>
          <p:cNvSpPr>
            <a:spLocks noGrp="1"/>
          </p:cNvSpPr>
          <p:nvPr>
            <p:ph type="sldNum" sz="quarter" idx="12"/>
          </p:nvPr>
        </p:nvSpPr>
        <p:spPr/>
        <p:txBody>
          <a:bodyPr/>
          <a:lstStyle/>
          <a:p>
            <a:fld id="{2B82681B-FCCD-4282-B8AD-331A6D60F845}" type="slidenum">
              <a:rPr lang="en-US" smtClean="0"/>
              <a:t>‹#›</a:t>
            </a:fld>
            <a:endParaRPr lang="en-US"/>
          </a:p>
        </p:txBody>
      </p:sp>
    </p:spTree>
    <p:extLst>
      <p:ext uri="{BB962C8B-B14F-4D97-AF65-F5344CB8AC3E}">
        <p14:creationId xmlns:p14="http://schemas.microsoft.com/office/powerpoint/2010/main" val="207465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31379B-9CDC-42C4-81CE-3CADBA7045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E48FBA-8C62-4799-B607-2AF1648B6F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4CCDC-DBD6-4398-83F0-BBC47852D744}"/>
              </a:ext>
            </a:extLst>
          </p:cNvPr>
          <p:cNvSpPr>
            <a:spLocks noGrp="1"/>
          </p:cNvSpPr>
          <p:nvPr>
            <p:ph type="dt" sz="half" idx="10"/>
          </p:nvPr>
        </p:nvSpPr>
        <p:spPr/>
        <p:txBody>
          <a:bodyPr/>
          <a:lstStyle/>
          <a:p>
            <a:fld id="{617D0DE2-DEE2-4643-8D35-954391DDD333}" type="datetimeFigureOut">
              <a:rPr lang="en-US" smtClean="0"/>
              <a:t>9/25/2019</a:t>
            </a:fld>
            <a:endParaRPr lang="en-US"/>
          </a:p>
        </p:txBody>
      </p:sp>
      <p:sp>
        <p:nvSpPr>
          <p:cNvPr id="5" name="Footer Placeholder 4">
            <a:extLst>
              <a:ext uri="{FF2B5EF4-FFF2-40B4-BE49-F238E27FC236}">
                <a16:creationId xmlns:a16="http://schemas.microsoft.com/office/drawing/2014/main" id="{FFB0E568-30A4-44B2-BE38-62012214C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6BBD7-A5F2-420D-A4A7-37D744E90A82}"/>
              </a:ext>
            </a:extLst>
          </p:cNvPr>
          <p:cNvSpPr>
            <a:spLocks noGrp="1"/>
          </p:cNvSpPr>
          <p:nvPr>
            <p:ph type="sldNum" sz="quarter" idx="12"/>
          </p:nvPr>
        </p:nvSpPr>
        <p:spPr/>
        <p:txBody>
          <a:bodyPr/>
          <a:lstStyle/>
          <a:p>
            <a:fld id="{2B82681B-FCCD-4282-B8AD-331A6D60F845}" type="slidenum">
              <a:rPr lang="en-US" smtClean="0"/>
              <a:t>‹#›</a:t>
            </a:fld>
            <a:endParaRPr lang="en-US"/>
          </a:p>
        </p:txBody>
      </p:sp>
    </p:spTree>
    <p:extLst>
      <p:ext uri="{BB962C8B-B14F-4D97-AF65-F5344CB8AC3E}">
        <p14:creationId xmlns:p14="http://schemas.microsoft.com/office/powerpoint/2010/main" val="126187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6C2AF-8607-4A99-9858-29BCBBB851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6AA97C-7E4D-42B6-BAAC-63BEE1A40F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210BB-5432-4F76-9B69-58321ECD9F75}"/>
              </a:ext>
            </a:extLst>
          </p:cNvPr>
          <p:cNvSpPr>
            <a:spLocks noGrp="1"/>
          </p:cNvSpPr>
          <p:nvPr>
            <p:ph type="dt" sz="half" idx="10"/>
          </p:nvPr>
        </p:nvSpPr>
        <p:spPr/>
        <p:txBody>
          <a:bodyPr/>
          <a:lstStyle/>
          <a:p>
            <a:fld id="{617D0DE2-DEE2-4643-8D35-954391DDD333}" type="datetimeFigureOut">
              <a:rPr lang="en-US" smtClean="0"/>
              <a:t>9/25/2019</a:t>
            </a:fld>
            <a:endParaRPr lang="en-US"/>
          </a:p>
        </p:txBody>
      </p:sp>
      <p:sp>
        <p:nvSpPr>
          <p:cNvPr id="5" name="Footer Placeholder 4">
            <a:extLst>
              <a:ext uri="{FF2B5EF4-FFF2-40B4-BE49-F238E27FC236}">
                <a16:creationId xmlns:a16="http://schemas.microsoft.com/office/drawing/2014/main" id="{9D4C4178-F3D3-46EE-AC69-864A4F767B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3DF5D-8083-4460-A79D-D18104525122}"/>
              </a:ext>
            </a:extLst>
          </p:cNvPr>
          <p:cNvSpPr>
            <a:spLocks noGrp="1"/>
          </p:cNvSpPr>
          <p:nvPr>
            <p:ph type="sldNum" sz="quarter" idx="12"/>
          </p:nvPr>
        </p:nvSpPr>
        <p:spPr/>
        <p:txBody>
          <a:bodyPr/>
          <a:lstStyle/>
          <a:p>
            <a:fld id="{2B82681B-FCCD-4282-B8AD-331A6D60F845}" type="slidenum">
              <a:rPr lang="en-US" smtClean="0"/>
              <a:t>‹#›</a:t>
            </a:fld>
            <a:endParaRPr lang="en-US"/>
          </a:p>
        </p:txBody>
      </p:sp>
    </p:spTree>
    <p:extLst>
      <p:ext uri="{BB962C8B-B14F-4D97-AF65-F5344CB8AC3E}">
        <p14:creationId xmlns:p14="http://schemas.microsoft.com/office/powerpoint/2010/main" val="352342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3FCB-2332-4924-9066-BDEA3C1D1A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6EDEC4-5BED-48EC-86AD-9AEE5B4C5B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EE8670-1336-437D-9DBE-8E16FBD8B75B}"/>
              </a:ext>
            </a:extLst>
          </p:cNvPr>
          <p:cNvSpPr>
            <a:spLocks noGrp="1"/>
          </p:cNvSpPr>
          <p:nvPr>
            <p:ph type="dt" sz="half" idx="10"/>
          </p:nvPr>
        </p:nvSpPr>
        <p:spPr/>
        <p:txBody>
          <a:bodyPr/>
          <a:lstStyle/>
          <a:p>
            <a:fld id="{617D0DE2-DEE2-4643-8D35-954391DDD333}" type="datetimeFigureOut">
              <a:rPr lang="en-US" smtClean="0"/>
              <a:t>9/25/2019</a:t>
            </a:fld>
            <a:endParaRPr lang="en-US"/>
          </a:p>
        </p:txBody>
      </p:sp>
      <p:sp>
        <p:nvSpPr>
          <p:cNvPr id="5" name="Footer Placeholder 4">
            <a:extLst>
              <a:ext uri="{FF2B5EF4-FFF2-40B4-BE49-F238E27FC236}">
                <a16:creationId xmlns:a16="http://schemas.microsoft.com/office/drawing/2014/main" id="{DD3DDFFB-CE48-4265-B616-199D844BD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AD13E-0EC3-4F9A-B319-69E22C547E44}"/>
              </a:ext>
            </a:extLst>
          </p:cNvPr>
          <p:cNvSpPr>
            <a:spLocks noGrp="1"/>
          </p:cNvSpPr>
          <p:nvPr>
            <p:ph type="sldNum" sz="quarter" idx="12"/>
          </p:nvPr>
        </p:nvSpPr>
        <p:spPr/>
        <p:txBody>
          <a:bodyPr/>
          <a:lstStyle/>
          <a:p>
            <a:fld id="{2B82681B-FCCD-4282-B8AD-331A6D60F845}" type="slidenum">
              <a:rPr lang="en-US" smtClean="0"/>
              <a:t>‹#›</a:t>
            </a:fld>
            <a:endParaRPr lang="en-US"/>
          </a:p>
        </p:txBody>
      </p:sp>
    </p:spTree>
    <p:extLst>
      <p:ext uri="{BB962C8B-B14F-4D97-AF65-F5344CB8AC3E}">
        <p14:creationId xmlns:p14="http://schemas.microsoft.com/office/powerpoint/2010/main" val="103314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4F48-7288-44AC-AC74-5372EC74A4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23B575-86C6-4509-8F38-3F07057BC0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971CC4-16D6-4FD0-8C8E-AE9DA67559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9665A0-7B47-4FE3-A0D2-BC69D0924D85}"/>
              </a:ext>
            </a:extLst>
          </p:cNvPr>
          <p:cNvSpPr>
            <a:spLocks noGrp="1"/>
          </p:cNvSpPr>
          <p:nvPr>
            <p:ph type="dt" sz="half" idx="10"/>
          </p:nvPr>
        </p:nvSpPr>
        <p:spPr/>
        <p:txBody>
          <a:bodyPr/>
          <a:lstStyle/>
          <a:p>
            <a:fld id="{617D0DE2-DEE2-4643-8D35-954391DDD333}" type="datetimeFigureOut">
              <a:rPr lang="en-US" smtClean="0"/>
              <a:t>9/25/2019</a:t>
            </a:fld>
            <a:endParaRPr lang="en-US"/>
          </a:p>
        </p:txBody>
      </p:sp>
      <p:sp>
        <p:nvSpPr>
          <p:cNvPr id="6" name="Footer Placeholder 5">
            <a:extLst>
              <a:ext uri="{FF2B5EF4-FFF2-40B4-BE49-F238E27FC236}">
                <a16:creationId xmlns:a16="http://schemas.microsoft.com/office/drawing/2014/main" id="{67C38684-A184-4C51-84BE-5DD6F51D34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AD01BC-02EE-4E2D-AFC3-5587FDC91907}"/>
              </a:ext>
            </a:extLst>
          </p:cNvPr>
          <p:cNvSpPr>
            <a:spLocks noGrp="1"/>
          </p:cNvSpPr>
          <p:nvPr>
            <p:ph type="sldNum" sz="quarter" idx="12"/>
          </p:nvPr>
        </p:nvSpPr>
        <p:spPr/>
        <p:txBody>
          <a:bodyPr/>
          <a:lstStyle/>
          <a:p>
            <a:fld id="{2B82681B-FCCD-4282-B8AD-331A6D60F845}" type="slidenum">
              <a:rPr lang="en-US" smtClean="0"/>
              <a:t>‹#›</a:t>
            </a:fld>
            <a:endParaRPr lang="en-US"/>
          </a:p>
        </p:txBody>
      </p:sp>
    </p:spTree>
    <p:extLst>
      <p:ext uri="{BB962C8B-B14F-4D97-AF65-F5344CB8AC3E}">
        <p14:creationId xmlns:p14="http://schemas.microsoft.com/office/powerpoint/2010/main" val="159662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E2F07-A46E-431B-AC8E-6C5B569839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1539A5-2EBB-4DD8-896A-0A0155F55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FC7A17-64A0-4829-BBE4-AEF3AB61A6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4F32EB-1AAC-4736-80DD-8B2AA6B61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94217E-7032-4839-8E08-D5EA64773C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F15DFB-D927-4E42-9F51-EE34E2B705EE}"/>
              </a:ext>
            </a:extLst>
          </p:cNvPr>
          <p:cNvSpPr>
            <a:spLocks noGrp="1"/>
          </p:cNvSpPr>
          <p:nvPr>
            <p:ph type="dt" sz="half" idx="10"/>
          </p:nvPr>
        </p:nvSpPr>
        <p:spPr/>
        <p:txBody>
          <a:bodyPr/>
          <a:lstStyle/>
          <a:p>
            <a:fld id="{617D0DE2-DEE2-4643-8D35-954391DDD333}" type="datetimeFigureOut">
              <a:rPr lang="en-US" smtClean="0"/>
              <a:t>9/25/2019</a:t>
            </a:fld>
            <a:endParaRPr lang="en-US"/>
          </a:p>
        </p:txBody>
      </p:sp>
      <p:sp>
        <p:nvSpPr>
          <p:cNvPr id="8" name="Footer Placeholder 7">
            <a:extLst>
              <a:ext uri="{FF2B5EF4-FFF2-40B4-BE49-F238E27FC236}">
                <a16:creationId xmlns:a16="http://schemas.microsoft.com/office/drawing/2014/main" id="{F6F5995A-1BE6-4AE7-8FFB-5FA6199F95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B63865-B6A7-476C-A6F1-684B4BCBC5E6}"/>
              </a:ext>
            </a:extLst>
          </p:cNvPr>
          <p:cNvSpPr>
            <a:spLocks noGrp="1"/>
          </p:cNvSpPr>
          <p:nvPr>
            <p:ph type="sldNum" sz="quarter" idx="12"/>
          </p:nvPr>
        </p:nvSpPr>
        <p:spPr/>
        <p:txBody>
          <a:bodyPr/>
          <a:lstStyle/>
          <a:p>
            <a:fld id="{2B82681B-FCCD-4282-B8AD-331A6D60F845}" type="slidenum">
              <a:rPr lang="en-US" smtClean="0"/>
              <a:t>‹#›</a:t>
            </a:fld>
            <a:endParaRPr lang="en-US"/>
          </a:p>
        </p:txBody>
      </p:sp>
    </p:spTree>
    <p:extLst>
      <p:ext uri="{BB962C8B-B14F-4D97-AF65-F5344CB8AC3E}">
        <p14:creationId xmlns:p14="http://schemas.microsoft.com/office/powerpoint/2010/main" val="411645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0F00-20FA-43CA-8E64-8623BDCAB2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548A0-F1E3-413E-BE91-870DE46BB7BA}"/>
              </a:ext>
            </a:extLst>
          </p:cNvPr>
          <p:cNvSpPr>
            <a:spLocks noGrp="1"/>
          </p:cNvSpPr>
          <p:nvPr>
            <p:ph type="dt" sz="half" idx="10"/>
          </p:nvPr>
        </p:nvSpPr>
        <p:spPr/>
        <p:txBody>
          <a:bodyPr/>
          <a:lstStyle/>
          <a:p>
            <a:fld id="{617D0DE2-DEE2-4643-8D35-954391DDD333}" type="datetimeFigureOut">
              <a:rPr lang="en-US" smtClean="0"/>
              <a:t>9/25/2019</a:t>
            </a:fld>
            <a:endParaRPr lang="en-US"/>
          </a:p>
        </p:txBody>
      </p:sp>
      <p:sp>
        <p:nvSpPr>
          <p:cNvPr id="4" name="Footer Placeholder 3">
            <a:extLst>
              <a:ext uri="{FF2B5EF4-FFF2-40B4-BE49-F238E27FC236}">
                <a16:creationId xmlns:a16="http://schemas.microsoft.com/office/drawing/2014/main" id="{1EEE3D1B-8371-4043-952A-CDC1EF0D72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C02408-0BE1-428E-99AD-09D2EAD41B4F}"/>
              </a:ext>
            </a:extLst>
          </p:cNvPr>
          <p:cNvSpPr>
            <a:spLocks noGrp="1"/>
          </p:cNvSpPr>
          <p:nvPr>
            <p:ph type="sldNum" sz="quarter" idx="12"/>
          </p:nvPr>
        </p:nvSpPr>
        <p:spPr/>
        <p:txBody>
          <a:bodyPr/>
          <a:lstStyle/>
          <a:p>
            <a:fld id="{2B82681B-FCCD-4282-B8AD-331A6D60F845}" type="slidenum">
              <a:rPr lang="en-US" smtClean="0"/>
              <a:t>‹#›</a:t>
            </a:fld>
            <a:endParaRPr lang="en-US"/>
          </a:p>
        </p:txBody>
      </p:sp>
    </p:spTree>
    <p:extLst>
      <p:ext uri="{BB962C8B-B14F-4D97-AF65-F5344CB8AC3E}">
        <p14:creationId xmlns:p14="http://schemas.microsoft.com/office/powerpoint/2010/main" val="2897767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230AF3-29FF-443A-8A72-5DB1489CEFCE}"/>
              </a:ext>
            </a:extLst>
          </p:cNvPr>
          <p:cNvSpPr>
            <a:spLocks noGrp="1"/>
          </p:cNvSpPr>
          <p:nvPr>
            <p:ph type="dt" sz="half" idx="10"/>
          </p:nvPr>
        </p:nvSpPr>
        <p:spPr/>
        <p:txBody>
          <a:bodyPr/>
          <a:lstStyle/>
          <a:p>
            <a:fld id="{617D0DE2-DEE2-4643-8D35-954391DDD333}" type="datetimeFigureOut">
              <a:rPr lang="en-US" smtClean="0"/>
              <a:t>9/25/2019</a:t>
            </a:fld>
            <a:endParaRPr lang="en-US"/>
          </a:p>
        </p:txBody>
      </p:sp>
      <p:sp>
        <p:nvSpPr>
          <p:cNvPr id="3" name="Footer Placeholder 2">
            <a:extLst>
              <a:ext uri="{FF2B5EF4-FFF2-40B4-BE49-F238E27FC236}">
                <a16:creationId xmlns:a16="http://schemas.microsoft.com/office/drawing/2014/main" id="{CAA941C1-E87D-4BD7-8BD1-E54FE2F3C8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77BE86-344C-47CE-BE20-E9389D2E58A2}"/>
              </a:ext>
            </a:extLst>
          </p:cNvPr>
          <p:cNvSpPr>
            <a:spLocks noGrp="1"/>
          </p:cNvSpPr>
          <p:nvPr>
            <p:ph type="sldNum" sz="quarter" idx="12"/>
          </p:nvPr>
        </p:nvSpPr>
        <p:spPr/>
        <p:txBody>
          <a:bodyPr/>
          <a:lstStyle/>
          <a:p>
            <a:fld id="{2B82681B-FCCD-4282-B8AD-331A6D60F845}" type="slidenum">
              <a:rPr lang="en-US" smtClean="0"/>
              <a:t>‹#›</a:t>
            </a:fld>
            <a:endParaRPr lang="en-US"/>
          </a:p>
        </p:txBody>
      </p:sp>
    </p:spTree>
    <p:extLst>
      <p:ext uri="{BB962C8B-B14F-4D97-AF65-F5344CB8AC3E}">
        <p14:creationId xmlns:p14="http://schemas.microsoft.com/office/powerpoint/2010/main" val="102380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565F-B22A-44BA-BEE7-B5D906513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0DA8F8-01C9-4AC3-8CA9-E26D84AD08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9D8F8C-7F41-4AB3-B43A-74335BD80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DF1696-2DF8-4846-AFB9-A8484CFE963F}"/>
              </a:ext>
            </a:extLst>
          </p:cNvPr>
          <p:cNvSpPr>
            <a:spLocks noGrp="1"/>
          </p:cNvSpPr>
          <p:nvPr>
            <p:ph type="dt" sz="half" idx="10"/>
          </p:nvPr>
        </p:nvSpPr>
        <p:spPr/>
        <p:txBody>
          <a:bodyPr/>
          <a:lstStyle/>
          <a:p>
            <a:fld id="{617D0DE2-DEE2-4643-8D35-954391DDD333}" type="datetimeFigureOut">
              <a:rPr lang="en-US" smtClean="0"/>
              <a:t>9/25/2019</a:t>
            </a:fld>
            <a:endParaRPr lang="en-US"/>
          </a:p>
        </p:txBody>
      </p:sp>
      <p:sp>
        <p:nvSpPr>
          <p:cNvPr id="6" name="Footer Placeholder 5">
            <a:extLst>
              <a:ext uri="{FF2B5EF4-FFF2-40B4-BE49-F238E27FC236}">
                <a16:creationId xmlns:a16="http://schemas.microsoft.com/office/drawing/2014/main" id="{72F1577D-AFA6-4687-90F0-308766D666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3F6470-6F94-4E99-AD6A-A301DD2742B2}"/>
              </a:ext>
            </a:extLst>
          </p:cNvPr>
          <p:cNvSpPr>
            <a:spLocks noGrp="1"/>
          </p:cNvSpPr>
          <p:nvPr>
            <p:ph type="sldNum" sz="quarter" idx="12"/>
          </p:nvPr>
        </p:nvSpPr>
        <p:spPr/>
        <p:txBody>
          <a:bodyPr/>
          <a:lstStyle/>
          <a:p>
            <a:fld id="{2B82681B-FCCD-4282-B8AD-331A6D60F845}" type="slidenum">
              <a:rPr lang="en-US" smtClean="0"/>
              <a:t>‹#›</a:t>
            </a:fld>
            <a:endParaRPr lang="en-US"/>
          </a:p>
        </p:txBody>
      </p:sp>
    </p:spTree>
    <p:extLst>
      <p:ext uri="{BB962C8B-B14F-4D97-AF65-F5344CB8AC3E}">
        <p14:creationId xmlns:p14="http://schemas.microsoft.com/office/powerpoint/2010/main" val="237943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A5A4-C43C-48B9-A537-1014FC9D54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0E374B-D7EA-4AB7-9962-4D58879733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82123D-2282-4062-B0AC-E5DA64102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DC5B8-C89A-43BD-A93A-DC5E6F17B495}"/>
              </a:ext>
            </a:extLst>
          </p:cNvPr>
          <p:cNvSpPr>
            <a:spLocks noGrp="1"/>
          </p:cNvSpPr>
          <p:nvPr>
            <p:ph type="dt" sz="half" idx="10"/>
          </p:nvPr>
        </p:nvSpPr>
        <p:spPr/>
        <p:txBody>
          <a:bodyPr/>
          <a:lstStyle/>
          <a:p>
            <a:fld id="{617D0DE2-DEE2-4643-8D35-954391DDD333}" type="datetimeFigureOut">
              <a:rPr lang="en-US" smtClean="0"/>
              <a:t>9/25/2019</a:t>
            </a:fld>
            <a:endParaRPr lang="en-US"/>
          </a:p>
        </p:txBody>
      </p:sp>
      <p:sp>
        <p:nvSpPr>
          <p:cNvPr id="6" name="Footer Placeholder 5">
            <a:extLst>
              <a:ext uri="{FF2B5EF4-FFF2-40B4-BE49-F238E27FC236}">
                <a16:creationId xmlns:a16="http://schemas.microsoft.com/office/drawing/2014/main" id="{8FC4C6F8-DD06-45F9-80A8-DBA577A185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38143-3335-46F5-B658-5A7F3910615B}"/>
              </a:ext>
            </a:extLst>
          </p:cNvPr>
          <p:cNvSpPr>
            <a:spLocks noGrp="1"/>
          </p:cNvSpPr>
          <p:nvPr>
            <p:ph type="sldNum" sz="quarter" idx="12"/>
          </p:nvPr>
        </p:nvSpPr>
        <p:spPr/>
        <p:txBody>
          <a:bodyPr/>
          <a:lstStyle/>
          <a:p>
            <a:fld id="{2B82681B-FCCD-4282-B8AD-331A6D60F845}" type="slidenum">
              <a:rPr lang="en-US" smtClean="0"/>
              <a:t>‹#›</a:t>
            </a:fld>
            <a:endParaRPr lang="en-US"/>
          </a:p>
        </p:txBody>
      </p:sp>
    </p:spTree>
    <p:extLst>
      <p:ext uri="{BB962C8B-B14F-4D97-AF65-F5344CB8AC3E}">
        <p14:creationId xmlns:p14="http://schemas.microsoft.com/office/powerpoint/2010/main" val="1262241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A75472-740F-4066-9AB9-CBC3A75EB7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B12FFE-74C0-4B9B-A18C-7BA936F876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BA6C1-ECEC-40C5-ACDA-2064457222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D0DE2-DEE2-4643-8D35-954391DDD333}" type="datetimeFigureOut">
              <a:rPr lang="en-US" smtClean="0"/>
              <a:t>9/25/2019</a:t>
            </a:fld>
            <a:endParaRPr lang="en-US"/>
          </a:p>
        </p:txBody>
      </p:sp>
      <p:sp>
        <p:nvSpPr>
          <p:cNvPr id="5" name="Footer Placeholder 4">
            <a:extLst>
              <a:ext uri="{FF2B5EF4-FFF2-40B4-BE49-F238E27FC236}">
                <a16:creationId xmlns:a16="http://schemas.microsoft.com/office/drawing/2014/main" id="{504215C8-3676-40F7-B8A2-BECDEA6FCE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2295EB-FB54-491B-89D8-866FE824BD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2681B-FCCD-4282-B8AD-331A6D60F845}" type="slidenum">
              <a:rPr lang="en-US" smtClean="0"/>
              <a:t>‹#›</a:t>
            </a:fld>
            <a:endParaRPr lang="en-US"/>
          </a:p>
        </p:txBody>
      </p:sp>
    </p:spTree>
    <p:extLst>
      <p:ext uri="{BB962C8B-B14F-4D97-AF65-F5344CB8AC3E}">
        <p14:creationId xmlns:p14="http://schemas.microsoft.com/office/powerpoint/2010/main" val="3537231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jeffpascal/Kubernetes/tree/master/Dem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70.png"/><Relationship Id="rId7" Type="http://schemas.openxmlformats.org/officeDocument/2006/relationships/image" Target="../media/image480.PNG"/><Relationship Id="rId2" Type="http://schemas.openxmlformats.org/officeDocument/2006/relationships/customXml" Target="../ink/ink49.xml"/><Relationship Id="rId1" Type="http://schemas.openxmlformats.org/officeDocument/2006/relationships/slideLayout" Target="../slideLayouts/slideLayout2.xml"/><Relationship Id="rId6" Type="http://schemas.openxmlformats.org/officeDocument/2006/relationships/customXml" Target="../ink/ink51.xml"/><Relationship Id="rId5" Type="http://schemas.openxmlformats.org/officeDocument/2006/relationships/image" Target="../media/image49.png"/><Relationship Id="rId4" Type="http://schemas.openxmlformats.org/officeDocument/2006/relationships/customXml" Target="../ink/ink50.xml"/></Relationships>
</file>

<file path=ppt/slides/_rels/slide15.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customXml" Target="../ink/ink5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0.png"/><Relationship Id="rId42" Type="http://schemas.openxmlformats.org/officeDocument/2006/relationships/customXml" Target="../ink/ink22.xml"/><Relationship Id="rId47" Type="http://schemas.openxmlformats.org/officeDocument/2006/relationships/customXml" Target="../ink/ink25.xml"/><Relationship Id="rId63" Type="http://schemas.openxmlformats.org/officeDocument/2006/relationships/customXml" Target="../ink/ink33.xml"/><Relationship Id="rId68" Type="http://schemas.openxmlformats.org/officeDocument/2006/relationships/customXml" Target="../ink/ink36.xml"/><Relationship Id="rId84" Type="http://schemas.openxmlformats.org/officeDocument/2006/relationships/image" Target="../media/image39.png"/><Relationship Id="rId16" Type="http://schemas.openxmlformats.org/officeDocument/2006/relationships/customXml" Target="../ink/ink8.xml"/><Relationship Id="rId11" Type="http://schemas.openxmlformats.org/officeDocument/2006/relationships/image" Target="../media/image5.png"/><Relationship Id="rId32" Type="http://schemas.openxmlformats.org/officeDocument/2006/relationships/customXml" Target="../ink/ink17.xml"/><Relationship Id="rId37" Type="http://schemas.openxmlformats.org/officeDocument/2006/relationships/image" Target="../media/image17.png"/><Relationship Id="rId53" Type="http://schemas.openxmlformats.org/officeDocument/2006/relationships/customXml" Target="../ink/ink28.xml"/><Relationship Id="rId58" Type="http://schemas.openxmlformats.org/officeDocument/2006/relationships/image" Target="../media/image27.png"/><Relationship Id="rId74" Type="http://schemas.openxmlformats.org/officeDocument/2006/relationships/customXml" Target="../ink/ink39.xml"/><Relationship Id="rId79" Type="http://schemas.openxmlformats.org/officeDocument/2006/relationships/image" Target="../media/image37.png"/><Relationship Id="rId5" Type="http://schemas.openxmlformats.org/officeDocument/2006/relationships/image" Target="../media/image210.png"/><Relationship Id="rId61" Type="http://schemas.openxmlformats.org/officeDocument/2006/relationships/customXml" Target="../ink/ink32.xml"/><Relationship Id="rId82" Type="http://schemas.openxmlformats.org/officeDocument/2006/relationships/image" Target="../media/image38.png"/><Relationship Id="rId19" Type="http://schemas.openxmlformats.org/officeDocument/2006/relationships/image" Target="../media/image9.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 Id="rId35" Type="http://schemas.openxmlformats.org/officeDocument/2006/relationships/image" Target="../media/image16.png"/><Relationship Id="rId43" Type="http://schemas.openxmlformats.org/officeDocument/2006/relationships/image" Target="../media/image20.png"/><Relationship Id="rId48" Type="http://schemas.openxmlformats.org/officeDocument/2006/relationships/image" Target="../media/image22.png"/><Relationship Id="rId56" Type="http://schemas.openxmlformats.org/officeDocument/2006/relationships/image" Target="../media/image26.png"/><Relationship Id="rId64" Type="http://schemas.openxmlformats.org/officeDocument/2006/relationships/customXml" Target="../ink/ink34.xml"/><Relationship Id="rId69" Type="http://schemas.openxmlformats.org/officeDocument/2006/relationships/image" Target="../media/image32.png"/><Relationship Id="rId77" Type="http://schemas.openxmlformats.org/officeDocument/2006/relationships/image" Target="../media/image36.png"/><Relationship Id="rId8" Type="http://schemas.openxmlformats.org/officeDocument/2006/relationships/customXml" Target="../ink/ink4.xml"/><Relationship Id="rId51" Type="http://schemas.openxmlformats.org/officeDocument/2006/relationships/customXml" Target="../ink/ink27.xml"/><Relationship Id="rId72" Type="http://schemas.openxmlformats.org/officeDocument/2006/relationships/customXml" Target="../ink/ink38.xml"/><Relationship Id="rId80" Type="http://schemas.openxmlformats.org/officeDocument/2006/relationships/customXml" Target="../ink/ink42.xml"/><Relationship Id="rId3" Type="http://schemas.openxmlformats.org/officeDocument/2006/relationships/image" Target="../media/image110.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5.png"/><Relationship Id="rId38" Type="http://schemas.openxmlformats.org/officeDocument/2006/relationships/customXml" Target="../ink/ink20.xml"/><Relationship Id="rId46" Type="http://schemas.openxmlformats.org/officeDocument/2006/relationships/image" Target="../media/image21.png"/><Relationship Id="rId59" Type="http://schemas.openxmlformats.org/officeDocument/2006/relationships/customXml" Target="../ink/ink31.xml"/><Relationship Id="rId67" Type="http://schemas.openxmlformats.org/officeDocument/2006/relationships/image" Target="../media/image31.png"/><Relationship Id="rId20" Type="http://schemas.openxmlformats.org/officeDocument/2006/relationships/customXml" Target="../ink/ink10.xml"/><Relationship Id="rId41" Type="http://schemas.openxmlformats.org/officeDocument/2006/relationships/image" Target="../media/image19.png"/><Relationship Id="rId54" Type="http://schemas.openxmlformats.org/officeDocument/2006/relationships/image" Target="../media/image25.png"/><Relationship Id="rId62" Type="http://schemas.openxmlformats.org/officeDocument/2006/relationships/image" Target="../media/image29.png"/><Relationship Id="rId70" Type="http://schemas.openxmlformats.org/officeDocument/2006/relationships/customXml" Target="../ink/ink37.xml"/><Relationship Id="rId75" Type="http://schemas.openxmlformats.org/officeDocument/2006/relationships/image" Target="../media/image35.png"/><Relationship Id="rId83" Type="http://schemas.openxmlformats.org/officeDocument/2006/relationships/customXml" Target="../ink/ink44.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9.xml"/><Relationship Id="rId49" Type="http://schemas.openxmlformats.org/officeDocument/2006/relationships/customXml" Target="../ink/ink26.xml"/><Relationship Id="rId57" Type="http://schemas.openxmlformats.org/officeDocument/2006/relationships/customXml" Target="../ink/ink30.xml"/><Relationship Id="rId10" Type="http://schemas.openxmlformats.org/officeDocument/2006/relationships/customXml" Target="../ink/ink5.xml"/><Relationship Id="rId31" Type="http://schemas.openxmlformats.org/officeDocument/2006/relationships/customXml" Target="../ink/ink16.xml"/><Relationship Id="rId44" Type="http://schemas.openxmlformats.org/officeDocument/2006/relationships/customXml" Target="../ink/ink23.xml"/><Relationship Id="rId52" Type="http://schemas.openxmlformats.org/officeDocument/2006/relationships/image" Target="../media/image24.png"/><Relationship Id="rId60" Type="http://schemas.openxmlformats.org/officeDocument/2006/relationships/image" Target="../media/image28.png"/><Relationship Id="rId65" Type="http://schemas.openxmlformats.org/officeDocument/2006/relationships/image" Target="../media/image30.png"/><Relationship Id="rId73" Type="http://schemas.openxmlformats.org/officeDocument/2006/relationships/image" Target="../media/image34.png"/><Relationship Id="rId78" Type="http://schemas.openxmlformats.org/officeDocument/2006/relationships/customXml" Target="../ink/ink41.xml"/><Relationship Id="rId81" Type="http://schemas.openxmlformats.org/officeDocument/2006/relationships/customXml" Target="../ink/ink43.xml"/><Relationship Id="rId4" Type="http://schemas.openxmlformats.org/officeDocument/2006/relationships/customXml" Target="../ink/ink2.xml"/><Relationship Id="rId9"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image" Target="../media/image18.png"/><Relationship Id="rId34" Type="http://schemas.openxmlformats.org/officeDocument/2006/relationships/customXml" Target="../ink/ink18.xml"/><Relationship Id="rId50" Type="http://schemas.openxmlformats.org/officeDocument/2006/relationships/image" Target="../media/image23.png"/><Relationship Id="rId55" Type="http://schemas.openxmlformats.org/officeDocument/2006/relationships/customXml" Target="../ink/ink29.xml"/><Relationship Id="rId76" Type="http://schemas.openxmlformats.org/officeDocument/2006/relationships/customXml" Target="../ink/ink40.xml"/><Relationship Id="rId7" Type="http://schemas.openxmlformats.org/officeDocument/2006/relationships/image" Target="../media/image310.png"/><Relationship Id="rId71" Type="http://schemas.openxmlformats.org/officeDocument/2006/relationships/image" Target="../media/image33.png"/><Relationship Id="rId2" Type="http://schemas.openxmlformats.org/officeDocument/2006/relationships/customXml" Target="../ink/ink1.xml"/><Relationship Id="rId29" Type="http://schemas.openxmlformats.org/officeDocument/2006/relationships/image" Target="../media/image14.png"/><Relationship Id="rId24" Type="http://schemas.openxmlformats.org/officeDocument/2006/relationships/customXml" Target="../ink/ink12.xml"/><Relationship Id="rId40" Type="http://schemas.openxmlformats.org/officeDocument/2006/relationships/customXml" Target="../ink/ink21.xml"/><Relationship Id="rId45" Type="http://schemas.openxmlformats.org/officeDocument/2006/relationships/customXml" Target="../ink/ink24.xml"/><Relationship Id="rId66" Type="http://schemas.openxmlformats.org/officeDocument/2006/relationships/customXml" Target="../ink/ink35.xml"/></Relationships>
</file>

<file path=ppt/slides/_rels/slide5.xml.rels><?xml version="1.0" encoding="UTF-8" standalone="yes"?>
<Relationships xmlns="http://schemas.openxmlformats.org/package/2006/relationships"><Relationship Id="rId8" Type="http://schemas.openxmlformats.org/officeDocument/2006/relationships/customXml" Target="../ink/ink48.xml"/><Relationship Id="rId3" Type="http://schemas.openxmlformats.org/officeDocument/2006/relationships/image" Target="../media/image40.png"/><Relationship Id="rId7" Type="http://schemas.openxmlformats.org/officeDocument/2006/relationships/image" Target="../media/image42.png"/><Relationship Id="rId2" Type="http://schemas.openxmlformats.org/officeDocument/2006/relationships/customXml" Target="../ink/ink45.xml"/><Relationship Id="rId1" Type="http://schemas.openxmlformats.org/officeDocument/2006/relationships/slideLayout" Target="../slideLayouts/slideLayout2.xml"/><Relationship Id="rId6" Type="http://schemas.openxmlformats.org/officeDocument/2006/relationships/customXml" Target="../ink/ink47.xml"/><Relationship Id="rId5" Type="http://schemas.openxmlformats.org/officeDocument/2006/relationships/image" Target="../media/image41.png"/><Relationship Id="rId10" Type="http://schemas.openxmlformats.org/officeDocument/2006/relationships/image" Target="../media/image39.png"/><Relationship Id="rId4" Type="http://schemas.openxmlformats.org/officeDocument/2006/relationships/customXml" Target="../ink/ink46.xml"/><Relationship Id="rId9" Type="http://schemas.openxmlformats.org/officeDocument/2006/relationships/image" Target="../media/image43.png"/></Relationships>
</file>

<file path=ppt/slides/_rels/slide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14A7-8B13-4090-A77F-6636EA8FF4D8}"/>
              </a:ext>
            </a:extLst>
          </p:cNvPr>
          <p:cNvSpPr>
            <a:spLocks noGrp="1"/>
          </p:cNvSpPr>
          <p:nvPr>
            <p:ph type="ctrTitle"/>
          </p:nvPr>
        </p:nvSpPr>
        <p:spPr/>
        <p:txBody>
          <a:bodyPr/>
          <a:lstStyle/>
          <a:p>
            <a:r>
              <a:rPr lang="en-US" dirty="0" err="1"/>
              <a:t>IBMCloud</a:t>
            </a:r>
            <a:br>
              <a:rPr lang="en-US" dirty="0"/>
            </a:br>
            <a:r>
              <a:rPr lang="en-US" dirty="0"/>
              <a:t>Kubernetes</a:t>
            </a:r>
          </a:p>
        </p:txBody>
      </p:sp>
      <p:sp>
        <p:nvSpPr>
          <p:cNvPr id="3" name="Subtitle 2">
            <a:extLst>
              <a:ext uri="{FF2B5EF4-FFF2-40B4-BE49-F238E27FC236}">
                <a16:creationId xmlns:a16="http://schemas.microsoft.com/office/drawing/2014/main" id="{4CCEDD2A-B2A4-44CA-AA84-81CC14571A8E}"/>
              </a:ext>
            </a:extLst>
          </p:cNvPr>
          <p:cNvSpPr>
            <a:spLocks noGrp="1"/>
          </p:cNvSpPr>
          <p:nvPr>
            <p:ph type="subTitle" idx="1"/>
          </p:nvPr>
        </p:nvSpPr>
        <p:spPr/>
        <p:txBody>
          <a:bodyPr/>
          <a:lstStyle/>
          <a:p>
            <a:r>
              <a:rPr lang="en-US" dirty="0">
                <a:hlinkClick r:id="rId2"/>
              </a:rPr>
              <a:t>https://github.com/jeffpascal/Kubernetes/tree/master/Demo</a:t>
            </a:r>
            <a:endParaRPr lang="en-US" dirty="0"/>
          </a:p>
          <a:p>
            <a:r>
              <a:rPr lang="en-US" dirty="0"/>
              <a:t>Cloud is the process of virtualizing resources</a:t>
            </a:r>
          </a:p>
          <a:p>
            <a:endParaRPr lang="en-US" dirty="0"/>
          </a:p>
        </p:txBody>
      </p:sp>
    </p:spTree>
    <p:extLst>
      <p:ext uri="{BB962C8B-B14F-4D97-AF65-F5344CB8AC3E}">
        <p14:creationId xmlns:p14="http://schemas.microsoft.com/office/powerpoint/2010/main" val="499073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9BCD8-FA1E-4151-AD30-454CACCC8C12}"/>
              </a:ext>
            </a:extLst>
          </p:cNvPr>
          <p:cNvSpPr>
            <a:spLocks noGrp="1"/>
          </p:cNvSpPr>
          <p:nvPr>
            <p:ph type="title"/>
          </p:nvPr>
        </p:nvSpPr>
        <p:spPr/>
        <p:txBody>
          <a:bodyPr/>
          <a:lstStyle/>
          <a:p>
            <a:r>
              <a:rPr lang="en-US" dirty="0"/>
              <a:t>Pod</a:t>
            </a:r>
          </a:p>
        </p:txBody>
      </p:sp>
      <p:sp>
        <p:nvSpPr>
          <p:cNvPr id="3" name="Content Placeholder 2">
            <a:extLst>
              <a:ext uri="{FF2B5EF4-FFF2-40B4-BE49-F238E27FC236}">
                <a16:creationId xmlns:a16="http://schemas.microsoft.com/office/drawing/2014/main" id="{303A0108-24D5-4D85-8D31-93200DCD8CFA}"/>
              </a:ext>
            </a:extLst>
          </p:cNvPr>
          <p:cNvSpPr>
            <a:spLocks noGrp="1"/>
          </p:cNvSpPr>
          <p:nvPr>
            <p:ph idx="1"/>
          </p:nvPr>
        </p:nvSpPr>
        <p:spPr>
          <a:xfrm>
            <a:off x="838200" y="1825625"/>
            <a:ext cx="10515600" cy="1670050"/>
          </a:xfrm>
        </p:spPr>
        <p:txBody>
          <a:bodyPr/>
          <a:lstStyle/>
          <a:p>
            <a:r>
              <a:rPr lang="en-US" dirty="0"/>
              <a:t>A </a:t>
            </a:r>
            <a:r>
              <a:rPr lang="en-US" b="1" dirty="0"/>
              <a:t>Kubernetes pod</a:t>
            </a:r>
            <a:r>
              <a:rPr lang="en-US" dirty="0"/>
              <a:t> is a group of containers</a:t>
            </a:r>
          </a:p>
          <a:p>
            <a:r>
              <a:rPr lang="en-US" dirty="0"/>
              <a:t>Un Pod </a:t>
            </a:r>
            <a:r>
              <a:rPr lang="en-US" dirty="0" err="1"/>
              <a:t>poate</a:t>
            </a:r>
            <a:r>
              <a:rPr lang="en-US" dirty="0"/>
              <a:t> </a:t>
            </a:r>
            <a:r>
              <a:rPr lang="en-US" dirty="0" err="1"/>
              <a:t>avea</a:t>
            </a:r>
            <a:r>
              <a:rPr lang="en-US" dirty="0"/>
              <a:t> un </a:t>
            </a:r>
            <a:r>
              <a:rPr lang="en-US" dirty="0" err="1"/>
              <a:t>singur</a:t>
            </a:r>
            <a:r>
              <a:rPr lang="en-US" dirty="0"/>
              <a:t> Container</a:t>
            </a:r>
          </a:p>
          <a:p>
            <a:pPr lvl="1"/>
            <a:r>
              <a:rPr lang="en-US" dirty="0"/>
              <a:t>De </a:t>
            </a:r>
            <a:r>
              <a:rPr lang="en-US" dirty="0" err="1"/>
              <a:t>obicei</a:t>
            </a:r>
            <a:r>
              <a:rPr lang="en-US" dirty="0"/>
              <a:t> </a:t>
            </a:r>
            <a:r>
              <a:rPr lang="en-US" dirty="0" err="1"/>
              <a:t>contine</a:t>
            </a:r>
            <a:r>
              <a:rPr lang="en-US" dirty="0"/>
              <a:t> </a:t>
            </a:r>
            <a:r>
              <a:rPr lang="en-US" dirty="0" err="1"/>
              <a:t>si</a:t>
            </a:r>
            <a:r>
              <a:rPr lang="en-US" dirty="0"/>
              <a:t> </a:t>
            </a:r>
            <a:r>
              <a:rPr lang="en-US" dirty="0" err="1"/>
              <a:t>alte</a:t>
            </a:r>
            <a:r>
              <a:rPr lang="en-US" dirty="0"/>
              <a:t> </a:t>
            </a:r>
            <a:r>
              <a:rPr lang="en-US" dirty="0" err="1"/>
              <a:t>componente</a:t>
            </a:r>
            <a:r>
              <a:rPr lang="en-US" dirty="0"/>
              <a:t> gen Logger </a:t>
            </a:r>
            <a:r>
              <a:rPr lang="en-US" dirty="0" err="1"/>
              <a:t>sau</a:t>
            </a:r>
            <a:r>
              <a:rPr lang="en-US" dirty="0"/>
              <a:t> Monitoring</a:t>
            </a:r>
          </a:p>
          <a:p>
            <a:pPr marL="457200" lvl="1" indent="0">
              <a:buNone/>
            </a:pPr>
            <a:endParaRPr lang="en-US" dirty="0"/>
          </a:p>
        </p:txBody>
      </p:sp>
    </p:spTree>
    <p:extLst>
      <p:ext uri="{BB962C8B-B14F-4D97-AF65-F5344CB8AC3E}">
        <p14:creationId xmlns:p14="http://schemas.microsoft.com/office/powerpoint/2010/main" val="3802804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872E-BAFA-48EE-957E-E8AD1A2C2E39}"/>
              </a:ext>
            </a:extLst>
          </p:cNvPr>
          <p:cNvSpPr>
            <a:spLocks noGrp="1"/>
          </p:cNvSpPr>
          <p:nvPr>
            <p:ph type="title"/>
          </p:nvPr>
        </p:nvSpPr>
        <p:spPr>
          <a:xfrm>
            <a:off x="648929" y="629266"/>
            <a:ext cx="3505495" cy="1622321"/>
          </a:xfrm>
        </p:spPr>
        <p:txBody>
          <a:bodyPr>
            <a:normAutofit/>
          </a:bodyPr>
          <a:lstStyle/>
          <a:p>
            <a:r>
              <a:rPr lang="en-US" dirty="0"/>
              <a:t>Kubernetes Master</a:t>
            </a:r>
          </a:p>
        </p:txBody>
      </p:sp>
      <p:sp>
        <p:nvSpPr>
          <p:cNvPr id="8" name="Content Placeholder 7">
            <a:extLst>
              <a:ext uri="{FF2B5EF4-FFF2-40B4-BE49-F238E27FC236}">
                <a16:creationId xmlns:a16="http://schemas.microsoft.com/office/drawing/2014/main" id="{C2E3EB23-F756-4FE6-AA84-84EB3FF2C97C}"/>
              </a:ext>
            </a:extLst>
          </p:cNvPr>
          <p:cNvSpPr>
            <a:spLocks noGrp="1"/>
          </p:cNvSpPr>
          <p:nvPr>
            <p:ph idx="1"/>
          </p:nvPr>
        </p:nvSpPr>
        <p:spPr>
          <a:xfrm>
            <a:off x="648931" y="2438400"/>
            <a:ext cx="3505494" cy="3785419"/>
          </a:xfrm>
        </p:spPr>
        <p:txBody>
          <a:bodyPr>
            <a:normAutofit/>
          </a:bodyPr>
          <a:lstStyle/>
          <a:p>
            <a:r>
              <a:rPr lang="en-US" sz="2000" dirty="0"/>
              <a:t>ETCD – </a:t>
            </a:r>
            <a:r>
              <a:rPr lang="en-US" sz="2000" dirty="0" err="1"/>
              <a:t>unde</a:t>
            </a:r>
            <a:r>
              <a:rPr lang="en-US" sz="2000" dirty="0"/>
              <a:t> </a:t>
            </a:r>
            <a:r>
              <a:rPr lang="en-US" sz="2000" dirty="0" err="1"/>
              <a:t>avem</a:t>
            </a:r>
            <a:r>
              <a:rPr lang="en-US" sz="2000" dirty="0"/>
              <a:t> </a:t>
            </a:r>
            <a:r>
              <a:rPr lang="en-US" sz="2000" dirty="0" err="1"/>
              <a:t>Stateul</a:t>
            </a:r>
            <a:r>
              <a:rPr lang="en-US" sz="2000" dirty="0"/>
              <a:t> pe care </a:t>
            </a:r>
            <a:r>
              <a:rPr lang="en-US" sz="2000" dirty="0" err="1"/>
              <a:t>il</a:t>
            </a:r>
            <a:r>
              <a:rPr lang="en-US" sz="2000" dirty="0"/>
              <a:t> </a:t>
            </a:r>
            <a:r>
              <a:rPr lang="en-US" sz="2000" dirty="0" err="1"/>
              <a:t>vrem</a:t>
            </a:r>
            <a:r>
              <a:rPr lang="en-US" sz="2000" dirty="0"/>
              <a:t> din Kubernetes. Este </a:t>
            </a:r>
            <a:r>
              <a:rPr lang="en-US" sz="2000" dirty="0" err="1"/>
              <a:t>stocat</a:t>
            </a:r>
            <a:r>
              <a:rPr lang="en-US" sz="2000" dirty="0"/>
              <a:t> ca </a:t>
            </a:r>
            <a:r>
              <a:rPr lang="en-US" sz="2000" dirty="0" err="1"/>
              <a:t>si</a:t>
            </a:r>
            <a:r>
              <a:rPr lang="en-US" sz="2000" dirty="0"/>
              <a:t> </a:t>
            </a:r>
            <a:r>
              <a:rPr lang="en-US" sz="2000"/>
              <a:t>Obiecte</a:t>
            </a:r>
            <a:endParaRPr lang="en-US" sz="2000" dirty="0"/>
          </a:p>
          <a:p>
            <a:r>
              <a:rPr lang="en-US" sz="2000" dirty="0"/>
              <a:t>API Server – </a:t>
            </a:r>
            <a:r>
              <a:rPr lang="en-US" sz="2000" dirty="0" err="1"/>
              <a:t>serverul</a:t>
            </a:r>
            <a:r>
              <a:rPr lang="en-US" sz="2000" dirty="0"/>
              <a:t> care se </a:t>
            </a:r>
            <a:r>
              <a:rPr lang="en-US" sz="2000" dirty="0" err="1"/>
              <a:t>ocupa</a:t>
            </a:r>
            <a:r>
              <a:rPr lang="en-US" sz="2000" dirty="0"/>
              <a:t> de </a:t>
            </a:r>
            <a:r>
              <a:rPr lang="en-US" sz="2000" dirty="0" err="1"/>
              <a:t>requesturi</a:t>
            </a:r>
            <a:r>
              <a:rPr lang="en-US" sz="2000" dirty="0"/>
              <a:t>. </a:t>
            </a:r>
            <a:r>
              <a:rPr lang="en-US" sz="2000" dirty="0" err="1"/>
              <a:t>Poate</a:t>
            </a:r>
            <a:r>
              <a:rPr lang="en-US" sz="2000" dirty="0"/>
              <a:t> </a:t>
            </a:r>
            <a:r>
              <a:rPr lang="en-US" sz="2000" dirty="0" err="1"/>
              <a:t>primii</a:t>
            </a:r>
            <a:r>
              <a:rPr lang="en-US" sz="2000" dirty="0"/>
              <a:t> </a:t>
            </a:r>
            <a:r>
              <a:rPr lang="en-US" sz="2000" dirty="0" err="1"/>
              <a:t>requesturi</a:t>
            </a:r>
            <a:r>
              <a:rPr lang="en-US" sz="2000" dirty="0"/>
              <a:t> de la </a:t>
            </a:r>
            <a:r>
              <a:rPr lang="en-US" sz="2000" dirty="0" err="1"/>
              <a:t>noi</a:t>
            </a:r>
            <a:r>
              <a:rPr lang="en-US" sz="2000" dirty="0"/>
              <a:t> </a:t>
            </a:r>
            <a:r>
              <a:rPr lang="en-US" sz="2000" dirty="0" err="1"/>
              <a:t>si</a:t>
            </a:r>
            <a:r>
              <a:rPr lang="en-US" sz="2000" dirty="0"/>
              <a:t> </a:t>
            </a:r>
            <a:r>
              <a:rPr lang="en-US" sz="2000" dirty="0" err="1"/>
              <a:t>trimite</a:t>
            </a:r>
            <a:r>
              <a:rPr lang="en-US" sz="2000" dirty="0"/>
              <a:t> </a:t>
            </a:r>
            <a:r>
              <a:rPr lang="en-US" sz="2000" dirty="0" err="1"/>
              <a:t>requesturi</a:t>
            </a:r>
            <a:r>
              <a:rPr lang="en-US" sz="2000" dirty="0"/>
              <a:t> la Node</a:t>
            </a:r>
          </a:p>
          <a:p>
            <a:r>
              <a:rPr lang="en-US" sz="2000" dirty="0" err="1"/>
              <a:t>Controllerul</a:t>
            </a:r>
            <a:r>
              <a:rPr lang="en-US" sz="2000" dirty="0"/>
              <a:t> tot </a:t>
            </a:r>
            <a:r>
              <a:rPr lang="en-US" sz="2000" dirty="0" err="1"/>
              <a:t>verifica</a:t>
            </a:r>
            <a:r>
              <a:rPr lang="en-US" sz="2000" dirty="0"/>
              <a:t> ETCD </a:t>
            </a:r>
            <a:r>
              <a:rPr lang="en-US" sz="2000" dirty="0" err="1"/>
              <a:t>si</a:t>
            </a:r>
            <a:r>
              <a:rPr lang="en-US" sz="2000" dirty="0"/>
              <a:t> </a:t>
            </a:r>
            <a:r>
              <a:rPr lang="en-US" sz="2000" dirty="0" err="1"/>
              <a:t>daca</a:t>
            </a:r>
            <a:r>
              <a:rPr lang="en-US" sz="2000" dirty="0"/>
              <a:t> se </a:t>
            </a:r>
            <a:r>
              <a:rPr lang="en-US" sz="2000" dirty="0" err="1"/>
              <a:t>inregistreaza</a:t>
            </a:r>
            <a:r>
              <a:rPr lang="en-US" sz="2000" dirty="0"/>
              <a:t> o </a:t>
            </a:r>
            <a:r>
              <a:rPr lang="en-US" sz="2000" dirty="0" err="1"/>
              <a:t>schimbare</a:t>
            </a:r>
            <a:r>
              <a:rPr lang="en-US" sz="2000" dirty="0"/>
              <a:t>, se </a:t>
            </a:r>
            <a:r>
              <a:rPr lang="en-US" sz="2000" dirty="0" err="1"/>
              <a:t>ocupa</a:t>
            </a:r>
            <a:r>
              <a:rPr lang="en-US" sz="2000" dirty="0"/>
              <a:t> </a:t>
            </a:r>
            <a:r>
              <a:rPr lang="en-US" sz="2000" dirty="0" err="1"/>
              <a:t>sa</a:t>
            </a:r>
            <a:r>
              <a:rPr lang="en-US" sz="2000" dirty="0"/>
              <a:t> </a:t>
            </a:r>
            <a:r>
              <a:rPr lang="en-US" sz="2000" dirty="0" err="1"/>
              <a:t>aduca</a:t>
            </a:r>
            <a:r>
              <a:rPr lang="en-US" sz="2000" dirty="0"/>
              <a:t> </a:t>
            </a:r>
            <a:r>
              <a:rPr lang="en-US" sz="2000" dirty="0" err="1"/>
              <a:t>clusterul</a:t>
            </a:r>
            <a:r>
              <a:rPr lang="en-US" sz="2000" dirty="0"/>
              <a:t> la </a:t>
            </a:r>
            <a:r>
              <a:rPr lang="en-US" sz="2000" dirty="0" err="1"/>
              <a:t>Stateul</a:t>
            </a:r>
            <a:r>
              <a:rPr lang="en-US" sz="2000" dirty="0"/>
              <a:t> </a:t>
            </a:r>
            <a:r>
              <a:rPr lang="en-US" sz="2000" dirty="0" err="1"/>
              <a:t>specificat</a:t>
            </a:r>
            <a:endParaRPr lang="en-US" sz="2000" dirty="0"/>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8" descr="https://courses.course-dev.skills.network/asset-v1:developerWorks+CO0201EN+v1+type@asset+block@container-pod-node-master-relationship2.png">
            <a:extLst>
              <a:ext uri="{FF2B5EF4-FFF2-40B4-BE49-F238E27FC236}">
                <a16:creationId xmlns:a16="http://schemas.microsoft.com/office/drawing/2014/main" id="{A373D4B9-3C48-41D7-AE0D-826BED25B7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66940" y="1791222"/>
            <a:ext cx="6540846" cy="291067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631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D63B5-9765-4640-96AF-4C45A6EACD55}"/>
              </a:ext>
            </a:extLst>
          </p:cNvPr>
          <p:cNvSpPr>
            <a:spLocks noGrp="1"/>
          </p:cNvSpPr>
          <p:nvPr>
            <p:ph type="title"/>
          </p:nvPr>
        </p:nvSpPr>
        <p:spPr/>
        <p:txBody>
          <a:bodyPr>
            <a:normAutofit/>
          </a:bodyPr>
          <a:lstStyle/>
          <a:p>
            <a:r>
              <a:rPr lang="en-US" dirty="0"/>
              <a:t> Cluster of containers: A set of compute engine instances called nodes </a:t>
            </a:r>
          </a:p>
        </p:txBody>
      </p:sp>
      <p:pic>
        <p:nvPicPr>
          <p:cNvPr id="5" name="Content Placeholder 4">
            <a:extLst>
              <a:ext uri="{FF2B5EF4-FFF2-40B4-BE49-F238E27FC236}">
                <a16:creationId xmlns:a16="http://schemas.microsoft.com/office/drawing/2014/main" id="{8912C985-30D8-4C5A-894A-352B81B951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4241" y="1690688"/>
            <a:ext cx="8372213" cy="5170010"/>
          </a:xfrm>
        </p:spPr>
      </p:pic>
    </p:spTree>
    <p:extLst>
      <p:ext uri="{BB962C8B-B14F-4D97-AF65-F5344CB8AC3E}">
        <p14:creationId xmlns:p14="http://schemas.microsoft.com/office/powerpoint/2010/main" val="335842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E0BE84-B330-43A1-A79D-684FBFFC3DD6}"/>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Kubernetes Architecture</a:t>
            </a:r>
          </a:p>
        </p:txBody>
      </p:sp>
      <p:sp>
        <p:nvSpPr>
          <p:cNvPr id="9" name="Content Placeholder 8">
            <a:extLst>
              <a:ext uri="{FF2B5EF4-FFF2-40B4-BE49-F238E27FC236}">
                <a16:creationId xmlns:a16="http://schemas.microsoft.com/office/drawing/2014/main" id="{D3ADF612-F895-4DBC-8C54-13614F916360}"/>
              </a:ext>
            </a:extLst>
          </p:cNvPr>
          <p:cNvSpPr>
            <a:spLocks noGrp="1"/>
          </p:cNvSpPr>
          <p:nvPr>
            <p:ph idx="1"/>
          </p:nvPr>
        </p:nvSpPr>
        <p:spPr>
          <a:xfrm>
            <a:off x="966951" y="3355130"/>
            <a:ext cx="2669407" cy="2427333"/>
          </a:xfrm>
        </p:spPr>
        <p:txBody>
          <a:bodyPr>
            <a:normAutofit/>
          </a:bodyPr>
          <a:lstStyle/>
          <a:p>
            <a:r>
              <a:rPr lang="en-US" sz="1600" dirty="0"/>
              <a:t>API Server care </a:t>
            </a:r>
            <a:r>
              <a:rPr lang="en-US" sz="1600" dirty="0" err="1"/>
              <a:t>primeste</a:t>
            </a:r>
            <a:r>
              <a:rPr lang="en-US" sz="1600" dirty="0"/>
              <a:t> </a:t>
            </a:r>
            <a:r>
              <a:rPr lang="en-US" sz="1600" dirty="0" err="1"/>
              <a:t>requesturi</a:t>
            </a:r>
            <a:r>
              <a:rPr lang="en-US" sz="1600" dirty="0"/>
              <a:t> de la </a:t>
            </a:r>
            <a:r>
              <a:rPr lang="en-US" sz="1600" dirty="0" err="1"/>
              <a:t>noi</a:t>
            </a:r>
            <a:endParaRPr lang="en-US" sz="1600" dirty="0"/>
          </a:p>
          <a:p>
            <a:r>
              <a:rPr lang="en-US" sz="1600" dirty="0" err="1"/>
              <a:t>Controllerul</a:t>
            </a:r>
            <a:r>
              <a:rPr lang="en-US" sz="1600" dirty="0"/>
              <a:t> </a:t>
            </a:r>
            <a:r>
              <a:rPr lang="en-US" sz="1600" dirty="0" err="1"/>
              <a:t>monitorizeaza</a:t>
            </a:r>
            <a:r>
              <a:rPr lang="en-US" sz="1600" dirty="0"/>
              <a:t> ETCD </a:t>
            </a:r>
            <a:r>
              <a:rPr lang="en-US" sz="1600" dirty="0" err="1"/>
              <a:t>prin</a:t>
            </a:r>
            <a:r>
              <a:rPr lang="en-US" sz="1600" dirty="0"/>
              <a:t> API Server </a:t>
            </a:r>
            <a:r>
              <a:rPr lang="en-US" sz="1600" dirty="0" err="1"/>
              <a:t>sa</a:t>
            </a:r>
            <a:r>
              <a:rPr lang="en-US" sz="1600" dirty="0"/>
              <a:t> </a:t>
            </a:r>
            <a:r>
              <a:rPr lang="en-US" sz="1600" dirty="0" err="1"/>
              <a:t>identifice</a:t>
            </a:r>
            <a:r>
              <a:rPr lang="en-US" sz="1600" dirty="0"/>
              <a:t> </a:t>
            </a:r>
            <a:r>
              <a:rPr lang="en-US" sz="1600" dirty="0" err="1"/>
              <a:t>daca</a:t>
            </a:r>
            <a:r>
              <a:rPr lang="en-US" sz="1600" dirty="0"/>
              <a:t> sunt </a:t>
            </a:r>
            <a:r>
              <a:rPr lang="en-US" sz="1600" dirty="0" err="1"/>
              <a:t>schimbari</a:t>
            </a:r>
            <a:endParaRPr lang="en-US" sz="1600" dirty="0"/>
          </a:p>
          <a:p>
            <a:r>
              <a:rPr lang="en-US" sz="1600" dirty="0" err="1"/>
              <a:t>Controllerul</a:t>
            </a:r>
            <a:r>
              <a:rPr lang="en-US" sz="1600" dirty="0"/>
              <a:t> </a:t>
            </a:r>
            <a:r>
              <a:rPr lang="en-US" sz="1600" dirty="0" err="1"/>
              <a:t>identifica</a:t>
            </a:r>
            <a:r>
              <a:rPr lang="en-US" sz="1600" dirty="0"/>
              <a:t> </a:t>
            </a:r>
            <a:r>
              <a:rPr lang="en-US" sz="1600" dirty="0" err="1"/>
              <a:t>schimbarile</a:t>
            </a:r>
            <a:r>
              <a:rPr lang="en-US" sz="1600" dirty="0"/>
              <a:t> pe care le </a:t>
            </a:r>
            <a:r>
              <a:rPr lang="en-US" sz="1600" dirty="0" err="1"/>
              <a:t>vrei</a:t>
            </a:r>
            <a:r>
              <a:rPr lang="en-US" sz="1600" dirty="0"/>
              <a:t>, </a:t>
            </a:r>
            <a:r>
              <a:rPr lang="en-US" sz="1600" dirty="0" err="1"/>
              <a:t>si</a:t>
            </a:r>
            <a:r>
              <a:rPr lang="en-US" sz="1600" dirty="0"/>
              <a:t> le </a:t>
            </a:r>
            <a:r>
              <a:rPr lang="en-US" sz="1600" dirty="0" err="1"/>
              <a:t>aplica</a:t>
            </a:r>
            <a:endParaRPr lang="en-US" sz="1600" dirty="0"/>
          </a:p>
          <a:p>
            <a:endParaRPr lang="en-US" sz="1600" dirty="0"/>
          </a:p>
          <a:p>
            <a:pPr marL="0" indent="0">
              <a:buNone/>
            </a:pPr>
            <a:endParaRPr lang="en-US" sz="1600" dirty="0"/>
          </a:p>
          <a:p>
            <a:endParaRPr lang="en-US" sz="1600" dirty="0"/>
          </a:p>
        </p:txBody>
      </p:sp>
      <p:pic>
        <p:nvPicPr>
          <p:cNvPr id="5" name="Content Placeholder 4">
            <a:extLst>
              <a:ext uri="{FF2B5EF4-FFF2-40B4-BE49-F238E27FC236}">
                <a16:creationId xmlns:a16="http://schemas.microsoft.com/office/drawing/2014/main" id="{910367DA-9B0D-42D2-B598-BD26551DC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102" y="1261846"/>
            <a:ext cx="6903723" cy="4211271"/>
          </a:xfrm>
          <a:prstGeom prst="rect">
            <a:avLst/>
          </a:prstGeom>
        </p:spPr>
      </p:pic>
    </p:spTree>
    <p:extLst>
      <p:ext uri="{BB962C8B-B14F-4D97-AF65-F5344CB8AC3E}">
        <p14:creationId xmlns:p14="http://schemas.microsoft.com/office/powerpoint/2010/main" val="821808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F3EC-CE51-47BD-A351-12EAD50E0567}"/>
              </a:ext>
            </a:extLst>
          </p:cNvPr>
          <p:cNvSpPr>
            <a:spLocks noGrp="1"/>
          </p:cNvSpPr>
          <p:nvPr>
            <p:ph type="title"/>
          </p:nvPr>
        </p:nvSpPr>
        <p:spPr/>
        <p:txBody>
          <a:bodyPr>
            <a:normAutofit/>
          </a:bodyPr>
          <a:lstStyle/>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5689960-0899-40F7-AE80-B0A69F92144A}"/>
                  </a:ext>
                </a:extLst>
              </p14:cNvPr>
              <p14:cNvContentPartPr/>
              <p14:nvPr/>
            </p14:nvContentPartPr>
            <p14:xfrm>
              <a:off x="3544818" y="1179274"/>
              <a:ext cx="3600" cy="3960"/>
            </p14:xfrm>
          </p:contentPart>
        </mc:Choice>
        <mc:Fallback xmlns="">
          <p:pic>
            <p:nvPicPr>
              <p:cNvPr id="4" name="Ink 3">
                <a:extLst>
                  <a:ext uri="{FF2B5EF4-FFF2-40B4-BE49-F238E27FC236}">
                    <a16:creationId xmlns:a16="http://schemas.microsoft.com/office/drawing/2014/main" id="{45689960-0899-40F7-AE80-B0A69F92144A}"/>
                  </a:ext>
                </a:extLst>
              </p:cNvPr>
              <p:cNvPicPr/>
              <p:nvPr/>
            </p:nvPicPr>
            <p:blipFill>
              <a:blip r:embed="rId3"/>
              <a:stretch>
                <a:fillRect/>
              </a:stretch>
            </p:blipFill>
            <p:spPr>
              <a:xfrm>
                <a:off x="3535818" y="1170274"/>
                <a:ext cx="212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19B4BC27-A57C-4D42-8E6E-62462537F347}"/>
                  </a:ext>
                </a:extLst>
              </p14:cNvPr>
              <p14:cNvContentPartPr/>
              <p14:nvPr/>
            </p14:nvContentPartPr>
            <p14:xfrm>
              <a:off x="2885298" y="1073434"/>
              <a:ext cx="8640" cy="360"/>
            </p14:xfrm>
          </p:contentPart>
        </mc:Choice>
        <mc:Fallback xmlns="">
          <p:pic>
            <p:nvPicPr>
              <p:cNvPr id="7" name="Ink 6">
                <a:extLst>
                  <a:ext uri="{FF2B5EF4-FFF2-40B4-BE49-F238E27FC236}">
                    <a16:creationId xmlns:a16="http://schemas.microsoft.com/office/drawing/2014/main" id="{19B4BC27-A57C-4D42-8E6E-62462537F347}"/>
                  </a:ext>
                </a:extLst>
              </p:cNvPr>
              <p:cNvPicPr/>
              <p:nvPr/>
            </p:nvPicPr>
            <p:blipFill>
              <a:blip r:embed="rId3"/>
              <a:stretch>
                <a:fillRect/>
              </a:stretch>
            </p:blipFill>
            <p:spPr>
              <a:xfrm>
                <a:off x="2876658" y="1064434"/>
                <a:ext cx="26280" cy="18000"/>
              </a:xfrm>
              <a:prstGeom prst="rect">
                <a:avLst/>
              </a:prstGeom>
            </p:spPr>
          </p:pic>
        </mc:Fallback>
      </mc:AlternateContent>
      <p:pic>
        <p:nvPicPr>
          <p:cNvPr id="9" name="Content Placeholder 4">
            <a:extLst>
              <a:ext uri="{FF2B5EF4-FFF2-40B4-BE49-F238E27FC236}">
                <a16:creationId xmlns:a16="http://schemas.microsoft.com/office/drawing/2014/main" id="{42D9F8A7-0205-4120-9C0A-14A6A85DF616}"/>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032944" y="1645970"/>
            <a:ext cx="5015652" cy="3059133"/>
          </a:xfrm>
        </p:spPr>
      </p:pic>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FD17F857-1717-426F-AA6D-1D095C17A54E}"/>
                  </a:ext>
                </a:extLst>
              </p14:cNvPr>
              <p14:cNvContentPartPr/>
              <p14:nvPr/>
            </p14:nvContentPartPr>
            <p14:xfrm>
              <a:off x="5558886" y="3175536"/>
              <a:ext cx="3358440" cy="1594440"/>
            </p14:xfrm>
          </p:contentPart>
        </mc:Choice>
        <mc:Fallback xmlns="">
          <p:pic>
            <p:nvPicPr>
              <p:cNvPr id="16" name="Ink 15">
                <a:extLst>
                  <a:ext uri="{FF2B5EF4-FFF2-40B4-BE49-F238E27FC236}">
                    <a16:creationId xmlns:a16="http://schemas.microsoft.com/office/drawing/2014/main" id="{FD17F857-1717-426F-AA6D-1D095C17A54E}"/>
                  </a:ext>
                </a:extLst>
              </p:cNvPr>
              <p:cNvPicPr/>
              <p:nvPr/>
            </p:nvPicPr>
            <p:blipFill>
              <a:blip r:embed="rId7"/>
              <a:stretch>
                <a:fillRect/>
              </a:stretch>
            </p:blipFill>
            <p:spPr>
              <a:xfrm>
                <a:off x="5550246" y="3166536"/>
                <a:ext cx="3376080" cy="1612080"/>
              </a:xfrm>
              <a:prstGeom prst="rect">
                <a:avLst/>
              </a:prstGeom>
            </p:spPr>
          </p:pic>
        </mc:Fallback>
      </mc:AlternateContent>
      <p:sp>
        <p:nvSpPr>
          <p:cNvPr id="17" name="TextBox 16">
            <a:extLst>
              <a:ext uri="{FF2B5EF4-FFF2-40B4-BE49-F238E27FC236}">
                <a16:creationId xmlns:a16="http://schemas.microsoft.com/office/drawing/2014/main" id="{44655F14-ADF2-4E93-BB92-29518E949736}"/>
              </a:ext>
            </a:extLst>
          </p:cNvPr>
          <p:cNvSpPr txBox="1"/>
          <p:nvPr/>
        </p:nvSpPr>
        <p:spPr>
          <a:xfrm>
            <a:off x="4714613" y="4842698"/>
            <a:ext cx="4206921" cy="369332"/>
          </a:xfrm>
          <a:prstGeom prst="rect">
            <a:avLst/>
          </a:prstGeom>
          <a:noFill/>
        </p:spPr>
        <p:txBody>
          <a:bodyPr wrap="none" rtlCol="0">
            <a:spAutoFit/>
          </a:bodyPr>
          <a:lstStyle/>
          <a:p>
            <a:r>
              <a:rPr lang="en-US" dirty="0" err="1">
                <a:solidFill>
                  <a:srgbClr val="FF0000"/>
                </a:solidFill>
              </a:rPr>
              <a:t>Contine</a:t>
            </a:r>
            <a:r>
              <a:rPr lang="en-US" dirty="0">
                <a:solidFill>
                  <a:srgbClr val="FF0000"/>
                </a:solidFill>
              </a:rPr>
              <a:t> “</a:t>
            </a:r>
            <a:r>
              <a:rPr lang="en-US" dirty="0" err="1">
                <a:solidFill>
                  <a:srgbClr val="FF0000"/>
                </a:solidFill>
              </a:rPr>
              <a:t>stateul</a:t>
            </a:r>
            <a:r>
              <a:rPr lang="en-US" dirty="0">
                <a:solidFill>
                  <a:srgbClr val="FF0000"/>
                </a:solidFill>
              </a:rPr>
              <a:t> pe care </a:t>
            </a:r>
            <a:r>
              <a:rPr lang="en-US" dirty="0" err="1">
                <a:solidFill>
                  <a:srgbClr val="FF0000"/>
                </a:solidFill>
              </a:rPr>
              <a:t>il</a:t>
            </a:r>
            <a:r>
              <a:rPr lang="en-US" dirty="0">
                <a:solidFill>
                  <a:srgbClr val="FF0000"/>
                </a:solidFill>
              </a:rPr>
              <a:t> </a:t>
            </a:r>
            <a:r>
              <a:rPr lang="en-US" dirty="0" err="1">
                <a:solidFill>
                  <a:srgbClr val="FF0000"/>
                </a:solidFill>
              </a:rPr>
              <a:t>vrei</a:t>
            </a:r>
            <a:r>
              <a:rPr lang="en-US" dirty="0">
                <a:solidFill>
                  <a:srgbClr val="FF0000"/>
                </a:solidFill>
              </a:rPr>
              <a:t>” al </a:t>
            </a:r>
            <a:r>
              <a:rPr lang="en-US" dirty="0" err="1">
                <a:solidFill>
                  <a:srgbClr val="FF0000"/>
                </a:solidFill>
              </a:rPr>
              <a:t>aplicatiei</a:t>
            </a:r>
            <a:endParaRPr lang="en-US" dirty="0">
              <a:solidFill>
                <a:srgbClr val="FF0000"/>
              </a:solidFill>
            </a:endParaRPr>
          </a:p>
        </p:txBody>
      </p:sp>
      <p:sp>
        <p:nvSpPr>
          <p:cNvPr id="18" name="TextBox 17">
            <a:extLst>
              <a:ext uri="{FF2B5EF4-FFF2-40B4-BE49-F238E27FC236}">
                <a16:creationId xmlns:a16="http://schemas.microsoft.com/office/drawing/2014/main" id="{BDCBD70C-0E7F-4AB4-ACA2-28B87B6806C0}"/>
              </a:ext>
            </a:extLst>
          </p:cNvPr>
          <p:cNvSpPr txBox="1"/>
          <p:nvPr/>
        </p:nvSpPr>
        <p:spPr>
          <a:xfrm>
            <a:off x="838200" y="1971447"/>
            <a:ext cx="6231834" cy="3970318"/>
          </a:xfrm>
          <a:prstGeom prst="rect">
            <a:avLst/>
          </a:prstGeom>
          <a:noFill/>
        </p:spPr>
        <p:txBody>
          <a:bodyPr wrap="none" rtlCol="0">
            <a:spAutoFit/>
          </a:bodyPr>
          <a:lstStyle/>
          <a:p>
            <a:r>
              <a:rPr lang="en-US" dirty="0"/>
              <a:t>The declarative model is stored in the data store as objects, </a:t>
            </a:r>
          </a:p>
          <a:p>
            <a:r>
              <a:rPr lang="en-US" dirty="0"/>
              <a:t>and that means when you say you want five instances of a </a:t>
            </a:r>
          </a:p>
          <a:p>
            <a:r>
              <a:rPr lang="en-US" dirty="0"/>
              <a:t>container, then that request is stored into the data store.</a:t>
            </a:r>
          </a:p>
          <a:p>
            <a:endParaRPr lang="en-US" dirty="0"/>
          </a:p>
          <a:p>
            <a:r>
              <a:rPr lang="en-US" dirty="0"/>
              <a:t>Controllers are responsible for instantiating the actual resource </a:t>
            </a:r>
          </a:p>
          <a:p>
            <a:r>
              <a:rPr lang="en-US" dirty="0"/>
              <a:t>represented by any Kubernetes resource. These actual resources</a:t>
            </a:r>
          </a:p>
          <a:p>
            <a:r>
              <a:rPr lang="en-US" dirty="0"/>
              <a:t> are what your app needs to allow it to run successfully.</a:t>
            </a:r>
          </a:p>
          <a:p>
            <a:endParaRPr lang="en-US" dirty="0"/>
          </a:p>
          <a:p>
            <a:r>
              <a:rPr lang="en-US" dirty="0"/>
              <a:t>In the following diagram, an API server is a simple HTTP</a:t>
            </a:r>
          </a:p>
          <a:p>
            <a:r>
              <a:rPr lang="en-US" dirty="0"/>
              <a:t> server handling create/read/update/delete (CRUD) </a:t>
            </a:r>
          </a:p>
          <a:p>
            <a:r>
              <a:rPr lang="en-US" dirty="0"/>
              <a:t>operations on the data store. </a:t>
            </a:r>
          </a:p>
          <a:p>
            <a:endParaRPr lang="en-US" dirty="0"/>
          </a:p>
          <a:p>
            <a:r>
              <a:rPr lang="en-US" dirty="0"/>
              <a:t>The Controller identifies the change that you</a:t>
            </a:r>
          </a:p>
          <a:p>
            <a:r>
              <a:rPr lang="en-US" dirty="0"/>
              <a:t> want and makes that happen.</a:t>
            </a:r>
          </a:p>
        </p:txBody>
      </p:sp>
    </p:spTree>
    <p:extLst>
      <p:ext uri="{BB962C8B-B14F-4D97-AF65-F5344CB8AC3E}">
        <p14:creationId xmlns:p14="http://schemas.microsoft.com/office/powerpoint/2010/main" val="3227714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9C620-DDC0-4B89-AF45-81E2714B26E7}"/>
              </a:ext>
            </a:extLst>
          </p:cNvPr>
          <p:cNvSpPr>
            <a:spLocks noGrp="1"/>
          </p:cNvSpPr>
          <p:nvPr>
            <p:ph type="title"/>
          </p:nvPr>
        </p:nvSpPr>
        <p:spPr/>
        <p:txBody>
          <a:bodyPr/>
          <a:lstStyle/>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A518F17-CD3E-4FD8-B58C-8E114008C8DD}"/>
                  </a:ext>
                </a:extLst>
              </p14:cNvPr>
              <p14:cNvContentPartPr/>
              <p14:nvPr/>
            </p14:nvContentPartPr>
            <p14:xfrm>
              <a:off x="12080058" y="2625394"/>
              <a:ext cx="360" cy="360"/>
            </p14:xfrm>
          </p:contentPart>
        </mc:Choice>
        <mc:Fallback xmlns="">
          <p:pic>
            <p:nvPicPr>
              <p:cNvPr id="4" name="Ink 3">
                <a:extLst>
                  <a:ext uri="{FF2B5EF4-FFF2-40B4-BE49-F238E27FC236}">
                    <a16:creationId xmlns:a16="http://schemas.microsoft.com/office/drawing/2014/main" id="{4A518F17-CD3E-4FD8-B58C-8E114008C8DD}"/>
                  </a:ext>
                </a:extLst>
              </p:cNvPr>
              <p:cNvPicPr/>
              <p:nvPr/>
            </p:nvPicPr>
            <p:blipFill>
              <a:blip r:embed="rId3"/>
              <a:stretch>
                <a:fillRect/>
              </a:stretch>
            </p:blipFill>
            <p:spPr>
              <a:xfrm>
                <a:off x="12071058" y="2616394"/>
                <a:ext cx="18000" cy="18000"/>
              </a:xfrm>
              <a:prstGeom prst="rect">
                <a:avLst/>
              </a:prstGeom>
            </p:spPr>
          </p:pic>
        </mc:Fallback>
      </mc:AlternateContent>
      <p:sp>
        <p:nvSpPr>
          <p:cNvPr id="8" name="TextBox 7">
            <a:extLst>
              <a:ext uri="{FF2B5EF4-FFF2-40B4-BE49-F238E27FC236}">
                <a16:creationId xmlns:a16="http://schemas.microsoft.com/office/drawing/2014/main" id="{64C2E4F9-6A23-49D1-BF57-378413CD6E20}"/>
              </a:ext>
            </a:extLst>
          </p:cNvPr>
          <p:cNvSpPr txBox="1"/>
          <p:nvPr/>
        </p:nvSpPr>
        <p:spPr>
          <a:xfrm>
            <a:off x="956345" y="2155971"/>
            <a:ext cx="3204594" cy="923330"/>
          </a:xfrm>
          <a:prstGeom prst="rect">
            <a:avLst/>
          </a:prstGeom>
          <a:noFill/>
        </p:spPr>
        <p:txBody>
          <a:bodyPr wrap="square" rtlCol="0">
            <a:spAutoFit/>
          </a:bodyPr>
          <a:lstStyle/>
          <a:p>
            <a:endParaRPr lang="en-US" dirty="0"/>
          </a:p>
          <a:p>
            <a:r>
              <a:rPr lang="en-US" dirty="0"/>
              <a:t>Kubernetes se </a:t>
            </a:r>
            <a:r>
              <a:rPr lang="en-US" dirty="0" err="1"/>
              <a:t>ocupa</a:t>
            </a:r>
            <a:r>
              <a:rPr lang="en-US" dirty="0"/>
              <a:t> </a:t>
            </a:r>
            <a:r>
              <a:rPr lang="en-US" dirty="0" err="1"/>
              <a:t>numai</a:t>
            </a:r>
            <a:r>
              <a:rPr lang="en-US" dirty="0"/>
              <a:t> cu </a:t>
            </a:r>
            <a:r>
              <a:rPr lang="en-US" dirty="0" err="1"/>
              <a:t>mentinerea</a:t>
            </a:r>
            <a:r>
              <a:rPr lang="en-US" dirty="0"/>
              <a:t> </a:t>
            </a:r>
            <a:r>
              <a:rPr lang="en-US" dirty="0" err="1"/>
              <a:t>stateului</a:t>
            </a:r>
            <a:endParaRPr lang="en-US" dirty="0"/>
          </a:p>
        </p:txBody>
      </p:sp>
      <p:sp>
        <p:nvSpPr>
          <p:cNvPr id="3" name="Content Placeholder 2">
            <a:extLst>
              <a:ext uri="{FF2B5EF4-FFF2-40B4-BE49-F238E27FC236}">
                <a16:creationId xmlns:a16="http://schemas.microsoft.com/office/drawing/2014/main" id="{E39B7115-3616-4B4A-B4CE-DCC8967450F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30790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CC55A-E0EF-492F-8814-2B227806709F}"/>
              </a:ext>
            </a:extLst>
          </p:cNvPr>
          <p:cNvSpPr>
            <a:spLocks noGrp="1"/>
          </p:cNvSpPr>
          <p:nvPr>
            <p:ph type="title"/>
          </p:nvPr>
        </p:nvSpPr>
        <p:spPr/>
        <p:txBody>
          <a:bodyPr/>
          <a:lstStyle/>
          <a:p>
            <a:r>
              <a:rPr lang="en-US" dirty="0"/>
              <a:t>Pod</a:t>
            </a:r>
          </a:p>
        </p:txBody>
      </p:sp>
      <p:sp>
        <p:nvSpPr>
          <p:cNvPr id="3" name="Content Placeholder 2">
            <a:extLst>
              <a:ext uri="{FF2B5EF4-FFF2-40B4-BE49-F238E27FC236}">
                <a16:creationId xmlns:a16="http://schemas.microsoft.com/office/drawing/2014/main" id="{8AF020CB-96F2-4D36-807E-958C5E96A067}"/>
              </a:ext>
            </a:extLst>
          </p:cNvPr>
          <p:cNvSpPr>
            <a:spLocks noGrp="1"/>
          </p:cNvSpPr>
          <p:nvPr>
            <p:ph idx="1"/>
          </p:nvPr>
        </p:nvSpPr>
        <p:spPr/>
        <p:txBody>
          <a:bodyPr>
            <a:normAutofit fontScale="70000" lnSpcReduction="20000"/>
          </a:bodyPr>
          <a:lstStyle/>
          <a:p>
            <a:r>
              <a:rPr lang="en-US" dirty="0"/>
              <a:t>A pod is the smallest object model that you can create and run. </a:t>
            </a:r>
          </a:p>
          <a:p>
            <a:r>
              <a:rPr lang="en-US" dirty="0"/>
              <a:t>When you are ready to scale your app, you can use the label to tell Kubernetes which Pod you need to scale</a:t>
            </a:r>
          </a:p>
          <a:p>
            <a:r>
              <a:rPr lang="en-US" dirty="0"/>
              <a:t>Pods contain at least one container that runs the job and additionally might have other containers in it called sidecars for monitoring, logging, and so on. Essentially, a pod is a group of containers.</a:t>
            </a:r>
          </a:p>
          <a:p>
            <a:r>
              <a:rPr lang="en-US" dirty="0"/>
              <a:t>An app is typically a group of pods</a:t>
            </a:r>
          </a:p>
          <a:p>
            <a:r>
              <a:rPr lang="en-US" dirty="0"/>
              <a:t>Although an entire app can be run in a single pod, you usually build multiple pods that talk to each other to make a useful app</a:t>
            </a:r>
          </a:p>
          <a:p>
            <a:r>
              <a:rPr lang="en-US" dirty="0"/>
              <a:t>- </a:t>
            </a:r>
            <a:r>
              <a:rPr lang="en-US"/>
              <a:t>easier for </a:t>
            </a:r>
            <a:r>
              <a:rPr lang="en-US" dirty="0"/>
              <a:t>scaling</a:t>
            </a:r>
          </a:p>
          <a:p>
            <a:r>
              <a:rPr lang="en-US" dirty="0"/>
              <a:t>Kubernetes provides a client interface through the </a:t>
            </a:r>
            <a:r>
              <a:rPr lang="en-US" dirty="0" err="1"/>
              <a:t>kubectl</a:t>
            </a:r>
            <a:r>
              <a:rPr lang="en-US" dirty="0"/>
              <a:t> command-line interface. </a:t>
            </a:r>
            <a:r>
              <a:rPr lang="en-US" dirty="0" err="1"/>
              <a:t>Kubectl</a:t>
            </a:r>
            <a:r>
              <a:rPr lang="en-US" dirty="0"/>
              <a:t> commands allow you to manage your apps and manage cluster and cluster resources by modifying the model in the data store.</a:t>
            </a:r>
          </a:p>
          <a:p>
            <a:r>
              <a:rPr lang="en-US" dirty="0"/>
              <a:t>You directly manipulate resources through YAML, which is a human-readable serialization language:</a:t>
            </a:r>
          </a:p>
        </p:txBody>
      </p:sp>
    </p:spTree>
    <p:extLst>
      <p:ext uri="{BB962C8B-B14F-4D97-AF65-F5344CB8AC3E}">
        <p14:creationId xmlns:p14="http://schemas.microsoft.com/office/powerpoint/2010/main" val="1584778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8D09-DDEB-47AF-BA00-FA5CFA1B9235}"/>
              </a:ext>
            </a:extLst>
          </p:cNvPr>
          <p:cNvSpPr>
            <a:spLocks noGrp="1"/>
          </p:cNvSpPr>
          <p:nvPr>
            <p:ph type="title"/>
          </p:nvPr>
        </p:nvSpPr>
        <p:spPr/>
        <p:txBody>
          <a:bodyPr/>
          <a:lstStyle/>
          <a:p>
            <a:endParaRPr lang="en-US" dirty="0"/>
          </a:p>
        </p:txBody>
      </p:sp>
      <p:pic>
        <p:nvPicPr>
          <p:cNvPr id="2050" name="Picture 2" descr="asset-v1:developerWorks+CO0201EN+v1+type@asset+block@app_deploy_workflow.png (1218Ã592)">
            <a:extLst>
              <a:ext uri="{FF2B5EF4-FFF2-40B4-BE49-F238E27FC236}">
                <a16:creationId xmlns:a16="http://schemas.microsoft.com/office/drawing/2014/main" id="{BF74F03E-305E-45F1-B4D1-6F4CCC15B2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57302" y="1791356"/>
            <a:ext cx="7734698" cy="37593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377A319-B666-4950-A081-FBD157B33CE1}"/>
              </a:ext>
            </a:extLst>
          </p:cNvPr>
          <p:cNvSpPr txBox="1"/>
          <p:nvPr/>
        </p:nvSpPr>
        <p:spPr>
          <a:xfrm>
            <a:off x="167780" y="2239860"/>
            <a:ext cx="4289522" cy="4524315"/>
          </a:xfrm>
          <a:prstGeom prst="rect">
            <a:avLst/>
          </a:prstGeom>
          <a:noFill/>
        </p:spPr>
        <p:txBody>
          <a:bodyPr wrap="square" rtlCol="0">
            <a:spAutoFit/>
          </a:bodyPr>
          <a:lstStyle/>
          <a:p>
            <a:pPr marL="342900" indent="-342900">
              <a:buAutoNum type="arabicPeriod"/>
            </a:pPr>
            <a:r>
              <a:rPr lang="en-US" dirty="0"/>
              <a:t>The user deploys a new app by using the </a:t>
            </a:r>
            <a:r>
              <a:rPr lang="en-US" dirty="0" err="1"/>
              <a:t>kubectl</a:t>
            </a:r>
            <a:r>
              <a:rPr lang="en-US" dirty="0"/>
              <a:t> CLI. </a:t>
            </a:r>
            <a:r>
              <a:rPr lang="en-US" dirty="0" err="1"/>
              <a:t>Kubectl</a:t>
            </a:r>
            <a:r>
              <a:rPr lang="en-US" dirty="0"/>
              <a:t> sends the request to the API server.</a:t>
            </a:r>
          </a:p>
          <a:p>
            <a:pPr marL="342900" indent="-342900">
              <a:buAutoNum type="arabicPeriod"/>
            </a:pPr>
            <a:r>
              <a:rPr lang="en-US" dirty="0"/>
              <a:t>The API server receives the request and stores it in the data store (</a:t>
            </a:r>
            <a:r>
              <a:rPr lang="en-US" dirty="0" err="1"/>
              <a:t>etcd</a:t>
            </a:r>
            <a:r>
              <a:rPr lang="en-US" dirty="0"/>
              <a:t>). After the request is written to the data store, the API server is done with the request.</a:t>
            </a:r>
          </a:p>
          <a:p>
            <a:pPr marL="342900" indent="-342900">
              <a:buAutoNum type="arabicPeriod"/>
            </a:pPr>
            <a:r>
              <a:rPr lang="en-US" dirty="0"/>
              <a:t>Watchers detect the resource changes and send notifications to the Controller to act on those changes.</a:t>
            </a:r>
          </a:p>
          <a:p>
            <a:pPr marL="342900" indent="-342900">
              <a:buFontTx/>
              <a:buAutoNum type="arabicPeriod"/>
            </a:pPr>
            <a:r>
              <a:rPr lang="en-US" dirty="0"/>
              <a:t>The Controller detects the new app and creates new pods to match the desired number of instances. Any changes to the stored model will be used to create or delete pods.</a:t>
            </a:r>
            <a:br>
              <a:rPr lang="en-US" dirty="0"/>
            </a:br>
            <a:endParaRPr lang="en-US" dirty="0"/>
          </a:p>
        </p:txBody>
      </p:sp>
    </p:spTree>
    <p:extLst>
      <p:ext uri="{BB962C8B-B14F-4D97-AF65-F5344CB8AC3E}">
        <p14:creationId xmlns:p14="http://schemas.microsoft.com/office/powerpoint/2010/main" val="194698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73E53CE6-8302-4E9C-80B9-AA3977FE8A61}"/>
              </a:ext>
            </a:extLst>
          </p:cNvPr>
          <p:cNvSpPr>
            <a:spLocks noGrp="1"/>
          </p:cNvSpPr>
          <p:nvPr>
            <p:ph type="title"/>
          </p:nvPr>
        </p:nvSpPr>
        <p:spPr>
          <a:xfrm>
            <a:off x="950121" y="5529884"/>
            <a:ext cx="5693783" cy="1096331"/>
          </a:xfrm>
        </p:spPr>
        <p:txBody>
          <a:bodyPr>
            <a:normAutofit/>
          </a:bodyPr>
          <a:lstStyle/>
          <a:p>
            <a:endParaRPr lang="en-US" sz="4000">
              <a:solidFill>
                <a:srgbClr val="303030"/>
              </a:solidFill>
            </a:endParaRPr>
          </a:p>
        </p:txBody>
      </p:sp>
      <p:pic>
        <p:nvPicPr>
          <p:cNvPr id="4" name="Picture 2" descr="asset-v1:developerWorks+CO0201EN+v1+type@asset+block@app_deploy_workflow.png (1218Ã592)">
            <a:extLst>
              <a:ext uri="{FF2B5EF4-FFF2-40B4-BE49-F238E27FC236}">
                <a16:creationId xmlns:a16="http://schemas.microsoft.com/office/drawing/2014/main" id="{49D63BB2-DD09-4E31-816C-C11CA88739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0121" y="1519025"/>
            <a:ext cx="5941068" cy="288141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871A710-92B8-4A37-B913-7FBE162FA9BB}"/>
              </a:ext>
            </a:extLst>
          </p:cNvPr>
          <p:cNvSpPr>
            <a:spLocks noGrp="1"/>
          </p:cNvSpPr>
          <p:nvPr>
            <p:ph idx="1"/>
          </p:nvPr>
        </p:nvSpPr>
        <p:spPr>
          <a:xfrm>
            <a:off x="7534655" y="965199"/>
            <a:ext cx="4008101" cy="4020458"/>
          </a:xfrm>
        </p:spPr>
        <p:txBody>
          <a:bodyPr anchor="ctr">
            <a:normAutofit/>
          </a:bodyPr>
          <a:lstStyle/>
          <a:p>
            <a:pPr marL="0" indent="0">
              <a:buNone/>
            </a:pPr>
            <a:r>
              <a:rPr lang="en-US" sz="1400"/>
              <a:t>5. The Scheduler assigns new pods to a node based on specific criteria. The Scheduler decides on whether to run pods on specific nodes in the cluster. The Scheduler modifies the model with the node information.</a:t>
            </a:r>
          </a:p>
          <a:p>
            <a:pPr marL="0" indent="0">
              <a:buNone/>
            </a:pPr>
            <a:r>
              <a:rPr lang="en-US" sz="1400"/>
              <a:t>6. A Kubelet on a node detects a pod with an assignment to itself and deploys the requested containers through the container runtime, for example, Docker. Each node watches the storage to see what pods it is assigned to run. The node takes necessary actions on the resources assigned to it such as to create or delete pods.</a:t>
            </a:r>
          </a:p>
          <a:p>
            <a:pPr marL="0" indent="0">
              <a:buNone/>
            </a:pPr>
            <a:r>
              <a:rPr lang="en-US" sz="1400"/>
              <a:t>7. Kubeproxy manages network traffic for the pods, including service discovery and load balancing. Kubeproxy is responsible for communication between pods that want to interact.</a:t>
            </a:r>
          </a:p>
          <a:p>
            <a:endParaRPr lang="en-US" sz="1400"/>
          </a:p>
        </p:txBody>
      </p:sp>
    </p:spTree>
    <p:extLst>
      <p:ext uri="{BB962C8B-B14F-4D97-AF65-F5344CB8AC3E}">
        <p14:creationId xmlns:p14="http://schemas.microsoft.com/office/powerpoint/2010/main" val="4030089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FF809-9135-483D-B176-01A9F9BD76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8C01D2-498D-405C-9B7E-708BF4B04FC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359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9F798-021D-45DE-ADDC-090BDD7BA740}"/>
              </a:ext>
            </a:extLst>
          </p:cNvPr>
          <p:cNvSpPr>
            <a:spLocks noGrp="1"/>
          </p:cNvSpPr>
          <p:nvPr>
            <p:ph type="title"/>
          </p:nvPr>
        </p:nvSpPr>
        <p:spPr/>
        <p:txBody>
          <a:bodyPr/>
          <a:lstStyle/>
          <a:p>
            <a:r>
              <a:rPr lang="en-US" dirty="0" err="1"/>
              <a:t>Certificari</a:t>
            </a:r>
            <a:endParaRPr lang="en-US" dirty="0"/>
          </a:p>
        </p:txBody>
      </p:sp>
      <p:sp>
        <p:nvSpPr>
          <p:cNvPr id="3" name="Content Placeholder 2">
            <a:extLst>
              <a:ext uri="{FF2B5EF4-FFF2-40B4-BE49-F238E27FC236}">
                <a16:creationId xmlns:a16="http://schemas.microsoft.com/office/drawing/2014/main" id="{59823CF1-41BC-4B06-B668-41BF3DB05785}"/>
              </a:ext>
            </a:extLst>
          </p:cNvPr>
          <p:cNvSpPr>
            <a:spLocks noGrp="1"/>
          </p:cNvSpPr>
          <p:nvPr>
            <p:ph idx="1"/>
          </p:nvPr>
        </p:nvSpPr>
        <p:spPr>
          <a:xfrm>
            <a:off x="712940" y="1838151"/>
            <a:ext cx="10515600" cy="4351338"/>
          </a:xfrm>
        </p:spPr>
        <p:txBody>
          <a:bodyPr/>
          <a:lstStyle/>
          <a:p>
            <a:pPr marL="0" indent="0">
              <a:buNone/>
            </a:pPr>
            <a:r>
              <a:rPr lang="en-US" dirty="0"/>
              <a:t>Kubernetes Services Badge</a:t>
            </a:r>
          </a:p>
          <a:p>
            <a:pPr marL="0" indent="0">
              <a:buNone/>
            </a:pPr>
            <a:r>
              <a:rPr lang="en-US" dirty="0"/>
              <a:t>Domain Driven Design Badge</a:t>
            </a:r>
          </a:p>
          <a:p>
            <a:pPr marL="0" indent="0">
              <a:buNone/>
            </a:pPr>
            <a:endParaRPr lang="en-US" dirty="0"/>
          </a:p>
          <a:p>
            <a:pPr marL="0" indent="0">
              <a:buNone/>
            </a:pPr>
            <a:r>
              <a:rPr lang="en-US" dirty="0"/>
              <a:t>Developer Bronze BNPP (VM)</a:t>
            </a:r>
          </a:p>
          <a:p>
            <a:pPr marL="0" indent="0">
              <a:buNone/>
            </a:pPr>
            <a:endParaRPr lang="en-US" dirty="0"/>
          </a:p>
        </p:txBody>
      </p:sp>
      <p:pic>
        <p:nvPicPr>
          <p:cNvPr id="5" name="Picture 4">
            <a:extLst>
              <a:ext uri="{FF2B5EF4-FFF2-40B4-BE49-F238E27FC236}">
                <a16:creationId xmlns:a16="http://schemas.microsoft.com/office/drawing/2014/main" id="{FF0B997F-E91F-49FF-8042-2C5ADC03C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966" y="4175745"/>
            <a:ext cx="11060068" cy="971686"/>
          </a:xfrm>
          <a:prstGeom prst="rect">
            <a:avLst/>
          </a:prstGeom>
        </p:spPr>
      </p:pic>
    </p:spTree>
    <p:extLst>
      <p:ext uri="{BB962C8B-B14F-4D97-AF65-F5344CB8AC3E}">
        <p14:creationId xmlns:p14="http://schemas.microsoft.com/office/powerpoint/2010/main" val="1683592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2A06F88-9EB9-460B-B70F-D1D120011394}"/>
              </a:ext>
            </a:extLst>
          </p:cNvPr>
          <p:cNvPicPr>
            <a:picLocks noGrp="1" noChangeAspect="1"/>
          </p:cNvPicPr>
          <p:nvPr>
            <p:ph idx="1"/>
          </p:nvPr>
        </p:nvPicPr>
        <p:blipFill>
          <a:blip r:embed="rId2"/>
          <a:stretch>
            <a:fillRect/>
          </a:stretch>
        </p:blipFill>
        <p:spPr>
          <a:xfrm>
            <a:off x="0" y="0"/>
            <a:ext cx="10905066" cy="2753528"/>
          </a:xfrm>
          <a:prstGeom prst="rect">
            <a:avLst/>
          </a:prstGeom>
        </p:spPr>
      </p:pic>
      <p:pic>
        <p:nvPicPr>
          <p:cNvPr id="6" name="Picture 5">
            <a:extLst>
              <a:ext uri="{FF2B5EF4-FFF2-40B4-BE49-F238E27FC236}">
                <a16:creationId xmlns:a16="http://schemas.microsoft.com/office/drawing/2014/main" id="{F6CDF7D0-D3AC-4675-AB23-DF866F1B5DBD}"/>
              </a:ext>
            </a:extLst>
          </p:cNvPr>
          <p:cNvPicPr>
            <a:picLocks noChangeAspect="1"/>
          </p:cNvPicPr>
          <p:nvPr/>
        </p:nvPicPr>
        <p:blipFill>
          <a:blip r:embed="rId3"/>
          <a:stretch>
            <a:fillRect/>
          </a:stretch>
        </p:blipFill>
        <p:spPr>
          <a:xfrm>
            <a:off x="9365227" y="533400"/>
            <a:ext cx="3800475" cy="6324600"/>
          </a:xfrm>
          <a:prstGeom prst="rect">
            <a:avLst/>
          </a:prstGeom>
        </p:spPr>
      </p:pic>
    </p:spTree>
    <p:extLst>
      <p:ext uri="{BB962C8B-B14F-4D97-AF65-F5344CB8AC3E}">
        <p14:creationId xmlns:p14="http://schemas.microsoft.com/office/powerpoint/2010/main" val="4010109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71A3-751C-413D-A17A-3638D81A148A}"/>
              </a:ext>
            </a:extLst>
          </p:cNvPr>
          <p:cNvSpPr>
            <a:spLocks noGrp="1"/>
          </p:cNvSpPr>
          <p:nvPr>
            <p:ph type="title"/>
          </p:nvPr>
        </p:nvSpPr>
        <p:spPr/>
        <p:txBody>
          <a:bodyPr/>
          <a:lstStyle/>
          <a:p>
            <a:r>
              <a:rPr lang="en-US" dirty="0"/>
              <a:t>Cloud</a:t>
            </a:r>
          </a:p>
        </p:txBody>
      </p:sp>
      <p:sp>
        <p:nvSpPr>
          <p:cNvPr id="3" name="Content Placeholder 2">
            <a:extLst>
              <a:ext uri="{FF2B5EF4-FFF2-40B4-BE49-F238E27FC236}">
                <a16:creationId xmlns:a16="http://schemas.microsoft.com/office/drawing/2014/main" id="{A6CDAB7D-21A2-4CA4-A9D1-A8F60C529B26}"/>
              </a:ext>
            </a:extLst>
          </p:cNvPr>
          <p:cNvSpPr>
            <a:spLocks noGrp="1"/>
          </p:cNvSpPr>
          <p:nvPr>
            <p:ph idx="1"/>
          </p:nvPr>
        </p:nvSpPr>
        <p:spPr/>
        <p:txBody>
          <a:bodyPr/>
          <a:lstStyle/>
          <a:p>
            <a:r>
              <a:rPr lang="en-US" dirty="0"/>
              <a:t>Ce </a:t>
            </a:r>
            <a:r>
              <a:rPr lang="en-US" dirty="0" err="1"/>
              <a:t>este</a:t>
            </a:r>
            <a:r>
              <a:rPr lang="en-US" dirty="0"/>
              <a:t> Cloud?</a:t>
            </a:r>
          </a:p>
          <a:p>
            <a:pPr lvl="1"/>
            <a:r>
              <a:rPr lang="en-US" dirty="0" err="1"/>
              <a:t>Resurse</a:t>
            </a:r>
            <a:r>
              <a:rPr lang="en-US" dirty="0"/>
              <a:t> </a:t>
            </a:r>
            <a:r>
              <a:rPr lang="en-US" dirty="0" err="1"/>
              <a:t>virtualizate</a:t>
            </a:r>
            <a:endParaRPr lang="en-US" dirty="0"/>
          </a:p>
        </p:txBody>
      </p:sp>
      <mc:AlternateContent xmlns:mc="http://schemas.openxmlformats.org/markup-compatibility/2006" xmlns:p14="http://schemas.microsoft.com/office/powerpoint/2010/main">
        <mc:Choice Requires="p14">
          <p:contentPart p14:bwMode="auto" r:id="rId2">
            <p14:nvContentPartPr>
              <p14:cNvPr id="31" name="Ink 30">
                <a:extLst>
                  <a:ext uri="{FF2B5EF4-FFF2-40B4-BE49-F238E27FC236}">
                    <a16:creationId xmlns:a16="http://schemas.microsoft.com/office/drawing/2014/main" id="{E9DE6835-FE45-4865-9D03-D7098BC4EBFF}"/>
                  </a:ext>
                </a:extLst>
              </p14:cNvPr>
              <p14:cNvContentPartPr/>
              <p14:nvPr/>
            </p14:nvContentPartPr>
            <p14:xfrm>
              <a:off x="5773578" y="557554"/>
              <a:ext cx="3320280" cy="2908440"/>
            </p14:xfrm>
          </p:contentPart>
        </mc:Choice>
        <mc:Fallback xmlns="">
          <p:pic>
            <p:nvPicPr>
              <p:cNvPr id="31" name="Ink 30">
                <a:extLst>
                  <a:ext uri="{FF2B5EF4-FFF2-40B4-BE49-F238E27FC236}">
                    <a16:creationId xmlns:a16="http://schemas.microsoft.com/office/drawing/2014/main" id="{E9DE6835-FE45-4865-9D03-D7098BC4EBFF}"/>
                  </a:ext>
                </a:extLst>
              </p:cNvPr>
              <p:cNvPicPr/>
              <p:nvPr/>
            </p:nvPicPr>
            <p:blipFill>
              <a:blip r:embed="rId3"/>
              <a:stretch>
                <a:fillRect/>
              </a:stretch>
            </p:blipFill>
            <p:spPr>
              <a:xfrm>
                <a:off x="5755578" y="539554"/>
                <a:ext cx="3355920" cy="2944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2" name="Ink 31">
                <a:extLst>
                  <a:ext uri="{FF2B5EF4-FFF2-40B4-BE49-F238E27FC236}">
                    <a16:creationId xmlns:a16="http://schemas.microsoft.com/office/drawing/2014/main" id="{CE68AF54-1832-4167-A754-98B0AAAF6498}"/>
                  </a:ext>
                </a:extLst>
              </p14:cNvPr>
              <p14:cNvContentPartPr/>
              <p14:nvPr/>
            </p14:nvContentPartPr>
            <p14:xfrm>
              <a:off x="7524618" y="2013034"/>
              <a:ext cx="360" cy="360"/>
            </p14:xfrm>
          </p:contentPart>
        </mc:Choice>
        <mc:Fallback xmlns="">
          <p:pic>
            <p:nvPicPr>
              <p:cNvPr id="32" name="Ink 31">
                <a:extLst>
                  <a:ext uri="{FF2B5EF4-FFF2-40B4-BE49-F238E27FC236}">
                    <a16:creationId xmlns:a16="http://schemas.microsoft.com/office/drawing/2014/main" id="{CE68AF54-1832-4167-A754-98B0AAAF6498}"/>
                  </a:ext>
                </a:extLst>
              </p:cNvPr>
              <p:cNvPicPr/>
              <p:nvPr/>
            </p:nvPicPr>
            <p:blipFill>
              <a:blip r:embed="rId5"/>
              <a:stretch>
                <a:fillRect/>
              </a:stretch>
            </p:blipFill>
            <p:spPr>
              <a:xfrm>
                <a:off x="7506618" y="199503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3" name="Ink 32">
                <a:extLst>
                  <a:ext uri="{FF2B5EF4-FFF2-40B4-BE49-F238E27FC236}">
                    <a16:creationId xmlns:a16="http://schemas.microsoft.com/office/drawing/2014/main" id="{9E4EFF98-415B-4519-BDF7-5E593BCA026B}"/>
                  </a:ext>
                </a:extLst>
              </p14:cNvPr>
              <p14:cNvContentPartPr/>
              <p14:nvPr/>
            </p14:nvContentPartPr>
            <p14:xfrm>
              <a:off x="7515978" y="2122114"/>
              <a:ext cx="360" cy="360"/>
            </p14:xfrm>
          </p:contentPart>
        </mc:Choice>
        <mc:Fallback xmlns="">
          <p:pic>
            <p:nvPicPr>
              <p:cNvPr id="33" name="Ink 32">
                <a:extLst>
                  <a:ext uri="{FF2B5EF4-FFF2-40B4-BE49-F238E27FC236}">
                    <a16:creationId xmlns:a16="http://schemas.microsoft.com/office/drawing/2014/main" id="{9E4EFF98-415B-4519-BDF7-5E593BCA026B}"/>
                  </a:ext>
                </a:extLst>
              </p:cNvPr>
              <p:cNvPicPr/>
              <p:nvPr/>
            </p:nvPicPr>
            <p:blipFill>
              <a:blip r:embed="rId7"/>
              <a:stretch>
                <a:fillRect/>
              </a:stretch>
            </p:blipFill>
            <p:spPr>
              <a:xfrm>
                <a:off x="7498338" y="210411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4" name="Ink 33">
                <a:extLst>
                  <a:ext uri="{FF2B5EF4-FFF2-40B4-BE49-F238E27FC236}">
                    <a16:creationId xmlns:a16="http://schemas.microsoft.com/office/drawing/2014/main" id="{A9D7512E-059B-4983-BFDB-F3678867F2B4}"/>
                  </a:ext>
                </a:extLst>
              </p14:cNvPr>
              <p14:cNvContentPartPr/>
              <p14:nvPr/>
            </p14:nvContentPartPr>
            <p14:xfrm>
              <a:off x="7767978" y="2013034"/>
              <a:ext cx="360" cy="360"/>
            </p14:xfrm>
          </p:contentPart>
        </mc:Choice>
        <mc:Fallback xmlns="">
          <p:pic>
            <p:nvPicPr>
              <p:cNvPr id="34" name="Ink 33">
                <a:extLst>
                  <a:ext uri="{FF2B5EF4-FFF2-40B4-BE49-F238E27FC236}">
                    <a16:creationId xmlns:a16="http://schemas.microsoft.com/office/drawing/2014/main" id="{A9D7512E-059B-4983-BFDB-F3678867F2B4}"/>
                  </a:ext>
                </a:extLst>
              </p:cNvPr>
              <p:cNvPicPr/>
              <p:nvPr/>
            </p:nvPicPr>
            <p:blipFill>
              <a:blip r:embed="rId9"/>
              <a:stretch>
                <a:fillRect/>
              </a:stretch>
            </p:blipFill>
            <p:spPr>
              <a:xfrm>
                <a:off x="7749978" y="199503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5" name="Ink 34">
                <a:extLst>
                  <a:ext uri="{FF2B5EF4-FFF2-40B4-BE49-F238E27FC236}">
                    <a16:creationId xmlns:a16="http://schemas.microsoft.com/office/drawing/2014/main" id="{34905139-B39B-4A64-AFEA-D344385446E8}"/>
                  </a:ext>
                </a:extLst>
              </p14:cNvPr>
              <p14:cNvContentPartPr/>
              <p14:nvPr/>
            </p14:nvContentPartPr>
            <p14:xfrm>
              <a:off x="7767978" y="2096914"/>
              <a:ext cx="360" cy="360"/>
            </p14:xfrm>
          </p:contentPart>
        </mc:Choice>
        <mc:Fallback xmlns="">
          <p:pic>
            <p:nvPicPr>
              <p:cNvPr id="35" name="Ink 34">
                <a:extLst>
                  <a:ext uri="{FF2B5EF4-FFF2-40B4-BE49-F238E27FC236}">
                    <a16:creationId xmlns:a16="http://schemas.microsoft.com/office/drawing/2014/main" id="{34905139-B39B-4A64-AFEA-D344385446E8}"/>
                  </a:ext>
                </a:extLst>
              </p:cNvPr>
              <p:cNvPicPr/>
              <p:nvPr/>
            </p:nvPicPr>
            <p:blipFill>
              <a:blip r:embed="rId11"/>
              <a:stretch>
                <a:fillRect/>
              </a:stretch>
            </p:blipFill>
            <p:spPr>
              <a:xfrm>
                <a:off x="7749978" y="207927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Ink 35">
                <a:extLst>
                  <a:ext uri="{FF2B5EF4-FFF2-40B4-BE49-F238E27FC236}">
                    <a16:creationId xmlns:a16="http://schemas.microsoft.com/office/drawing/2014/main" id="{5A422F29-7167-4D0A-8331-6940A2990642}"/>
                  </a:ext>
                </a:extLst>
              </p14:cNvPr>
              <p14:cNvContentPartPr/>
              <p14:nvPr/>
            </p14:nvContentPartPr>
            <p14:xfrm>
              <a:off x="8053098" y="1996474"/>
              <a:ext cx="360" cy="360"/>
            </p14:xfrm>
          </p:contentPart>
        </mc:Choice>
        <mc:Fallback xmlns="">
          <p:pic>
            <p:nvPicPr>
              <p:cNvPr id="36" name="Ink 35">
                <a:extLst>
                  <a:ext uri="{FF2B5EF4-FFF2-40B4-BE49-F238E27FC236}">
                    <a16:creationId xmlns:a16="http://schemas.microsoft.com/office/drawing/2014/main" id="{5A422F29-7167-4D0A-8331-6940A2990642}"/>
                  </a:ext>
                </a:extLst>
              </p:cNvPr>
              <p:cNvPicPr/>
              <p:nvPr/>
            </p:nvPicPr>
            <p:blipFill>
              <a:blip r:embed="rId13"/>
              <a:stretch>
                <a:fillRect/>
              </a:stretch>
            </p:blipFill>
            <p:spPr>
              <a:xfrm>
                <a:off x="8035458" y="197847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Ink 36">
                <a:extLst>
                  <a:ext uri="{FF2B5EF4-FFF2-40B4-BE49-F238E27FC236}">
                    <a16:creationId xmlns:a16="http://schemas.microsoft.com/office/drawing/2014/main" id="{6E5DF0C0-B266-41A8-9CBA-B398C99B5B91}"/>
                  </a:ext>
                </a:extLst>
              </p14:cNvPr>
              <p14:cNvContentPartPr/>
              <p14:nvPr/>
            </p14:nvContentPartPr>
            <p14:xfrm>
              <a:off x="8044818" y="2105194"/>
              <a:ext cx="360" cy="360"/>
            </p14:xfrm>
          </p:contentPart>
        </mc:Choice>
        <mc:Fallback xmlns="">
          <p:pic>
            <p:nvPicPr>
              <p:cNvPr id="37" name="Ink 36">
                <a:extLst>
                  <a:ext uri="{FF2B5EF4-FFF2-40B4-BE49-F238E27FC236}">
                    <a16:creationId xmlns:a16="http://schemas.microsoft.com/office/drawing/2014/main" id="{6E5DF0C0-B266-41A8-9CBA-B398C99B5B91}"/>
                  </a:ext>
                </a:extLst>
              </p:cNvPr>
              <p:cNvPicPr/>
              <p:nvPr/>
            </p:nvPicPr>
            <p:blipFill>
              <a:blip r:embed="rId15"/>
              <a:stretch>
                <a:fillRect/>
              </a:stretch>
            </p:blipFill>
            <p:spPr>
              <a:xfrm>
                <a:off x="8027178" y="20875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38" name="Ink 37">
                <a:extLst>
                  <a:ext uri="{FF2B5EF4-FFF2-40B4-BE49-F238E27FC236}">
                    <a16:creationId xmlns:a16="http://schemas.microsoft.com/office/drawing/2014/main" id="{55761608-7EBB-4359-A32A-FD4EDA5B39EB}"/>
                  </a:ext>
                </a:extLst>
              </p14:cNvPr>
              <p14:cNvContentPartPr/>
              <p14:nvPr/>
            </p14:nvContentPartPr>
            <p14:xfrm>
              <a:off x="8254698" y="1962634"/>
              <a:ext cx="360" cy="360"/>
            </p14:xfrm>
          </p:contentPart>
        </mc:Choice>
        <mc:Fallback xmlns="">
          <p:pic>
            <p:nvPicPr>
              <p:cNvPr id="38" name="Ink 37">
                <a:extLst>
                  <a:ext uri="{FF2B5EF4-FFF2-40B4-BE49-F238E27FC236}">
                    <a16:creationId xmlns:a16="http://schemas.microsoft.com/office/drawing/2014/main" id="{55761608-7EBB-4359-A32A-FD4EDA5B39EB}"/>
                  </a:ext>
                </a:extLst>
              </p:cNvPr>
              <p:cNvPicPr/>
              <p:nvPr/>
            </p:nvPicPr>
            <p:blipFill>
              <a:blip r:embed="rId17"/>
              <a:stretch>
                <a:fillRect/>
              </a:stretch>
            </p:blipFill>
            <p:spPr>
              <a:xfrm>
                <a:off x="8236698" y="194499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39" name="Ink 38">
                <a:extLst>
                  <a:ext uri="{FF2B5EF4-FFF2-40B4-BE49-F238E27FC236}">
                    <a16:creationId xmlns:a16="http://schemas.microsoft.com/office/drawing/2014/main" id="{D4F25513-966F-492A-A717-2F89AE9560A3}"/>
                  </a:ext>
                </a:extLst>
              </p14:cNvPr>
              <p14:cNvContentPartPr/>
              <p14:nvPr/>
            </p14:nvContentPartPr>
            <p14:xfrm>
              <a:off x="8279538" y="2096914"/>
              <a:ext cx="360" cy="360"/>
            </p14:xfrm>
          </p:contentPart>
        </mc:Choice>
        <mc:Fallback xmlns="">
          <p:pic>
            <p:nvPicPr>
              <p:cNvPr id="39" name="Ink 38">
                <a:extLst>
                  <a:ext uri="{FF2B5EF4-FFF2-40B4-BE49-F238E27FC236}">
                    <a16:creationId xmlns:a16="http://schemas.microsoft.com/office/drawing/2014/main" id="{D4F25513-966F-492A-A717-2F89AE9560A3}"/>
                  </a:ext>
                </a:extLst>
              </p:cNvPr>
              <p:cNvPicPr/>
              <p:nvPr/>
            </p:nvPicPr>
            <p:blipFill>
              <a:blip r:embed="rId19"/>
              <a:stretch>
                <a:fillRect/>
              </a:stretch>
            </p:blipFill>
            <p:spPr>
              <a:xfrm>
                <a:off x="8261538" y="207927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0" name="Ink 39">
                <a:extLst>
                  <a:ext uri="{FF2B5EF4-FFF2-40B4-BE49-F238E27FC236}">
                    <a16:creationId xmlns:a16="http://schemas.microsoft.com/office/drawing/2014/main" id="{AB92C574-9A6A-4428-9AC6-EC0121866066}"/>
                  </a:ext>
                </a:extLst>
              </p14:cNvPr>
              <p14:cNvContentPartPr/>
              <p14:nvPr/>
            </p14:nvContentPartPr>
            <p14:xfrm>
              <a:off x="7574658" y="2256394"/>
              <a:ext cx="360" cy="360"/>
            </p14:xfrm>
          </p:contentPart>
        </mc:Choice>
        <mc:Fallback xmlns="">
          <p:pic>
            <p:nvPicPr>
              <p:cNvPr id="40" name="Ink 39">
                <a:extLst>
                  <a:ext uri="{FF2B5EF4-FFF2-40B4-BE49-F238E27FC236}">
                    <a16:creationId xmlns:a16="http://schemas.microsoft.com/office/drawing/2014/main" id="{AB92C574-9A6A-4428-9AC6-EC0121866066}"/>
                  </a:ext>
                </a:extLst>
              </p:cNvPr>
              <p:cNvPicPr/>
              <p:nvPr/>
            </p:nvPicPr>
            <p:blipFill>
              <a:blip r:embed="rId21"/>
              <a:stretch>
                <a:fillRect/>
              </a:stretch>
            </p:blipFill>
            <p:spPr>
              <a:xfrm>
                <a:off x="7557018" y="223839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1" name="Ink 40">
                <a:extLst>
                  <a:ext uri="{FF2B5EF4-FFF2-40B4-BE49-F238E27FC236}">
                    <a16:creationId xmlns:a16="http://schemas.microsoft.com/office/drawing/2014/main" id="{ED52064E-8D9C-4981-94C6-E4E77489D081}"/>
                  </a:ext>
                </a:extLst>
              </p14:cNvPr>
              <p14:cNvContentPartPr/>
              <p14:nvPr/>
            </p14:nvContentPartPr>
            <p14:xfrm>
              <a:off x="7566378" y="2398954"/>
              <a:ext cx="360" cy="360"/>
            </p14:xfrm>
          </p:contentPart>
        </mc:Choice>
        <mc:Fallback xmlns="">
          <p:pic>
            <p:nvPicPr>
              <p:cNvPr id="41" name="Ink 40">
                <a:extLst>
                  <a:ext uri="{FF2B5EF4-FFF2-40B4-BE49-F238E27FC236}">
                    <a16:creationId xmlns:a16="http://schemas.microsoft.com/office/drawing/2014/main" id="{ED52064E-8D9C-4981-94C6-E4E77489D081}"/>
                  </a:ext>
                </a:extLst>
              </p:cNvPr>
              <p:cNvPicPr/>
              <p:nvPr/>
            </p:nvPicPr>
            <p:blipFill>
              <a:blip r:embed="rId23"/>
              <a:stretch>
                <a:fillRect/>
              </a:stretch>
            </p:blipFill>
            <p:spPr>
              <a:xfrm>
                <a:off x="7548738" y="238131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2" name="Ink 41">
                <a:extLst>
                  <a:ext uri="{FF2B5EF4-FFF2-40B4-BE49-F238E27FC236}">
                    <a16:creationId xmlns:a16="http://schemas.microsoft.com/office/drawing/2014/main" id="{6193421A-D1C0-49A4-A890-45F0B4948F62}"/>
                  </a:ext>
                </a:extLst>
              </p14:cNvPr>
              <p14:cNvContentPartPr/>
              <p14:nvPr/>
            </p14:nvContentPartPr>
            <p14:xfrm>
              <a:off x="7826658" y="2289874"/>
              <a:ext cx="360" cy="360"/>
            </p14:xfrm>
          </p:contentPart>
        </mc:Choice>
        <mc:Fallback xmlns="">
          <p:pic>
            <p:nvPicPr>
              <p:cNvPr id="42" name="Ink 41">
                <a:extLst>
                  <a:ext uri="{FF2B5EF4-FFF2-40B4-BE49-F238E27FC236}">
                    <a16:creationId xmlns:a16="http://schemas.microsoft.com/office/drawing/2014/main" id="{6193421A-D1C0-49A4-A890-45F0B4948F62}"/>
                  </a:ext>
                </a:extLst>
              </p:cNvPr>
              <p:cNvPicPr/>
              <p:nvPr/>
            </p:nvPicPr>
            <p:blipFill>
              <a:blip r:embed="rId25"/>
              <a:stretch>
                <a:fillRect/>
              </a:stretch>
            </p:blipFill>
            <p:spPr>
              <a:xfrm>
                <a:off x="7808658" y="227223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3" name="Ink 42">
                <a:extLst>
                  <a:ext uri="{FF2B5EF4-FFF2-40B4-BE49-F238E27FC236}">
                    <a16:creationId xmlns:a16="http://schemas.microsoft.com/office/drawing/2014/main" id="{5B0819AE-9BFC-434C-A541-76747F22865B}"/>
                  </a:ext>
                </a:extLst>
              </p14:cNvPr>
              <p14:cNvContentPartPr/>
              <p14:nvPr/>
            </p14:nvContentPartPr>
            <p14:xfrm>
              <a:off x="7826658" y="2356834"/>
              <a:ext cx="360" cy="360"/>
            </p14:xfrm>
          </p:contentPart>
        </mc:Choice>
        <mc:Fallback xmlns="">
          <p:pic>
            <p:nvPicPr>
              <p:cNvPr id="43" name="Ink 42">
                <a:extLst>
                  <a:ext uri="{FF2B5EF4-FFF2-40B4-BE49-F238E27FC236}">
                    <a16:creationId xmlns:a16="http://schemas.microsoft.com/office/drawing/2014/main" id="{5B0819AE-9BFC-434C-A541-76747F22865B}"/>
                  </a:ext>
                </a:extLst>
              </p:cNvPr>
              <p:cNvPicPr/>
              <p:nvPr/>
            </p:nvPicPr>
            <p:blipFill>
              <a:blip r:embed="rId27"/>
              <a:stretch>
                <a:fillRect/>
              </a:stretch>
            </p:blipFill>
            <p:spPr>
              <a:xfrm>
                <a:off x="7808658" y="233919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4" name="Ink 43">
                <a:extLst>
                  <a:ext uri="{FF2B5EF4-FFF2-40B4-BE49-F238E27FC236}">
                    <a16:creationId xmlns:a16="http://schemas.microsoft.com/office/drawing/2014/main" id="{68A5A814-77F4-454B-811D-010A9442A13E}"/>
                  </a:ext>
                </a:extLst>
              </p14:cNvPr>
              <p14:cNvContentPartPr/>
              <p14:nvPr/>
            </p14:nvContentPartPr>
            <p14:xfrm>
              <a:off x="8011338" y="2315074"/>
              <a:ext cx="360" cy="360"/>
            </p14:xfrm>
          </p:contentPart>
        </mc:Choice>
        <mc:Fallback xmlns="">
          <p:pic>
            <p:nvPicPr>
              <p:cNvPr id="44" name="Ink 43">
                <a:extLst>
                  <a:ext uri="{FF2B5EF4-FFF2-40B4-BE49-F238E27FC236}">
                    <a16:creationId xmlns:a16="http://schemas.microsoft.com/office/drawing/2014/main" id="{68A5A814-77F4-454B-811D-010A9442A13E}"/>
                  </a:ext>
                </a:extLst>
              </p:cNvPr>
              <p:cNvPicPr/>
              <p:nvPr/>
            </p:nvPicPr>
            <p:blipFill>
              <a:blip r:embed="rId29"/>
              <a:stretch>
                <a:fillRect/>
              </a:stretch>
            </p:blipFill>
            <p:spPr>
              <a:xfrm>
                <a:off x="7993338" y="229707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45" name="Ink 44">
                <a:extLst>
                  <a:ext uri="{FF2B5EF4-FFF2-40B4-BE49-F238E27FC236}">
                    <a16:creationId xmlns:a16="http://schemas.microsoft.com/office/drawing/2014/main" id="{C92A5F1D-3F51-4681-8C6C-64926DE3845B}"/>
                  </a:ext>
                </a:extLst>
              </p14:cNvPr>
              <p14:cNvContentPartPr/>
              <p14:nvPr/>
            </p14:nvContentPartPr>
            <p14:xfrm>
              <a:off x="8027898" y="2424154"/>
              <a:ext cx="360" cy="360"/>
            </p14:xfrm>
          </p:contentPart>
        </mc:Choice>
        <mc:Fallback xmlns="">
          <p:pic>
            <p:nvPicPr>
              <p:cNvPr id="45" name="Ink 44">
                <a:extLst>
                  <a:ext uri="{FF2B5EF4-FFF2-40B4-BE49-F238E27FC236}">
                    <a16:creationId xmlns:a16="http://schemas.microsoft.com/office/drawing/2014/main" id="{C92A5F1D-3F51-4681-8C6C-64926DE3845B}"/>
                  </a:ext>
                </a:extLst>
              </p:cNvPr>
              <p:cNvPicPr/>
              <p:nvPr/>
            </p:nvPicPr>
            <p:blipFill>
              <a:blip r:embed="rId9"/>
              <a:stretch>
                <a:fillRect/>
              </a:stretch>
            </p:blipFill>
            <p:spPr>
              <a:xfrm>
                <a:off x="8009898" y="24061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46" name="Ink 45">
                <a:extLst>
                  <a:ext uri="{FF2B5EF4-FFF2-40B4-BE49-F238E27FC236}">
                    <a16:creationId xmlns:a16="http://schemas.microsoft.com/office/drawing/2014/main" id="{CDC21878-3B3C-4852-A08B-7DCF7B6FE487}"/>
                  </a:ext>
                </a:extLst>
              </p14:cNvPr>
              <p14:cNvContentPartPr/>
              <p14:nvPr/>
            </p14:nvContentPartPr>
            <p14:xfrm>
              <a:off x="8220858" y="2306794"/>
              <a:ext cx="360" cy="360"/>
            </p14:xfrm>
          </p:contentPart>
        </mc:Choice>
        <mc:Fallback xmlns="">
          <p:pic>
            <p:nvPicPr>
              <p:cNvPr id="46" name="Ink 45">
                <a:extLst>
                  <a:ext uri="{FF2B5EF4-FFF2-40B4-BE49-F238E27FC236}">
                    <a16:creationId xmlns:a16="http://schemas.microsoft.com/office/drawing/2014/main" id="{CDC21878-3B3C-4852-A08B-7DCF7B6FE487}"/>
                  </a:ext>
                </a:extLst>
              </p:cNvPr>
              <p:cNvPicPr/>
              <p:nvPr/>
            </p:nvPicPr>
            <p:blipFill>
              <a:blip r:embed="rId29"/>
              <a:stretch>
                <a:fillRect/>
              </a:stretch>
            </p:blipFill>
            <p:spPr>
              <a:xfrm>
                <a:off x="8202858" y="228879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47" name="Ink 46">
                <a:extLst>
                  <a:ext uri="{FF2B5EF4-FFF2-40B4-BE49-F238E27FC236}">
                    <a16:creationId xmlns:a16="http://schemas.microsoft.com/office/drawing/2014/main" id="{A993EBB4-A494-4961-B557-DED78ADEF271}"/>
                  </a:ext>
                </a:extLst>
              </p14:cNvPr>
              <p14:cNvContentPartPr/>
              <p14:nvPr/>
            </p14:nvContentPartPr>
            <p14:xfrm>
              <a:off x="8237418" y="2415514"/>
              <a:ext cx="360" cy="360"/>
            </p14:xfrm>
          </p:contentPart>
        </mc:Choice>
        <mc:Fallback xmlns="">
          <p:pic>
            <p:nvPicPr>
              <p:cNvPr id="47" name="Ink 46">
                <a:extLst>
                  <a:ext uri="{FF2B5EF4-FFF2-40B4-BE49-F238E27FC236}">
                    <a16:creationId xmlns:a16="http://schemas.microsoft.com/office/drawing/2014/main" id="{A993EBB4-A494-4961-B557-DED78ADEF271}"/>
                  </a:ext>
                </a:extLst>
              </p:cNvPr>
              <p:cNvPicPr/>
              <p:nvPr/>
            </p:nvPicPr>
            <p:blipFill>
              <a:blip r:embed="rId33"/>
              <a:stretch>
                <a:fillRect/>
              </a:stretch>
            </p:blipFill>
            <p:spPr>
              <a:xfrm>
                <a:off x="8219778" y="239787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48" name="Ink 47">
                <a:extLst>
                  <a:ext uri="{FF2B5EF4-FFF2-40B4-BE49-F238E27FC236}">
                    <a16:creationId xmlns:a16="http://schemas.microsoft.com/office/drawing/2014/main" id="{4C2E7A70-52A0-4C94-AA3B-62ED463FF777}"/>
                  </a:ext>
                </a:extLst>
              </p14:cNvPr>
              <p14:cNvContentPartPr/>
              <p14:nvPr/>
            </p14:nvContentPartPr>
            <p14:xfrm>
              <a:off x="8380338" y="2323354"/>
              <a:ext cx="360" cy="360"/>
            </p14:xfrm>
          </p:contentPart>
        </mc:Choice>
        <mc:Fallback xmlns="">
          <p:pic>
            <p:nvPicPr>
              <p:cNvPr id="48" name="Ink 47">
                <a:extLst>
                  <a:ext uri="{FF2B5EF4-FFF2-40B4-BE49-F238E27FC236}">
                    <a16:creationId xmlns:a16="http://schemas.microsoft.com/office/drawing/2014/main" id="{4C2E7A70-52A0-4C94-AA3B-62ED463FF777}"/>
                  </a:ext>
                </a:extLst>
              </p:cNvPr>
              <p:cNvPicPr/>
              <p:nvPr/>
            </p:nvPicPr>
            <p:blipFill>
              <a:blip r:embed="rId35"/>
              <a:stretch>
                <a:fillRect/>
              </a:stretch>
            </p:blipFill>
            <p:spPr>
              <a:xfrm>
                <a:off x="8362338" y="23053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49" name="Ink 48">
                <a:extLst>
                  <a:ext uri="{FF2B5EF4-FFF2-40B4-BE49-F238E27FC236}">
                    <a16:creationId xmlns:a16="http://schemas.microsoft.com/office/drawing/2014/main" id="{25F3CE25-5697-4447-BF03-EEF80F6B727D}"/>
                  </a:ext>
                </a:extLst>
              </p14:cNvPr>
              <p14:cNvContentPartPr/>
              <p14:nvPr/>
            </p14:nvContentPartPr>
            <p14:xfrm>
              <a:off x="8397258" y="2356834"/>
              <a:ext cx="360" cy="7200"/>
            </p14:xfrm>
          </p:contentPart>
        </mc:Choice>
        <mc:Fallback xmlns="">
          <p:pic>
            <p:nvPicPr>
              <p:cNvPr id="49" name="Ink 48">
                <a:extLst>
                  <a:ext uri="{FF2B5EF4-FFF2-40B4-BE49-F238E27FC236}">
                    <a16:creationId xmlns:a16="http://schemas.microsoft.com/office/drawing/2014/main" id="{25F3CE25-5697-4447-BF03-EEF80F6B727D}"/>
                  </a:ext>
                </a:extLst>
              </p:cNvPr>
              <p:cNvPicPr/>
              <p:nvPr/>
            </p:nvPicPr>
            <p:blipFill>
              <a:blip r:embed="rId37"/>
              <a:stretch>
                <a:fillRect/>
              </a:stretch>
            </p:blipFill>
            <p:spPr>
              <a:xfrm>
                <a:off x="8379258" y="2339194"/>
                <a:ext cx="36000" cy="42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50" name="Ink 49">
                <a:extLst>
                  <a:ext uri="{FF2B5EF4-FFF2-40B4-BE49-F238E27FC236}">
                    <a16:creationId xmlns:a16="http://schemas.microsoft.com/office/drawing/2014/main" id="{B23C982A-8886-4C7A-8187-D92986B2215D}"/>
                  </a:ext>
                </a:extLst>
              </p14:cNvPr>
              <p14:cNvContentPartPr/>
              <p14:nvPr/>
            </p14:nvContentPartPr>
            <p14:xfrm>
              <a:off x="7583298" y="2524594"/>
              <a:ext cx="360" cy="360"/>
            </p14:xfrm>
          </p:contentPart>
        </mc:Choice>
        <mc:Fallback xmlns="">
          <p:pic>
            <p:nvPicPr>
              <p:cNvPr id="50" name="Ink 49">
                <a:extLst>
                  <a:ext uri="{FF2B5EF4-FFF2-40B4-BE49-F238E27FC236}">
                    <a16:creationId xmlns:a16="http://schemas.microsoft.com/office/drawing/2014/main" id="{B23C982A-8886-4C7A-8187-D92986B2215D}"/>
                  </a:ext>
                </a:extLst>
              </p:cNvPr>
              <p:cNvPicPr/>
              <p:nvPr/>
            </p:nvPicPr>
            <p:blipFill>
              <a:blip r:embed="rId39"/>
              <a:stretch>
                <a:fillRect/>
              </a:stretch>
            </p:blipFill>
            <p:spPr>
              <a:xfrm>
                <a:off x="7565298" y="25069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51" name="Ink 50">
                <a:extLst>
                  <a:ext uri="{FF2B5EF4-FFF2-40B4-BE49-F238E27FC236}">
                    <a16:creationId xmlns:a16="http://schemas.microsoft.com/office/drawing/2014/main" id="{2ECC60D2-FBCD-44FB-B627-1A56C421B389}"/>
                  </a:ext>
                </a:extLst>
              </p14:cNvPr>
              <p14:cNvContentPartPr/>
              <p14:nvPr/>
            </p14:nvContentPartPr>
            <p14:xfrm>
              <a:off x="7574658" y="2600194"/>
              <a:ext cx="360" cy="360"/>
            </p14:xfrm>
          </p:contentPart>
        </mc:Choice>
        <mc:Fallback xmlns="">
          <p:pic>
            <p:nvPicPr>
              <p:cNvPr id="51" name="Ink 50">
                <a:extLst>
                  <a:ext uri="{FF2B5EF4-FFF2-40B4-BE49-F238E27FC236}">
                    <a16:creationId xmlns:a16="http://schemas.microsoft.com/office/drawing/2014/main" id="{2ECC60D2-FBCD-44FB-B627-1A56C421B389}"/>
                  </a:ext>
                </a:extLst>
              </p:cNvPr>
              <p:cNvPicPr/>
              <p:nvPr/>
            </p:nvPicPr>
            <p:blipFill>
              <a:blip r:embed="rId41"/>
              <a:stretch>
                <a:fillRect/>
              </a:stretch>
            </p:blipFill>
            <p:spPr>
              <a:xfrm>
                <a:off x="7557018" y="25825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54" name="Ink 53">
                <a:extLst>
                  <a:ext uri="{FF2B5EF4-FFF2-40B4-BE49-F238E27FC236}">
                    <a16:creationId xmlns:a16="http://schemas.microsoft.com/office/drawing/2014/main" id="{DC707B8B-AB5D-47F4-9739-58E0E3CDAA32}"/>
                  </a:ext>
                </a:extLst>
              </p14:cNvPr>
              <p14:cNvContentPartPr/>
              <p14:nvPr/>
            </p14:nvContentPartPr>
            <p14:xfrm>
              <a:off x="7801458" y="2608834"/>
              <a:ext cx="360" cy="360"/>
            </p14:xfrm>
          </p:contentPart>
        </mc:Choice>
        <mc:Fallback xmlns="">
          <p:pic>
            <p:nvPicPr>
              <p:cNvPr id="54" name="Ink 53">
                <a:extLst>
                  <a:ext uri="{FF2B5EF4-FFF2-40B4-BE49-F238E27FC236}">
                    <a16:creationId xmlns:a16="http://schemas.microsoft.com/office/drawing/2014/main" id="{DC707B8B-AB5D-47F4-9739-58E0E3CDAA32}"/>
                  </a:ext>
                </a:extLst>
              </p:cNvPr>
              <p:cNvPicPr/>
              <p:nvPr/>
            </p:nvPicPr>
            <p:blipFill>
              <a:blip r:embed="rId43"/>
              <a:stretch>
                <a:fillRect/>
              </a:stretch>
            </p:blipFill>
            <p:spPr>
              <a:xfrm>
                <a:off x="7783818" y="259083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55" name="Ink 54">
                <a:extLst>
                  <a:ext uri="{FF2B5EF4-FFF2-40B4-BE49-F238E27FC236}">
                    <a16:creationId xmlns:a16="http://schemas.microsoft.com/office/drawing/2014/main" id="{975CF342-3AEA-47C0-AD53-D4E5EB818D81}"/>
                  </a:ext>
                </a:extLst>
              </p14:cNvPr>
              <p14:cNvContentPartPr/>
              <p14:nvPr/>
            </p14:nvContentPartPr>
            <p14:xfrm>
              <a:off x="8019618" y="2566714"/>
              <a:ext cx="360" cy="360"/>
            </p14:xfrm>
          </p:contentPart>
        </mc:Choice>
        <mc:Fallback xmlns="">
          <p:pic>
            <p:nvPicPr>
              <p:cNvPr id="55" name="Ink 54">
                <a:extLst>
                  <a:ext uri="{FF2B5EF4-FFF2-40B4-BE49-F238E27FC236}">
                    <a16:creationId xmlns:a16="http://schemas.microsoft.com/office/drawing/2014/main" id="{975CF342-3AEA-47C0-AD53-D4E5EB818D81}"/>
                  </a:ext>
                </a:extLst>
              </p:cNvPr>
              <p:cNvPicPr/>
              <p:nvPr/>
            </p:nvPicPr>
            <p:blipFill>
              <a:blip r:embed="rId5"/>
              <a:stretch>
                <a:fillRect/>
              </a:stretch>
            </p:blipFill>
            <p:spPr>
              <a:xfrm>
                <a:off x="8001618" y="254871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56" name="Ink 55">
                <a:extLst>
                  <a:ext uri="{FF2B5EF4-FFF2-40B4-BE49-F238E27FC236}">
                    <a16:creationId xmlns:a16="http://schemas.microsoft.com/office/drawing/2014/main" id="{436313D7-BDAE-49C5-BFCF-100702723DC8}"/>
                  </a:ext>
                </a:extLst>
              </p14:cNvPr>
              <p14:cNvContentPartPr/>
              <p14:nvPr/>
            </p14:nvContentPartPr>
            <p14:xfrm>
              <a:off x="8002698" y="2600194"/>
              <a:ext cx="360" cy="360"/>
            </p14:xfrm>
          </p:contentPart>
        </mc:Choice>
        <mc:Fallback xmlns="">
          <p:pic>
            <p:nvPicPr>
              <p:cNvPr id="56" name="Ink 55">
                <a:extLst>
                  <a:ext uri="{FF2B5EF4-FFF2-40B4-BE49-F238E27FC236}">
                    <a16:creationId xmlns:a16="http://schemas.microsoft.com/office/drawing/2014/main" id="{436313D7-BDAE-49C5-BFCF-100702723DC8}"/>
                  </a:ext>
                </a:extLst>
              </p:cNvPr>
              <p:cNvPicPr/>
              <p:nvPr/>
            </p:nvPicPr>
            <p:blipFill>
              <a:blip r:embed="rId46"/>
              <a:stretch>
                <a:fillRect/>
              </a:stretch>
            </p:blipFill>
            <p:spPr>
              <a:xfrm>
                <a:off x="7985058" y="25825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57" name="Ink 56">
                <a:extLst>
                  <a:ext uri="{FF2B5EF4-FFF2-40B4-BE49-F238E27FC236}">
                    <a16:creationId xmlns:a16="http://schemas.microsoft.com/office/drawing/2014/main" id="{5A3D5F97-2FD8-407E-889A-123578069EB6}"/>
                  </a:ext>
                </a:extLst>
              </p14:cNvPr>
              <p14:cNvContentPartPr/>
              <p14:nvPr/>
            </p14:nvContentPartPr>
            <p14:xfrm>
              <a:off x="8229138" y="2583274"/>
              <a:ext cx="360" cy="360"/>
            </p14:xfrm>
          </p:contentPart>
        </mc:Choice>
        <mc:Fallback xmlns="">
          <p:pic>
            <p:nvPicPr>
              <p:cNvPr id="57" name="Ink 56">
                <a:extLst>
                  <a:ext uri="{FF2B5EF4-FFF2-40B4-BE49-F238E27FC236}">
                    <a16:creationId xmlns:a16="http://schemas.microsoft.com/office/drawing/2014/main" id="{5A3D5F97-2FD8-407E-889A-123578069EB6}"/>
                  </a:ext>
                </a:extLst>
              </p:cNvPr>
              <p:cNvPicPr/>
              <p:nvPr/>
            </p:nvPicPr>
            <p:blipFill>
              <a:blip r:embed="rId48"/>
              <a:stretch>
                <a:fillRect/>
              </a:stretch>
            </p:blipFill>
            <p:spPr>
              <a:xfrm>
                <a:off x="8211498" y="256563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9">
            <p14:nvContentPartPr>
              <p14:cNvPr id="58" name="Ink 57">
                <a:extLst>
                  <a:ext uri="{FF2B5EF4-FFF2-40B4-BE49-F238E27FC236}">
                    <a16:creationId xmlns:a16="http://schemas.microsoft.com/office/drawing/2014/main" id="{444242CF-1589-46DA-9703-68C302A2790E}"/>
                  </a:ext>
                </a:extLst>
              </p14:cNvPr>
              <p14:cNvContentPartPr/>
              <p14:nvPr/>
            </p14:nvContentPartPr>
            <p14:xfrm>
              <a:off x="8229138" y="2658874"/>
              <a:ext cx="360" cy="7200"/>
            </p14:xfrm>
          </p:contentPart>
        </mc:Choice>
        <mc:Fallback xmlns="">
          <p:pic>
            <p:nvPicPr>
              <p:cNvPr id="58" name="Ink 57">
                <a:extLst>
                  <a:ext uri="{FF2B5EF4-FFF2-40B4-BE49-F238E27FC236}">
                    <a16:creationId xmlns:a16="http://schemas.microsoft.com/office/drawing/2014/main" id="{444242CF-1589-46DA-9703-68C302A2790E}"/>
                  </a:ext>
                </a:extLst>
              </p:cNvPr>
              <p:cNvPicPr/>
              <p:nvPr/>
            </p:nvPicPr>
            <p:blipFill>
              <a:blip r:embed="rId50"/>
              <a:stretch>
                <a:fillRect/>
              </a:stretch>
            </p:blipFill>
            <p:spPr>
              <a:xfrm>
                <a:off x="8211498" y="2641234"/>
                <a:ext cx="36000" cy="42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59" name="Ink 58">
                <a:extLst>
                  <a:ext uri="{FF2B5EF4-FFF2-40B4-BE49-F238E27FC236}">
                    <a16:creationId xmlns:a16="http://schemas.microsoft.com/office/drawing/2014/main" id="{4147301E-7463-46B8-8D55-8AFAF936445F}"/>
                  </a:ext>
                </a:extLst>
              </p14:cNvPr>
              <p14:cNvContentPartPr/>
              <p14:nvPr/>
            </p14:nvContentPartPr>
            <p14:xfrm>
              <a:off x="8355138" y="2558434"/>
              <a:ext cx="360" cy="360"/>
            </p14:xfrm>
          </p:contentPart>
        </mc:Choice>
        <mc:Fallback xmlns="">
          <p:pic>
            <p:nvPicPr>
              <p:cNvPr id="59" name="Ink 58">
                <a:extLst>
                  <a:ext uri="{FF2B5EF4-FFF2-40B4-BE49-F238E27FC236}">
                    <a16:creationId xmlns:a16="http://schemas.microsoft.com/office/drawing/2014/main" id="{4147301E-7463-46B8-8D55-8AFAF936445F}"/>
                  </a:ext>
                </a:extLst>
              </p:cNvPr>
              <p:cNvPicPr/>
              <p:nvPr/>
            </p:nvPicPr>
            <p:blipFill>
              <a:blip r:embed="rId52"/>
              <a:stretch>
                <a:fillRect/>
              </a:stretch>
            </p:blipFill>
            <p:spPr>
              <a:xfrm>
                <a:off x="8337498" y="254043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3">
            <p14:nvContentPartPr>
              <p14:cNvPr id="60" name="Ink 59">
                <a:extLst>
                  <a:ext uri="{FF2B5EF4-FFF2-40B4-BE49-F238E27FC236}">
                    <a16:creationId xmlns:a16="http://schemas.microsoft.com/office/drawing/2014/main" id="{D63DBF7C-C5BD-4FFE-BC92-40B254F6EF6E}"/>
                  </a:ext>
                </a:extLst>
              </p14:cNvPr>
              <p14:cNvContentPartPr/>
              <p14:nvPr/>
            </p14:nvContentPartPr>
            <p14:xfrm>
              <a:off x="8363418" y="2675794"/>
              <a:ext cx="360" cy="360"/>
            </p14:xfrm>
          </p:contentPart>
        </mc:Choice>
        <mc:Fallback xmlns="">
          <p:pic>
            <p:nvPicPr>
              <p:cNvPr id="60" name="Ink 59">
                <a:extLst>
                  <a:ext uri="{FF2B5EF4-FFF2-40B4-BE49-F238E27FC236}">
                    <a16:creationId xmlns:a16="http://schemas.microsoft.com/office/drawing/2014/main" id="{D63DBF7C-C5BD-4FFE-BC92-40B254F6EF6E}"/>
                  </a:ext>
                </a:extLst>
              </p:cNvPr>
              <p:cNvPicPr/>
              <p:nvPr/>
            </p:nvPicPr>
            <p:blipFill>
              <a:blip r:embed="rId54"/>
              <a:stretch>
                <a:fillRect/>
              </a:stretch>
            </p:blipFill>
            <p:spPr>
              <a:xfrm>
                <a:off x="8345778" y="265779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5">
            <p14:nvContentPartPr>
              <p14:cNvPr id="61" name="Ink 60">
                <a:extLst>
                  <a:ext uri="{FF2B5EF4-FFF2-40B4-BE49-F238E27FC236}">
                    <a16:creationId xmlns:a16="http://schemas.microsoft.com/office/drawing/2014/main" id="{68547752-83E8-4B4E-936F-3110D217113A}"/>
                  </a:ext>
                </a:extLst>
              </p14:cNvPr>
              <p14:cNvContentPartPr/>
              <p14:nvPr/>
            </p14:nvContentPartPr>
            <p14:xfrm>
              <a:off x="7809738" y="2550154"/>
              <a:ext cx="8640" cy="8640"/>
            </p14:xfrm>
          </p:contentPart>
        </mc:Choice>
        <mc:Fallback xmlns="">
          <p:pic>
            <p:nvPicPr>
              <p:cNvPr id="61" name="Ink 60">
                <a:extLst>
                  <a:ext uri="{FF2B5EF4-FFF2-40B4-BE49-F238E27FC236}">
                    <a16:creationId xmlns:a16="http://schemas.microsoft.com/office/drawing/2014/main" id="{68547752-83E8-4B4E-936F-3110D217113A}"/>
                  </a:ext>
                </a:extLst>
              </p:cNvPr>
              <p:cNvPicPr/>
              <p:nvPr/>
            </p:nvPicPr>
            <p:blipFill>
              <a:blip r:embed="rId56"/>
              <a:stretch>
                <a:fillRect/>
              </a:stretch>
            </p:blipFill>
            <p:spPr>
              <a:xfrm>
                <a:off x="7792098" y="2532154"/>
                <a:ext cx="44280" cy="44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7">
            <p14:nvContentPartPr>
              <p14:cNvPr id="62" name="Ink 61">
                <a:extLst>
                  <a:ext uri="{FF2B5EF4-FFF2-40B4-BE49-F238E27FC236}">
                    <a16:creationId xmlns:a16="http://schemas.microsoft.com/office/drawing/2014/main" id="{D9FA18A1-DE60-421A-A741-A477E37E821D}"/>
                  </a:ext>
                </a:extLst>
              </p14:cNvPr>
              <p14:cNvContentPartPr/>
              <p14:nvPr/>
            </p14:nvContentPartPr>
            <p14:xfrm>
              <a:off x="7566378" y="2767954"/>
              <a:ext cx="360" cy="360"/>
            </p14:xfrm>
          </p:contentPart>
        </mc:Choice>
        <mc:Fallback xmlns="">
          <p:pic>
            <p:nvPicPr>
              <p:cNvPr id="62" name="Ink 61">
                <a:extLst>
                  <a:ext uri="{FF2B5EF4-FFF2-40B4-BE49-F238E27FC236}">
                    <a16:creationId xmlns:a16="http://schemas.microsoft.com/office/drawing/2014/main" id="{D9FA18A1-DE60-421A-A741-A477E37E821D}"/>
                  </a:ext>
                </a:extLst>
              </p:cNvPr>
              <p:cNvPicPr/>
              <p:nvPr/>
            </p:nvPicPr>
            <p:blipFill>
              <a:blip r:embed="rId58"/>
              <a:stretch>
                <a:fillRect/>
              </a:stretch>
            </p:blipFill>
            <p:spPr>
              <a:xfrm>
                <a:off x="7548738" y="275031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9">
            <p14:nvContentPartPr>
              <p14:cNvPr id="63" name="Ink 62">
                <a:extLst>
                  <a:ext uri="{FF2B5EF4-FFF2-40B4-BE49-F238E27FC236}">
                    <a16:creationId xmlns:a16="http://schemas.microsoft.com/office/drawing/2014/main" id="{BB960AA3-A4E5-4E42-9878-4FF5ECA368B7}"/>
                  </a:ext>
                </a:extLst>
              </p14:cNvPr>
              <p14:cNvContentPartPr/>
              <p14:nvPr/>
            </p14:nvContentPartPr>
            <p14:xfrm>
              <a:off x="7566378" y="2960914"/>
              <a:ext cx="360" cy="360"/>
            </p14:xfrm>
          </p:contentPart>
        </mc:Choice>
        <mc:Fallback xmlns="">
          <p:pic>
            <p:nvPicPr>
              <p:cNvPr id="63" name="Ink 62">
                <a:extLst>
                  <a:ext uri="{FF2B5EF4-FFF2-40B4-BE49-F238E27FC236}">
                    <a16:creationId xmlns:a16="http://schemas.microsoft.com/office/drawing/2014/main" id="{BB960AA3-A4E5-4E42-9878-4FF5ECA368B7}"/>
                  </a:ext>
                </a:extLst>
              </p:cNvPr>
              <p:cNvPicPr/>
              <p:nvPr/>
            </p:nvPicPr>
            <p:blipFill>
              <a:blip r:embed="rId60"/>
              <a:stretch>
                <a:fillRect/>
              </a:stretch>
            </p:blipFill>
            <p:spPr>
              <a:xfrm>
                <a:off x="7548738" y="294327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1">
            <p14:nvContentPartPr>
              <p14:cNvPr id="64" name="Ink 63">
                <a:extLst>
                  <a:ext uri="{FF2B5EF4-FFF2-40B4-BE49-F238E27FC236}">
                    <a16:creationId xmlns:a16="http://schemas.microsoft.com/office/drawing/2014/main" id="{12D39DB2-D61A-493F-9148-D7682E65B431}"/>
                  </a:ext>
                </a:extLst>
              </p14:cNvPr>
              <p14:cNvContentPartPr/>
              <p14:nvPr/>
            </p14:nvContentPartPr>
            <p14:xfrm>
              <a:off x="7549818" y="2893954"/>
              <a:ext cx="360" cy="360"/>
            </p14:xfrm>
          </p:contentPart>
        </mc:Choice>
        <mc:Fallback xmlns="">
          <p:pic>
            <p:nvPicPr>
              <p:cNvPr id="64" name="Ink 63">
                <a:extLst>
                  <a:ext uri="{FF2B5EF4-FFF2-40B4-BE49-F238E27FC236}">
                    <a16:creationId xmlns:a16="http://schemas.microsoft.com/office/drawing/2014/main" id="{12D39DB2-D61A-493F-9148-D7682E65B431}"/>
                  </a:ext>
                </a:extLst>
              </p:cNvPr>
              <p:cNvPicPr/>
              <p:nvPr/>
            </p:nvPicPr>
            <p:blipFill>
              <a:blip r:embed="rId62"/>
              <a:stretch>
                <a:fillRect/>
              </a:stretch>
            </p:blipFill>
            <p:spPr>
              <a:xfrm>
                <a:off x="7532178" y="287631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3">
            <p14:nvContentPartPr>
              <p14:cNvPr id="65" name="Ink 64">
                <a:extLst>
                  <a:ext uri="{FF2B5EF4-FFF2-40B4-BE49-F238E27FC236}">
                    <a16:creationId xmlns:a16="http://schemas.microsoft.com/office/drawing/2014/main" id="{C8E326C1-90C8-4092-9DBE-FDE396BDE77D}"/>
                  </a:ext>
                </a:extLst>
              </p14:cNvPr>
              <p14:cNvContentPartPr/>
              <p14:nvPr/>
            </p14:nvContentPartPr>
            <p14:xfrm>
              <a:off x="7826658" y="2759674"/>
              <a:ext cx="360" cy="360"/>
            </p14:xfrm>
          </p:contentPart>
        </mc:Choice>
        <mc:Fallback xmlns="">
          <p:pic>
            <p:nvPicPr>
              <p:cNvPr id="65" name="Ink 64">
                <a:extLst>
                  <a:ext uri="{FF2B5EF4-FFF2-40B4-BE49-F238E27FC236}">
                    <a16:creationId xmlns:a16="http://schemas.microsoft.com/office/drawing/2014/main" id="{C8E326C1-90C8-4092-9DBE-FDE396BDE77D}"/>
                  </a:ext>
                </a:extLst>
              </p:cNvPr>
              <p:cNvPicPr/>
              <p:nvPr/>
            </p:nvPicPr>
            <p:blipFill>
              <a:blip r:embed="rId9"/>
              <a:stretch>
                <a:fillRect/>
              </a:stretch>
            </p:blipFill>
            <p:spPr>
              <a:xfrm>
                <a:off x="7808658" y="274167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4">
            <p14:nvContentPartPr>
              <p14:cNvPr id="66" name="Ink 65">
                <a:extLst>
                  <a:ext uri="{FF2B5EF4-FFF2-40B4-BE49-F238E27FC236}">
                    <a16:creationId xmlns:a16="http://schemas.microsoft.com/office/drawing/2014/main" id="{4B12C99B-1860-4C59-B980-D40814A97880}"/>
                  </a:ext>
                </a:extLst>
              </p14:cNvPr>
              <p14:cNvContentPartPr/>
              <p14:nvPr/>
            </p14:nvContentPartPr>
            <p14:xfrm>
              <a:off x="7826658" y="2834914"/>
              <a:ext cx="360" cy="360"/>
            </p14:xfrm>
          </p:contentPart>
        </mc:Choice>
        <mc:Fallback xmlns="">
          <p:pic>
            <p:nvPicPr>
              <p:cNvPr id="66" name="Ink 65">
                <a:extLst>
                  <a:ext uri="{FF2B5EF4-FFF2-40B4-BE49-F238E27FC236}">
                    <a16:creationId xmlns:a16="http://schemas.microsoft.com/office/drawing/2014/main" id="{4B12C99B-1860-4C59-B980-D40814A97880}"/>
                  </a:ext>
                </a:extLst>
              </p:cNvPr>
              <p:cNvPicPr/>
              <p:nvPr/>
            </p:nvPicPr>
            <p:blipFill>
              <a:blip r:embed="rId65"/>
              <a:stretch>
                <a:fillRect/>
              </a:stretch>
            </p:blipFill>
            <p:spPr>
              <a:xfrm>
                <a:off x="7808658" y="281727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6">
            <p14:nvContentPartPr>
              <p14:cNvPr id="67" name="Ink 66">
                <a:extLst>
                  <a:ext uri="{FF2B5EF4-FFF2-40B4-BE49-F238E27FC236}">
                    <a16:creationId xmlns:a16="http://schemas.microsoft.com/office/drawing/2014/main" id="{0FF1B951-FC1D-4E96-AD9E-5482CE0CC7CE}"/>
                  </a:ext>
                </a:extLst>
              </p14:cNvPr>
              <p14:cNvContentPartPr/>
              <p14:nvPr/>
            </p14:nvContentPartPr>
            <p14:xfrm>
              <a:off x="7969218" y="2784514"/>
              <a:ext cx="360" cy="360"/>
            </p14:xfrm>
          </p:contentPart>
        </mc:Choice>
        <mc:Fallback xmlns="">
          <p:pic>
            <p:nvPicPr>
              <p:cNvPr id="67" name="Ink 66">
                <a:extLst>
                  <a:ext uri="{FF2B5EF4-FFF2-40B4-BE49-F238E27FC236}">
                    <a16:creationId xmlns:a16="http://schemas.microsoft.com/office/drawing/2014/main" id="{0FF1B951-FC1D-4E96-AD9E-5482CE0CC7CE}"/>
                  </a:ext>
                </a:extLst>
              </p:cNvPr>
              <p:cNvPicPr/>
              <p:nvPr/>
            </p:nvPicPr>
            <p:blipFill>
              <a:blip r:embed="rId67"/>
              <a:stretch>
                <a:fillRect/>
              </a:stretch>
            </p:blipFill>
            <p:spPr>
              <a:xfrm>
                <a:off x="7951218" y="276687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8">
            <p14:nvContentPartPr>
              <p14:cNvPr id="68" name="Ink 67">
                <a:extLst>
                  <a:ext uri="{FF2B5EF4-FFF2-40B4-BE49-F238E27FC236}">
                    <a16:creationId xmlns:a16="http://schemas.microsoft.com/office/drawing/2014/main" id="{F96BABD6-C524-4389-8120-3A4C649A918F}"/>
                  </a:ext>
                </a:extLst>
              </p14:cNvPr>
              <p14:cNvContentPartPr/>
              <p14:nvPr/>
            </p14:nvContentPartPr>
            <p14:xfrm>
              <a:off x="7994418" y="2902234"/>
              <a:ext cx="360" cy="360"/>
            </p14:xfrm>
          </p:contentPart>
        </mc:Choice>
        <mc:Fallback xmlns="">
          <p:pic>
            <p:nvPicPr>
              <p:cNvPr id="68" name="Ink 67">
                <a:extLst>
                  <a:ext uri="{FF2B5EF4-FFF2-40B4-BE49-F238E27FC236}">
                    <a16:creationId xmlns:a16="http://schemas.microsoft.com/office/drawing/2014/main" id="{F96BABD6-C524-4389-8120-3A4C649A918F}"/>
                  </a:ext>
                </a:extLst>
              </p:cNvPr>
              <p:cNvPicPr/>
              <p:nvPr/>
            </p:nvPicPr>
            <p:blipFill>
              <a:blip r:embed="rId69"/>
              <a:stretch>
                <a:fillRect/>
              </a:stretch>
            </p:blipFill>
            <p:spPr>
              <a:xfrm>
                <a:off x="7976778" y="288459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0">
            <p14:nvContentPartPr>
              <p14:cNvPr id="69" name="Ink 68">
                <a:extLst>
                  <a:ext uri="{FF2B5EF4-FFF2-40B4-BE49-F238E27FC236}">
                    <a16:creationId xmlns:a16="http://schemas.microsoft.com/office/drawing/2014/main" id="{51B6031A-3C1A-4EC8-AFE7-1BA41F4BA97E}"/>
                  </a:ext>
                </a:extLst>
              </p14:cNvPr>
              <p14:cNvContentPartPr/>
              <p14:nvPr/>
            </p14:nvContentPartPr>
            <p14:xfrm>
              <a:off x="8103498" y="2784514"/>
              <a:ext cx="360" cy="360"/>
            </p14:xfrm>
          </p:contentPart>
        </mc:Choice>
        <mc:Fallback xmlns="">
          <p:pic>
            <p:nvPicPr>
              <p:cNvPr id="69" name="Ink 68">
                <a:extLst>
                  <a:ext uri="{FF2B5EF4-FFF2-40B4-BE49-F238E27FC236}">
                    <a16:creationId xmlns:a16="http://schemas.microsoft.com/office/drawing/2014/main" id="{51B6031A-3C1A-4EC8-AFE7-1BA41F4BA97E}"/>
                  </a:ext>
                </a:extLst>
              </p:cNvPr>
              <p:cNvPicPr/>
              <p:nvPr/>
            </p:nvPicPr>
            <p:blipFill>
              <a:blip r:embed="rId71"/>
              <a:stretch>
                <a:fillRect/>
              </a:stretch>
            </p:blipFill>
            <p:spPr>
              <a:xfrm>
                <a:off x="8085858" y="276687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2">
            <p14:nvContentPartPr>
              <p14:cNvPr id="70" name="Ink 69">
                <a:extLst>
                  <a:ext uri="{FF2B5EF4-FFF2-40B4-BE49-F238E27FC236}">
                    <a16:creationId xmlns:a16="http://schemas.microsoft.com/office/drawing/2014/main" id="{2103913E-4638-4067-9484-0E16CB4067D0}"/>
                  </a:ext>
                </a:extLst>
              </p14:cNvPr>
              <p14:cNvContentPartPr/>
              <p14:nvPr/>
            </p14:nvContentPartPr>
            <p14:xfrm>
              <a:off x="8103498" y="2910514"/>
              <a:ext cx="360" cy="360"/>
            </p14:xfrm>
          </p:contentPart>
        </mc:Choice>
        <mc:Fallback xmlns="">
          <p:pic>
            <p:nvPicPr>
              <p:cNvPr id="70" name="Ink 69">
                <a:extLst>
                  <a:ext uri="{FF2B5EF4-FFF2-40B4-BE49-F238E27FC236}">
                    <a16:creationId xmlns:a16="http://schemas.microsoft.com/office/drawing/2014/main" id="{2103913E-4638-4067-9484-0E16CB4067D0}"/>
                  </a:ext>
                </a:extLst>
              </p:cNvPr>
              <p:cNvPicPr/>
              <p:nvPr/>
            </p:nvPicPr>
            <p:blipFill>
              <a:blip r:embed="rId73"/>
              <a:stretch>
                <a:fillRect/>
              </a:stretch>
            </p:blipFill>
            <p:spPr>
              <a:xfrm>
                <a:off x="8085858" y="289287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4">
            <p14:nvContentPartPr>
              <p14:cNvPr id="71" name="Ink 70">
                <a:extLst>
                  <a:ext uri="{FF2B5EF4-FFF2-40B4-BE49-F238E27FC236}">
                    <a16:creationId xmlns:a16="http://schemas.microsoft.com/office/drawing/2014/main" id="{0C09210F-ADB5-4464-BF80-F0841C6F1C22}"/>
                  </a:ext>
                </a:extLst>
              </p14:cNvPr>
              <p14:cNvContentPartPr/>
              <p14:nvPr/>
            </p14:nvContentPartPr>
            <p14:xfrm>
              <a:off x="8271258" y="2818354"/>
              <a:ext cx="360" cy="360"/>
            </p14:xfrm>
          </p:contentPart>
        </mc:Choice>
        <mc:Fallback xmlns="">
          <p:pic>
            <p:nvPicPr>
              <p:cNvPr id="71" name="Ink 70">
                <a:extLst>
                  <a:ext uri="{FF2B5EF4-FFF2-40B4-BE49-F238E27FC236}">
                    <a16:creationId xmlns:a16="http://schemas.microsoft.com/office/drawing/2014/main" id="{0C09210F-ADB5-4464-BF80-F0841C6F1C22}"/>
                  </a:ext>
                </a:extLst>
              </p:cNvPr>
              <p:cNvPicPr/>
              <p:nvPr/>
            </p:nvPicPr>
            <p:blipFill>
              <a:blip r:embed="rId75"/>
              <a:stretch>
                <a:fillRect/>
              </a:stretch>
            </p:blipFill>
            <p:spPr>
              <a:xfrm>
                <a:off x="8253258" y="2800354"/>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6">
            <p14:nvContentPartPr>
              <p14:cNvPr id="72" name="Ink 71">
                <a:extLst>
                  <a:ext uri="{FF2B5EF4-FFF2-40B4-BE49-F238E27FC236}">
                    <a16:creationId xmlns:a16="http://schemas.microsoft.com/office/drawing/2014/main" id="{D7CA604C-1008-4DFF-9377-914C8EAFE525}"/>
                  </a:ext>
                </a:extLst>
              </p14:cNvPr>
              <p14:cNvContentPartPr/>
              <p14:nvPr/>
            </p14:nvContentPartPr>
            <p14:xfrm>
              <a:off x="8271258" y="2910514"/>
              <a:ext cx="360" cy="360"/>
            </p14:xfrm>
          </p:contentPart>
        </mc:Choice>
        <mc:Fallback xmlns="">
          <p:pic>
            <p:nvPicPr>
              <p:cNvPr id="72" name="Ink 71">
                <a:extLst>
                  <a:ext uri="{FF2B5EF4-FFF2-40B4-BE49-F238E27FC236}">
                    <a16:creationId xmlns:a16="http://schemas.microsoft.com/office/drawing/2014/main" id="{D7CA604C-1008-4DFF-9377-914C8EAFE525}"/>
                  </a:ext>
                </a:extLst>
              </p:cNvPr>
              <p:cNvPicPr/>
              <p:nvPr/>
            </p:nvPicPr>
            <p:blipFill>
              <a:blip r:embed="rId77"/>
              <a:stretch>
                <a:fillRect/>
              </a:stretch>
            </p:blipFill>
            <p:spPr>
              <a:xfrm>
                <a:off x="8253258" y="289287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3" name="Ink 72">
                <a:extLst>
                  <a:ext uri="{FF2B5EF4-FFF2-40B4-BE49-F238E27FC236}">
                    <a16:creationId xmlns:a16="http://schemas.microsoft.com/office/drawing/2014/main" id="{98B80123-1104-42E8-9778-4917A44053A8}"/>
                  </a:ext>
                </a:extLst>
              </p14:cNvPr>
              <p14:cNvContentPartPr/>
              <p14:nvPr/>
            </p14:nvContentPartPr>
            <p14:xfrm>
              <a:off x="7625058" y="2046514"/>
              <a:ext cx="360" cy="360"/>
            </p14:xfrm>
          </p:contentPart>
        </mc:Choice>
        <mc:Fallback xmlns="">
          <p:pic>
            <p:nvPicPr>
              <p:cNvPr id="73" name="Ink 72">
                <a:extLst>
                  <a:ext uri="{FF2B5EF4-FFF2-40B4-BE49-F238E27FC236}">
                    <a16:creationId xmlns:a16="http://schemas.microsoft.com/office/drawing/2014/main" id="{98B80123-1104-42E8-9778-4917A44053A8}"/>
                  </a:ext>
                </a:extLst>
              </p:cNvPr>
              <p:cNvPicPr/>
              <p:nvPr/>
            </p:nvPicPr>
            <p:blipFill>
              <a:blip r:embed="rId79"/>
              <a:stretch>
                <a:fillRect/>
              </a:stretch>
            </p:blipFill>
            <p:spPr>
              <a:xfrm>
                <a:off x="7571418" y="19388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4" name="Ink 73">
                <a:extLst>
                  <a:ext uri="{FF2B5EF4-FFF2-40B4-BE49-F238E27FC236}">
                    <a16:creationId xmlns:a16="http://schemas.microsoft.com/office/drawing/2014/main" id="{47CA44EB-9FF5-4140-9DF4-EA0170DF7284}"/>
                  </a:ext>
                </a:extLst>
              </p14:cNvPr>
              <p14:cNvContentPartPr/>
              <p14:nvPr/>
            </p14:nvContentPartPr>
            <p14:xfrm>
              <a:off x="7910538" y="2029594"/>
              <a:ext cx="360" cy="360"/>
            </p14:xfrm>
          </p:contentPart>
        </mc:Choice>
        <mc:Fallback xmlns="">
          <p:pic>
            <p:nvPicPr>
              <p:cNvPr id="74" name="Ink 73">
                <a:extLst>
                  <a:ext uri="{FF2B5EF4-FFF2-40B4-BE49-F238E27FC236}">
                    <a16:creationId xmlns:a16="http://schemas.microsoft.com/office/drawing/2014/main" id="{47CA44EB-9FF5-4140-9DF4-EA0170DF7284}"/>
                  </a:ext>
                </a:extLst>
              </p:cNvPr>
              <p:cNvPicPr/>
              <p:nvPr/>
            </p:nvPicPr>
            <p:blipFill>
              <a:blip r:embed="rId79"/>
              <a:stretch>
                <a:fillRect/>
              </a:stretch>
            </p:blipFill>
            <p:spPr>
              <a:xfrm>
                <a:off x="7856538" y="19219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5" name="Ink 74">
                <a:extLst>
                  <a:ext uri="{FF2B5EF4-FFF2-40B4-BE49-F238E27FC236}">
                    <a16:creationId xmlns:a16="http://schemas.microsoft.com/office/drawing/2014/main" id="{7E470878-5EFA-4DBB-A57F-1D8A51CC0605}"/>
                  </a:ext>
                </a:extLst>
              </p14:cNvPr>
              <p14:cNvContentPartPr/>
              <p14:nvPr/>
            </p14:nvContentPartPr>
            <p14:xfrm>
              <a:off x="8142018" y="2340274"/>
              <a:ext cx="3960" cy="360"/>
            </p14:xfrm>
          </p:contentPart>
        </mc:Choice>
        <mc:Fallback xmlns="">
          <p:pic>
            <p:nvPicPr>
              <p:cNvPr id="75" name="Ink 74">
                <a:extLst>
                  <a:ext uri="{FF2B5EF4-FFF2-40B4-BE49-F238E27FC236}">
                    <a16:creationId xmlns:a16="http://schemas.microsoft.com/office/drawing/2014/main" id="{7E470878-5EFA-4DBB-A57F-1D8A51CC0605}"/>
                  </a:ext>
                </a:extLst>
              </p:cNvPr>
              <p:cNvPicPr/>
              <p:nvPr/>
            </p:nvPicPr>
            <p:blipFill>
              <a:blip r:embed="rId82"/>
              <a:stretch>
                <a:fillRect/>
              </a:stretch>
            </p:blipFill>
            <p:spPr>
              <a:xfrm>
                <a:off x="8088378" y="2232634"/>
                <a:ext cx="1116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6" name="Ink 75">
                <a:extLst>
                  <a:ext uri="{FF2B5EF4-FFF2-40B4-BE49-F238E27FC236}">
                    <a16:creationId xmlns:a16="http://schemas.microsoft.com/office/drawing/2014/main" id="{B036DE78-A438-48E6-B2D8-658DB545CC95}"/>
                  </a:ext>
                </a:extLst>
              </p14:cNvPr>
              <p14:cNvContentPartPr/>
              <p14:nvPr/>
            </p14:nvContentPartPr>
            <p14:xfrm>
              <a:off x="7692378" y="2784514"/>
              <a:ext cx="360" cy="360"/>
            </p14:xfrm>
          </p:contentPart>
        </mc:Choice>
        <mc:Fallback xmlns="">
          <p:pic>
            <p:nvPicPr>
              <p:cNvPr id="76" name="Ink 75">
                <a:extLst>
                  <a:ext uri="{FF2B5EF4-FFF2-40B4-BE49-F238E27FC236}">
                    <a16:creationId xmlns:a16="http://schemas.microsoft.com/office/drawing/2014/main" id="{B036DE78-A438-48E6-B2D8-658DB545CC95}"/>
                  </a:ext>
                </a:extLst>
              </p:cNvPr>
              <p:cNvPicPr/>
              <p:nvPr/>
            </p:nvPicPr>
            <p:blipFill>
              <a:blip r:embed="rId79"/>
              <a:stretch>
                <a:fillRect/>
              </a:stretch>
            </p:blipFill>
            <p:spPr>
              <a:xfrm>
                <a:off x="7638738" y="2676874"/>
                <a:ext cx="108000" cy="216000"/>
              </a:xfrm>
              <a:prstGeom prst="rect">
                <a:avLst/>
              </a:prstGeom>
            </p:spPr>
          </p:pic>
        </mc:Fallback>
      </mc:AlternateContent>
      <p:sp>
        <p:nvSpPr>
          <p:cNvPr id="77" name="TextBox 76">
            <a:extLst>
              <a:ext uri="{FF2B5EF4-FFF2-40B4-BE49-F238E27FC236}">
                <a16:creationId xmlns:a16="http://schemas.microsoft.com/office/drawing/2014/main" id="{BE7B0BA1-AAB5-48FE-B377-5E5758FA961E}"/>
              </a:ext>
            </a:extLst>
          </p:cNvPr>
          <p:cNvSpPr txBox="1"/>
          <p:nvPr/>
        </p:nvSpPr>
        <p:spPr>
          <a:xfrm>
            <a:off x="7692377" y="3653404"/>
            <a:ext cx="3230089" cy="1200329"/>
          </a:xfrm>
          <a:prstGeom prst="rect">
            <a:avLst/>
          </a:prstGeom>
          <a:noFill/>
        </p:spPr>
        <p:txBody>
          <a:bodyPr wrap="square" rtlCol="0">
            <a:spAutoFit/>
          </a:bodyPr>
          <a:lstStyle/>
          <a:p>
            <a:r>
              <a:rPr lang="en-US" dirty="0"/>
              <a:t>5000 $ hardware</a:t>
            </a:r>
          </a:p>
          <a:p>
            <a:r>
              <a:rPr lang="en-US" dirty="0"/>
              <a:t>1000 $ cooling</a:t>
            </a:r>
          </a:p>
          <a:p>
            <a:r>
              <a:rPr lang="en-US" dirty="0"/>
              <a:t>500 $ electricity/month</a:t>
            </a:r>
          </a:p>
          <a:p>
            <a:r>
              <a:rPr lang="en-US" dirty="0"/>
              <a:t>??? $ </a:t>
            </a:r>
            <a:r>
              <a:rPr lang="en-US" dirty="0" err="1"/>
              <a:t>maintanence</a:t>
            </a:r>
            <a:endParaRPr lang="en-US" dirty="0"/>
          </a:p>
        </p:txBody>
      </p:sp>
      <p:pic>
        <p:nvPicPr>
          <p:cNvPr id="3074" name="Picture 2" descr="cloud.png (507Ã449)">
            <a:extLst>
              <a:ext uri="{FF2B5EF4-FFF2-40B4-BE49-F238E27FC236}">
                <a16:creationId xmlns:a16="http://schemas.microsoft.com/office/drawing/2014/main" id="{1AC338A8-8A9D-44AB-A06A-265C73A5C2B0}"/>
              </a:ext>
            </a:extLst>
          </p:cNvPr>
          <p:cNvPicPr>
            <a:picLocks noChangeAspect="1" noChangeArrowheads="1"/>
          </p:cNvPicPr>
          <p:nvPr/>
        </p:nvPicPr>
        <p:blipFill>
          <a:blip r:embed="rId84">
            <a:extLst>
              <a:ext uri="{28A0092B-C50C-407E-A947-70E740481C1C}">
                <a14:useLocalDpi xmlns:a14="http://schemas.microsoft.com/office/drawing/2010/main" val="0"/>
              </a:ext>
            </a:extLst>
          </a:blip>
          <a:srcRect/>
          <a:stretch>
            <a:fillRect/>
          </a:stretch>
        </p:blipFill>
        <p:spPr bwMode="auto">
          <a:xfrm>
            <a:off x="545284" y="3674378"/>
            <a:ext cx="3134224" cy="2775674"/>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id="{4E5A6B7D-87A7-44F5-A9C6-C40F3447E2EE}"/>
              </a:ext>
            </a:extLst>
          </p:cNvPr>
          <p:cNvSpPr txBox="1"/>
          <p:nvPr/>
        </p:nvSpPr>
        <p:spPr>
          <a:xfrm>
            <a:off x="956345" y="5526722"/>
            <a:ext cx="2793534" cy="923330"/>
          </a:xfrm>
          <a:prstGeom prst="rect">
            <a:avLst/>
          </a:prstGeom>
          <a:noFill/>
        </p:spPr>
        <p:txBody>
          <a:bodyPr wrap="square" rtlCol="0">
            <a:spAutoFit/>
          </a:bodyPr>
          <a:lstStyle/>
          <a:p>
            <a:r>
              <a:rPr lang="en-US" dirty="0"/>
              <a:t>    15$ / month VM</a:t>
            </a:r>
          </a:p>
          <a:p>
            <a:r>
              <a:rPr lang="en-US" dirty="0"/>
              <a:t>    Free storage up to 20gb</a:t>
            </a:r>
          </a:p>
          <a:p>
            <a:r>
              <a:rPr lang="en-US" dirty="0"/>
              <a:t>    </a:t>
            </a:r>
          </a:p>
        </p:txBody>
      </p:sp>
    </p:spTree>
    <p:extLst>
      <p:ext uri="{BB962C8B-B14F-4D97-AF65-F5344CB8AC3E}">
        <p14:creationId xmlns:p14="http://schemas.microsoft.com/office/powerpoint/2010/main" val="350020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7B69-91A1-4AC9-9EAD-F60A47AED593}"/>
              </a:ext>
            </a:extLst>
          </p:cNvPr>
          <p:cNvSpPr>
            <a:spLocks noGrp="1"/>
          </p:cNvSpPr>
          <p:nvPr>
            <p:ph type="title"/>
          </p:nvPr>
        </p:nvSpPr>
        <p:spPr>
          <a:xfrm>
            <a:off x="502458" y="226332"/>
            <a:ext cx="10515600" cy="1325563"/>
          </a:xfrm>
        </p:spPr>
        <p:txBody>
          <a:bodyPr/>
          <a:lstStyle/>
          <a:p>
            <a:r>
              <a:rPr lang="en-US" dirty="0"/>
              <a:t>VM</a:t>
            </a:r>
          </a:p>
        </p:txBody>
      </p:sp>
      <p:sp>
        <p:nvSpPr>
          <p:cNvPr id="3" name="Content Placeholder 2">
            <a:extLst>
              <a:ext uri="{FF2B5EF4-FFF2-40B4-BE49-F238E27FC236}">
                <a16:creationId xmlns:a16="http://schemas.microsoft.com/office/drawing/2014/main" id="{66D55A3E-FE05-4E44-9461-A484AD9ABB42}"/>
              </a:ext>
            </a:extLst>
          </p:cNvPr>
          <p:cNvSpPr>
            <a:spLocks noGrp="1"/>
          </p:cNvSpPr>
          <p:nvPr>
            <p:ph idx="1"/>
          </p:nvPr>
        </p:nvSpPr>
        <p:spPr>
          <a:xfrm>
            <a:off x="209026" y="1197805"/>
            <a:ext cx="10515600" cy="4351338"/>
          </a:xfrm>
        </p:spPr>
        <p:txBody>
          <a:bodyPr/>
          <a:lstStyle/>
          <a:p>
            <a:r>
              <a:rPr lang="en-US" dirty="0"/>
              <a:t>3 VM-</a:t>
            </a:r>
            <a:r>
              <a:rPr lang="en-US" dirty="0" err="1"/>
              <a:t>uri</a:t>
            </a:r>
            <a:r>
              <a:rPr lang="en-US" dirty="0"/>
              <a:t> in Cloud care </a:t>
            </a:r>
            <a:r>
              <a:rPr lang="en-US" dirty="0" err="1"/>
              <a:t>folosesc</a:t>
            </a:r>
            <a:r>
              <a:rPr lang="en-US" dirty="0"/>
              <a:t> strict </a:t>
            </a:r>
            <a:r>
              <a:rPr lang="en-US" dirty="0" err="1"/>
              <a:t>resursele</a:t>
            </a:r>
            <a:r>
              <a:rPr lang="en-US" dirty="0"/>
              <a:t> </a:t>
            </a:r>
            <a:r>
              <a:rPr lang="en-US" dirty="0" err="1"/>
              <a:t>necesare</a:t>
            </a:r>
            <a:r>
              <a:rPr lang="en-US" dirty="0"/>
              <a:t> ca </a:t>
            </a:r>
            <a:r>
              <a:rPr lang="en-US" dirty="0" err="1"/>
              <a:t>sa</a:t>
            </a:r>
            <a:r>
              <a:rPr lang="en-US" dirty="0"/>
              <a:t> </a:t>
            </a:r>
            <a:r>
              <a:rPr lang="en-US" dirty="0" err="1"/>
              <a:t>rulam</a:t>
            </a:r>
            <a:r>
              <a:rPr lang="en-US" dirty="0"/>
              <a:t> </a:t>
            </a:r>
            <a:r>
              <a:rPr lang="en-US" dirty="0" err="1"/>
              <a:t>aplicatia</a:t>
            </a:r>
            <a:r>
              <a:rPr lang="en-US" dirty="0"/>
              <a:t>.</a:t>
            </a:r>
          </a:p>
          <a:p>
            <a:r>
              <a:rPr lang="en-US" dirty="0"/>
              <a:t>VM-urile au </a:t>
            </a:r>
            <a:r>
              <a:rPr lang="en-US" dirty="0" err="1"/>
              <a:t>nevoie</a:t>
            </a:r>
            <a:r>
              <a:rPr lang="en-US" dirty="0"/>
              <a:t> de </a:t>
            </a:r>
            <a:r>
              <a:rPr lang="en-US" dirty="0" err="1"/>
              <a:t>resurse</a:t>
            </a:r>
            <a:r>
              <a:rPr lang="en-US" dirty="0"/>
              <a:t> care sunt </a:t>
            </a:r>
            <a:r>
              <a:rPr lang="en-US" dirty="0" err="1"/>
              <a:t>costisitoare</a:t>
            </a:r>
            <a:endParaRPr lang="en-US" dirty="0"/>
          </a:p>
          <a:p>
            <a:r>
              <a:rPr lang="en-US" dirty="0"/>
              <a:t>Este </a:t>
            </a:r>
            <a:r>
              <a:rPr lang="en-US" dirty="0" err="1"/>
              <a:t>ceva</a:t>
            </a:r>
            <a:r>
              <a:rPr lang="en-US" dirty="0"/>
              <a:t> </a:t>
            </a:r>
            <a:r>
              <a:rPr lang="en-US" dirty="0" err="1"/>
              <a:t>mai</a:t>
            </a:r>
            <a:r>
              <a:rPr lang="en-US" dirty="0"/>
              <a:t> </a:t>
            </a:r>
            <a:r>
              <a:rPr lang="en-US" dirty="0" err="1"/>
              <a:t>eficient</a:t>
            </a:r>
            <a:r>
              <a:rPr lang="en-US" dirty="0"/>
              <a:t> ca un </a:t>
            </a:r>
            <a:r>
              <a:rPr lang="en-US" dirty="0" err="1"/>
              <a:t>vm</a:t>
            </a:r>
            <a:r>
              <a:rPr lang="en-US" dirty="0"/>
              <a:t>?</a:t>
            </a:r>
          </a:p>
        </p:txBody>
      </p:sp>
      <mc:AlternateContent xmlns:mc="http://schemas.openxmlformats.org/markup-compatibility/2006" xmlns:p14="http://schemas.microsoft.com/office/powerpoint/2010/main">
        <mc:Choice Requires="p14">
          <p:contentPart p14:bwMode="auto" r:id="rId2">
            <p14:nvContentPartPr>
              <p14:cNvPr id="20" name="Ink 19">
                <a:extLst>
                  <a:ext uri="{FF2B5EF4-FFF2-40B4-BE49-F238E27FC236}">
                    <a16:creationId xmlns:a16="http://schemas.microsoft.com/office/drawing/2014/main" id="{E8BADDB6-348B-49FC-BF34-07508DE26AD1}"/>
                  </a:ext>
                </a:extLst>
              </p14:cNvPr>
              <p14:cNvContentPartPr/>
              <p14:nvPr/>
            </p14:nvContentPartPr>
            <p14:xfrm>
              <a:off x="5295360" y="4215863"/>
              <a:ext cx="1601280" cy="809280"/>
            </p14:xfrm>
          </p:contentPart>
        </mc:Choice>
        <mc:Fallback xmlns="">
          <p:pic>
            <p:nvPicPr>
              <p:cNvPr id="20" name="Ink 19">
                <a:extLst>
                  <a:ext uri="{FF2B5EF4-FFF2-40B4-BE49-F238E27FC236}">
                    <a16:creationId xmlns:a16="http://schemas.microsoft.com/office/drawing/2014/main" id="{E8BADDB6-348B-49FC-BF34-07508DE26AD1}"/>
                  </a:ext>
                </a:extLst>
              </p:cNvPr>
              <p:cNvPicPr/>
              <p:nvPr/>
            </p:nvPicPr>
            <p:blipFill>
              <a:blip r:embed="rId3"/>
              <a:stretch>
                <a:fillRect/>
              </a:stretch>
            </p:blipFill>
            <p:spPr>
              <a:xfrm>
                <a:off x="5286720" y="4207223"/>
                <a:ext cx="1618920" cy="826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2AF527D4-B058-4987-A109-59CC9BD9955F}"/>
                  </a:ext>
                </a:extLst>
              </p14:cNvPr>
              <p14:cNvContentPartPr/>
              <p14:nvPr/>
            </p14:nvContentPartPr>
            <p14:xfrm>
              <a:off x="5433960" y="5211023"/>
              <a:ext cx="1324080" cy="600120"/>
            </p14:xfrm>
          </p:contentPart>
        </mc:Choice>
        <mc:Fallback xmlns="">
          <p:pic>
            <p:nvPicPr>
              <p:cNvPr id="22" name="Ink 21">
                <a:extLst>
                  <a:ext uri="{FF2B5EF4-FFF2-40B4-BE49-F238E27FC236}">
                    <a16:creationId xmlns:a16="http://schemas.microsoft.com/office/drawing/2014/main" id="{2AF527D4-B058-4987-A109-59CC9BD9955F}"/>
                  </a:ext>
                </a:extLst>
              </p:cNvPr>
              <p:cNvPicPr/>
              <p:nvPr/>
            </p:nvPicPr>
            <p:blipFill>
              <a:blip r:embed="rId5"/>
              <a:stretch>
                <a:fillRect/>
              </a:stretch>
            </p:blipFill>
            <p:spPr>
              <a:xfrm>
                <a:off x="5424960" y="5202378"/>
                <a:ext cx="1341720" cy="61777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2" name="Ink 31">
                <a:extLst>
                  <a:ext uri="{FF2B5EF4-FFF2-40B4-BE49-F238E27FC236}">
                    <a16:creationId xmlns:a16="http://schemas.microsoft.com/office/drawing/2014/main" id="{FEDF39C2-1B08-42F8-B8C3-5AF36C8CD1F4}"/>
                  </a:ext>
                </a:extLst>
              </p14:cNvPr>
              <p14:cNvContentPartPr/>
              <p14:nvPr/>
            </p14:nvContentPartPr>
            <p14:xfrm>
              <a:off x="9301298" y="4129399"/>
              <a:ext cx="2820276" cy="2444760"/>
            </p14:xfrm>
          </p:contentPart>
        </mc:Choice>
        <mc:Fallback xmlns="">
          <p:pic>
            <p:nvPicPr>
              <p:cNvPr id="32" name="Ink 31">
                <a:extLst>
                  <a:ext uri="{FF2B5EF4-FFF2-40B4-BE49-F238E27FC236}">
                    <a16:creationId xmlns:a16="http://schemas.microsoft.com/office/drawing/2014/main" id="{FEDF39C2-1B08-42F8-B8C3-5AF36C8CD1F4}"/>
                  </a:ext>
                </a:extLst>
              </p:cNvPr>
              <p:cNvPicPr/>
              <p:nvPr/>
            </p:nvPicPr>
            <p:blipFill>
              <a:blip r:embed="rId7"/>
              <a:stretch>
                <a:fillRect/>
              </a:stretch>
            </p:blipFill>
            <p:spPr>
              <a:xfrm>
                <a:off x="9292657" y="4120760"/>
                <a:ext cx="2837918" cy="246239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0" name="Ink 39">
                <a:extLst>
                  <a:ext uri="{FF2B5EF4-FFF2-40B4-BE49-F238E27FC236}">
                    <a16:creationId xmlns:a16="http://schemas.microsoft.com/office/drawing/2014/main" id="{35DE4B2D-EE80-483A-8637-2A649855A7DB}"/>
                  </a:ext>
                </a:extLst>
              </p14:cNvPr>
              <p14:cNvContentPartPr/>
              <p14:nvPr/>
            </p14:nvContentPartPr>
            <p14:xfrm>
              <a:off x="7689726" y="2831674"/>
              <a:ext cx="1670040" cy="1798560"/>
            </p14:xfrm>
          </p:contentPart>
        </mc:Choice>
        <mc:Fallback xmlns="">
          <p:pic>
            <p:nvPicPr>
              <p:cNvPr id="40" name="Ink 39">
                <a:extLst>
                  <a:ext uri="{FF2B5EF4-FFF2-40B4-BE49-F238E27FC236}">
                    <a16:creationId xmlns:a16="http://schemas.microsoft.com/office/drawing/2014/main" id="{35DE4B2D-EE80-483A-8637-2A649855A7DB}"/>
                  </a:ext>
                </a:extLst>
              </p:cNvPr>
              <p:cNvPicPr/>
              <p:nvPr/>
            </p:nvPicPr>
            <p:blipFill>
              <a:blip r:embed="rId9"/>
              <a:stretch>
                <a:fillRect/>
              </a:stretch>
            </p:blipFill>
            <p:spPr>
              <a:xfrm>
                <a:off x="7681086" y="2823034"/>
                <a:ext cx="1687680" cy="1816200"/>
              </a:xfrm>
              <a:prstGeom prst="rect">
                <a:avLst/>
              </a:prstGeom>
            </p:spPr>
          </p:pic>
        </mc:Fallback>
      </mc:AlternateContent>
      <p:pic>
        <p:nvPicPr>
          <p:cNvPr id="41" name="Picture 2" descr="cloud.png (507Ã449)">
            <a:extLst>
              <a:ext uri="{FF2B5EF4-FFF2-40B4-BE49-F238E27FC236}">
                <a16:creationId xmlns:a16="http://schemas.microsoft.com/office/drawing/2014/main" id="{B00AFFB7-E6E3-45B5-A675-21FE071FC2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2728601"/>
            <a:ext cx="4329877" cy="383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098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88EB-69DA-4F11-B8F2-5BF18E556B12}"/>
              </a:ext>
            </a:extLst>
          </p:cNvPr>
          <p:cNvSpPr>
            <a:spLocks noGrp="1"/>
          </p:cNvSpPr>
          <p:nvPr>
            <p:ph type="title"/>
          </p:nvPr>
        </p:nvSpPr>
        <p:spPr/>
        <p:txBody>
          <a:bodyPr/>
          <a:lstStyle/>
          <a:p>
            <a:r>
              <a:rPr lang="en-US" dirty="0"/>
              <a:t>Deployments</a:t>
            </a:r>
          </a:p>
        </p:txBody>
      </p:sp>
      <p:pic>
        <p:nvPicPr>
          <p:cNvPr id="4" name="Content Placeholder 3">
            <a:extLst>
              <a:ext uri="{FF2B5EF4-FFF2-40B4-BE49-F238E27FC236}">
                <a16:creationId xmlns:a16="http://schemas.microsoft.com/office/drawing/2014/main" id="{6F0FE5CD-CCCB-4BD4-A1D7-2658A5C6A80E}"/>
              </a:ext>
            </a:extLst>
          </p:cNvPr>
          <p:cNvPicPr>
            <a:picLocks noGrp="1" noChangeAspect="1"/>
          </p:cNvPicPr>
          <p:nvPr>
            <p:ph idx="1"/>
          </p:nvPr>
        </p:nvPicPr>
        <p:blipFill>
          <a:blip r:embed="rId2"/>
          <a:stretch>
            <a:fillRect/>
          </a:stretch>
        </p:blipFill>
        <p:spPr>
          <a:xfrm>
            <a:off x="600075" y="2535518"/>
            <a:ext cx="10515600" cy="4036452"/>
          </a:xfrm>
          <a:prstGeom prst="rect">
            <a:avLst/>
          </a:prstGeom>
        </p:spPr>
      </p:pic>
    </p:spTree>
    <p:extLst>
      <p:ext uri="{BB962C8B-B14F-4D97-AF65-F5344CB8AC3E}">
        <p14:creationId xmlns:p14="http://schemas.microsoft.com/office/powerpoint/2010/main" val="144184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BEABEF-7785-49EC-B2F5-218B1CC37CC4}"/>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t>Containers / Docker</a:t>
            </a:r>
          </a:p>
        </p:txBody>
      </p:sp>
      <p:sp>
        <p:nvSpPr>
          <p:cNvPr id="3" name="Content Placeholder 2">
            <a:extLst>
              <a:ext uri="{FF2B5EF4-FFF2-40B4-BE49-F238E27FC236}">
                <a16:creationId xmlns:a16="http://schemas.microsoft.com/office/drawing/2014/main" id="{99DA059D-7284-42DF-BE5A-99023B500429}"/>
              </a:ext>
            </a:extLst>
          </p:cNvPr>
          <p:cNvSpPr>
            <a:spLocks noGrp="1"/>
          </p:cNvSpPr>
          <p:nvPr>
            <p:ph idx="1"/>
          </p:nvPr>
        </p:nvSpPr>
        <p:spPr>
          <a:xfrm>
            <a:off x="643467" y="2638043"/>
            <a:ext cx="3577803" cy="3415623"/>
          </a:xfrm>
        </p:spPr>
        <p:txBody>
          <a:bodyPr>
            <a:noAutofit/>
          </a:bodyPr>
          <a:lstStyle/>
          <a:p>
            <a:r>
              <a:rPr lang="en-US" sz="2000" dirty="0"/>
              <a:t>An instance of an </a:t>
            </a:r>
            <a:r>
              <a:rPr lang="en-US" sz="2000" b="1" dirty="0"/>
              <a:t>image</a:t>
            </a:r>
            <a:r>
              <a:rPr lang="en-US" sz="2000" dirty="0"/>
              <a:t> is called a </a:t>
            </a:r>
            <a:r>
              <a:rPr lang="en-US" sz="2000" b="1" dirty="0"/>
              <a:t>container</a:t>
            </a:r>
            <a:r>
              <a:rPr lang="en-US" sz="2000" dirty="0"/>
              <a:t>.</a:t>
            </a:r>
          </a:p>
          <a:p>
            <a:r>
              <a:rPr lang="en-US" sz="2000" dirty="0"/>
              <a:t>Containers allow you to share the host OS, which provides isolation.</a:t>
            </a:r>
          </a:p>
          <a:p>
            <a:r>
              <a:rPr lang="en-US" sz="2000" dirty="0"/>
              <a:t>Un container, </a:t>
            </a:r>
            <a:r>
              <a:rPr lang="en-US" sz="2000" dirty="0" err="1"/>
              <a:t>este</a:t>
            </a:r>
            <a:r>
              <a:rPr lang="en-US" sz="2000" dirty="0"/>
              <a:t> un set de </a:t>
            </a:r>
            <a:r>
              <a:rPr lang="en-US" sz="2000" dirty="0" err="1"/>
              <a:t>procese</a:t>
            </a:r>
            <a:r>
              <a:rPr lang="en-US" sz="2000" dirty="0"/>
              <a:t> </a:t>
            </a:r>
            <a:r>
              <a:rPr lang="en-US" sz="2000" dirty="0" err="1"/>
              <a:t>izolate</a:t>
            </a:r>
            <a:r>
              <a:rPr lang="en-US" sz="2000" dirty="0"/>
              <a:t> de </a:t>
            </a:r>
            <a:r>
              <a:rPr lang="en-US" sz="2000" dirty="0" err="1"/>
              <a:t>toate</a:t>
            </a:r>
            <a:r>
              <a:rPr lang="en-US" sz="2000" dirty="0"/>
              <a:t> </a:t>
            </a:r>
            <a:r>
              <a:rPr lang="en-US" sz="2000" dirty="0" err="1"/>
              <a:t>celelalte</a:t>
            </a:r>
            <a:r>
              <a:rPr lang="en-US" sz="2000" dirty="0"/>
              <a:t> </a:t>
            </a:r>
            <a:r>
              <a:rPr lang="en-US" sz="2000" dirty="0" err="1"/>
              <a:t>procese</a:t>
            </a:r>
            <a:r>
              <a:rPr lang="en-US" sz="2000" dirty="0"/>
              <a:t> care </a:t>
            </a:r>
            <a:r>
              <a:rPr lang="en-US" sz="2000" dirty="0" err="1"/>
              <a:t>ruleaza</a:t>
            </a:r>
            <a:r>
              <a:rPr lang="en-US" sz="2000" dirty="0"/>
              <a:t> pe OS. </a:t>
            </a:r>
          </a:p>
          <a:p>
            <a:r>
              <a:rPr lang="en-US" sz="2000" dirty="0"/>
              <a:t>O imagine </a:t>
            </a:r>
            <a:r>
              <a:rPr lang="en-US" sz="2000" dirty="0" err="1"/>
              <a:t>este</a:t>
            </a:r>
            <a:r>
              <a:rPr lang="en-US" sz="2000" dirty="0"/>
              <a:t> </a:t>
            </a:r>
            <a:r>
              <a:rPr lang="en-US" sz="2000" dirty="0" err="1"/>
              <a:t>definita</a:t>
            </a:r>
            <a:r>
              <a:rPr lang="en-US" sz="2000" dirty="0"/>
              <a:t> in </a:t>
            </a:r>
            <a:r>
              <a:rPr lang="en-US" sz="2000" dirty="0" err="1"/>
              <a:t>Dockerfile</a:t>
            </a:r>
            <a:r>
              <a:rPr lang="en-US" sz="2000" dirty="0"/>
              <a:t> [</a:t>
            </a:r>
            <a:r>
              <a:rPr lang="en-US" sz="2000" dirty="0" err="1"/>
              <a:t>exemplu</a:t>
            </a:r>
            <a:r>
              <a:rPr lang="en-US" sz="2000" dirty="0"/>
              <a:t> de </a:t>
            </a:r>
            <a:r>
              <a:rPr lang="en-US" sz="2000" dirty="0" err="1"/>
              <a:t>creare</a:t>
            </a:r>
            <a:r>
              <a:rPr lang="en-US" sz="2000" dirty="0"/>
              <a:t> in demo]</a:t>
            </a:r>
          </a:p>
        </p:txBody>
      </p:sp>
      <p:pic>
        <p:nvPicPr>
          <p:cNvPr id="6" name="Picture 5">
            <a:extLst>
              <a:ext uri="{FF2B5EF4-FFF2-40B4-BE49-F238E27FC236}">
                <a16:creationId xmlns:a16="http://schemas.microsoft.com/office/drawing/2014/main" id="{84F9A8BF-3244-47D2-9E78-55F2DB598697}"/>
              </a:ext>
            </a:extLst>
          </p:cNvPr>
          <p:cNvPicPr>
            <a:picLocks noChangeAspect="1"/>
          </p:cNvPicPr>
          <p:nvPr/>
        </p:nvPicPr>
        <p:blipFill>
          <a:blip r:embed="rId2"/>
          <a:stretch>
            <a:fillRect/>
          </a:stretch>
        </p:blipFill>
        <p:spPr>
          <a:xfrm>
            <a:off x="6162675" y="2072844"/>
            <a:ext cx="4514885" cy="4608728"/>
          </a:xfrm>
          <a:prstGeom prst="rect">
            <a:avLst/>
          </a:prstGeom>
        </p:spPr>
      </p:pic>
      <p:sp>
        <p:nvSpPr>
          <p:cNvPr id="9" name="TextBox 8">
            <a:extLst>
              <a:ext uri="{FF2B5EF4-FFF2-40B4-BE49-F238E27FC236}">
                <a16:creationId xmlns:a16="http://schemas.microsoft.com/office/drawing/2014/main" id="{2CA9F477-E45B-4055-8727-AE5666EBB8C1}"/>
              </a:ext>
            </a:extLst>
          </p:cNvPr>
          <p:cNvSpPr txBox="1"/>
          <p:nvPr/>
        </p:nvSpPr>
        <p:spPr>
          <a:xfrm>
            <a:off x="5048250" y="623392"/>
            <a:ext cx="6057900" cy="646331"/>
          </a:xfrm>
          <a:prstGeom prst="rect">
            <a:avLst/>
          </a:prstGeom>
          <a:noFill/>
        </p:spPr>
        <p:txBody>
          <a:bodyPr wrap="square" rtlCol="0">
            <a:spAutoFit/>
          </a:bodyPr>
          <a:lstStyle/>
          <a:p>
            <a:r>
              <a:rPr lang="en-US" dirty="0">
                <a:solidFill>
                  <a:schemeClr val="bg1"/>
                </a:solidFill>
              </a:rPr>
              <a:t>Allows a process on Linux to feel like its own </a:t>
            </a:r>
            <a:r>
              <a:rPr lang="en-US" dirty="0" err="1">
                <a:solidFill>
                  <a:schemeClr val="bg1"/>
                </a:solidFill>
              </a:rPr>
              <a:t>environement</a:t>
            </a:r>
            <a:r>
              <a:rPr lang="en-US" dirty="0">
                <a:solidFill>
                  <a:schemeClr val="bg1"/>
                </a:solidFill>
              </a:rPr>
              <a:t>. You can’t see other processes, or filesystems</a:t>
            </a:r>
          </a:p>
        </p:txBody>
      </p:sp>
    </p:spTree>
    <p:extLst>
      <p:ext uri="{BB962C8B-B14F-4D97-AF65-F5344CB8AC3E}">
        <p14:creationId xmlns:p14="http://schemas.microsoft.com/office/powerpoint/2010/main" val="278952450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6DC2-4564-422C-946C-4863133B6114}"/>
              </a:ext>
            </a:extLst>
          </p:cNvPr>
          <p:cNvSpPr>
            <a:spLocks noGrp="1"/>
          </p:cNvSpPr>
          <p:nvPr>
            <p:ph type="title"/>
          </p:nvPr>
        </p:nvSpPr>
        <p:spPr/>
        <p:txBody>
          <a:bodyPr/>
          <a:lstStyle/>
          <a:p>
            <a:r>
              <a:rPr lang="en-US" dirty="0"/>
              <a:t>Kubernetes</a:t>
            </a:r>
          </a:p>
        </p:txBody>
      </p:sp>
      <p:sp>
        <p:nvSpPr>
          <p:cNvPr id="3" name="Content Placeholder 2">
            <a:extLst>
              <a:ext uri="{FF2B5EF4-FFF2-40B4-BE49-F238E27FC236}">
                <a16:creationId xmlns:a16="http://schemas.microsoft.com/office/drawing/2014/main" id="{50A57E85-7E4D-4A7D-A839-9A6164D6E4CA}"/>
              </a:ext>
            </a:extLst>
          </p:cNvPr>
          <p:cNvSpPr>
            <a:spLocks noGrp="1"/>
          </p:cNvSpPr>
          <p:nvPr>
            <p:ph idx="1"/>
          </p:nvPr>
        </p:nvSpPr>
        <p:spPr/>
        <p:txBody>
          <a:bodyPr/>
          <a:lstStyle/>
          <a:p>
            <a:r>
              <a:rPr lang="en-US" dirty="0"/>
              <a:t>Kubernetes is a container orchestrator to provision, manage, and scale apps</a:t>
            </a:r>
          </a:p>
          <a:p>
            <a:r>
              <a:rPr lang="en-US" dirty="0"/>
              <a:t>Like Apache Mesos and Docker Swarm</a:t>
            </a:r>
          </a:p>
          <a:p>
            <a:r>
              <a:rPr lang="en-US" dirty="0"/>
              <a:t>Kubernetes </a:t>
            </a:r>
            <a:r>
              <a:rPr lang="en-US" dirty="0" err="1"/>
              <a:t>este</a:t>
            </a:r>
            <a:r>
              <a:rPr lang="en-US" dirty="0"/>
              <a:t> </a:t>
            </a:r>
            <a:r>
              <a:rPr lang="en-US" dirty="0" err="1"/>
              <a:t>declarativ</a:t>
            </a:r>
            <a:endParaRPr lang="en-US" dirty="0"/>
          </a:p>
          <a:p>
            <a:pPr lvl="1"/>
            <a:r>
              <a:rPr lang="en-US" dirty="0" err="1"/>
              <a:t>Noi</a:t>
            </a:r>
            <a:r>
              <a:rPr lang="en-US" dirty="0"/>
              <a:t> </a:t>
            </a:r>
            <a:r>
              <a:rPr lang="en-US" dirty="0" err="1"/>
              <a:t>definim</a:t>
            </a:r>
            <a:r>
              <a:rPr lang="en-US" dirty="0"/>
              <a:t> un state, </a:t>
            </a:r>
            <a:r>
              <a:rPr lang="en-US" dirty="0" err="1"/>
              <a:t>iar</a:t>
            </a:r>
            <a:r>
              <a:rPr lang="en-US" dirty="0"/>
              <a:t> Kubernetes </a:t>
            </a:r>
            <a:r>
              <a:rPr lang="en-US" dirty="0" err="1"/>
              <a:t>incearca</a:t>
            </a:r>
            <a:r>
              <a:rPr lang="en-US" dirty="0"/>
              <a:t> </a:t>
            </a:r>
            <a:r>
              <a:rPr lang="en-US" dirty="0" err="1"/>
              <a:t>sa</a:t>
            </a:r>
            <a:r>
              <a:rPr lang="en-US" dirty="0"/>
              <a:t> </a:t>
            </a:r>
            <a:r>
              <a:rPr lang="en-US" dirty="0" err="1"/>
              <a:t>ajunga</a:t>
            </a:r>
            <a:r>
              <a:rPr lang="en-US" dirty="0"/>
              <a:t> la </a:t>
            </a:r>
            <a:r>
              <a:rPr lang="en-US" dirty="0" err="1"/>
              <a:t>acel</a:t>
            </a:r>
            <a:r>
              <a:rPr lang="en-US" dirty="0"/>
              <a:t> state</a:t>
            </a:r>
          </a:p>
          <a:p>
            <a:pPr marL="457200" lvl="1" indent="0">
              <a:buNone/>
            </a:pPr>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292908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6EFB1D-0EF3-4485-911F-E73CBFE3E075}"/>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Kubernetes Cluster</a:t>
            </a:r>
          </a:p>
        </p:txBody>
      </p:sp>
      <p:sp>
        <p:nvSpPr>
          <p:cNvPr id="3" name="Content Placeholder 2">
            <a:extLst>
              <a:ext uri="{FF2B5EF4-FFF2-40B4-BE49-F238E27FC236}">
                <a16:creationId xmlns:a16="http://schemas.microsoft.com/office/drawing/2014/main" id="{25AE089A-DD86-4158-8331-BB5B3899509C}"/>
              </a:ext>
            </a:extLst>
          </p:cNvPr>
          <p:cNvSpPr>
            <a:spLocks noGrp="1"/>
          </p:cNvSpPr>
          <p:nvPr>
            <p:ph idx="1"/>
          </p:nvPr>
        </p:nvSpPr>
        <p:spPr>
          <a:xfrm>
            <a:off x="643468" y="2638043"/>
            <a:ext cx="3363974" cy="3415623"/>
          </a:xfrm>
        </p:spPr>
        <p:txBody>
          <a:bodyPr>
            <a:normAutofit/>
          </a:bodyPr>
          <a:lstStyle/>
          <a:p>
            <a:r>
              <a:rPr lang="en-US" sz="2000" dirty="0"/>
              <a:t>Un </a:t>
            </a:r>
            <a:r>
              <a:rPr lang="en-US" sz="2000" b="1" dirty="0"/>
              <a:t>Node</a:t>
            </a:r>
            <a:r>
              <a:rPr lang="en-US" sz="2000" dirty="0"/>
              <a:t> </a:t>
            </a:r>
            <a:r>
              <a:rPr lang="en-US" sz="2000" dirty="0" err="1"/>
              <a:t>este</a:t>
            </a:r>
            <a:r>
              <a:rPr lang="en-US" sz="2000" dirty="0"/>
              <a:t> un VM</a:t>
            </a:r>
          </a:p>
          <a:p>
            <a:r>
              <a:rPr lang="en-US" sz="2000" dirty="0" err="1"/>
              <a:t>Fiecare</a:t>
            </a:r>
            <a:r>
              <a:rPr lang="en-US" sz="2000" dirty="0"/>
              <a:t> </a:t>
            </a:r>
            <a:r>
              <a:rPr lang="en-US" sz="2000" b="1" dirty="0"/>
              <a:t>Node </a:t>
            </a:r>
            <a:r>
              <a:rPr lang="en-US" sz="2000" dirty="0"/>
              <a:t>are </a:t>
            </a:r>
            <a:r>
              <a:rPr lang="en-US" sz="2000" dirty="0" err="1"/>
              <a:t>componentele</a:t>
            </a:r>
            <a:r>
              <a:rPr lang="en-US" sz="2000" dirty="0"/>
              <a:t> </a:t>
            </a:r>
            <a:r>
              <a:rPr lang="en-US" sz="2000" dirty="0" err="1"/>
              <a:t>necesare</a:t>
            </a:r>
            <a:r>
              <a:rPr lang="en-US" sz="2000" dirty="0"/>
              <a:t> </a:t>
            </a:r>
            <a:r>
              <a:rPr lang="en-US" sz="2000" dirty="0" err="1"/>
              <a:t>sa</a:t>
            </a:r>
            <a:r>
              <a:rPr lang="en-US" sz="2000" dirty="0"/>
              <a:t> </a:t>
            </a:r>
            <a:r>
              <a:rPr lang="en-US" sz="2000" dirty="0" err="1"/>
              <a:t>ruleze</a:t>
            </a:r>
            <a:r>
              <a:rPr lang="en-US" sz="2000" dirty="0"/>
              <a:t> un Pod</a:t>
            </a:r>
          </a:p>
          <a:p>
            <a:r>
              <a:rPr lang="en-US" sz="2000" dirty="0" err="1"/>
              <a:t>Foarte</a:t>
            </a:r>
            <a:r>
              <a:rPr lang="en-US" sz="2000" dirty="0"/>
              <a:t> </a:t>
            </a:r>
            <a:r>
              <a:rPr lang="en-US" sz="2000" dirty="0" err="1"/>
              <a:t>rar</a:t>
            </a:r>
            <a:r>
              <a:rPr lang="en-US" sz="2000" dirty="0"/>
              <a:t> </a:t>
            </a:r>
            <a:r>
              <a:rPr lang="en-US" sz="2000" dirty="0" err="1"/>
              <a:t>intervenim</a:t>
            </a:r>
            <a:r>
              <a:rPr lang="en-US" sz="2000" dirty="0"/>
              <a:t> </a:t>
            </a:r>
            <a:r>
              <a:rPr lang="en-US" sz="2000" dirty="0" err="1"/>
              <a:t>intr</a:t>
            </a:r>
            <a:r>
              <a:rPr lang="en-US" sz="2000" dirty="0"/>
              <a:t>-un Node. </a:t>
            </a:r>
            <a:r>
              <a:rPr lang="en-US" sz="2000" dirty="0" err="1"/>
              <a:t>Totul</a:t>
            </a:r>
            <a:r>
              <a:rPr lang="en-US" sz="2000" dirty="0"/>
              <a:t> </a:t>
            </a:r>
            <a:r>
              <a:rPr lang="en-US" sz="2000" dirty="0" err="1"/>
              <a:t>este</a:t>
            </a:r>
            <a:r>
              <a:rPr lang="en-US" sz="2000" dirty="0"/>
              <a:t> </a:t>
            </a:r>
            <a:r>
              <a:rPr lang="en-US" sz="2000" dirty="0" err="1"/>
              <a:t>facut</a:t>
            </a:r>
            <a:r>
              <a:rPr lang="en-US" sz="2000" dirty="0"/>
              <a:t> de </a:t>
            </a:r>
            <a:r>
              <a:rPr lang="en-US" sz="2000" dirty="0" err="1"/>
              <a:t>catre</a:t>
            </a:r>
            <a:r>
              <a:rPr lang="en-US" sz="2000" dirty="0"/>
              <a:t> Kubernetes</a:t>
            </a:r>
          </a:p>
          <a:p>
            <a:r>
              <a:rPr lang="en-US" sz="2000" dirty="0" err="1"/>
              <a:t>Cea</a:t>
            </a:r>
            <a:r>
              <a:rPr lang="en-US" sz="2000" dirty="0"/>
              <a:t> </a:t>
            </a:r>
            <a:r>
              <a:rPr lang="en-US" sz="2000" dirty="0" err="1"/>
              <a:t>mai</a:t>
            </a:r>
            <a:r>
              <a:rPr lang="en-US" sz="2000" dirty="0"/>
              <a:t> mica </a:t>
            </a:r>
            <a:r>
              <a:rPr lang="en-US" sz="2000" dirty="0" err="1"/>
              <a:t>componenta</a:t>
            </a:r>
            <a:r>
              <a:rPr lang="en-US" sz="2000" dirty="0"/>
              <a:t> cu care </a:t>
            </a:r>
            <a:r>
              <a:rPr lang="en-US" sz="2000" dirty="0" err="1"/>
              <a:t>lucreaza</a:t>
            </a:r>
            <a:r>
              <a:rPr lang="en-US" sz="2000" dirty="0"/>
              <a:t> Kubernetes </a:t>
            </a:r>
            <a:r>
              <a:rPr lang="en-US" sz="2000" dirty="0" err="1"/>
              <a:t>este</a:t>
            </a:r>
            <a:r>
              <a:rPr lang="en-US" sz="2000" dirty="0"/>
              <a:t> </a:t>
            </a:r>
            <a:r>
              <a:rPr lang="en-US" sz="2000" b="1" dirty="0"/>
              <a:t>Pod</a:t>
            </a:r>
            <a:endParaRPr lang="en-US" sz="2000" dirty="0"/>
          </a:p>
        </p:txBody>
      </p:sp>
      <p:pic>
        <p:nvPicPr>
          <p:cNvPr id="4" name="Picture 3">
            <a:extLst>
              <a:ext uri="{FF2B5EF4-FFF2-40B4-BE49-F238E27FC236}">
                <a16:creationId xmlns:a16="http://schemas.microsoft.com/office/drawing/2014/main" id="{1D9B9EC8-5EB0-40AA-9D0B-A6F290E304B8}"/>
              </a:ext>
            </a:extLst>
          </p:cNvPr>
          <p:cNvPicPr>
            <a:picLocks noChangeAspect="1"/>
          </p:cNvPicPr>
          <p:nvPr/>
        </p:nvPicPr>
        <p:blipFill>
          <a:blip r:embed="rId2"/>
          <a:stretch>
            <a:fillRect/>
          </a:stretch>
        </p:blipFill>
        <p:spPr>
          <a:xfrm>
            <a:off x="5297763" y="1543657"/>
            <a:ext cx="6250769" cy="3609818"/>
          </a:xfrm>
          <a:prstGeom prst="rect">
            <a:avLst/>
          </a:prstGeom>
        </p:spPr>
      </p:pic>
    </p:spTree>
    <p:extLst>
      <p:ext uri="{BB962C8B-B14F-4D97-AF65-F5344CB8AC3E}">
        <p14:creationId xmlns:p14="http://schemas.microsoft.com/office/powerpoint/2010/main" val="13067579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679</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IBMCloud Kubernetes</vt:lpstr>
      <vt:lpstr>Certificari</vt:lpstr>
      <vt:lpstr>PowerPoint Presentation</vt:lpstr>
      <vt:lpstr>Cloud</vt:lpstr>
      <vt:lpstr>VM</vt:lpstr>
      <vt:lpstr>Deployments</vt:lpstr>
      <vt:lpstr>Containers / Docker</vt:lpstr>
      <vt:lpstr>Kubernetes</vt:lpstr>
      <vt:lpstr>Kubernetes Cluster</vt:lpstr>
      <vt:lpstr>Pod</vt:lpstr>
      <vt:lpstr>Kubernetes Master</vt:lpstr>
      <vt:lpstr> Cluster of containers: A set of compute engine instances called nodes </vt:lpstr>
      <vt:lpstr>Kubernetes Architecture</vt:lpstr>
      <vt:lpstr>PowerPoint Presentation</vt:lpstr>
      <vt:lpstr>PowerPoint Presentation</vt:lpstr>
      <vt:lpstr>Pod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IBMCloud Kubernetes</dc:title>
  <dc:creator>Jean Francois Edward Pascal</dc:creator>
  <cp:lastModifiedBy>Jean Francois Edward Pascal</cp:lastModifiedBy>
  <cp:revision>4</cp:revision>
  <dcterms:created xsi:type="dcterms:W3CDTF">2019-09-25T15:25:42Z</dcterms:created>
  <dcterms:modified xsi:type="dcterms:W3CDTF">2019-09-25T15:43:53Z</dcterms:modified>
</cp:coreProperties>
</file>