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03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2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8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8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eff@popw.com" TargetMode="External"/><Relationship Id="rId2" Type="http://schemas.openxmlformats.org/officeDocument/2006/relationships/hyperlink" Target="https://github.com/jeffput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F8B8-DAC3-44A4-97AA-33A8A9234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143" y="3353685"/>
            <a:ext cx="9144000" cy="1641490"/>
          </a:xfrm>
        </p:spPr>
        <p:txBody>
          <a:bodyPr/>
          <a:lstStyle/>
          <a:p>
            <a:r>
              <a:rPr lang="en-US" dirty="0"/>
              <a:t>Break the monolith!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3350-5CE2-4EDC-9EBB-449DBF01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43" y="4537739"/>
            <a:ext cx="9144000" cy="1723101"/>
          </a:xfrm>
        </p:spPr>
        <p:txBody>
          <a:bodyPr>
            <a:noAutofit/>
          </a:bodyPr>
          <a:lstStyle/>
          <a:p>
            <a:r>
              <a:rPr lang="en-US" dirty="0"/>
              <a:t>An intro to distributing your workload in the cloud</a:t>
            </a:r>
          </a:p>
          <a:p>
            <a:endParaRPr lang="en-US" dirty="0"/>
          </a:p>
          <a:p>
            <a:r>
              <a:rPr lang="en-US" dirty="0"/>
              <a:t>Jeff Putz - @</a:t>
            </a:r>
            <a:r>
              <a:rPr lang="en-US" dirty="0" err="1"/>
              <a:t>jeffputz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xsw logos">
            <a:extLst>
              <a:ext uri="{FF2B5EF4-FFF2-40B4-BE49-F238E27FC236}">
                <a16:creationId xmlns:a16="http://schemas.microsoft.com/office/drawing/2014/main" id="{AF85A11A-5209-492F-8B57-124E2818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00250"/>
            <a:ext cx="952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E67D2-BC26-43C9-9096-E0C7553AE9B0}"/>
              </a:ext>
            </a:extLst>
          </p:cNvPr>
          <p:cNvSpPr txBox="1"/>
          <p:nvPr/>
        </p:nvSpPr>
        <p:spPr>
          <a:xfrm>
            <a:off x="2356757" y="1259175"/>
            <a:ext cx="74784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kidding.</a:t>
            </a:r>
          </a:p>
          <a:p>
            <a:pPr algn="ctr"/>
            <a:endParaRPr lang="en-US" dirty="0"/>
          </a:p>
          <a:p>
            <a:pPr algn="ctr"/>
            <a:r>
              <a:rPr lang="en-US" sz="8000" b="1" dirty="0"/>
              <a:t>Welcome to Orlando Code Camp!</a:t>
            </a:r>
          </a:p>
        </p:txBody>
      </p:sp>
    </p:spTree>
    <p:extLst>
      <p:ext uri="{BB962C8B-B14F-4D97-AF65-F5344CB8AC3E}">
        <p14:creationId xmlns:p14="http://schemas.microsoft.com/office/powerpoint/2010/main" val="40660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LIrtYrXPbHDZgX4KICjr8QEIhbELwVSlEyjMNR04tTr0eGjBjw2D_v0b71MTS45nwkHASgWhLTqQCbKIgARrZI05sDAMQ7qCM5GHuIHOIvf27aHdxmLSJIKmrjbCFmGoQlPKPLIpNJ7T4cxq7yVBioPWMAZ2GkSmtN-ubKVHe8XCXTvcOs99JflcWyFUBmUpSLAdlGRe-OGdK7WX89oNeaMS1rSNKRfysZrD5kWUhiW6GK12oku1FjoGuqeG3xEUZCdVl4yUA3w8W4m0-zjtYEUjDrFKJ9PiXWHyUYL1msuGMkzPMCLNHF3iymGbZhuwrExrKj1ZorQqDXsiREtewh6algvyqvNQUxbksAidpgnwAXBOkFY8BWArlQAWXHd7lQmXMK64ub777Fls9izCa-a9TSr18VBdN7E10jJ0CEWnD73h-LhDKkOADsmK81N7jAl92Kc6pX8w9-0qkz2GlFHZEGRWAN3GtjzEAMxk6Lybo3BtHElY8uW9Jnlx3VU7q9IsTxiHnyQdfe81zYBf2IsFIEL--GOvdB9iowcXNVaVAp6pXkcx1pCKYXXmswNCu6Zt_ZMTxGi_KayejpOopKRnAVpS76YZUJmx-G_w=w2420-h1815-no">
            <a:extLst>
              <a:ext uri="{FF2B5EF4-FFF2-40B4-BE49-F238E27FC236}">
                <a16:creationId xmlns:a16="http://schemas.microsoft.com/office/drawing/2014/main" id="{E707B96C-F3A4-4C90-A6A3-9AE6F00CD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0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03EE-7887-4A49-9553-98F776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C1B4-B0E9-4BF5-9C93-0FA9DBA6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the </a:t>
            </a:r>
            <a:r>
              <a:rPr lang="en-US" dirty="0" err="1"/>
              <a:t>softwares</a:t>
            </a:r>
            <a:r>
              <a:rPr lang="en-US" dirty="0"/>
              <a:t> since 1999-ish.</a:t>
            </a:r>
          </a:p>
          <a:p>
            <a:r>
              <a:rPr lang="en-US" dirty="0"/>
              <a:t>Diverse experience, from </a:t>
            </a:r>
            <a:r>
              <a:rPr lang="en-US" dirty="0" err="1"/>
              <a:t>megacorps</a:t>
            </a:r>
            <a:r>
              <a:rPr lang="en-US" dirty="0"/>
              <a:t> like Microsoft and Humana to startups and dot-com flameouts.</a:t>
            </a:r>
          </a:p>
          <a:p>
            <a:r>
              <a:rPr lang="en-US" dirty="0"/>
              <a:t>Currently VP of Product Development and Software Engineering for </a:t>
            </a:r>
            <a:r>
              <a:rPr lang="en-US" dirty="0" err="1"/>
              <a:t>novi</a:t>
            </a:r>
            <a:r>
              <a:rPr lang="en-US" dirty="0"/>
              <a:t> AMS (association management SaaS product).</a:t>
            </a:r>
          </a:p>
          <a:p>
            <a:r>
              <a:rPr lang="en-US" dirty="0"/>
              <a:t>Been hiring people on and off for the last ten years.</a:t>
            </a:r>
          </a:p>
          <a:p>
            <a:r>
              <a:rPr lang="en-US" dirty="0"/>
              <a:t>Current career stage: Visio, email and occasionally code.</a:t>
            </a:r>
          </a:p>
          <a:p>
            <a:r>
              <a:rPr lang="en-US" dirty="0"/>
              <a:t>Decks: </a:t>
            </a:r>
            <a:r>
              <a:rPr lang="en-US" dirty="0">
                <a:hlinkClick r:id="rId2"/>
              </a:rPr>
              <a:t>https://github.com/jeffputz</a:t>
            </a:r>
            <a:endParaRPr lang="en-US" dirty="0"/>
          </a:p>
          <a:p>
            <a:r>
              <a:rPr lang="en-US" dirty="0">
                <a:hlinkClick r:id="rId3"/>
              </a:rPr>
              <a:t>jeff@popw.com</a:t>
            </a:r>
            <a:r>
              <a:rPr lang="en-US" dirty="0"/>
              <a:t> and on the Twitter @</a:t>
            </a:r>
            <a:r>
              <a:rPr lang="en-US" dirty="0" err="1"/>
              <a:t>jeffputz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000B-E4BD-4FC1-BF90-1FDF1E0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is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474C-3DDD-4C80-A106-A3A0E947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developers, every level</a:t>
            </a:r>
          </a:p>
          <a:p>
            <a:r>
              <a:rPr lang="en-US" dirty="0"/>
              <a:t>Managers who want to understand distributed cloud computing </a:t>
            </a:r>
          </a:p>
        </p:txBody>
      </p:sp>
    </p:spTree>
    <p:extLst>
      <p:ext uri="{BB962C8B-B14F-4D97-AF65-F5344CB8AC3E}">
        <p14:creationId xmlns:p14="http://schemas.microsoft.com/office/powerpoint/2010/main" val="21027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E3FF-B69E-4632-89D9-02D05A27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monolith?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616E-EAC3-4CF0-90A7-08645C74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that exists largely as one code base executing in one place and persisting data nearby.</a:t>
            </a:r>
          </a:p>
          <a:p>
            <a:r>
              <a:rPr lang="en-US" dirty="0"/>
              <a:t>It must be wholly replaced at any given time when changed.</a:t>
            </a:r>
          </a:p>
          <a:p>
            <a:r>
              <a:rPr lang="en-US" dirty="0"/>
              <a:t>Also: Rectangular machines in the </a:t>
            </a:r>
            <a:r>
              <a:rPr lang="en-US" i="1" dirty="0"/>
              <a:t>Space Odyssey</a:t>
            </a:r>
            <a:r>
              <a:rPr lang="en-US" dirty="0"/>
              <a:t> books having a 1:4:9 ratio.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3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F941-669E-4D35-9F1F-B71791A6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workload?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8B16-A9C6-4CA6-B4F5-7139AC42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pieces of independent software working toward a common goal.</a:t>
            </a:r>
          </a:p>
          <a:p>
            <a:r>
              <a:rPr lang="en-US" dirty="0"/>
              <a:t>Communicate via messages.</a:t>
            </a:r>
          </a:p>
          <a:p>
            <a:r>
              <a:rPr lang="en-US" dirty="0"/>
              <a:t>Components can be changed independently.</a:t>
            </a:r>
          </a:p>
          <a:p>
            <a:r>
              <a:rPr lang="en-US" dirty="0"/>
              <a:t>Can execute tasks in parallel when necessary.</a:t>
            </a:r>
          </a:p>
          <a:p>
            <a:r>
              <a:rPr lang="en-US" dirty="0"/>
              <a:t>Might have shared state.</a:t>
            </a:r>
          </a:p>
        </p:txBody>
      </p:sp>
    </p:spTree>
    <p:extLst>
      <p:ext uri="{BB962C8B-B14F-4D97-AF65-F5344CB8AC3E}">
        <p14:creationId xmlns:p14="http://schemas.microsoft.com/office/powerpoint/2010/main" val="30754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158</TotalTime>
  <Words>216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Break the monolith!</vt:lpstr>
      <vt:lpstr>PowerPoint Presentation</vt:lpstr>
      <vt:lpstr>PowerPoint Presentation</vt:lpstr>
      <vt:lpstr>PowerPoint Presentation</vt:lpstr>
      <vt:lpstr>About me</vt:lpstr>
      <vt:lpstr>Who this is for</vt:lpstr>
      <vt:lpstr>What is a monolith?</vt:lpstr>
      <vt:lpstr>What is a distributed workload?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the monolith!</dc:title>
  <dc:creator>Jeff Putz</dc:creator>
  <cp:lastModifiedBy>Jeff Putz</cp:lastModifiedBy>
  <cp:revision>8</cp:revision>
  <dcterms:created xsi:type="dcterms:W3CDTF">2018-03-15T00:15:20Z</dcterms:created>
  <dcterms:modified xsi:type="dcterms:W3CDTF">2018-03-15T02:53:21Z</dcterms:modified>
</cp:coreProperties>
</file>