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9" r:id="rId11"/>
    <p:sldId id="266" r:id="rId12"/>
    <p:sldId id="264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5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31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03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0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02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92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36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2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958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2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8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2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41DB40-CF60-4332-8B7D-ED0AFA4204CB}" type="datetimeFigureOut">
              <a:rPr lang="en-US" smtClean="0"/>
              <a:t>3/14/2018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07B6880-3283-4E8F-81FE-BC8F8BC94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98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eff@popw.com" TargetMode="External"/><Relationship Id="rId2" Type="http://schemas.openxmlformats.org/officeDocument/2006/relationships/hyperlink" Target="https://github.com/jeffputz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F8B8-DAC3-44A4-97AA-33A8A9234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143" y="3353685"/>
            <a:ext cx="9144000" cy="1641490"/>
          </a:xfrm>
        </p:spPr>
        <p:txBody>
          <a:bodyPr/>
          <a:lstStyle/>
          <a:p>
            <a:r>
              <a:rPr lang="en-US" dirty="0"/>
              <a:t>Break the monolith!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2A3350-5CE2-4EDC-9EBB-449DBF01A6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7143" y="4537739"/>
            <a:ext cx="9144000" cy="1723101"/>
          </a:xfrm>
        </p:spPr>
        <p:txBody>
          <a:bodyPr>
            <a:noAutofit/>
          </a:bodyPr>
          <a:lstStyle/>
          <a:p>
            <a:r>
              <a:rPr lang="en-US" dirty="0"/>
              <a:t>An intro to distributing your workload in the cloud</a:t>
            </a:r>
          </a:p>
          <a:p>
            <a:endParaRPr lang="en-US" dirty="0"/>
          </a:p>
          <a:p>
            <a:r>
              <a:rPr lang="en-US" dirty="0"/>
              <a:t>Jeff Putz - @</a:t>
            </a:r>
            <a:r>
              <a:rPr lang="en-US" dirty="0" err="1"/>
              <a:t>jeffputz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495C6-5E5A-40D0-8135-41BEB4D8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B3280-46A8-40F9-91C9-9126DDDF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manipulation</a:t>
            </a:r>
          </a:p>
          <a:p>
            <a:r>
              <a:rPr lang="en-US" dirty="0"/>
              <a:t>Synchronizing with a third-party service (email lists!)</a:t>
            </a:r>
          </a:p>
          <a:p>
            <a:r>
              <a:rPr lang="en-US" dirty="0"/>
              <a:t>Batch processing of data</a:t>
            </a:r>
          </a:p>
          <a:p>
            <a:r>
              <a:rPr lang="en-US" dirty="0"/>
              <a:t>Scheduled events (monthly billing)</a:t>
            </a:r>
          </a:p>
          <a:p>
            <a:r>
              <a:rPr lang="en-US" dirty="0"/>
              <a:t>Sending email</a:t>
            </a:r>
          </a:p>
        </p:txBody>
      </p:sp>
    </p:spTree>
    <p:extLst>
      <p:ext uri="{BB962C8B-B14F-4D97-AF65-F5344CB8AC3E}">
        <p14:creationId xmlns:p14="http://schemas.microsoft.com/office/powerpoint/2010/main" val="384373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1EA0-C567-41E3-8992-CF045237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important rule of cloud: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BDA4-2E63-4715-8A33-8E3137EC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497563"/>
            <a:ext cx="10233800" cy="492656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dirty="0"/>
              <a:t>Every instance of computing stuff is intended to be thrown away.</a:t>
            </a:r>
          </a:p>
          <a:p>
            <a:r>
              <a:rPr lang="en-US" dirty="0"/>
              <a:t>You can’t store durable files on it.</a:t>
            </a:r>
          </a:p>
          <a:p>
            <a:r>
              <a:rPr lang="en-US" dirty="0"/>
              <a:t>You can’t store state on it, especially in memory.</a:t>
            </a:r>
          </a:p>
          <a:p>
            <a:r>
              <a:rPr lang="en-US" dirty="0"/>
              <a:t>You never know when the actual instance of the software will disappear.</a:t>
            </a:r>
          </a:p>
          <a:p>
            <a:r>
              <a:rPr lang="en-US" dirty="0"/>
              <a:t>You don’t even know if the underlying hardware will be around much longer.</a:t>
            </a:r>
          </a:p>
          <a:p>
            <a:r>
              <a:rPr lang="en-US" dirty="0"/>
              <a:t>When you run on multiple instances, they don’t usually know about each other.</a:t>
            </a:r>
          </a:p>
        </p:txBody>
      </p:sp>
    </p:spTree>
    <p:extLst>
      <p:ext uri="{BB962C8B-B14F-4D97-AF65-F5344CB8AC3E}">
        <p14:creationId xmlns:p14="http://schemas.microsoft.com/office/powerpoint/2010/main" val="429451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FC0D-AA58-496E-85AB-68267642A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BFD4-A873-4E18-A174-67A18F822122}"/>
              </a:ext>
            </a:extLst>
          </p:cNvPr>
          <p:cNvSpPr/>
          <p:nvPr/>
        </p:nvSpPr>
        <p:spPr>
          <a:xfrm>
            <a:off x="838200" y="1646853"/>
            <a:ext cx="10694437" cy="46886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805136-13F5-4CB2-8433-CA6839BB1403}"/>
              </a:ext>
            </a:extLst>
          </p:cNvPr>
          <p:cNvSpPr/>
          <p:nvPr/>
        </p:nvSpPr>
        <p:spPr>
          <a:xfrm>
            <a:off x="1385595" y="2390661"/>
            <a:ext cx="1478902" cy="100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</a:t>
            </a:r>
          </a:p>
          <a:p>
            <a:pPr algn="ctr"/>
            <a:r>
              <a:rPr lang="en-US" dirty="0"/>
              <a:t>(1..n)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EC4131-B71F-4F7A-9069-350EF833C054}"/>
              </a:ext>
            </a:extLst>
          </p:cNvPr>
          <p:cNvSpPr/>
          <p:nvPr/>
        </p:nvSpPr>
        <p:spPr>
          <a:xfrm>
            <a:off x="1385595" y="4402818"/>
            <a:ext cx="1478902" cy="100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161F89-C35D-44AC-9190-7EDE8089A8F5}"/>
              </a:ext>
            </a:extLst>
          </p:cNvPr>
          <p:cNvSpPr/>
          <p:nvPr/>
        </p:nvSpPr>
        <p:spPr>
          <a:xfrm>
            <a:off x="3708918" y="3399777"/>
            <a:ext cx="1478902" cy="100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09D080-E3AE-48FB-BF7C-EB41F7DC7237}"/>
              </a:ext>
            </a:extLst>
          </p:cNvPr>
          <p:cNvSpPr/>
          <p:nvPr/>
        </p:nvSpPr>
        <p:spPr>
          <a:xfrm>
            <a:off x="6141876" y="3393702"/>
            <a:ext cx="1478902" cy="10030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  <a:p>
            <a:pPr algn="ctr"/>
            <a:r>
              <a:rPr lang="en-US" dirty="0"/>
              <a:t>Runner</a:t>
            </a:r>
            <a:br>
              <a:rPr lang="en-US" dirty="0"/>
            </a:br>
            <a:r>
              <a:rPr lang="en-US" dirty="0"/>
              <a:t>(1..n)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78A14D56-F9C2-40E8-83BB-03D4A8C248D1}"/>
              </a:ext>
            </a:extLst>
          </p:cNvPr>
          <p:cNvSpPr/>
          <p:nvPr/>
        </p:nvSpPr>
        <p:spPr>
          <a:xfrm>
            <a:off x="8570556" y="4396743"/>
            <a:ext cx="2012302" cy="105233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CBD35D-5914-4888-B258-77EF2B547957}"/>
              </a:ext>
            </a:extLst>
          </p:cNvPr>
          <p:cNvSpPr/>
          <p:nvPr/>
        </p:nvSpPr>
        <p:spPr>
          <a:xfrm>
            <a:off x="8570556" y="2527803"/>
            <a:ext cx="2012302" cy="704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External Service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9FA447E-B124-41EF-B995-615BCBD8F7A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187820" y="3895223"/>
            <a:ext cx="954056" cy="6075"/>
          </a:xfrm>
          <a:prstGeom prst="bentConnector3">
            <a:avLst/>
          </a:prstGeom>
          <a:ln w="762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124FF48-54C7-433F-9D24-0B0D089C55B7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2864497" y="2892182"/>
            <a:ext cx="1583872" cy="507595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3756BD4-5A05-4EA6-8251-BB424DAEA95A}"/>
              </a:ext>
            </a:extLst>
          </p:cNvPr>
          <p:cNvCxnSpPr>
            <a:stCxn id="6" idx="3"/>
            <a:endCxn id="7" idx="2"/>
          </p:cNvCxnSpPr>
          <p:nvPr/>
        </p:nvCxnSpPr>
        <p:spPr>
          <a:xfrm flipV="1">
            <a:off x="2864497" y="4402818"/>
            <a:ext cx="1583872" cy="501521"/>
          </a:xfrm>
          <a:prstGeom prst="bentConnector2">
            <a:avLst/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E259596-AB6A-435E-BE6E-888F8695C00A}"/>
              </a:ext>
            </a:extLst>
          </p:cNvPr>
          <p:cNvCxnSpPr>
            <a:stCxn id="8" idx="3"/>
            <a:endCxn id="10" idx="2"/>
          </p:cNvCxnSpPr>
          <p:nvPr/>
        </p:nvCxnSpPr>
        <p:spPr>
          <a:xfrm flipV="1">
            <a:off x="7620778" y="3232264"/>
            <a:ext cx="1955929" cy="662959"/>
          </a:xfrm>
          <a:prstGeom prst="bentConnector2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7793F3E-6A08-4A35-83C8-94ED49C1D65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20778" y="3895223"/>
            <a:ext cx="1955929" cy="501520"/>
          </a:xfrm>
          <a:prstGeom prst="bentConnector2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C74EA235-83DA-434F-9955-B1E9986A518B}"/>
              </a:ext>
            </a:extLst>
          </p:cNvPr>
          <p:cNvCxnSpPr>
            <a:cxnSpLocks/>
            <a:stCxn id="8" idx="0"/>
            <a:endCxn id="5" idx="0"/>
          </p:cNvCxnSpPr>
          <p:nvPr/>
        </p:nvCxnSpPr>
        <p:spPr>
          <a:xfrm rot="16200000" flipV="1">
            <a:off x="4001667" y="514041"/>
            <a:ext cx="1003041" cy="4756281"/>
          </a:xfrm>
          <a:prstGeom prst="bentConnector3">
            <a:avLst>
              <a:gd name="adj1" fmla="val 122791"/>
            </a:avLst>
          </a:prstGeom>
          <a:ln w="76200">
            <a:headEnd type="non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9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5F58D-B5A1-4F37-89EC-E8D6087E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Toolbox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9307-2233-43C1-9DEF-A0760B7C3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HTTP-serving web apps (VM’s, app services, web apps)</a:t>
            </a:r>
          </a:p>
          <a:p>
            <a:r>
              <a:rPr lang="en-US" dirty="0"/>
              <a:t>Transient storage: Queues</a:t>
            </a:r>
          </a:p>
          <a:p>
            <a:r>
              <a:rPr lang="en-US" dirty="0"/>
              <a:t>Durable or transient storage: Tables, blobs, doc </a:t>
            </a:r>
            <a:r>
              <a:rPr lang="en-US" dirty="0" err="1"/>
              <a:t>db’s</a:t>
            </a:r>
            <a:r>
              <a:rPr lang="en-US" dirty="0"/>
              <a:t>, etc.</a:t>
            </a:r>
          </a:p>
          <a:p>
            <a:r>
              <a:rPr lang="en-US" dirty="0"/>
              <a:t>“Serverless” compute (Functions, Lambdas; typically triggered by timers, HTTP hits, queues)</a:t>
            </a:r>
          </a:p>
          <a:p>
            <a:r>
              <a:rPr lang="en-US" dirty="0"/>
              <a:t>Databases</a:t>
            </a:r>
          </a:p>
          <a:p>
            <a:r>
              <a:rPr lang="en-US" dirty="0"/>
              <a:t>Memory caches (</a:t>
            </a:r>
            <a:r>
              <a:rPr lang="en-US" dirty="0" err="1"/>
              <a:t>Redis</a:t>
            </a:r>
            <a:r>
              <a:rPr lang="en-US" dirty="0"/>
              <a:t>, Memcached)</a:t>
            </a:r>
          </a:p>
          <a:p>
            <a:r>
              <a:rPr lang="en-US" dirty="0"/>
              <a:t>Service busses, messaging/signaling frameworks</a:t>
            </a:r>
          </a:p>
        </p:txBody>
      </p:sp>
    </p:spTree>
    <p:extLst>
      <p:ext uri="{BB962C8B-B14F-4D97-AF65-F5344CB8AC3E}">
        <p14:creationId xmlns:p14="http://schemas.microsoft.com/office/powerpoint/2010/main" val="362962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i.imgflip.com/26hr5u.jpg">
            <a:extLst>
              <a:ext uri="{FF2B5EF4-FFF2-40B4-BE49-F238E27FC236}">
                <a16:creationId xmlns:a16="http://schemas.microsoft.com/office/drawing/2014/main" id="{AC3C8C08-3881-47CC-AB78-2B620D11B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372" y="408214"/>
            <a:ext cx="8509256" cy="6041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352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6A9B-76E8-4E54-B536-C074E7E2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458D-CC48-493B-9303-66A4B9CAB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jeff@popw.com</a:t>
            </a:r>
          </a:p>
          <a:p>
            <a:r>
              <a:rPr lang="en-US" dirty="0"/>
              <a:t>@</a:t>
            </a:r>
            <a:r>
              <a:rPr lang="en-US" dirty="0" err="1"/>
              <a:t>jeffputz</a:t>
            </a:r>
            <a:r>
              <a:rPr lang="en-US" dirty="0"/>
              <a:t> on the Twitter</a:t>
            </a:r>
          </a:p>
          <a:p>
            <a:r>
              <a:rPr lang="en-US" dirty="0"/>
              <a:t>https://github.com/jeffputz</a:t>
            </a:r>
          </a:p>
          <a:p>
            <a:r>
              <a:rPr lang="en-US" dirty="0"/>
              <a:t>https://jeffputz.com</a:t>
            </a:r>
          </a:p>
          <a:p>
            <a:r>
              <a:rPr lang="en-US" dirty="0"/>
              <a:t>@</a:t>
            </a:r>
            <a:r>
              <a:rPr lang="en-US" dirty="0" err="1"/>
              <a:t>jeff.putz</a:t>
            </a:r>
            <a:r>
              <a:rPr lang="en-US" dirty="0"/>
              <a:t> on the Instagram</a:t>
            </a:r>
          </a:p>
          <a:p>
            <a:endParaRPr lang="en-US" dirty="0"/>
          </a:p>
          <a:p>
            <a:r>
              <a:rPr lang="en-US" dirty="0"/>
              <a:t>Remember: Mentor others, you were once a beginner too.</a:t>
            </a:r>
          </a:p>
        </p:txBody>
      </p:sp>
    </p:spTree>
    <p:extLst>
      <p:ext uri="{BB962C8B-B14F-4D97-AF65-F5344CB8AC3E}">
        <p14:creationId xmlns:p14="http://schemas.microsoft.com/office/powerpoint/2010/main" val="1865006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xsw logos">
            <a:extLst>
              <a:ext uri="{FF2B5EF4-FFF2-40B4-BE49-F238E27FC236}">
                <a16:creationId xmlns:a16="http://schemas.microsoft.com/office/drawing/2014/main" id="{AF85A11A-5209-492F-8B57-124E2818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000250"/>
            <a:ext cx="952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E67D2-BC26-43C9-9096-E0C7553AE9B0}"/>
              </a:ext>
            </a:extLst>
          </p:cNvPr>
          <p:cNvSpPr txBox="1"/>
          <p:nvPr/>
        </p:nvSpPr>
        <p:spPr>
          <a:xfrm>
            <a:off x="2356757" y="1259175"/>
            <a:ext cx="74784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Just kidding.</a:t>
            </a:r>
          </a:p>
          <a:p>
            <a:pPr algn="ctr"/>
            <a:endParaRPr lang="en-US" dirty="0"/>
          </a:p>
          <a:p>
            <a:pPr algn="ctr"/>
            <a:r>
              <a:rPr lang="en-US" sz="8000" b="1" dirty="0"/>
              <a:t>Welcome to Orlando Code Camp!</a:t>
            </a:r>
          </a:p>
        </p:txBody>
      </p:sp>
    </p:spTree>
    <p:extLst>
      <p:ext uri="{BB962C8B-B14F-4D97-AF65-F5344CB8AC3E}">
        <p14:creationId xmlns:p14="http://schemas.microsoft.com/office/powerpoint/2010/main" val="4066041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lh3.googleusercontent.com/LIrtYrXPbHDZgX4KICjr8QEIhbELwVSlEyjMNR04tTr0eGjBjw2D_v0b71MTS45nwkHASgWhLTqQCbKIgARrZI05sDAMQ7qCM5GHuIHOIvf27aHdxmLSJIKmrjbCFmGoQlPKPLIpNJ7T4cxq7yVBioPWMAZ2GkSmtN-ubKVHe8XCXTvcOs99JflcWyFUBmUpSLAdlGRe-OGdK7WX89oNeaMS1rSNKRfysZrD5kWUhiW6GK12oku1FjoGuqeG3xEUZCdVl4yUA3w8W4m0-zjtYEUjDrFKJ9PiXWHyUYL1msuGMkzPMCLNHF3iymGbZhuwrExrKj1ZorQqDXsiREtewh6algvyqvNQUxbksAidpgnwAXBOkFY8BWArlQAWXHd7lQmXMK64ub777Fls9izCa-a9TSr18VBdN7E10jJ0CEWnD73h-LhDKkOADsmK81N7jAl92Kc6pX8w9-0qkz2GlFHZEGRWAN3GtjzEAMxk6Lybo3BtHElY8uW9Jnlx3VU7q9IsTxiHnyQdfe81zYBf2IsFIEL--GOvdB9iowcXNVaVAp6pXkcx1pCKYXXmswNCu6Zt_ZMTxGi_KayejpOopKRnAVpS76YZUJmx-G_w=w2420-h1815-no">
            <a:extLst>
              <a:ext uri="{FF2B5EF4-FFF2-40B4-BE49-F238E27FC236}">
                <a16:creationId xmlns:a16="http://schemas.microsoft.com/office/drawing/2014/main" id="{E707B96C-F3A4-4C90-A6A3-9AE6F00CD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008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03EE-7887-4A49-9553-98F776D6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C1B4-B0E9-4BF5-9C93-0FA9DBA65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the </a:t>
            </a:r>
            <a:r>
              <a:rPr lang="en-US" dirty="0" err="1"/>
              <a:t>softwares</a:t>
            </a:r>
            <a:r>
              <a:rPr lang="en-US" dirty="0"/>
              <a:t> since 1999-ish.</a:t>
            </a:r>
          </a:p>
          <a:p>
            <a:r>
              <a:rPr lang="en-US" dirty="0"/>
              <a:t>Diverse experience, from </a:t>
            </a:r>
            <a:r>
              <a:rPr lang="en-US" dirty="0" err="1"/>
              <a:t>megacorps</a:t>
            </a:r>
            <a:r>
              <a:rPr lang="en-US" dirty="0"/>
              <a:t> like Microsoft and Humana to startups and dot-com flameouts.</a:t>
            </a:r>
          </a:p>
          <a:p>
            <a:r>
              <a:rPr lang="en-US" dirty="0"/>
              <a:t>Currently VP of Product Development and Software Engineering for </a:t>
            </a:r>
            <a:r>
              <a:rPr lang="en-US" dirty="0" err="1"/>
              <a:t>novi</a:t>
            </a:r>
            <a:r>
              <a:rPr lang="en-US" dirty="0"/>
              <a:t> AMS (association management SaaS product).</a:t>
            </a:r>
          </a:p>
          <a:p>
            <a:r>
              <a:rPr lang="en-US" dirty="0"/>
              <a:t>Been hiring people on and off for the last ten years.</a:t>
            </a:r>
          </a:p>
          <a:p>
            <a:r>
              <a:rPr lang="en-US" dirty="0"/>
              <a:t>Current career stage: Visio, email and occasionally code.</a:t>
            </a:r>
          </a:p>
          <a:p>
            <a:r>
              <a:rPr lang="en-US" dirty="0"/>
              <a:t>Decks: </a:t>
            </a:r>
            <a:r>
              <a:rPr lang="en-US" dirty="0">
                <a:hlinkClick r:id="rId2"/>
              </a:rPr>
              <a:t>https://github.com/jeffputz</a:t>
            </a:r>
            <a:endParaRPr lang="en-US" dirty="0"/>
          </a:p>
          <a:p>
            <a:r>
              <a:rPr lang="en-US" dirty="0">
                <a:hlinkClick r:id="rId3"/>
              </a:rPr>
              <a:t>jeff@popw.com</a:t>
            </a:r>
            <a:r>
              <a:rPr lang="en-US" dirty="0"/>
              <a:t> and on the Twitter @</a:t>
            </a:r>
            <a:r>
              <a:rPr lang="en-US" dirty="0" err="1"/>
              <a:t>jeffputz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000B-E4BD-4FC1-BF90-1FDF1E0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this is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6474C-3DDD-4C80-A106-A3A0E947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developers, every level</a:t>
            </a:r>
          </a:p>
          <a:p>
            <a:r>
              <a:rPr lang="en-US" dirty="0"/>
              <a:t>Managers who want to understand distributed cloud computing </a:t>
            </a:r>
          </a:p>
        </p:txBody>
      </p:sp>
    </p:spTree>
    <p:extLst>
      <p:ext uri="{BB962C8B-B14F-4D97-AF65-F5344CB8AC3E}">
        <p14:creationId xmlns:p14="http://schemas.microsoft.com/office/powerpoint/2010/main" val="21027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E3FF-B69E-4632-89D9-02D05A27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monolith?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D616E-EAC3-4CF0-90A7-08645C74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application that exists largely as one code base executing in one place and persisting data nearby.</a:t>
            </a:r>
          </a:p>
          <a:p>
            <a:r>
              <a:rPr lang="en-US" dirty="0"/>
              <a:t>It must be wholly replaced at any given time when changed.</a:t>
            </a:r>
          </a:p>
          <a:p>
            <a:r>
              <a:rPr lang="en-US" dirty="0"/>
              <a:t>Also: Rectangular machines in the </a:t>
            </a:r>
            <a:r>
              <a:rPr lang="en-US" i="1" dirty="0"/>
              <a:t>Space Odyssey</a:t>
            </a:r>
            <a:r>
              <a:rPr lang="en-US" dirty="0"/>
              <a:t> books having a 1:4:9 ratio.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53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F941-669E-4D35-9F1F-B71791A6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distributed workload?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B8B16-A9C6-4CA6-B4F5-7139AC42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pieces of independent software working toward a common goal.</a:t>
            </a:r>
          </a:p>
          <a:p>
            <a:r>
              <a:rPr lang="en-US" dirty="0"/>
              <a:t>Communicate via messages.</a:t>
            </a:r>
          </a:p>
          <a:p>
            <a:r>
              <a:rPr lang="en-US" dirty="0"/>
              <a:t>Components can be changed independently.</a:t>
            </a:r>
          </a:p>
          <a:p>
            <a:r>
              <a:rPr lang="en-US" dirty="0"/>
              <a:t>Can execute tasks in parallel when necessary.</a:t>
            </a:r>
          </a:p>
          <a:p>
            <a:r>
              <a:rPr lang="en-US" dirty="0"/>
              <a:t>Might have shared state.</a:t>
            </a:r>
          </a:p>
          <a:p>
            <a:r>
              <a:rPr lang="en-US" dirty="0"/>
              <a:t>Performance is squishy.</a:t>
            </a:r>
          </a:p>
        </p:txBody>
      </p:sp>
    </p:spTree>
    <p:extLst>
      <p:ext uri="{BB962C8B-B14F-4D97-AF65-F5344CB8AC3E}">
        <p14:creationId xmlns:p14="http://schemas.microsoft.com/office/powerpoint/2010/main" val="307545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18D2-11FA-4EE4-A8FE-5FCDE7BB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to split stuff 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C92B-9D59-434A-8FEC-BE740CE3C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Running in the web context sucks for a hundred different reasons (starting with using resources meant to serve the UI).</a:t>
            </a:r>
          </a:p>
          <a:p>
            <a:r>
              <a:rPr lang="en-US" dirty="0"/>
              <a:t>Some things take a long time, and the stateless nature of HTTP and the browser isn’t intended to deal with that.</a:t>
            </a:r>
          </a:p>
          <a:p>
            <a:r>
              <a:rPr lang="en-US" dirty="0"/>
              <a:t>Makes the UI seem more responsive.</a:t>
            </a:r>
          </a:p>
          <a:p>
            <a:r>
              <a:rPr lang="en-US" dirty="0"/>
              <a:t>Computationally expensive things could slow things down for all users, making your app unresponsive.</a:t>
            </a:r>
          </a:p>
          <a:p>
            <a:r>
              <a:rPr lang="en-US" dirty="0"/>
              <a:t>Stuff may need to run on a timer, and the timer doesn’t run when your inactive site gets turned off.</a:t>
            </a:r>
          </a:p>
          <a:p>
            <a:r>
              <a:rPr lang="en-US" dirty="0"/>
              <a:t>You want to make it easier to change little parts of your system independently of other parts.</a:t>
            </a:r>
          </a:p>
          <a:p>
            <a:r>
              <a:rPr lang="en-US" dirty="0"/>
              <a:t>Easier to scale when many instances can work on stuff.</a:t>
            </a:r>
          </a:p>
        </p:txBody>
      </p:sp>
    </p:spTree>
    <p:extLst>
      <p:ext uri="{BB962C8B-B14F-4D97-AF65-F5344CB8AC3E}">
        <p14:creationId xmlns:p14="http://schemas.microsoft.com/office/powerpoint/2010/main" val="259760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1657</TotalTime>
  <Words>576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Depth</vt:lpstr>
      <vt:lpstr>Break the monolith!</vt:lpstr>
      <vt:lpstr>PowerPoint Presentation</vt:lpstr>
      <vt:lpstr>PowerPoint Presentation</vt:lpstr>
      <vt:lpstr>PowerPoint Presentation</vt:lpstr>
      <vt:lpstr>About me</vt:lpstr>
      <vt:lpstr>Who this is for</vt:lpstr>
      <vt:lpstr>What is a monolith?</vt:lpstr>
      <vt:lpstr>What is a distributed workload?</vt:lpstr>
      <vt:lpstr>Why do you need to split stuff up?</vt:lpstr>
      <vt:lpstr>Real-life examples</vt:lpstr>
      <vt:lpstr>Most important rule of cloud:</vt:lpstr>
      <vt:lpstr>Basic architecture</vt:lpstr>
      <vt:lpstr>The Toolbox</vt:lpstr>
      <vt:lpstr>PowerPoint Presentation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the monolith!</dc:title>
  <dc:creator>Jeff Putz</dc:creator>
  <cp:lastModifiedBy>Jeff Putz</cp:lastModifiedBy>
  <cp:revision>20</cp:revision>
  <dcterms:created xsi:type="dcterms:W3CDTF">2018-03-15T00:15:20Z</dcterms:created>
  <dcterms:modified xsi:type="dcterms:W3CDTF">2018-03-16T03:52:26Z</dcterms:modified>
</cp:coreProperties>
</file>