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0" r:id="rId1"/>
    <p:sldMasterId id="2147483668" r:id="rId2"/>
  </p:sldMasterIdLst>
  <p:notesMasterIdLst>
    <p:notesMasterId r:id="rId8"/>
  </p:notesMasterIdLst>
  <p:handoutMasterIdLst>
    <p:handoutMasterId r:id="rId9"/>
  </p:handoutMasterIdLst>
  <p:sldIdLst>
    <p:sldId id="342" r:id="rId3"/>
    <p:sldId id="345" r:id="rId4"/>
    <p:sldId id="346" r:id="rId5"/>
    <p:sldId id="349" r:id="rId6"/>
    <p:sldId id="34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D7B7"/>
    <a:srgbClr val="CD77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5F2BEF-6F92-4412-9754-27A32CE2E173}" v="7" dt="2024-12-20T02:19:41.1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95209" autoAdjust="0"/>
  </p:normalViewPr>
  <p:slideViewPr>
    <p:cSldViewPr snapToGrid="0">
      <p:cViewPr>
        <p:scale>
          <a:sx n="78" d="100"/>
          <a:sy n="78" d="100"/>
        </p:scale>
        <p:origin x="36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411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thikha N" userId="84b2249794ff263d" providerId="LiveId" clId="{815F2BEF-6F92-4412-9754-27A32CE2E173}"/>
    <pc:docChg chg="custSel addSld delSld modSld">
      <pc:chgData name="Krithikha N" userId="84b2249794ff263d" providerId="LiveId" clId="{815F2BEF-6F92-4412-9754-27A32CE2E173}" dt="2024-12-20T02:23:30.714" v="252" actId="27636"/>
      <pc:docMkLst>
        <pc:docMk/>
      </pc:docMkLst>
      <pc:sldChg chg="del">
        <pc:chgData name="Krithikha N" userId="84b2249794ff263d" providerId="LiveId" clId="{815F2BEF-6F92-4412-9754-27A32CE2E173}" dt="2024-12-20T02:21:13.465" v="243" actId="47"/>
        <pc:sldMkLst>
          <pc:docMk/>
          <pc:sldMk cId="1442999800" sldId="307"/>
        </pc:sldMkLst>
      </pc:sldChg>
      <pc:sldChg chg="modSp mod">
        <pc:chgData name="Krithikha N" userId="84b2249794ff263d" providerId="LiveId" clId="{815F2BEF-6F92-4412-9754-27A32CE2E173}" dt="2024-12-20T02:23:30.714" v="252" actId="27636"/>
        <pc:sldMkLst>
          <pc:docMk/>
          <pc:sldMk cId="417488564" sldId="342"/>
        </pc:sldMkLst>
        <pc:spChg chg="mod">
          <ac:chgData name="Krithikha N" userId="84b2249794ff263d" providerId="LiveId" clId="{815F2BEF-6F92-4412-9754-27A32CE2E173}" dt="2024-12-20T02:23:30.714" v="252" actId="27636"/>
          <ac:spMkLst>
            <pc:docMk/>
            <pc:sldMk cId="417488564" sldId="342"/>
            <ac:spMk id="2" creationId="{5CE96478-0438-4D0D-A7E9-EF6F93B41DA5}"/>
          </ac:spMkLst>
        </pc:spChg>
        <pc:spChg chg="mod">
          <ac:chgData name="Krithikha N" userId="84b2249794ff263d" providerId="LiveId" clId="{815F2BEF-6F92-4412-9754-27A32CE2E173}" dt="2024-12-20T02:15:36.870" v="160" actId="20577"/>
          <ac:spMkLst>
            <pc:docMk/>
            <pc:sldMk cId="417488564" sldId="342"/>
            <ac:spMk id="3" creationId="{2FD2917B-2853-4208-8FE6-72388B0C5BA7}"/>
          </ac:spMkLst>
        </pc:spChg>
      </pc:sldChg>
      <pc:sldChg chg="modSp del mod">
        <pc:chgData name="Krithikha N" userId="84b2249794ff263d" providerId="LiveId" clId="{815F2BEF-6F92-4412-9754-27A32CE2E173}" dt="2024-12-20T02:19:24.951" v="218" actId="47"/>
        <pc:sldMkLst>
          <pc:docMk/>
          <pc:sldMk cId="1121226501" sldId="343"/>
        </pc:sldMkLst>
        <pc:spChg chg="mod">
          <ac:chgData name="Krithikha N" userId="84b2249794ff263d" providerId="LiveId" clId="{815F2BEF-6F92-4412-9754-27A32CE2E173}" dt="2024-12-20T02:19:15.740" v="217" actId="6549"/>
          <ac:spMkLst>
            <pc:docMk/>
            <pc:sldMk cId="1121226501" sldId="343"/>
            <ac:spMk id="4" creationId="{8284E382-9EF1-4EBC-8F04-8C4130B8A40A}"/>
          </ac:spMkLst>
        </pc:spChg>
      </pc:sldChg>
      <pc:sldChg chg="del">
        <pc:chgData name="Krithikha N" userId="84b2249794ff263d" providerId="LiveId" clId="{815F2BEF-6F92-4412-9754-27A32CE2E173}" dt="2024-12-20T02:19:27.130" v="219" actId="47"/>
        <pc:sldMkLst>
          <pc:docMk/>
          <pc:sldMk cId="2507502585" sldId="344"/>
        </pc:sldMkLst>
      </pc:sldChg>
      <pc:sldChg chg="addSp delSp modSp mod">
        <pc:chgData name="Krithikha N" userId="84b2249794ff263d" providerId="LiveId" clId="{815F2BEF-6F92-4412-9754-27A32CE2E173}" dt="2024-12-20T02:17:41.862" v="206" actId="1076"/>
        <pc:sldMkLst>
          <pc:docMk/>
          <pc:sldMk cId="233149752" sldId="345"/>
        </pc:sldMkLst>
        <pc:spChg chg="add del mod">
          <ac:chgData name="Krithikha N" userId="84b2249794ff263d" providerId="LiveId" clId="{815F2BEF-6F92-4412-9754-27A32CE2E173}" dt="2024-12-20T02:16:40.060" v="197" actId="478"/>
          <ac:spMkLst>
            <pc:docMk/>
            <pc:sldMk cId="233149752" sldId="345"/>
            <ac:spMk id="2" creationId="{9ACFA572-C781-31FA-EB4E-E51EADA39D98}"/>
          </ac:spMkLst>
        </pc:spChg>
        <pc:spChg chg="mod">
          <ac:chgData name="Krithikha N" userId="84b2249794ff263d" providerId="LiveId" clId="{815F2BEF-6F92-4412-9754-27A32CE2E173}" dt="2024-12-20T02:16:18.716" v="194" actId="20577"/>
          <ac:spMkLst>
            <pc:docMk/>
            <pc:sldMk cId="233149752" sldId="345"/>
            <ac:spMk id="4" creationId="{4349B84D-A234-4296-B4C9-92A57C6D1AFC}"/>
          </ac:spMkLst>
        </pc:spChg>
        <pc:spChg chg="del mod">
          <ac:chgData name="Krithikha N" userId="84b2249794ff263d" providerId="LiveId" clId="{815F2BEF-6F92-4412-9754-27A32CE2E173}" dt="2024-12-20T02:16:38.844" v="196"/>
          <ac:spMkLst>
            <pc:docMk/>
            <pc:sldMk cId="233149752" sldId="345"/>
            <ac:spMk id="5" creationId="{BE780FC3-EBC9-4538-91F6-C3852A655574}"/>
          </ac:spMkLst>
        </pc:spChg>
        <pc:picChg chg="add mod">
          <ac:chgData name="Krithikha N" userId="84b2249794ff263d" providerId="LiveId" clId="{815F2BEF-6F92-4412-9754-27A32CE2E173}" dt="2024-12-20T02:17:41.862" v="206" actId="1076"/>
          <ac:picMkLst>
            <pc:docMk/>
            <pc:sldMk cId="233149752" sldId="345"/>
            <ac:picMk id="3" creationId="{3857A4F2-9306-2334-D26A-DD52DF419293}"/>
          </ac:picMkLst>
        </pc:picChg>
      </pc:sldChg>
      <pc:sldChg chg="addSp delSp modSp mod">
        <pc:chgData name="Krithikha N" userId="84b2249794ff263d" providerId="LiveId" clId="{815F2BEF-6F92-4412-9754-27A32CE2E173}" dt="2024-12-20T02:18:57.690" v="216" actId="478"/>
        <pc:sldMkLst>
          <pc:docMk/>
          <pc:sldMk cId="1257221392" sldId="346"/>
        </pc:sldMkLst>
        <pc:spChg chg="del">
          <ac:chgData name="Krithikha N" userId="84b2249794ff263d" providerId="LiveId" clId="{815F2BEF-6F92-4412-9754-27A32CE2E173}" dt="2024-12-20T02:18:53.512" v="215" actId="478"/>
          <ac:spMkLst>
            <pc:docMk/>
            <pc:sldMk cId="1257221392" sldId="346"/>
            <ac:spMk id="4" creationId="{4349B84D-A234-4296-B4C9-92A57C6D1AFC}"/>
          </ac:spMkLst>
        </pc:spChg>
        <pc:spChg chg="del mod">
          <ac:chgData name="Krithikha N" userId="84b2249794ff263d" providerId="LiveId" clId="{815F2BEF-6F92-4412-9754-27A32CE2E173}" dt="2024-12-20T02:18:22.356" v="209" actId="478"/>
          <ac:spMkLst>
            <pc:docMk/>
            <pc:sldMk cId="1257221392" sldId="346"/>
            <ac:spMk id="5" creationId="{BE780FC3-EBC9-4538-91F6-C3852A655574}"/>
          </ac:spMkLst>
        </pc:spChg>
        <pc:spChg chg="add del">
          <ac:chgData name="Krithikha N" userId="84b2249794ff263d" providerId="LiveId" clId="{815F2BEF-6F92-4412-9754-27A32CE2E173}" dt="2024-12-20T02:18:24.848" v="211" actId="478"/>
          <ac:spMkLst>
            <pc:docMk/>
            <pc:sldMk cId="1257221392" sldId="346"/>
            <ac:spMk id="7" creationId="{972717FB-9E41-AF31-5ECB-DAED6EE05091}"/>
          </ac:spMkLst>
        </pc:spChg>
        <pc:spChg chg="add del mod">
          <ac:chgData name="Krithikha N" userId="84b2249794ff263d" providerId="LiveId" clId="{815F2BEF-6F92-4412-9754-27A32CE2E173}" dt="2024-12-20T02:18:57.690" v="216" actId="478"/>
          <ac:spMkLst>
            <pc:docMk/>
            <pc:sldMk cId="1257221392" sldId="346"/>
            <ac:spMk id="10" creationId="{E4E2E288-AE2F-97FD-824E-2F5580F1D846}"/>
          </ac:spMkLst>
        </pc:spChg>
        <pc:picChg chg="add mod">
          <ac:chgData name="Krithikha N" userId="84b2249794ff263d" providerId="LiveId" clId="{815F2BEF-6F92-4412-9754-27A32CE2E173}" dt="2024-12-20T02:18:41.698" v="214" actId="1076"/>
          <ac:picMkLst>
            <pc:docMk/>
            <pc:sldMk cId="1257221392" sldId="346"/>
            <ac:picMk id="8" creationId="{AAE895A6-2556-8D96-423F-03E76C8F8DF4}"/>
          </ac:picMkLst>
        </pc:picChg>
      </pc:sldChg>
      <pc:sldChg chg="addSp delSp modSp mod">
        <pc:chgData name="Krithikha N" userId="84b2249794ff263d" providerId="LiveId" clId="{815F2BEF-6F92-4412-9754-27A32CE2E173}" dt="2024-12-20T02:20:48.334" v="242" actId="478"/>
        <pc:sldMkLst>
          <pc:docMk/>
          <pc:sldMk cId="480356134" sldId="347"/>
        </pc:sldMkLst>
        <pc:spChg chg="mod">
          <ac:chgData name="Krithikha N" userId="84b2249794ff263d" providerId="LiveId" clId="{815F2BEF-6F92-4412-9754-27A32CE2E173}" dt="2024-12-20T02:20:23.796" v="225" actId="20577"/>
          <ac:spMkLst>
            <pc:docMk/>
            <pc:sldMk cId="480356134" sldId="347"/>
            <ac:spMk id="3" creationId="{143CB89D-0D9C-4549-AD4E-9811C01F9384}"/>
          </ac:spMkLst>
        </pc:spChg>
        <pc:spChg chg="del">
          <ac:chgData name="Krithikha N" userId="84b2249794ff263d" providerId="LiveId" clId="{815F2BEF-6F92-4412-9754-27A32CE2E173}" dt="2024-12-20T02:20:48.334" v="242" actId="478"/>
          <ac:spMkLst>
            <pc:docMk/>
            <pc:sldMk cId="480356134" sldId="347"/>
            <ac:spMk id="7" creationId="{E281545F-5339-4B7E-62AA-FA067FD3BFD6}"/>
          </ac:spMkLst>
        </pc:spChg>
        <pc:spChg chg="del">
          <ac:chgData name="Krithikha N" userId="84b2249794ff263d" providerId="LiveId" clId="{815F2BEF-6F92-4412-9754-27A32CE2E173}" dt="2024-12-20T02:20:35.660" v="237" actId="478"/>
          <ac:spMkLst>
            <pc:docMk/>
            <pc:sldMk cId="480356134" sldId="347"/>
            <ac:spMk id="8" creationId="{E706E319-CFF6-47B5-A20A-6B1263E9CFFA}"/>
          </ac:spMkLst>
        </pc:spChg>
        <pc:spChg chg="del mod">
          <ac:chgData name="Krithikha N" userId="84b2249794ff263d" providerId="LiveId" clId="{815F2BEF-6F92-4412-9754-27A32CE2E173}" dt="2024-12-20T02:20:40.414" v="239" actId="478"/>
          <ac:spMkLst>
            <pc:docMk/>
            <pc:sldMk cId="480356134" sldId="347"/>
            <ac:spMk id="9" creationId="{498D2B60-6EBF-438D-ACDF-B187F7759195}"/>
          </ac:spMkLst>
        </pc:spChg>
        <pc:spChg chg="del mod">
          <ac:chgData name="Krithikha N" userId="84b2249794ff263d" providerId="LiveId" clId="{815F2BEF-6F92-4412-9754-27A32CE2E173}" dt="2024-12-20T02:20:45.341" v="241" actId="478"/>
          <ac:spMkLst>
            <pc:docMk/>
            <pc:sldMk cId="480356134" sldId="347"/>
            <ac:spMk id="11" creationId="{CEAF7DC0-4335-4DB8-9A10-5BE769E70780}"/>
          </ac:spMkLst>
        </pc:spChg>
        <pc:spChg chg="add del mod">
          <ac:chgData name="Krithikha N" userId="84b2249794ff263d" providerId="LiveId" clId="{815F2BEF-6F92-4412-9754-27A32CE2E173}" dt="2024-12-20T02:20:37.916" v="238" actId="478"/>
          <ac:spMkLst>
            <pc:docMk/>
            <pc:sldMk cId="480356134" sldId="347"/>
            <ac:spMk id="12" creationId="{679C7E85-5761-CF7D-38B3-24B57F9FDAF3}"/>
          </ac:spMkLst>
        </pc:spChg>
        <pc:spChg chg="add del mod">
          <ac:chgData name="Krithikha N" userId="84b2249794ff263d" providerId="LiveId" clId="{815F2BEF-6F92-4412-9754-27A32CE2E173}" dt="2024-12-20T02:20:43.214" v="240" actId="478"/>
          <ac:spMkLst>
            <pc:docMk/>
            <pc:sldMk cId="480356134" sldId="347"/>
            <ac:spMk id="14" creationId="{A1C4AFDD-4B31-54A9-9D42-5634323118FE}"/>
          </ac:spMkLst>
        </pc:spChg>
      </pc:sldChg>
      <pc:sldChg chg="del">
        <pc:chgData name="Krithikha N" userId="84b2249794ff263d" providerId="LiveId" clId="{815F2BEF-6F92-4412-9754-27A32CE2E173}" dt="2024-12-20T02:21:16.381" v="244" actId="47"/>
        <pc:sldMkLst>
          <pc:docMk/>
          <pc:sldMk cId="3328212005" sldId="348"/>
        </pc:sldMkLst>
      </pc:sldChg>
      <pc:sldChg chg="addSp delSp modSp new mod">
        <pc:chgData name="Krithikha N" userId="84b2249794ff263d" providerId="LiveId" clId="{815F2BEF-6F92-4412-9754-27A32CE2E173}" dt="2024-12-20T02:19:56.346" v="224" actId="14100"/>
        <pc:sldMkLst>
          <pc:docMk/>
          <pc:sldMk cId="4064430534" sldId="349"/>
        </pc:sldMkLst>
        <pc:spChg chg="del">
          <ac:chgData name="Krithikha N" userId="84b2249794ff263d" providerId="LiveId" clId="{815F2BEF-6F92-4412-9754-27A32CE2E173}" dt="2024-12-20T02:19:46.302" v="222" actId="478"/>
          <ac:spMkLst>
            <pc:docMk/>
            <pc:sldMk cId="4064430534" sldId="349"/>
            <ac:spMk id="2" creationId="{F1340591-6501-75E5-C7F4-53DFC0E4F72A}"/>
          </ac:spMkLst>
        </pc:spChg>
        <pc:spChg chg="del">
          <ac:chgData name="Krithikha N" userId="84b2249794ff263d" providerId="LiveId" clId="{815F2BEF-6F92-4412-9754-27A32CE2E173}" dt="2024-12-20T02:19:41.173" v="221"/>
          <ac:spMkLst>
            <pc:docMk/>
            <pc:sldMk cId="4064430534" sldId="349"/>
            <ac:spMk id="3" creationId="{F131620D-473E-4200-E17C-D2600FD15B75}"/>
          </ac:spMkLst>
        </pc:spChg>
        <pc:picChg chg="add mod">
          <ac:chgData name="Krithikha N" userId="84b2249794ff263d" providerId="LiveId" clId="{815F2BEF-6F92-4412-9754-27A32CE2E173}" dt="2024-12-20T02:19:56.346" v="224" actId="14100"/>
          <ac:picMkLst>
            <pc:docMk/>
            <pc:sldMk cId="4064430534" sldId="349"/>
            <ac:picMk id="7" creationId="{941848F4-BB5E-211D-8AEF-BECBEAE3691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D7AF376-C90B-2D49-4B79-85587EBD51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DEEE14-4B47-C5AB-F872-99C96E1EFA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86756-79F1-46A2-A126-29468EB296EC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9F885-B947-B3E4-C3CE-0F9A9E6646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8591BE-9AA5-D151-CDD3-FA7DFF393F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6B5933-8078-4A8A-9C09-9DFE46AB8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79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5E78B-FE7C-474B-AC91-ABC1B62969E2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0B4EB-D9F6-4F2F-973A-15D71B3F5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8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Free Templates &amp; Infographics for PowerPoint and Google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50B4EB-D9F6-4F2F-973A-15D71B3F505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68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Free Templates &amp; Infographics for PowerPoint and Google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50B4EB-D9F6-4F2F-973A-15D71B3F505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5490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Free Templates &amp; Infographics for PowerPoint and Google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50B4EB-D9F6-4F2F-973A-15D71B3F505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7314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Free Templates &amp; Infographics for PowerPoint and Google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50B4EB-D9F6-4F2F-973A-15D71B3F505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1683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A2A6FDFB-46FD-4D32-A054-BC9C55F6A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94452"/>
            <a:ext cx="5388980" cy="2536586"/>
          </a:xfrm>
        </p:spPr>
        <p:txBody>
          <a:bodyPr anchor="b">
            <a:no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C1F0D0AA-12EA-49AC-BF55-4B2556467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3429000"/>
            <a:ext cx="4520878" cy="188976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D611355A-2485-4AA5-91FA-EA5F3157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64A10338-DE30-4CA9-A21B-D50D6579B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9D5EB62-2B81-475B-92EC-DEB93DC3B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02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D08B00A-9A13-4AB1-A72D-2F499BA2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326" y="365125"/>
            <a:ext cx="6995474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89DC5E6-DDCD-4B67-B47F-0BD6C54B8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325" y="1782764"/>
            <a:ext cx="6995473" cy="4351817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768C53B7-7FCD-400A-9752-7BFFD8BB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0C428BE-FED7-45A5-9425-7445C51F3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18FDE52B-46E4-490F-8D9A-1A96457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3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8888851-8419-4D40-B1E3-9D279F24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315200" cy="12795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CCD0F33-6122-4DA2-AA9D-CA48CEFB9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36726"/>
            <a:ext cx="7315200" cy="443258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7A8A3FA1-377F-4383-B7E8-14D9409A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566F5CF8-699B-4A09-9AD0-718B0175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7C55771C-35B2-4842-A572-EEE14A72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23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7E228BF-1CA5-4856-ADE1-3CF4E8475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754" y="1406799"/>
            <a:ext cx="5115045" cy="1837845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75560DB-B208-41C1-AC26-ACACF8AE7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754" y="3336720"/>
            <a:ext cx="5115046" cy="741835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BE4794E-B8B9-45F1-346F-E7297097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6DD4566-751E-E458-97E3-FDF901394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5969B7F-7392-2D98-F2DD-7EC3980E8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23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4985E82-8BBB-4140-ADE7-3211B76C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85361"/>
            <a:ext cx="6580695" cy="1954802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E5281E8-502B-4754-B5F5-7C62E1101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932238"/>
            <a:ext cx="6580694" cy="69632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8A6F9C6-84D1-561D-B117-D97F3735A0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92AC689-5953-34D0-2444-AC89D4AC5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20C0D48-72D0-9B1C-7F45-71EC7D8EA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48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907DC5D-4F3E-4A99-A621-6F93F322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7909" y="878545"/>
            <a:ext cx="7105891" cy="1965111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DA8F992-7750-4566-AB4F-B2E8F379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7908" y="3020428"/>
            <a:ext cx="7105891" cy="788054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33CC49E4-6647-47F5-895A-9CFC416CE1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020300" y="4605627"/>
            <a:ext cx="1333500" cy="1333500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A537F86F-E8D6-44FF-939F-7EB5A46935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53400" y="4931817"/>
            <a:ext cx="1701800" cy="228600"/>
          </a:xfrm>
          <a:noFill/>
        </p:spPr>
        <p:txBody>
          <a:bodyPr anchor="ctr">
            <a:noAutofit/>
          </a:bodyPr>
          <a:lstStyle>
            <a:lvl1pPr marL="0" indent="0" algn="r">
              <a:buNone/>
              <a:defRPr sz="1200">
                <a:solidFill>
                  <a:schemeClr val="accent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17C97F11-0CC0-4E01-8422-6143830432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53400" y="5159150"/>
            <a:ext cx="1701800" cy="228600"/>
          </a:xfrm>
          <a:noFill/>
        </p:spPr>
        <p:txBody>
          <a:bodyPr anchor="ctr">
            <a:noAutofit/>
          </a:bodyPr>
          <a:lstStyle>
            <a:lvl1pPr marL="0" indent="0" algn="r">
              <a:buNone/>
              <a:defRPr sz="1200">
                <a:solidFill>
                  <a:schemeClr val="accent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Mobile / email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22609FE-C556-4394-9CD9-CACD20BC72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53400" y="5386483"/>
            <a:ext cx="1701800" cy="228600"/>
          </a:xfrm>
          <a:noFill/>
        </p:spPr>
        <p:txBody>
          <a:bodyPr anchor="ctr">
            <a:noAutofit/>
          </a:bodyPr>
          <a:lstStyle>
            <a:lvl1pPr marL="0" indent="0" algn="r">
              <a:buNone/>
              <a:defRPr sz="1200">
                <a:solidFill>
                  <a:schemeClr val="accent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Company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CE4E427-9DC8-F2A9-D2F1-4487E164C9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C12BA2E-5B78-367E-BFBA-376FC426B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BE75FDB-C307-D84D-32D1-0AA4CAE9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and Typography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D08B00A-9A13-4AB1-A72D-2F499BA2EBAB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8" name="Text Placeholder 2">
            <a:extLst>
              <a:ext uri="{FF2B5EF4-FFF2-40B4-BE49-F238E27FC236}">
                <a16:creationId xmlns:a16="http://schemas.microsoft.com/office/drawing/2014/main" id="{BB3FC47E-3339-49A8-AEF2-ECC3BF1514FB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838199" y="3709150"/>
            <a:ext cx="10515600" cy="132588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4400" b="1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29D5438-3BC8-4817-9C86-A9AAA6047492}"/>
              </a:ext>
            </a:extLst>
          </p:cNvPr>
          <p:cNvSpPr txBox="1"/>
          <p:nvPr userDrawn="1"/>
        </p:nvSpPr>
        <p:spPr>
          <a:xfrm>
            <a:off x="4677206" y="4033186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solidFill>
                  <a:schemeClr val="accent2"/>
                </a:solidFill>
              </a:rPr>
              <a:t>Aa</a:t>
            </a:r>
          </a:p>
        </p:txBody>
      </p:sp>
      <p:sp>
        <p:nvSpPr>
          <p:cNvPr id="90" name="Text Placeholder 7">
            <a:extLst>
              <a:ext uri="{FF2B5EF4-FFF2-40B4-BE49-F238E27FC236}">
                <a16:creationId xmlns:a16="http://schemas.microsoft.com/office/drawing/2014/main" id="{676EAA04-3941-4EEF-875A-DA2DBBB0CA8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97757" y="6124726"/>
            <a:ext cx="2394180" cy="564999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Font name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791EC36-DEB9-4FB7-8D9D-A5D102383B8F}"/>
              </a:ext>
            </a:extLst>
          </p:cNvPr>
          <p:cNvGrpSpPr/>
          <p:nvPr userDrawn="1"/>
        </p:nvGrpSpPr>
        <p:grpSpPr>
          <a:xfrm>
            <a:off x="838199" y="1830763"/>
            <a:ext cx="10515601" cy="1741127"/>
            <a:chOff x="838199" y="1830763"/>
            <a:chExt cx="10515601" cy="174112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39624BE-8E08-2F42-72CD-1B503122F4AF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7411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08B3D76-3DE4-0298-83FF-B56999D6C921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55130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853B7A0-E201-C9BA-ECBD-A5F3654B9329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361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5AB1A9-4DBC-425A-CEE8-1AA155E95559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1716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43748C-5AFF-D78B-2572-57F5F190F45A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9818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EB329DB-53AF-68E0-46E8-12B27C52F22F}"/>
                </a:ext>
              </a:extLst>
            </p:cNvPr>
            <p:cNvSpPr/>
            <p:nvPr userDrawn="1"/>
          </p:nvSpPr>
          <p:spPr>
            <a:xfrm>
              <a:off x="838200" y="1830763"/>
              <a:ext cx="894312" cy="7882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FD0B791-EB2B-BD8A-EA46-CA29FCEFB8AD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74112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7A5664-D5FD-4D1F-F050-4CD459D4B86F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55130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4B9ED3D-4ECA-2F38-1A65-03A2B39B8510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3614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285B24-A096-72C8-F90B-310D0E1BFD47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1716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F252760-23E5-2D6D-70E0-B71FD5782DD3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9818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803630-60F3-F329-F286-8B707E98C852}"/>
                </a:ext>
              </a:extLst>
            </p:cNvPr>
            <p:cNvSpPr/>
            <p:nvPr userDrawn="1"/>
          </p:nvSpPr>
          <p:spPr>
            <a:xfrm>
              <a:off x="1907232" y="1830763"/>
              <a:ext cx="894312" cy="7882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23FBE20-ECDD-C999-A5DE-0E0CD9B3F52A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74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C400D46-3681-4F0A-111A-C3029EC07D8E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55130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343718A-30B0-A093-4261-31A1D3AE03F3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36148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887D2FD-F47C-6A72-3AAD-13DB320A16E7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17166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5646DF1-4D73-4B60-8B4A-18D7D6B64D2A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98184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1E877D8-6EB1-A5BC-DABD-4BC80CD09357}"/>
                </a:ext>
              </a:extLst>
            </p:cNvPr>
            <p:cNvSpPr/>
            <p:nvPr userDrawn="1"/>
          </p:nvSpPr>
          <p:spPr>
            <a:xfrm>
              <a:off x="2976264" y="1830763"/>
              <a:ext cx="894312" cy="7882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09754E9-A145-FEA2-E012-78A83AC6D447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74112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9BAD43-BE14-D6A4-23AD-A93871DF8791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55130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67B4475-E641-5D46-5845-B0C8456B08D7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36148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138BFD4-3BDD-71BA-DC48-0D0A8E3516E4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171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BDF839A-BB4B-5007-C625-F9D95F482107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98184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BC59ED2-2FE5-AAB2-3757-43142E6C382D}"/>
                </a:ext>
              </a:extLst>
            </p:cNvPr>
            <p:cNvSpPr/>
            <p:nvPr userDrawn="1"/>
          </p:nvSpPr>
          <p:spPr>
            <a:xfrm>
              <a:off x="4045296" y="1830763"/>
              <a:ext cx="894312" cy="78825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30BB696-9962-3C9D-2C3E-18B762708325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74112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36F4D40-80DE-1227-E576-F97C49C791BC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55130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1AF8639-C714-DBF4-E6E3-735E49AE3D21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3614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93DA4C9-3380-2CD8-92DA-1A221D6DC932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1716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0239C2A-71B3-2F46-F356-32ED65C23338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981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147FF97-11AE-E5FD-FC83-0B248B49EE7C}"/>
                </a:ext>
              </a:extLst>
            </p:cNvPr>
            <p:cNvSpPr/>
            <p:nvPr userDrawn="1"/>
          </p:nvSpPr>
          <p:spPr>
            <a:xfrm>
              <a:off x="5114328" y="1830763"/>
              <a:ext cx="894312" cy="7882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5C9F42D-9B09-4C79-DA21-A6AF23DB9274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74112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E4B9869-1637-9066-5552-4F72079A78BB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55130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39C3016-AF1A-F3BA-1B9D-2935B073BF0C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3614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6D32EB5-9AA1-5EC7-8C87-C29FDCF81CED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1716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A4260D2-B6AD-A0C1-E79D-D9D052061D3C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9818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70E7925-667D-D2D1-4E85-C9EA0946156B}"/>
                </a:ext>
              </a:extLst>
            </p:cNvPr>
            <p:cNvSpPr/>
            <p:nvPr userDrawn="1"/>
          </p:nvSpPr>
          <p:spPr>
            <a:xfrm>
              <a:off x="6183360" y="1830763"/>
              <a:ext cx="894312" cy="7882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8EFE314-442B-57B4-50AC-E298C5D674F5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74112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524EA9C-030D-AF68-0B09-EF4A4D831FB2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55130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8D03AAF-CF1C-9AF8-4F59-7DDC97BA187C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36148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5A299C2-939A-5A45-3A16-CD05E1552EB9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1716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2F08F4-847A-FD1F-8044-9EE5E1412134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98184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F8AE23A-59A8-9F1E-D9B1-6E219EB7D1D0}"/>
                </a:ext>
              </a:extLst>
            </p:cNvPr>
            <p:cNvSpPr/>
            <p:nvPr userDrawn="1"/>
          </p:nvSpPr>
          <p:spPr>
            <a:xfrm>
              <a:off x="7252392" y="1830763"/>
              <a:ext cx="894312" cy="7882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FB1C2E0-C203-32A6-C889-8406E248D2C7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74112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E96AD90-D5AD-D09A-3122-E4167EF502BF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5513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3881B0D-0962-14BC-C851-E61C4A0FB1F0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3614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F3C04EE-C192-C078-BF37-5E0FE7F8CEDA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1716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35917C1-AC2D-71EE-4CEE-D08C7A441174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9818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D27DE1F-54CF-3018-18EF-2976EF3DC362}"/>
                </a:ext>
              </a:extLst>
            </p:cNvPr>
            <p:cNvSpPr/>
            <p:nvPr userDrawn="1"/>
          </p:nvSpPr>
          <p:spPr>
            <a:xfrm>
              <a:off x="8321424" y="1830763"/>
              <a:ext cx="894312" cy="7882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DBD994A-366C-F44C-2F6A-4543219FC08D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74112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17A7B79-9CCB-A5A0-3A6C-C3C150728739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5513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CD57CFE-A7CE-2C56-5F10-D69F76D3459A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3614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92A058F-DC7B-5895-1EDF-7437ED9F72C9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17166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24A8265-00DD-CFD9-EA81-3BDDA480B342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98184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8E3A196-990E-D367-3008-6FA73B712565}"/>
                </a:ext>
              </a:extLst>
            </p:cNvPr>
            <p:cNvSpPr/>
            <p:nvPr userDrawn="1"/>
          </p:nvSpPr>
          <p:spPr>
            <a:xfrm>
              <a:off x="9390456" y="1830763"/>
              <a:ext cx="894312" cy="78825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D480E76-D91A-036F-980E-A01A30A2BC53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74112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0A53F9C-6610-BA8E-BE7A-8243180E73D7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5513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D2A3876-9456-1857-DD09-E8208934EB50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3614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234DCC1-703F-F44F-B19B-B88FFF69C277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1716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2D2A5E8-F8CE-DBA1-CBCB-2F678EB8E2D7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98184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06AB899-4886-C357-60A7-CB1FCCF756AF}"/>
                </a:ext>
              </a:extLst>
            </p:cNvPr>
            <p:cNvSpPr/>
            <p:nvPr userDrawn="1"/>
          </p:nvSpPr>
          <p:spPr>
            <a:xfrm>
              <a:off x="10459487" y="1830763"/>
              <a:ext cx="894312" cy="78825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7878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9124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F0C052-A5D5-A3A7-5015-B8AD6BFA38B5}"/>
              </a:ext>
            </a:extLst>
          </p:cNvPr>
          <p:cNvSpPr txBox="1"/>
          <p:nvPr userDrawn="1"/>
        </p:nvSpPr>
        <p:spPr>
          <a:xfrm>
            <a:off x="667330" y="550033"/>
            <a:ext cx="2065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alpha val="40157"/>
                  </a:schemeClr>
                </a:solidFill>
                <a:latin typeface="+mj-lt"/>
              </a:rPr>
              <a:t>Designed</a:t>
            </a:r>
            <a:r>
              <a:rPr lang="en-US" dirty="0">
                <a:solidFill>
                  <a:schemeClr val="bg1">
                    <a:alpha val="40157"/>
                  </a:schemeClr>
                </a:solidFill>
              </a:rPr>
              <a:t> with      by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3BDC3D9-4956-070F-F72D-978CD8717498}"/>
              </a:ext>
            </a:extLst>
          </p:cNvPr>
          <p:cNvGrpSpPr/>
          <p:nvPr userDrawn="1"/>
        </p:nvGrpSpPr>
        <p:grpSpPr>
          <a:xfrm>
            <a:off x="757647" y="1021854"/>
            <a:ext cx="5325710" cy="549583"/>
            <a:chOff x="757647" y="1021854"/>
            <a:chExt cx="5325710" cy="549583"/>
          </a:xfrm>
        </p:grpSpPr>
        <p:sp>
          <p:nvSpPr>
            <p:cNvPr id="7" name="Shape">
              <a:extLst>
                <a:ext uri="{FF2B5EF4-FFF2-40B4-BE49-F238E27FC236}">
                  <a16:creationId xmlns:a16="http://schemas.microsoft.com/office/drawing/2014/main" id="{F1B15682-086B-6549-3383-789D334FDAC4}"/>
                </a:ext>
              </a:extLst>
            </p:cNvPr>
            <p:cNvSpPr/>
            <p:nvPr userDrawn="1"/>
          </p:nvSpPr>
          <p:spPr>
            <a:xfrm>
              <a:off x="757647" y="1022945"/>
              <a:ext cx="4193833" cy="548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662"/>
                  </a:moveTo>
                  <a:lnTo>
                    <a:pt x="882" y="2662"/>
                  </a:lnTo>
                  <a:cubicBezTo>
                    <a:pt x="1028" y="2662"/>
                    <a:pt x="1163" y="2791"/>
                    <a:pt x="1280" y="3049"/>
                  </a:cubicBezTo>
                  <a:cubicBezTo>
                    <a:pt x="1398" y="3307"/>
                    <a:pt x="1500" y="3693"/>
                    <a:pt x="1584" y="4165"/>
                  </a:cubicBezTo>
                  <a:cubicBezTo>
                    <a:pt x="1668" y="4638"/>
                    <a:pt x="1730" y="5239"/>
                    <a:pt x="1775" y="5969"/>
                  </a:cubicBezTo>
                  <a:cubicBezTo>
                    <a:pt x="1820" y="6656"/>
                    <a:pt x="1842" y="7472"/>
                    <a:pt x="1842" y="8374"/>
                  </a:cubicBezTo>
                  <a:cubicBezTo>
                    <a:pt x="1842" y="9447"/>
                    <a:pt x="1814" y="10392"/>
                    <a:pt x="1763" y="11165"/>
                  </a:cubicBezTo>
                  <a:cubicBezTo>
                    <a:pt x="1707" y="11938"/>
                    <a:pt x="1634" y="12625"/>
                    <a:pt x="1544" y="13140"/>
                  </a:cubicBezTo>
                  <a:cubicBezTo>
                    <a:pt x="1455" y="13656"/>
                    <a:pt x="1348" y="14042"/>
                    <a:pt x="1224" y="14300"/>
                  </a:cubicBezTo>
                  <a:cubicBezTo>
                    <a:pt x="1101" y="14557"/>
                    <a:pt x="972" y="14686"/>
                    <a:pt x="837" y="14686"/>
                  </a:cubicBezTo>
                  <a:lnTo>
                    <a:pt x="590" y="14686"/>
                  </a:lnTo>
                  <a:lnTo>
                    <a:pt x="590" y="21299"/>
                  </a:lnTo>
                  <a:lnTo>
                    <a:pt x="0" y="21299"/>
                  </a:lnTo>
                  <a:lnTo>
                    <a:pt x="0" y="2662"/>
                  </a:lnTo>
                  <a:close/>
                  <a:moveTo>
                    <a:pt x="584" y="11251"/>
                  </a:moveTo>
                  <a:lnTo>
                    <a:pt x="798" y="11251"/>
                  </a:lnTo>
                  <a:cubicBezTo>
                    <a:pt x="854" y="11251"/>
                    <a:pt x="910" y="11208"/>
                    <a:pt x="966" y="11122"/>
                  </a:cubicBezTo>
                  <a:cubicBezTo>
                    <a:pt x="1022" y="11036"/>
                    <a:pt x="1067" y="10864"/>
                    <a:pt x="1106" y="10650"/>
                  </a:cubicBezTo>
                  <a:cubicBezTo>
                    <a:pt x="1146" y="10435"/>
                    <a:pt x="1179" y="10177"/>
                    <a:pt x="1202" y="9834"/>
                  </a:cubicBezTo>
                  <a:cubicBezTo>
                    <a:pt x="1224" y="9490"/>
                    <a:pt x="1241" y="9104"/>
                    <a:pt x="1241" y="8588"/>
                  </a:cubicBezTo>
                  <a:cubicBezTo>
                    <a:pt x="1241" y="7730"/>
                    <a:pt x="1202" y="7085"/>
                    <a:pt x="1129" y="6656"/>
                  </a:cubicBezTo>
                  <a:cubicBezTo>
                    <a:pt x="1050" y="6227"/>
                    <a:pt x="955" y="6012"/>
                    <a:pt x="826" y="6012"/>
                  </a:cubicBezTo>
                  <a:lnTo>
                    <a:pt x="590" y="6012"/>
                  </a:lnTo>
                  <a:lnTo>
                    <a:pt x="590" y="11251"/>
                  </a:lnTo>
                  <a:close/>
                  <a:moveTo>
                    <a:pt x="2179" y="21256"/>
                  </a:moveTo>
                  <a:lnTo>
                    <a:pt x="2179" y="7085"/>
                  </a:lnTo>
                  <a:lnTo>
                    <a:pt x="2628" y="7085"/>
                  </a:lnTo>
                  <a:lnTo>
                    <a:pt x="2685" y="9576"/>
                  </a:lnTo>
                  <a:cubicBezTo>
                    <a:pt x="2707" y="9233"/>
                    <a:pt x="2735" y="8889"/>
                    <a:pt x="2769" y="8546"/>
                  </a:cubicBezTo>
                  <a:cubicBezTo>
                    <a:pt x="2802" y="8202"/>
                    <a:pt x="2842" y="7901"/>
                    <a:pt x="2887" y="7644"/>
                  </a:cubicBezTo>
                  <a:cubicBezTo>
                    <a:pt x="2932" y="7386"/>
                    <a:pt x="2988" y="7171"/>
                    <a:pt x="3044" y="7043"/>
                  </a:cubicBezTo>
                  <a:cubicBezTo>
                    <a:pt x="3106" y="6871"/>
                    <a:pt x="3173" y="6828"/>
                    <a:pt x="3246" y="6828"/>
                  </a:cubicBezTo>
                  <a:cubicBezTo>
                    <a:pt x="3302" y="6828"/>
                    <a:pt x="3353" y="6871"/>
                    <a:pt x="3403" y="7000"/>
                  </a:cubicBezTo>
                  <a:cubicBezTo>
                    <a:pt x="3448" y="7128"/>
                    <a:pt x="3488" y="7214"/>
                    <a:pt x="3516" y="7386"/>
                  </a:cubicBezTo>
                  <a:lnTo>
                    <a:pt x="3426" y="10779"/>
                  </a:lnTo>
                  <a:cubicBezTo>
                    <a:pt x="3398" y="10650"/>
                    <a:pt x="3364" y="10564"/>
                    <a:pt x="3319" y="10435"/>
                  </a:cubicBezTo>
                  <a:cubicBezTo>
                    <a:pt x="3274" y="10349"/>
                    <a:pt x="3224" y="10306"/>
                    <a:pt x="3156" y="10306"/>
                  </a:cubicBezTo>
                  <a:cubicBezTo>
                    <a:pt x="3038" y="10306"/>
                    <a:pt x="2937" y="10607"/>
                    <a:pt x="2859" y="11208"/>
                  </a:cubicBezTo>
                  <a:cubicBezTo>
                    <a:pt x="2780" y="11809"/>
                    <a:pt x="2741" y="12840"/>
                    <a:pt x="2741" y="14257"/>
                  </a:cubicBezTo>
                  <a:lnTo>
                    <a:pt x="2741" y="21342"/>
                  </a:lnTo>
                  <a:lnTo>
                    <a:pt x="2179" y="21342"/>
                  </a:lnTo>
                  <a:close/>
                  <a:moveTo>
                    <a:pt x="5279" y="15416"/>
                  </a:moveTo>
                  <a:lnTo>
                    <a:pt x="4083" y="15416"/>
                  </a:lnTo>
                  <a:lnTo>
                    <a:pt x="4083" y="15545"/>
                  </a:lnTo>
                  <a:cubicBezTo>
                    <a:pt x="4083" y="16533"/>
                    <a:pt x="4134" y="17263"/>
                    <a:pt x="4235" y="17692"/>
                  </a:cubicBezTo>
                  <a:cubicBezTo>
                    <a:pt x="4336" y="18165"/>
                    <a:pt x="4459" y="18379"/>
                    <a:pt x="4611" y="18379"/>
                  </a:cubicBezTo>
                  <a:cubicBezTo>
                    <a:pt x="4718" y="18379"/>
                    <a:pt x="4807" y="18293"/>
                    <a:pt x="4886" y="18165"/>
                  </a:cubicBezTo>
                  <a:cubicBezTo>
                    <a:pt x="4965" y="17993"/>
                    <a:pt x="5032" y="17821"/>
                    <a:pt x="5088" y="17606"/>
                  </a:cubicBezTo>
                  <a:lnTo>
                    <a:pt x="5195" y="20612"/>
                  </a:lnTo>
                  <a:cubicBezTo>
                    <a:pt x="5128" y="20870"/>
                    <a:pt x="5038" y="21085"/>
                    <a:pt x="4931" y="21299"/>
                  </a:cubicBezTo>
                  <a:cubicBezTo>
                    <a:pt x="4824" y="21514"/>
                    <a:pt x="4695" y="21600"/>
                    <a:pt x="4538" y="21600"/>
                  </a:cubicBezTo>
                  <a:cubicBezTo>
                    <a:pt x="4398" y="21600"/>
                    <a:pt x="4268" y="21471"/>
                    <a:pt x="4145" y="21171"/>
                  </a:cubicBezTo>
                  <a:cubicBezTo>
                    <a:pt x="4021" y="20870"/>
                    <a:pt x="3909" y="20441"/>
                    <a:pt x="3819" y="19839"/>
                  </a:cubicBezTo>
                  <a:cubicBezTo>
                    <a:pt x="3724" y="19238"/>
                    <a:pt x="3651" y="18508"/>
                    <a:pt x="3594" y="17606"/>
                  </a:cubicBezTo>
                  <a:cubicBezTo>
                    <a:pt x="3538" y="16705"/>
                    <a:pt x="3510" y="15631"/>
                    <a:pt x="3510" y="14343"/>
                  </a:cubicBezTo>
                  <a:cubicBezTo>
                    <a:pt x="3510" y="13226"/>
                    <a:pt x="3533" y="12196"/>
                    <a:pt x="3578" y="11251"/>
                  </a:cubicBezTo>
                  <a:cubicBezTo>
                    <a:pt x="3622" y="10306"/>
                    <a:pt x="3684" y="9533"/>
                    <a:pt x="3768" y="8846"/>
                  </a:cubicBezTo>
                  <a:cubicBezTo>
                    <a:pt x="3853" y="8159"/>
                    <a:pt x="3948" y="7644"/>
                    <a:pt x="4066" y="7300"/>
                  </a:cubicBezTo>
                  <a:cubicBezTo>
                    <a:pt x="4178" y="6957"/>
                    <a:pt x="4308" y="6742"/>
                    <a:pt x="4448" y="6742"/>
                  </a:cubicBezTo>
                  <a:cubicBezTo>
                    <a:pt x="4701" y="6742"/>
                    <a:pt x="4903" y="7343"/>
                    <a:pt x="5060" y="8503"/>
                  </a:cubicBezTo>
                  <a:cubicBezTo>
                    <a:pt x="5212" y="9662"/>
                    <a:pt x="5290" y="11380"/>
                    <a:pt x="5290" y="13527"/>
                  </a:cubicBezTo>
                  <a:lnTo>
                    <a:pt x="5290" y="15416"/>
                  </a:lnTo>
                  <a:close/>
                  <a:moveTo>
                    <a:pt x="4695" y="12453"/>
                  </a:moveTo>
                  <a:cubicBezTo>
                    <a:pt x="4695" y="12110"/>
                    <a:pt x="4690" y="11809"/>
                    <a:pt x="4678" y="11466"/>
                  </a:cubicBezTo>
                  <a:cubicBezTo>
                    <a:pt x="4667" y="11165"/>
                    <a:pt x="4650" y="10864"/>
                    <a:pt x="4628" y="10607"/>
                  </a:cubicBezTo>
                  <a:cubicBezTo>
                    <a:pt x="4605" y="10349"/>
                    <a:pt x="4577" y="10177"/>
                    <a:pt x="4544" y="10006"/>
                  </a:cubicBezTo>
                  <a:cubicBezTo>
                    <a:pt x="4510" y="9877"/>
                    <a:pt x="4465" y="9791"/>
                    <a:pt x="4420" y="9791"/>
                  </a:cubicBezTo>
                  <a:cubicBezTo>
                    <a:pt x="4330" y="9791"/>
                    <a:pt x="4257" y="10049"/>
                    <a:pt x="4195" y="10521"/>
                  </a:cubicBezTo>
                  <a:cubicBezTo>
                    <a:pt x="4134" y="10993"/>
                    <a:pt x="4100" y="11637"/>
                    <a:pt x="4089" y="12496"/>
                  </a:cubicBezTo>
                  <a:lnTo>
                    <a:pt x="4695" y="12453"/>
                  </a:lnTo>
                  <a:close/>
                  <a:moveTo>
                    <a:pt x="6773" y="10693"/>
                  </a:moveTo>
                  <a:cubicBezTo>
                    <a:pt x="6706" y="10435"/>
                    <a:pt x="6633" y="10220"/>
                    <a:pt x="6554" y="10091"/>
                  </a:cubicBezTo>
                  <a:cubicBezTo>
                    <a:pt x="6476" y="9963"/>
                    <a:pt x="6402" y="9877"/>
                    <a:pt x="6329" y="9877"/>
                  </a:cubicBezTo>
                  <a:cubicBezTo>
                    <a:pt x="6262" y="9877"/>
                    <a:pt x="6206" y="9963"/>
                    <a:pt x="6167" y="10134"/>
                  </a:cubicBezTo>
                  <a:cubicBezTo>
                    <a:pt x="6127" y="10306"/>
                    <a:pt x="6105" y="10564"/>
                    <a:pt x="6105" y="10864"/>
                  </a:cubicBezTo>
                  <a:cubicBezTo>
                    <a:pt x="6105" y="11208"/>
                    <a:pt x="6127" y="11466"/>
                    <a:pt x="6167" y="11723"/>
                  </a:cubicBezTo>
                  <a:cubicBezTo>
                    <a:pt x="6206" y="11938"/>
                    <a:pt x="6285" y="12196"/>
                    <a:pt x="6402" y="12453"/>
                  </a:cubicBezTo>
                  <a:lnTo>
                    <a:pt x="6520" y="12711"/>
                  </a:lnTo>
                  <a:cubicBezTo>
                    <a:pt x="6672" y="13054"/>
                    <a:pt x="6790" y="13570"/>
                    <a:pt x="6869" y="14257"/>
                  </a:cubicBezTo>
                  <a:cubicBezTo>
                    <a:pt x="6947" y="14944"/>
                    <a:pt x="6987" y="15803"/>
                    <a:pt x="6987" y="16876"/>
                  </a:cubicBezTo>
                  <a:cubicBezTo>
                    <a:pt x="6987" y="17563"/>
                    <a:pt x="6970" y="18208"/>
                    <a:pt x="6930" y="18809"/>
                  </a:cubicBezTo>
                  <a:cubicBezTo>
                    <a:pt x="6891" y="19410"/>
                    <a:pt x="6835" y="19882"/>
                    <a:pt x="6768" y="20312"/>
                  </a:cubicBezTo>
                  <a:cubicBezTo>
                    <a:pt x="6695" y="20741"/>
                    <a:pt x="6610" y="21042"/>
                    <a:pt x="6515" y="21256"/>
                  </a:cubicBezTo>
                  <a:cubicBezTo>
                    <a:pt x="6414" y="21471"/>
                    <a:pt x="6307" y="21600"/>
                    <a:pt x="6183" y="21600"/>
                  </a:cubicBezTo>
                  <a:cubicBezTo>
                    <a:pt x="6054" y="21600"/>
                    <a:pt x="5936" y="21514"/>
                    <a:pt x="5835" y="21342"/>
                  </a:cubicBezTo>
                  <a:cubicBezTo>
                    <a:pt x="5734" y="21171"/>
                    <a:pt x="5639" y="20913"/>
                    <a:pt x="5554" y="20569"/>
                  </a:cubicBezTo>
                  <a:lnTo>
                    <a:pt x="5678" y="17435"/>
                  </a:lnTo>
                  <a:cubicBezTo>
                    <a:pt x="5751" y="17735"/>
                    <a:pt x="5830" y="17950"/>
                    <a:pt x="5914" y="18165"/>
                  </a:cubicBezTo>
                  <a:cubicBezTo>
                    <a:pt x="5993" y="18336"/>
                    <a:pt x="6077" y="18465"/>
                    <a:pt x="6161" y="18465"/>
                  </a:cubicBezTo>
                  <a:cubicBezTo>
                    <a:pt x="6256" y="18465"/>
                    <a:pt x="6329" y="18336"/>
                    <a:pt x="6369" y="18122"/>
                  </a:cubicBezTo>
                  <a:cubicBezTo>
                    <a:pt x="6408" y="17907"/>
                    <a:pt x="6431" y="17649"/>
                    <a:pt x="6431" y="17349"/>
                  </a:cubicBezTo>
                  <a:cubicBezTo>
                    <a:pt x="6431" y="17177"/>
                    <a:pt x="6425" y="17005"/>
                    <a:pt x="6419" y="16876"/>
                  </a:cubicBezTo>
                  <a:cubicBezTo>
                    <a:pt x="6408" y="16748"/>
                    <a:pt x="6397" y="16619"/>
                    <a:pt x="6369" y="16490"/>
                  </a:cubicBezTo>
                  <a:cubicBezTo>
                    <a:pt x="6346" y="16361"/>
                    <a:pt x="6313" y="16275"/>
                    <a:pt x="6268" y="16146"/>
                  </a:cubicBezTo>
                  <a:cubicBezTo>
                    <a:pt x="6223" y="16017"/>
                    <a:pt x="6172" y="15889"/>
                    <a:pt x="6105" y="15760"/>
                  </a:cubicBezTo>
                  <a:lnTo>
                    <a:pt x="5987" y="15502"/>
                  </a:lnTo>
                  <a:cubicBezTo>
                    <a:pt x="5835" y="15116"/>
                    <a:pt x="5723" y="14600"/>
                    <a:pt x="5656" y="13956"/>
                  </a:cubicBezTo>
                  <a:cubicBezTo>
                    <a:pt x="5588" y="13312"/>
                    <a:pt x="5549" y="12410"/>
                    <a:pt x="5549" y="11294"/>
                  </a:cubicBezTo>
                  <a:cubicBezTo>
                    <a:pt x="5549" y="10650"/>
                    <a:pt x="5566" y="10049"/>
                    <a:pt x="5599" y="9490"/>
                  </a:cubicBezTo>
                  <a:cubicBezTo>
                    <a:pt x="5633" y="8932"/>
                    <a:pt x="5684" y="8460"/>
                    <a:pt x="5745" y="8073"/>
                  </a:cubicBezTo>
                  <a:cubicBezTo>
                    <a:pt x="5807" y="7687"/>
                    <a:pt x="5886" y="7343"/>
                    <a:pt x="5976" y="7128"/>
                  </a:cubicBezTo>
                  <a:cubicBezTo>
                    <a:pt x="6066" y="6914"/>
                    <a:pt x="6172" y="6785"/>
                    <a:pt x="6290" y="6785"/>
                  </a:cubicBezTo>
                  <a:cubicBezTo>
                    <a:pt x="6408" y="6785"/>
                    <a:pt x="6520" y="6871"/>
                    <a:pt x="6622" y="7043"/>
                  </a:cubicBezTo>
                  <a:cubicBezTo>
                    <a:pt x="6723" y="7214"/>
                    <a:pt x="6812" y="7429"/>
                    <a:pt x="6897" y="7730"/>
                  </a:cubicBezTo>
                  <a:lnTo>
                    <a:pt x="6773" y="10693"/>
                  </a:lnTo>
                  <a:close/>
                  <a:moveTo>
                    <a:pt x="8992" y="15416"/>
                  </a:moveTo>
                  <a:lnTo>
                    <a:pt x="7795" y="15416"/>
                  </a:lnTo>
                  <a:lnTo>
                    <a:pt x="7795" y="15545"/>
                  </a:lnTo>
                  <a:cubicBezTo>
                    <a:pt x="7795" y="16533"/>
                    <a:pt x="7846" y="17263"/>
                    <a:pt x="7947" y="17692"/>
                  </a:cubicBezTo>
                  <a:cubicBezTo>
                    <a:pt x="8048" y="18165"/>
                    <a:pt x="8172" y="18379"/>
                    <a:pt x="8323" y="18379"/>
                  </a:cubicBezTo>
                  <a:cubicBezTo>
                    <a:pt x="8430" y="18379"/>
                    <a:pt x="8520" y="18293"/>
                    <a:pt x="8598" y="18165"/>
                  </a:cubicBezTo>
                  <a:cubicBezTo>
                    <a:pt x="8677" y="17993"/>
                    <a:pt x="8744" y="17821"/>
                    <a:pt x="8801" y="17606"/>
                  </a:cubicBezTo>
                  <a:lnTo>
                    <a:pt x="8907" y="20612"/>
                  </a:lnTo>
                  <a:cubicBezTo>
                    <a:pt x="8840" y="20870"/>
                    <a:pt x="8750" y="21085"/>
                    <a:pt x="8643" y="21299"/>
                  </a:cubicBezTo>
                  <a:cubicBezTo>
                    <a:pt x="8537" y="21514"/>
                    <a:pt x="8407" y="21600"/>
                    <a:pt x="8250" y="21600"/>
                  </a:cubicBezTo>
                  <a:cubicBezTo>
                    <a:pt x="8110" y="21600"/>
                    <a:pt x="7981" y="21471"/>
                    <a:pt x="7857" y="21171"/>
                  </a:cubicBezTo>
                  <a:cubicBezTo>
                    <a:pt x="7734" y="20870"/>
                    <a:pt x="7621" y="20441"/>
                    <a:pt x="7531" y="19839"/>
                  </a:cubicBezTo>
                  <a:cubicBezTo>
                    <a:pt x="7436" y="19238"/>
                    <a:pt x="7363" y="18508"/>
                    <a:pt x="7307" y="17606"/>
                  </a:cubicBezTo>
                  <a:cubicBezTo>
                    <a:pt x="7251" y="16705"/>
                    <a:pt x="7222" y="15631"/>
                    <a:pt x="7222" y="14343"/>
                  </a:cubicBezTo>
                  <a:cubicBezTo>
                    <a:pt x="7222" y="13226"/>
                    <a:pt x="7245" y="12196"/>
                    <a:pt x="7290" y="11251"/>
                  </a:cubicBezTo>
                  <a:cubicBezTo>
                    <a:pt x="7335" y="10306"/>
                    <a:pt x="7397" y="9533"/>
                    <a:pt x="7481" y="8846"/>
                  </a:cubicBezTo>
                  <a:cubicBezTo>
                    <a:pt x="7565" y="8159"/>
                    <a:pt x="7661" y="7644"/>
                    <a:pt x="7778" y="7300"/>
                  </a:cubicBezTo>
                  <a:cubicBezTo>
                    <a:pt x="7891" y="6957"/>
                    <a:pt x="8020" y="6742"/>
                    <a:pt x="8160" y="6742"/>
                  </a:cubicBezTo>
                  <a:cubicBezTo>
                    <a:pt x="8413" y="6742"/>
                    <a:pt x="8615" y="7343"/>
                    <a:pt x="8773" y="8503"/>
                  </a:cubicBezTo>
                  <a:cubicBezTo>
                    <a:pt x="8924" y="9662"/>
                    <a:pt x="9003" y="11380"/>
                    <a:pt x="9003" y="13527"/>
                  </a:cubicBezTo>
                  <a:lnTo>
                    <a:pt x="9003" y="15416"/>
                  </a:lnTo>
                  <a:close/>
                  <a:moveTo>
                    <a:pt x="8413" y="12453"/>
                  </a:moveTo>
                  <a:cubicBezTo>
                    <a:pt x="8413" y="12110"/>
                    <a:pt x="8407" y="11809"/>
                    <a:pt x="8396" y="11466"/>
                  </a:cubicBezTo>
                  <a:cubicBezTo>
                    <a:pt x="8385" y="11165"/>
                    <a:pt x="8368" y="10864"/>
                    <a:pt x="8346" y="10607"/>
                  </a:cubicBezTo>
                  <a:cubicBezTo>
                    <a:pt x="8323" y="10349"/>
                    <a:pt x="8295" y="10177"/>
                    <a:pt x="8261" y="10006"/>
                  </a:cubicBezTo>
                  <a:cubicBezTo>
                    <a:pt x="8228" y="9834"/>
                    <a:pt x="8183" y="9791"/>
                    <a:pt x="8138" y="9791"/>
                  </a:cubicBezTo>
                  <a:cubicBezTo>
                    <a:pt x="8048" y="9791"/>
                    <a:pt x="7975" y="10049"/>
                    <a:pt x="7913" y="10521"/>
                  </a:cubicBezTo>
                  <a:cubicBezTo>
                    <a:pt x="7851" y="10993"/>
                    <a:pt x="7818" y="11637"/>
                    <a:pt x="7807" y="12496"/>
                  </a:cubicBezTo>
                  <a:lnTo>
                    <a:pt x="8413" y="12453"/>
                  </a:lnTo>
                  <a:close/>
                  <a:moveTo>
                    <a:pt x="9913" y="21256"/>
                  </a:moveTo>
                  <a:lnTo>
                    <a:pt x="9340" y="21256"/>
                  </a:lnTo>
                  <a:lnTo>
                    <a:pt x="9340" y="7085"/>
                  </a:lnTo>
                  <a:lnTo>
                    <a:pt x="9783" y="7085"/>
                  </a:lnTo>
                  <a:lnTo>
                    <a:pt x="9851" y="8846"/>
                  </a:lnTo>
                  <a:cubicBezTo>
                    <a:pt x="9935" y="8202"/>
                    <a:pt x="10025" y="7687"/>
                    <a:pt x="10126" y="7300"/>
                  </a:cubicBezTo>
                  <a:cubicBezTo>
                    <a:pt x="10227" y="6914"/>
                    <a:pt x="10339" y="6742"/>
                    <a:pt x="10463" y="6742"/>
                  </a:cubicBezTo>
                  <a:cubicBezTo>
                    <a:pt x="10671" y="6742"/>
                    <a:pt x="10828" y="7171"/>
                    <a:pt x="10940" y="8030"/>
                  </a:cubicBezTo>
                  <a:cubicBezTo>
                    <a:pt x="11053" y="8889"/>
                    <a:pt x="11109" y="10177"/>
                    <a:pt x="11109" y="11852"/>
                  </a:cubicBezTo>
                  <a:lnTo>
                    <a:pt x="11109" y="21214"/>
                  </a:lnTo>
                  <a:lnTo>
                    <a:pt x="10536" y="21214"/>
                  </a:lnTo>
                  <a:lnTo>
                    <a:pt x="10536" y="12281"/>
                  </a:lnTo>
                  <a:cubicBezTo>
                    <a:pt x="10536" y="11594"/>
                    <a:pt x="10514" y="11036"/>
                    <a:pt x="10474" y="10650"/>
                  </a:cubicBezTo>
                  <a:cubicBezTo>
                    <a:pt x="10429" y="10263"/>
                    <a:pt x="10368" y="10048"/>
                    <a:pt x="10289" y="10048"/>
                  </a:cubicBezTo>
                  <a:cubicBezTo>
                    <a:pt x="10227" y="10048"/>
                    <a:pt x="10160" y="10177"/>
                    <a:pt x="10092" y="10478"/>
                  </a:cubicBezTo>
                  <a:cubicBezTo>
                    <a:pt x="10025" y="10736"/>
                    <a:pt x="9963" y="11122"/>
                    <a:pt x="9913" y="11551"/>
                  </a:cubicBezTo>
                  <a:lnTo>
                    <a:pt x="9913" y="21256"/>
                  </a:lnTo>
                  <a:close/>
                  <a:moveTo>
                    <a:pt x="12687" y="10220"/>
                  </a:moveTo>
                  <a:lnTo>
                    <a:pt x="12215" y="10220"/>
                  </a:lnTo>
                  <a:lnTo>
                    <a:pt x="12215" y="16189"/>
                  </a:lnTo>
                  <a:cubicBezTo>
                    <a:pt x="12215" y="16833"/>
                    <a:pt x="12232" y="17306"/>
                    <a:pt x="12271" y="17563"/>
                  </a:cubicBezTo>
                  <a:cubicBezTo>
                    <a:pt x="12311" y="17821"/>
                    <a:pt x="12361" y="17950"/>
                    <a:pt x="12429" y="17950"/>
                  </a:cubicBezTo>
                  <a:cubicBezTo>
                    <a:pt x="12479" y="17950"/>
                    <a:pt x="12530" y="17907"/>
                    <a:pt x="12580" y="17821"/>
                  </a:cubicBezTo>
                  <a:cubicBezTo>
                    <a:pt x="12631" y="17735"/>
                    <a:pt x="12670" y="17649"/>
                    <a:pt x="12698" y="17478"/>
                  </a:cubicBezTo>
                  <a:lnTo>
                    <a:pt x="12783" y="20441"/>
                  </a:lnTo>
                  <a:cubicBezTo>
                    <a:pt x="12738" y="20612"/>
                    <a:pt x="12670" y="20784"/>
                    <a:pt x="12586" y="20956"/>
                  </a:cubicBezTo>
                  <a:cubicBezTo>
                    <a:pt x="12496" y="21128"/>
                    <a:pt x="12401" y="21213"/>
                    <a:pt x="12305" y="21213"/>
                  </a:cubicBezTo>
                  <a:cubicBezTo>
                    <a:pt x="12064" y="21213"/>
                    <a:pt x="11895" y="20870"/>
                    <a:pt x="11800" y="20140"/>
                  </a:cubicBezTo>
                  <a:cubicBezTo>
                    <a:pt x="11699" y="19453"/>
                    <a:pt x="11654" y="18379"/>
                    <a:pt x="11654" y="16919"/>
                  </a:cubicBezTo>
                  <a:lnTo>
                    <a:pt x="11654" y="10220"/>
                  </a:lnTo>
                  <a:lnTo>
                    <a:pt x="11362" y="10220"/>
                  </a:lnTo>
                  <a:lnTo>
                    <a:pt x="11362" y="7085"/>
                  </a:lnTo>
                  <a:lnTo>
                    <a:pt x="11654" y="7085"/>
                  </a:lnTo>
                  <a:lnTo>
                    <a:pt x="11654" y="2791"/>
                  </a:lnTo>
                  <a:lnTo>
                    <a:pt x="12221" y="2791"/>
                  </a:lnTo>
                  <a:lnTo>
                    <a:pt x="12221" y="7085"/>
                  </a:lnTo>
                  <a:lnTo>
                    <a:pt x="12693" y="7085"/>
                  </a:lnTo>
                  <a:lnTo>
                    <a:pt x="12693" y="10220"/>
                  </a:lnTo>
                  <a:close/>
                  <a:moveTo>
                    <a:pt x="13069" y="8331"/>
                  </a:moveTo>
                  <a:cubicBezTo>
                    <a:pt x="13176" y="7858"/>
                    <a:pt x="13294" y="7472"/>
                    <a:pt x="13428" y="7214"/>
                  </a:cubicBezTo>
                  <a:cubicBezTo>
                    <a:pt x="13563" y="6914"/>
                    <a:pt x="13698" y="6785"/>
                    <a:pt x="13833" y="6785"/>
                  </a:cubicBezTo>
                  <a:cubicBezTo>
                    <a:pt x="14063" y="6785"/>
                    <a:pt x="14243" y="7214"/>
                    <a:pt x="14383" y="8073"/>
                  </a:cubicBezTo>
                  <a:cubicBezTo>
                    <a:pt x="14524" y="8932"/>
                    <a:pt x="14591" y="10263"/>
                    <a:pt x="14591" y="12110"/>
                  </a:cubicBezTo>
                  <a:lnTo>
                    <a:pt x="14591" y="21299"/>
                  </a:lnTo>
                  <a:lnTo>
                    <a:pt x="14153" y="21299"/>
                  </a:lnTo>
                  <a:lnTo>
                    <a:pt x="14102" y="19882"/>
                  </a:lnTo>
                  <a:lnTo>
                    <a:pt x="14085" y="19882"/>
                  </a:lnTo>
                  <a:cubicBezTo>
                    <a:pt x="14035" y="20398"/>
                    <a:pt x="13962" y="20827"/>
                    <a:pt x="13872" y="21128"/>
                  </a:cubicBezTo>
                  <a:cubicBezTo>
                    <a:pt x="13782" y="21471"/>
                    <a:pt x="13676" y="21600"/>
                    <a:pt x="13552" y="21600"/>
                  </a:cubicBezTo>
                  <a:cubicBezTo>
                    <a:pt x="13445" y="21600"/>
                    <a:pt x="13355" y="21471"/>
                    <a:pt x="13277" y="21256"/>
                  </a:cubicBezTo>
                  <a:cubicBezTo>
                    <a:pt x="13198" y="21042"/>
                    <a:pt x="13131" y="20698"/>
                    <a:pt x="13080" y="20312"/>
                  </a:cubicBezTo>
                  <a:cubicBezTo>
                    <a:pt x="13030" y="19925"/>
                    <a:pt x="12990" y="19453"/>
                    <a:pt x="12962" y="18895"/>
                  </a:cubicBezTo>
                  <a:cubicBezTo>
                    <a:pt x="12934" y="18336"/>
                    <a:pt x="12923" y="17778"/>
                    <a:pt x="12923" y="17177"/>
                  </a:cubicBezTo>
                  <a:cubicBezTo>
                    <a:pt x="12923" y="16361"/>
                    <a:pt x="12945" y="15631"/>
                    <a:pt x="12996" y="15073"/>
                  </a:cubicBezTo>
                  <a:cubicBezTo>
                    <a:pt x="13041" y="14472"/>
                    <a:pt x="13108" y="13999"/>
                    <a:pt x="13187" y="13613"/>
                  </a:cubicBezTo>
                  <a:cubicBezTo>
                    <a:pt x="13266" y="13226"/>
                    <a:pt x="13361" y="12969"/>
                    <a:pt x="13473" y="12797"/>
                  </a:cubicBezTo>
                  <a:cubicBezTo>
                    <a:pt x="13580" y="12625"/>
                    <a:pt x="13698" y="12539"/>
                    <a:pt x="13822" y="12539"/>
                  </a:cubicBezTo>
                  <a:lnTo>
                    <a:pt x="14012" y="12539"/>
                  </a:lnTo>
                  <a:lnTo>
                    <a:pt x="14012" y="11766"/>
                  </a:lnTo>
                  <a:cubicBezTo>
                    <a:pt x="14012" y="11251"/>
                    <a:pt x="13990" y="10821"/>
                    <a:pt x="13939" y="10564"/>
                  </a:cubicBezTo>
                  <a:cubicBezTo>
                    <a:pt x="13889" y="10263"/>
                    <a:pt x="13822" y="10134"/>
                    <a:pt x="13732" y="10134"/>
                  </a:cubicBezTo>
                  <a:cubicBezTo>
                    <a:pt x="13653" y="10134"/>
                    <a:pt x="13580" y="10220"/>
                    <a:pt x="13501" y="10392"/>
                  </a:cubicBezTo>
                  <a:cubicBezTo>
                    <a:pt x="13428" y="10564"/>
                    <a:pt x="13344" y="10864"/>
                    <a:pt x="13254" y="11251"/>
                  </a:cubicBezTo>
                  <a:lnTo>
                    <a:pt x="13069" y="8331"/>
                  </a:lnTo>
                  <a:close/>
                  <a:moveTo>
                    <a:pt x="14024" y="15116"/>
                  </a:moveTo>
                  <a:lnTo>
                    <a:pt x="13895" y="15159"/>
                  </a:lnTo>
                  <a:cubicBezTo>
                    <a:pt x="13822" y="15159"/>
                    <a:pt x="13760" y="15245"/>
                    <a:pt x="13715" y="15330"/>
                  </a:cubicBezTo>
                  <a:cubicBezTo>
                    <a:pt x="13664" y="15416"/>
                    <a:pt x="13625" y="15545"/>
                    <a:pt x="13597" y="15717"/>
                  </a:cubicBezTo>
                  <a:cubicBezTo>
                    <a:pt x="13569" y="15846"/>
                    <a:pt x="13546" y="16060"/>
                    <a:pt x="13535" y="16232"/>
                  </a:cubicBezTo>
                  <a:cubicBezTo>
                    <a:pt x="13524" y="16447"/>
                    <a:pt x="13518" y="16662"/>
                    <a:pt x="13518" y="16876"/>
                  </a:cubicBezTo>
                  <a:cubicBezTo>
                    <a:pt x="13518" y="17478"/>
                    <a:pt x="13541" y="17907"/>
                    <a:pt x="13591" y="18122"/>
                  </a:cubicBezTo>
                  <a:cubicBezTo>
                    <a:pt x="13636" y="18336"/>
                    <a:pt x="13692" y="18465"/>
                    <a:pt x="13754" y="18465"/>
                  </a:cubicBezTo>
                  <a:cubicBezTo>
                    <a:pt x="13816" y="18465"/>
                    <a:pt x="13872" y="18336"/>
                    <a:pt x="13923" y="18036"/>
                  </a:cubicBezTo>
                  <a:cubicBezTo>
                    <a:pt x="13973" y="17778"/>
                    <a:pt x="14007" y="17478"/>
                    <a:pt x="14029" y="17134"/>
                  </a:cubicBezTo>
                  <a:lnTo>
                    <a:pt x="14029" y="15116"/>
                  </a:lnTo>
                  <a:close/>
                  <a:moveTo>
                    <a:pt x="16192" y="10220"/>
                  </a:moveTo>
                  <a:lnTo>
                    <a:pt x="15720" y="10220"/>
                  </a:lnTo>
                  <a:lnTo>
                    <a:pt x="15720" y="16189"/>
                  </a:lnTo>
                  <a:cubicBezTo>
                    <a:pt x="15720" y="16833"/>
                    <a:pt x="15737" y="17306"/>
                    <a:pt x="15776" y="17563"/>
                  </a:cubicBezTo>
                  <a:cubicBezTo>
                    <a:pt x="15815" y="17821"/>
                    <a:pt x="15866" y="17950"/>
                    <a:pt x="15933" y="17950"/>
                  </a:cubicBezTo>
                  <a:cubicBezTo>
                    <a:pt x="15984" y="17950"/>
                    <a:pt x="16034" y="17907"/>
                    <a:pt x="16085" y="17821"/>
                  </a:cubicBezTo>
                  <a:cubicBezTo>
                    <a:pt x="16135" y="17735"/>
                    <a:pt x="16175" y="17649"/>
                    <a:pt x="16203" y="17478"/>
                  </a:cubicBezTo>
                  <a:lnTo>
                    <a:pt x="16287" y="20441"/>
                  </a:lnTo>
                  <a:cubicBezTo>
                    <a:pt x="16242" y="20612"/>
                    <a:pt x="16175" y="20784"/>
                    <a:pt x="16090" y="20956"/>
                  </a:cubicBezTo>
                  <a:cubicBezTo>
                    <a:pt x="16001" y="21128"/>
                    <a:pt x="15905" y="21213"/>
                    <a:pt x="15810" y="21213"/>
                  </a:cubicBezTo>
                  <a:cubicBezTo>
                    <a:pt x="15568" y="21213"/>
                    <a:pt x="15400" y="20870"/>
                    <a:pt x="15304" y="20140"/>
                  </a:cubicBezTo>
                  <a:cubicBezTo>
                    <a:pt x="15203" y="19453"/>
                    <a:pt x="15158" y="18379"/>
                    <a:pt x="15158" y="16919"/>
                  </a:cubicBezTo>
                  <a:lnTo>
                    <a:pt x="15158" y="10220"/>
                  </a:lnTo>
                  <a:lnTo>
                    <a:pt x="14866" y="10220"/>
                  </a:lnTo>
                  <a:lnTo>
                    <a:pt x="14866" y="7085"/>
                  </a:lnTo>
                  <a:lnTo>
                    <a:pt x="15158" y="7085"/>
                  </a:lnTo>
                  <a:lnTo>
                    <a:pt x="15158" y="2791"/>
                  </a:lnTo>
                  <a:lnTo>
                    <a:pt x="15725" y="2791"/>
                  </a:lnTo>
                  <a:lnTo>
                    <a:pt x="15725" y="7085"/>
                  </a:lnTo>
                  <a:lnTo>
                    <a:pt x="16197" y="7085"/>
                  </a:lnTo>
                  <a:lnTo>
                    <a:pt x="16197" y="10220"/>
                  </a:lnTo>
                  <a:close/>
                  <a:moveTo>
                    <a:pt x="16871" y="4294"/>
                  </a:moveTo>
                  <a:cubicBezTo>
                    <a:pt x="16776" y="4294"/>
                    <a:pt x="16697" y="4080"/>
                    <a:pt x="16646" y="3650"/>
                  </a:cubicBezTo>
                  <a:cubicBezTo>
                    <a:pt x="16596" y="3221"/>
                    <a:pt x="16568" y="2705"/>
                    <a:pt x="16568" y="2147"/>
                  </a:cubicBezTo>
                  <a:cubicBezTo>
                    <a:pt x="16568" y="1546"/>
                    <a:pt x="16596" y="1031"/>
                    <a:pt x="16646" y="644"/>
                  </a:cubicBezTo>
                  <a:cubicBezTo>
                    <a:pt x="16697" y="215"/>
                    <a:pt x="16776" y="0"/>
                    <a:pt x="16866" y="0"/>
                  </a:cubicBezTo>
                  <a:cubicBezTo>
                    <a:pt x="16961" y="0"/>
                    <a:pt x="17034" y="215"/>
                    <a:pt x="17085" y="601"/>
                  </a:cubicBezTo>
                  <a:cubicBezTo>
                    <a:pt x="17135" y="1031"/>
                    <a:pt x="17163" y="1546"/>
                    <a:pt x="17163" y="2147"/>
                  </a:cubicBezTo>
                  <a:cubicBezTo>
                    <a:pt x="17163" y="2748"/>
                    <a:pt x="17135" y="3264"/>
                    <a:pt x="17085" y="3693"/>
                  </a:cubicBezTo>
                  <a:cubicBezTo>
                    <a:pt x="17045" y="4122"/>
                    <a:pt x="16972" y="4294"/>
                    <a:pt x="16871" y="4294"/>
                  </a:cubicBezTo>
                  <a:close/>
                  <a:moveTo>
                    <a:pt x="16585" y="21256"/>
                  </a:moveTo>
                  <a:lnTo>
                    <a:pt x="16585" y="7085"/>
                  </a:lnTo>
                  <a:lnTo>
                    <a:pt x="17158" y="7085"/>
                  </a:lnTo>
                  <a:lnTo>
                    <a:pt x="17158" y="21256"/>
                  </a:lnTo>
                  <a:lnTo>
                    <a:pt x="16585" y="21256"/>
                  </a:lnTo>
                  <a:close/>
                  <a:moveTo>
                    <a:pt x="19477" y="14085"/>
                  </a:moveTo>
                  <a:cubicBezTo>
                    <a:pt x="19477" y="15245"/>
                    <a:pt x="19455" y="16275"/>
                    <a:pt x="19404" y="17220"/>
                  </a:cubicBezTo>
                  <a:cubicBezTo>
                    <a:pt x="19354" y="18165"/>
                    <a:pt x="19286" y="18938"/>
                    <a:pt x="19196" y="19582"/>
                  </a:cubicBezTo>
                  <a:cubicBezTo>
                    <a:pt x="19106" y="20226"/>
                    <a:pt x="19005" y="20741"/>
                    <a:pt x="18887" y="21085"/>
                  </a:cubicBezTo>
                  <a:cubicBezTo>
                    <a:pt x="18769" y="21428"/>
                    <a:pt x="18640" y="21600"/>
                    <a:pt x="18505" y="21600"/>
                  </a:cubicBezTo>
                  <a:cubicBezTo>
                    <a:pt x="18371" y="21600"/>
                    <a:pt x="18241" y="21428"/>
                    <a:pt x="18124" y="21128"/>
                  </a:cubicBezTo>
                  <a:cubicBezTo>
                    <a:pt x="18006" y="20784"/>
                    <a:pt x="17905" y="20355"/>
                    <a:pt x="17820" y="19711"/>
                  </a:cubicBezTo>
                  <a:cubicBezTo>
                    <a:pt x="17736" y="19109"/>
                    <a:pt x="17669" y="18336"/>
                    <a:pt x="17618" y="17435"/>
                  </a:cubicBezTo>
                  <a:cubicBezTo>
                    <a:pt x="17568" y="16533"/>
                    <a:pt x="17545" y="15502"/>
                    <a:pt x="17545" y="14386"/>
                  </a:cubicBezTo>
                  <a:cubicBezTo>
                    <a:pt x="17545" y="13183"/>
                    <a:pt x="17568" y="12110"/>
                    <a:pt x="17618" y="11165"/>
                  </a:cubicBezTo>
                  <a:cubicBezTo>
                    <a:pt x="17669" y="10220"/>
                    <a:pt x="17736" y="9404"/>
                    <a:pt x="17826" y="8760"/>
                  </a:cubicBezTo>
                  <a:cubicBezTo>
                    <a:pt x="17916" y="8116"/>
                    <a:pt x="18017" y="7601"/>
                    <a:pt x="18135" y="7257"/>
                  </a:cubicBezTo>
                  <a:cubicBezTo>
                    <a:pt x="18253" y="6914"/>
                    <a:pt x="18382" y="6742"/>
                    <a:pt x="18517" y="6742"/>
                  </a:cubicBezTo>
                  <a:cubicBezTo>
                    <a:pt x="18651" y="6742"/>
                    <a:pt x="18781" y="6914"/>
                    <a:pt x="18899" y="7214"/>
                  </a:cubicBezTo>
                  <a:cubicBezTo>
                    <a:pt x="19017" y="7515"/>
                    <a:pt x="19118" y="7987"/>
                    <a:pt x="19202" y="8631"/>
                  </a:cubicBezTo>
                  <a:cubicBezTo>
                    <a:pt x="19286" y="9233"/>
                    <a:pt x="19354" y="10006"/>
                    <a:pt x="19404" y="10907"/>
                  </a:cubicBezTo>
                  <a:cubicBezTo>
                    <a:pt x="19455" y="11809"/>
                    <a:pt x="19477" y="12883"/>
                    <a:pt x="19477" y="14085"/>
                  </a:cubicBezTo>
                  <a:close/>
                  <a:moveTo>
                    <a:pt x="18893" y="14214"/>
                  </a:moveTo>
                  <a:cubicBezTo>
                    <a:pt x="18893" y="13441"/>
                    <a:pt x="18882" y="12797"/>
                    <a:pt x="18865" y="12239"/>
                  </a:cubicBezTo>
                  <a:cubicBezTo>
                    <a:pt x="18842" y="11680"/>
                    <a:pt x="18814" y="11251"/>
                    <a:pt x="18781" y="10907"/>
                  </a:cubicBezTo>
                  <a:cubicBezTo>
                    <a:pt x="18747" y="10564"/>
                    <a:pt x="18702" y="10306"/>
                    <a:pt x="18657" y="10134"/>
                  </a:cubicBezTo>
                  <a:cubicBezTo>
                    <a:pt x="18612" y="9963"/>
                    <a:pt x="18562" y="9920"/>
                    <a:pt x="18517" y="9920"/>
                  </a:cubicBezTo>
                  <a:cubicBezTo>
                    <a:pt x="18466" y="9920"/>
                    <a:pt x="18421" y="10006"/>
                    <a:pt x="18376" y="10134"/>
                  </a:cubicBezTo>
                  <a:cubicBezTo>
                    <a:pt x="18331" y="10263"/>
                    <a:pt x="18292" y="10521"/>
                    <a:pt x="18258" y="10821"/>
                  </a:cubicBezTo>
                  <a:cubicBezTo>
                    <a:pt x="18225" y="11165"/>
                    <a:pt x="18197" y="11594"/>
                    <a:pt x="18174" y="12153"/>
                  </a:cubicBezTo>
                  <a:cubicBezTo>
                    <a:pt x="18152" y="12711"/>
                    <a:pt x="18146" y="13355"/>
                    <a:pt x="18146" y="14214"/>
                  </a:cubicBezTo>
                  <a:cubicBezTo>
                    <a:pt x="18146" y="15631"/>
                    <a:pt x="18185" y="16705"/>
                    <a:pt x="18264" y="17349"/>
                  </a:cubicBezTo>
                  <a:cubicBezTo>
                    <a:pt x="18343" y="18036"/>
                    <a:pt x="18432" y="18336"/>
                    <a:pt x="18528" y="18336"/>
                  </a:cubicBezTo>
                  <a:cubicBezTo>
                    <a:pt x="18578" y="18336"/>
                    <a:pt x="18623" y="18250"/>
                    <a:pt x="18668" y="18122"/>
                  </a:cubicBezTo>
                  <a:cubicBezTo>
                    <a:pt x="18713" y="17993"/>
                    <a:pt x="18753" y="17735"/>
                    <a:pt x="18786" y="17435"/>
                  </a:cubicBezTo>
                  <a:cubicBezTo>
                    <a:pt x="18820" y="17091"/>
                    <a:pt x="18848" y="16662"/>
                    <a:pt x="18871" y="16146"/>
                  </a:cubicBezTo>
                  <a:cubicBezTo>
                    <a:pt x="18882" y="15631"/>
                    <a:pt x="18893" y="14987"/>
                    <a:pt x="18893" y="14214"/>
                  </a:cubicBezTo>
                  <a:close/>
                  <a:moveTo>
                    <a:pt x="20404" y="21256"/>
                  </a:moveTo>
                  <a:lnTo>
                    <a:pt x="19831" y="21256"/>
                  </a:lnTo>
                  <a:lnTo>
                    <a:pt x="19831" y="7085"/>
                  </a:lnTo>
                  <a:lnTo>
                    <a:pt x="20275" y="7085"/>
                  </a:lnTo>
                  <a:lnTo>
                    <a:pt x="20342" y="8846"/>
                  </a:lnTo>
                  <a:cubicBezTo>
                    <a:pt x="20426" y="8202"/>
                    <a:pt x="20516" y="7687"/>
                    <a:pt x="20617" y="7300"/>
                  </a:cubicBezTo>
                  <a:cubicBezTo>
                    <a:pt x="20718" y="6914"/>
                    <a:pt x="20831" y="6742"/>
                    <a:pt x="20954" y="6742"/>
                  </a:cubicBezTo>
                  <a:cubicBezTo>
                    <a:pt x="21162" y="6742"/>
                    <a:pt x="21319" y="7171"/>
                    <a:pt x="21432" y="8030"/>
                  </a:cubicBezTo>
                  <a:cubicBezTo>
                    <a:pt x="21544" y="8889"/>
                    <a:pt x="21600" y="10177"/>
                    <a:pt x="21600" y="11852"/>
                  </a:cubicBezTo>
                  <a:lnTo>
                    <a:pt x="21600" y="21214"/>
                  </a:lnTo>
                  <a:lnTo>
                    <a:pt x="21027" y="21214"/>
                  </a:lnTo>
                  <a:lnTo>
                    <a:pt x="21027" y="12281"/>
                  </a:lnTo>
                  <a:cubicBezTo>
                    <a:pt x="21027" y="11594"/>
                    <a:pt x="21005" y="11036"/>
                    <a:pt x="20965" y="10650"/>
                  </a:cubicBezTo>
                  <a:cubicBezTo>
                    <a:pt x="20920" y="10263"/>
                    <a:pt x="20859" y="10048"/>
                    <a:pt x="20780" y="10048"/>
                  </a:cubicBezTo>
                  <a:cubicBezTo>
                    <a:pt x="20718" y="10048"/>
                    <a:pt x="20651" y="10177"/>
                    <a:pt x="20583" y="10478"/>
                  </a:cubicBezTo>
                  <a:cubicBezTo>
                    <a:pt x="20516" y="10736"/>
                    <a:pt x="20454" y="11122"/>
                    <a:pt x="20404" y="11551"/>
                  </a:cubicBezTo>
                  <a:lnTo>
                    <a:pt x="20404" y="21256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349345AB-AD63-E181-3B5F-534FD2A982FA}"/>
                </a:ext>
              </a:extLst>
            </p:cNvPr>
            <p:cNvSpPr/>
            <p:nvPr userDrawn="1"/>
          </p:nvSpPr>
          <p:spPr>
            <a:xfrm>
              <a:off x="5032172" y="1021854"/>
              <a:ext cx="1051185" cy="549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54" y="0"/>
                  </a:moveTo>
                  <a:cubicBezTo>
                    <a:pt x="13287" y="0"/>
                    <a:pt x="11002" y="3514"/>
                    <a:pt x="10441" y="8443"/>
                  </a:cubicBezTo>
                  <a:cubicBezTo>
                    <a:pt x="9052" y="8229"/>
                    <a:pt x="6050" y="7757"/>
                    <a:pt x="5198" y="7671"/>
                  </a:cubicBezTo>
                  <a:cubicBezTo>
                    <a:pt x="5154" y="7671"/>
                    <a:pt x="5109" y="7671"/>
                    <a:pt x="5041" y="7671"/>
                  </a:cubicBezTo>
                  <a:cubicBezTo>
                    <a:pt x="4638" y="7671"/>
                    <a:pt x="4280" y="7886"/>
                    <a:pt x="4033" y="8357"/>
                  </a:cubicBezTo>
                  <a:cubicBezTo>
                    <a:pt x="3563" y="9214"/>
                    <a:pt x="3563" y="10457"/>
                    <a:pt x="3563" y="10843"/>
                  </a:cubicBezTo>
                  <a:cubicBezTo>
                    <a:pt x="3563" y="11271"/>
                    <a:pt x="3563" y="12514"/>
                    <a:pt x="4033" y="13329"/>
                  </a:cubicBezTo>
                  <a:cubicBezTo>
                    <a:pt x="4280" y="13800"/>
                    <a:pt x="4638" y="14014"/>
                    <a:pt x="5041" y="14014"/>
                  </a:cubicBezTo>
                  <a:cubicBezTo>
                    <a:pt x="5086" y="14014"/>
                    <a:pt x="5131" y="14014"/>
                    <a:pt x="5198" y="14014"/>
                  </a:cubicBezTo>
                  <a:cubicBezTo>
                    <a:pt x="5803" y="13929"/>
                    <a:pt x="7417" y="13714"/>
                    <a:pt x="8313" y="13543"/>
                  </a:cubicBezTo>
                  <a:lnTo>
                    <a:pt x="9657" y="13329"/>
                  </a:lnTo>
                  <a:cubicBezTo>
                    <a:pt x="9971" y="13286"/>
                    <a:pt x="10262" y="13243"/>
                    <a:pt x="10464" y="13200"/>
                  </a:cubicBezTo>
                  <a:cubicBezTo>
                    <a:pt x="11046" y="18043"/>
                    <a:pt x="13332" y="21557"/>
                    <a:pt x="15954" y="21557"/>
                  </a:cubicBezTo>
                  <a:cubicBezTo>
                    <a:pt x="19068" y="21557"/>
                    <a:pt x="21600" y="16714"/>
                    <a:pt x="21600" y="10757"/>
                  </a:cubicBezTo>
                  <a:cubicBezTo>
                    <a:pt x="21600" y="4843"/>
                    <a:pt x="19068" y="0"/>
                    <a:pt x="15954" y="0"/>
                  </a:cubicBezTo>
                  <a:close/>
                  <a:moveTo>
                    <a:pt x="15954" y="17229"/>
                  </a:moveTo>
                  <a:cubicBezTo>
                    <a:pt x="14094" y="17229"/>
                    <a:pt x="12593" y="14357"/>
                    <a:pt x="12593" y="10800"/>
                  </a:cubicBezTo>
                  <a:cubicBezTo>
                    <a:pt x="12593" y="7243"/>
                    <a:pt x="14094" y="4371"/>
                    <a:pt x="15954" y="4371"/>
                  </a:cubicBezTo>
                  <a:cubicBezTo>
                    <a:pt x="17813" y="4371"/>
                    <a:pt x="19315" y="7243"/>
                    <a:pt x="19315" y="10800"/>
                  </a:cubicBezTo>
                  <a:cubicBezTo>
                    <a:pt x="19315" y="14357"/>
                    <a:pt x="17813" y="17229"/>
                    <a:pt x="15954" y="17229"/>
                  </a:cubicBezTo>
                  <a:close/>
                  <a:moveTo>
                    <a:pt x="9007" y="15514"/>
                  </a:moveTo>
                  <a:lnTo>
                    <a:pt x="9007" y="20014"/>
                  </a:lnTo>
                  <a:cubicBezTo>
                    <a:pt x="8627" y="20443"/>
                    <a:pt x="8134" y="20786"/>
                    <a:pt x="7506" y="21129"/>
                  </a:cubicBezTo>
                  <a:cubicBezTo>
                    <a:pt x="6879" y="21429"/>
                    <a:pt x="6207" y="21600"/>
                    <a:pt x="5467" y="21600"/>
                  </a:cubicBezTo>
                  <a:cubicBezTo>
                    <a:pt x="4324" y="21600"/>
                    <a:pt x="3339" y="21171"/>
                    <a:pt x="2532" y="20271"/>
                  </a:cubicBezTo>
                  <a:cubicBezTo>
                    <a:pt x="1725" y="19371"/>
                    <a:pt x="1098" y="18129"/>
                    <a:pt x="650" y="16500"/>
                  </a:cubicBezTo>
                  <a:cubicBezTo>
                    <a:pt x="224" y="14871"/>
                    <a:pt x="0" y="12986"/>
                    <a:pt x="0" y="10800"/>
                  </a:cubicBezTo>
                  <a:cubicBezTo>
                    <a:pt x="0" y="8657"/>
                    <a:pt x="246" y="6729"/>
                    <a:pt x="717" y="5143"/>
                  </a:cubicBezTo>
                  <a:cubicBezTo>
                    <a:pt x="1210" y="3514"/>
                    <a:pt x="1860" y="2271"/>
                    <a:pt x="2711" y="1371"/>
                  </a:cubicBezTo>
                  <a:cubicBezTo>
                    <a:pt x="3563" y="471"/>
                    <a:pt x="4549" y="43"/>
                    <a:pt x="5646" y="43"/>
                  </a:cubicBezTo>
                  <a:cubicBezTo>
                    <a:pt x="6229" y="43"/>
                    <a:pt x="6767" y="171"/>
                    <a:pt x="7282" y="386"/>
                  </a:cubicBezTo>
                  <a:cubicBezTo>
                    <a:pt x="7798" y="600"/>
                    <a:pt x="8246" y="900"/>
                    <a:pt x="8627" y="1243"/>
                  </a:cubicBezTo>
                  <a:lnTo>
                    <a:pt x="8402" y="4843"/>
                  </a:lnTo>
                  <a:cubicBezTo>
                    <a:pt x="8022" y="4500"/>
                    <a:pt x="7596" y="4200"/>
                    <a:pt x="7125" y="3986"/>
                  </a:cubicBezTo>
                  <a:cubicBezTo>
                    <a:pt x="6655" y="3771"/>
                    <a:pt x="6162" y="3643"/>
                    <a:pt x="5624" y="3643"/>
                  </a:cubicBezTo>
                  <a:cubicBezTo>
                    <a:pt x="4817" y="3643"/>
                    <a:pt x="4168" y="3943"/>
                    <a:pt x="3630" y="4586"/>
                  </a:cubicBezTo>
                  <a:cubicBezTo>
                    <a:pt x="3115" y="5186"/>
                    <a:pt x="2734" y="6043"/>
                    <a:pt x="2487" y="7114"/>
                  </a:cubicBezTo>
                  <a:cubicBezTo>
                    <a:pt x="2241" y="8186"/>
                    <a:pt x="2106" y="9386"/>
                    <a:pt x="2106" y="10714"/>
                  </a:cubicBezTo>
                  <a:cubicBezTo>
                    <a:pt x="2106" y="12129"/>
                    <a:pt x="2241" y="13371"/>
                    <a:pt x="2487" y="14443"/>
                  </a:cubicBezTo>
                  <a:cubicBezTo>
                    <a:pt x="2734" y="15514"/>
                    <a:pt x="3115" y="16371"/>
                    <a:pt x="3607" y="17014"/>
                  </a:cubicBezTo>
                  <a:cubicBezTo>
                    <a:pt x="4100" y="17614"/>
                    <a:pt x="4728" y="17957"/>
                    <a:pt x="5490" y="17957"/>
                  </a:cubicBezTo>
                  <a:cubicBezTo>
                    <a:pt x="5714" y="17957"/>
                    <a:pt x="5960" y="17914"/>
                    <a:pt x="6207" y="17871"/>
                  </a:cubicBezTo>
                  <a:cubicBezTo>
                    <a:pt x="6453" y="17829"/>
                    <a:pt x="6722" y="17743"/>
                    <a:pt x="6968" y="17614"/>
                  </a:cubicBezTo>
                  <a:lnTo>
                    <a:pt x="6968" y="15814"/>
                  </a:lnTo>
                  <a:cubicBezTo>
                    <a:pt x="7439" y="15729"/>
                    <a:pt x="7887" y="15686"/>
                    <a:pt x="8246" y="15643"/>
                  </a:cubicBezTo>
                  <a:lnTo>
                    <a:pt x="9007" y="15514"/>
                  </a:lnTo>
                  <a:close/>
                </a:path>
              </a:pathLst>
            </a:custGeom>
            <a:solidFill>
              <a:srgbClr val="008C58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dirty="0"/>
            </a:p>
          </p:txBody>
        </p:sp>
      </p:grpSp>
      <p:sp>
        <p:nvSpPr>
          <p:cNvPr id="12" name="Shape">
            <a:extLst>
              <a:ext uri="{FF2B5EF4-FFF2-40B4-BE49-F238E27FC236}">
                <a16:creationId xmlns:a16="http://schemas.microsoft.com/office/drawing/2014/main" id="{FD9E41AE-A002-9005-E6E5-3580179613F9}"/>
              </a:ext>
            </a:extLst>
          </p:cNvPr>
          <p:cNvSpPr/>
          <p:nvPr userDrawn="1"/>
        </p:nvSpPr>
        <p:spPr>
          <a:xfrm>
            <a:off x="2105953" y="640199"/>
            <a:ext cx="226449" cy="195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67" h="20569" extrusionOk="0">
                <a:moveTo>
                  <a:pt x="1276" y="2502"/>
                </a:moveTo>
                <a:cubicBezTo>
                  <a:pt x="3176" y="-371"/>
                  <a:pt x="6676" y="-945"/>
                  <a:pt x="8976" y="1698"/>
                </a:cubicBezTo>
                <a:cubicBezTo>
                  <a:pt x="9476" y="2272"/>
                  <a:pt x="9876" y="2961"/>
                  <a:pt x="10376" y="3651"/>
                </a:cubicBezTo>
                <a:cubicBezTo>
                  <a:pt x="10876" y="2961"/>
                  <a:pt x="11276" y="2272"/>
                  <a:pt x="11776" y="1698"/>
                </a:cubicBezTo>
                <a:cubicBezTo>
                  <a:pt x="14076" y="-945"/>
                  <a:pt x="17676" y="-371"/>
                  <a:pt x="19476" y="2502"/>
                </a:cubicBezTo>
                <a:cubicBezTo>
                  <a:pt x="21176" y="5144"/>
                  <a:pt x="21076" y="7902"/>
                  <a:pt x="19876" y="10659"/>
                </a:cubicBezTo>
                <a:cubicBezTo>
                  <a:pt x="18676" y="13302"/>
                  <a:pt x="16976" y="15485"/>
                  <a:pt x="14976" y="17323"/>
                </a:cubicBezTo>
                <a:cubicBezTo>
                  <a:pt x="13876" y="18357"/>
                  <a:pt x="12376" y="19391"/>
                  <a:pt x="11076" y="20310"/>
                </a:cubicBezTo>
                <a:cubicBezTo>
                  <a:pt x="10676" y="20655"/>
                  <a:pt x="10176" y="20655"/>
                  <a:pt x="9776" y="20310"/>
                </a:cubicBezTo>
                <a:cubicBezTo>
                  <a:pt x="8476" y="19391"/>
                  <a:pt x="6976" y="18357"/>
                  <a:pt x="5876" y="17323"/>
                </a:cubicBezTo>
                <a:cubicBezTo>
                  <a:pt x="3876" y="15485"/>
                  <a:pt x="2176" y="13417"/>
                  <a:pt x="976" y="10659"/>
                </a:cubicBezTo>
                <a:cubicBezTo>
                  <a:pt x="-324" y="7902"/>
                  <a:pt x="-424" y="5144"/>
                  <a:pt x="1276" y="2502"/>
                </a:cubicBezTo>
                <a:close/>
              </a:path>
            </a:pathLst>
          </a:custGeom>
          <a:solidFill>
            <a:srgbClr val="008C5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F46B88B0-8416-31F6-5282-9C6E196C9A56}"/>
              </a:ext>
            </a:extLst>
          </p:cNvPr>
          <p:cNvSpPr/>
          <p:nvPr userDrawn="1"/>
        </p:nvSpPr>
        <p:spPr>
          <a:xfrm>
            <a:off x="7387520" y="3289969"/>
            <a:ext cx="4804480" cy="2927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585" y="0"/>
                </a:moveTo>
                <a:cubicBezTo>
                  <a:pt x="19673" y="0"/>
                  <a:pt x="20698" y="434"/>
                  <a:pt x="21600" y="1199"/>
                </a:cubicBezTo>
                <a:lnTo>
                  <a:pt x="21600" y="6677"/>
                </a:lnTo>
                <a:cubicBezTo>
                  <a:pt x="20879" y="5261"/>
                  <a:pt x="19796" y="4352"/>
                  <a:pt x="18585" y="4352"/>
                </a:cubicBezTo>
                <a:cubicBezTo>
                  <a:pt x="16418" y="4352"/>
                  <a:pt x="14658" y="7240"/>
                  <a:pt x="14658" y="10796"/>
                </a:cubicBezTo>
                <a:cubicBezTo>
                  <a:pt x="14658" y="14344"/>
                  <a:pt x="16418" y="17240"/>
                  <a:pt x="18585" y="17240"/>
                </a:cubicBezTo>
                <a:cubicBezTo>
                  <a:pt x="19796" y="17240"/>
                  <a:pt x="20879" y="16339"/>
                  <a:pt x="21600" y="14915"/>
                </a:cubicBezTo>
                <a:lnTo>
                  <a:pt x="21600" y="20393"/>
                </a:lnTo>
                <a:cubicBezTo>
                  <a:pt x="20698" y="21158"/>
                  <a:pt x="19668" y="21592"/>
                  <a:pt x="18585" y="21592"/>
                </a:cubicBezTo>
                <a:cubicBezTo>
                  <a:pt x="15511" y="21592"/>
                  <a:pt x="12864" y="18109"/>
                  <a:pt x="12178" y="13250"/>
                </a:cubicBezTo>
                <a:cubicBezTo>
                  <a:pt x="11932" y="13282"/>
                  <a:pt x="11609" y="13322"/>
                  <a:pt x="11236" y="13370"/>
                </a:cubicBezTo>
                <a:lnTo>
                  <a:pt x="9677" y="13571"/>
                </a:lnTo>
                <a:cubicBezTo>
                  <a:pt x="8628" y="13708"/>
                  <a:pt x="6760" y="13949"/>
                  <a:pt x="6050" y="14030"/>
                </a:cubicBezTo>
                <a:cubicBezTo>
                  <a:pt x="5991" y="14038"/>
                  <a:pt x="5932" y="14038"/>
                  <a:pt x="5873" y="14038"/>
                </a:cubicBezTo>
                <a:cubicBezTo>
                  <a:pt x="5393" y="14038"/>
                  <a:pt x="4996" y="13805"/>
                  <a:pt x="4697" y="13346"/>
                </a:cubicBezTo>
                <a:cubicBezTo>
                  <a:pt x="4152" y="12509"/>
                  <a:pt x="4152" y="11263"/>
                  <a:pt x="4152" y="10852"/>
                </a:cubicBezTo>
                <a:cubicBezTo>
                  <a:pt x="4152" y="10442"/>
                  <a:pt x="4152" y="9195"/>
                  <a:pt x="4697" y="8350"/>
                </a:cubicBezTo>
                <a:cubicBezTo>
                  <a:pt x="4996" y="7892"/>
                  <a:pt x="5393" y="7659"/>
                  <a:pt x="5873" y="7659"/>
                </a:cubicBezTo>
                <a:cubicBezTo>
                  <a:pt x="5927" y="7659"/>
                  <a:pt x="5986" y="7659"/>
                  <a:pt x="6045" y="7667"/>
                </a:cubicBezTo>
                <a:cubicBezTo>
                  <a:pt x="7045" y="7779"/>
                  <a:pt x="10550" y="8238"/>
                  <a:pt x="12158" y="8447"/>
                </a:cubicBezTo>
                <a:cubicBezTo>
                  <a:pt x="12825" y="3532"/>
                  <a:pt x="15477" y="0"/>
                  <a:pt x="18585" y="0"/>
                </a:cubicBezTo>
                <a:close/>
                <a:moveTo>
                  <a:pt x="2937" y="20257"/>
                </a:moveTo>
                <a:cubicBezTo>
                  <a:pt x="3888" y="21149"/>
                  <a:pt x="5030" y="21600"/>
                  <a:pt x="6368" y="21600"/>
                </a:cubicBezTo>
                <a:cubicBezTo>
                  <a:pt x="7236" y="21600"/>
                  <a:pt x="8030" y="21447"/>
                  <a:pt x="8756" y="21133"/>
                </a:cubicBezTo>
                <a:cubicBezTo>
                  <a:pt x="9481" y="20820"/>
                  <a:pt x="10065" y="20458"/>
                  <a:pt x="10501" y="20031"/>
                </a:cubicBezTo>
                <a:lnTo>
                  <a:pt x="10501" y="15542"/>
                </a:lnTo>
                <a:lnTo>
                  <a:pt x="9672" y="15647"/>
                </a:lnTo>
                <a:cubicBezTo>
                  <a:pt x="9266" y="15703"/>
                  <a:pt x="8731" y="15768"/>
                  <a:pt x="8187" y="15840"/>
                </a:cubicBezTo>
                <a:lnTo>
                  <a:pt x="8187" y="17634"/>
                </a:lnTo>
                <a:cubicBezTo>
                  <a:pt x="7878" y="17731"/>
                  <a:pt x="7579" y="17811"/>
                  <a:pt x="7290" y="17867"/>
                </a:cubicBezTo>
                <a:cubicBezTo>
                  <a:pt x="6996" y="17924"/>
                  <a:pt x="6721" y="17956"/>
                  <a:pt x="6456" y="17956"/>
                </a:cubicBezTo>
                <a:cubicBezTo>
                  <a:pt x="5584" y="17956"/>
                  <a:pt x="4853" y="17650"/>
                  <a:pt x="4270" y="17031"/>
                </a:cubicBezTo>
                <a:cubicBezTo>
                  <a:pt x="3687" y="16411"/>
                  <a:pt x="3250" y="15558"/>
                  <a:pt x="2956" y="14472"/>
                </a:cubicBezTo>
                <a:cubicBezTo>
                  <a:pt x="2662" y="13386"/>
                  <a:pt x="2520" y="12139"/>
                  <a:pt x="2520" y="10724"/>
                </a:cubicBezTo>
                <a:cubicBezTo>
                  <a:pt x="2520" y="9380"/>
                  <a:pt x="2667" y="8173"/>
                  <a:pt x="2951" y="7112"/>
                </a:cubicBezTo>
                <a:cubicBezTo>
                  <a:pt x="3240" y="6050"/>
                  <a:pt x="3687" y="5213"/>
                  <a:pt x="4290" y="4594"/>
                </a:cubicBezTo>
                <a:cubicBezTo>
                  <a:pt x="4893" y="3974"/>
                  <a:pt x="5662" y="3668"/>
                  <a:pt x="6604" y="3668"/>
                </a:cubicBezTo>
                <a:cubicBezTo>
                  <a:pt x="7216" y="3668"/>
                  <a:pt x="7795" y="3781"/>
                  <a:pt x="8344" y="3998"/>
                </a:cubicBezTo>
                <a:cubicBezTo>
                  <a:pt x="8888" y="4223"/>
                  <a:pt x="9388" y="4505"/>
                  <a:pt x="9839" y="4851"/>
                </a:cubicBezTo>
                <a:lnTo>
                  <a:pt x="10094" y="1239"/>
                </a:lnTo>
                <a:cubicBezTo>
                  <a:pt x="9663" y="885"/>
                  <a:pt x="9138" y="595"/>
                  <a:pt x="8525" y="362"/>
                </a:cubicBezTo>
                <a:cubicBezTo>
                  <a:pt x="7912" y="137"/>
                  <a:pt x="7275" y="24"/>
                  <a:pt x="6608" y="24"/>
                </a:cubicBezTo>
                <a:cubicBezTo>
                  <a:pt x="5314" y="24"/>
                  <a:pt x="4172" y="467"/>
                  <a:pt x="3177" y="1360"/>
                </a:cubicBezTo>
                <a:cubicBezTo>
                  <a:pt x="2182" y="2253"/>
                  <a:pt x="1407" y="3499"/>
                  <a:pt x="843" y="5116"/>
                </a:cubicBezTo>
                <a:cubicBezTo>
                  <a:pt x="279" y="6733"/>
                  <a:pt x="0" y="8624"/>
                  <a:pt x="0" y="10788"/>
                </a:cubicBezTo>
                <a:cubicBezTo>
                  <a:pt x="0" y="12968"/>
                  <a:pt x="255" y="14875"/>
                  <a:pt x="760" y="16492"/>
                </a:cubicBezTo>
                <a:cubicBezTo>
                  <a:pt x="1260" y="18109"/>
                  <a:pt x="1985" y="19364"/>
                  <a:pt x="2937" y="20257"/>
                </a:cubicBezTo>
                <a:close/>
              </a:path>
            </a:pathLst>
          </a:custGeom>
          <a:solidFill>
            <a:srgbClr val="008C5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B9E8C2-CD1B-F803-4119-F7DE75A32CC8}"/>
              </a:ext>
            </a:extLst>
          </p:cNvPr>
          <p:cNvSpPr txBox="1"/>
          <p:nvPr userDrawn="1"/>
        </p:nvSpPr>
        <p:spPr>
          <a:xfrm>
            <a:off x="667330" y="1772442"/>
            <a:ext cx="74194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200" b="0" i="0" dirty="0">
                <a:solidFill>
                  <a:srgbClr val="FFFFFF">
                    <a:alpha val="40000"/>
                  </a:srgbClr>
                </a:solidFill>
                <a:effectLst/>
                <a:latin typeface="+mj-lt"/>
              </a:rPr>
              <a:t>Free Templates &amp; Infographics for PowerPoint and Google Slides</a:t>
            </a:r>
            <a:endParaRPr lang="en-US" sz="2200" dirty="0">
              <a:solidFill>
                <a:schemeClr val="bg1">
                  <a:alpha val="40000"/>
                </a:schemeClr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E4583D-5F52-5CCA-15D5-7930FA3C51C6}"/>
              </a:ext>
            </a:extLst>
          </p:cNvPr>
          <p:cNvSpPr txBox="1"/>
          <p:nvPr userDrawn="1"/>
        </p:nvSpPr>
        <p:spPr>
          <a:xfrm>
            <a:off x="667329" y="5444784"/>
            <a:ext cx="4722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i="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Questions or Need Help ?</a:t>
            </a:r>
            <a:endParaRPr lang="en-US" sz="2800" b="1" i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D8B69F-8B28-B3CE-9A02-F10F35E92CA5}"/>
              </a:ext>
            </a:extLst>
          </p:cNvPr>
          <p:cNvSpPr txBox="1"/>
          <p:nvPr userDrawn="1"/>
        </p:nvSpPr>
        <p:spPr>
          <a:xfrm>
            <a:off x="5976600" y="1307664"/>
            <a:ext cx="64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0" i="0" dirty="0">
                <a:solidFill>
                  <a:srgbClr val="FFFFFF">
                    <a:alpha val="40157"/>
                  </a:srgbClr>
                </a:solidFill>
                <a:effectLst/>
                <a:latin typeface="+mj-lt"/>
              </a:rPr>
              <a:t>.com</a:t>
            </a:r>
            <a:endParaRPr lang="en-US" dirty="0">
              <a:solidFill>
                <a:schemeClr val="bg1">
                  <a:alpha val="40157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391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hyperlink" Target="http://www.presentationgo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C7F94-AC2B-4ABA-8168-9102B651E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9E8B4-649E-4A8B-B6EE-CC6C44EF5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133B5-720F-4407-9AAB-3B5E07088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1AE36-FE6A-4E21-B178-40F00D0FF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54408-120E-4EFA-AC50-C50B6469D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72B7600-67E3-4D97-B453-880E2742B98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2410614-AD67-A1B8-2188-18AA53B12859}"/>
              </a:ext>
            </a:extLst>
          </p:cNvPr>
          <p:cNvGrpSpPr/>
          <p:nvPr userDrawn="1"/>
        </p:nvGrpSpPr>
        <p:grpSpPr>
          <a:xfrm>
            <a:off x="12313760" y="-58780"/>
            <a:ext cx="1738741" cy="604829"/>
            <a:chOff x="-1808527" y="-16654"/>
            <a:chExt cx="1738741" cy="60482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748174B-C7A3-7CB0-60BE-F217DB306B75}"/>
                </a:ext>
              </a:extLst>
            </p:cNvPr>
            <p:cNvGrpSpPr/>
            <p:nvPr userDrawn="1"/>
          </p:nvGrpSpPr>
          <p:grpSpPr>
            <a:xfrm>
              <a:off x="-1808527" y="-16654"/>
              <a:ext cx="1738741" cy="604829"/>
              <a:chOff x="-2250002" y="21447"/>
              <a:chExt cx="1738741" cy="604829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D689C4C-F2D8-275E-34C5-D53400CB0FEB}"/>
                  </a:ext>
                </a:extLst>
              </p:cNvPr>
              <p:cNvSpPr txBox="1"/>
              <p:nvPr userDrawn="1"/>
            </p:nvSpPr>
            <p:spPr>
              <a:xfrm>
                <a:off x="-2250002" y="21447"/>
                <a:ext cx="3433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By: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1CE954A-C5CF-833F-B550-534A538735A4}"/>
                  </a:ext>
                </a:extLst>
              </p:cNvPr>
              <p:cNvSpPr txBox="1"/>
              <p:nvPr userDrawn="1"/>
            </p:nvSpPr>
            <p:spPr>
              <a:xfrm>
                <a:off x="-950805" y="380055"/>
                <a:ext cx="43954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.com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7836CFB-B425-F952-7EC0-F257F88D0409}"/>
                </a:ext>
              </a:extLst>
            </p:cNvPr>
            <p:cNvGrpSpPr/>
            <p:nvPr userDrawn="1"/>
          </p:nvGrpSpPr>
          <p:grpSpPr>
            <a:xfrm>
              <a:off x="-1719071" y="218885"/>
              <a:ext cx="1547194" cy="159662"/>
              <a:chOff x="757647" y="1021854"/>
              <a:chExt cx="5325710" cy="549583"/>
            </a:xfrm>
          </p:grpSpPr>
          <p:sp>
            <p:nvSpPr>
              <p:cNvPr id="15" name="Shape">
                <a:extLst>
                  <a:ext uri="{FF2B5EF4-FFF2-40B4-BE49-F238E27FC236}">
                    <a16:creationId xmlns:a16="http://schemas.microsoft.com/office/drawing/2014/main" id="{F2DC34CA-2B11-D3D8-1C3E-5C962AD37979}"/>
                  </a:ext>
                </a:extLst>
              </p:cNvPr>
              <p:cNvSpPr/>
              <p:nvPr userDrawn="1"/>
            </p:nvSpPr>
            <p:spPr>
              <a:xfrm>
                <a:off x="757647" y="1022945"/>
                <a:ext cx="4193833" cy="5484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662"/>
                    </a:moveTo>
                    <a:lnTo>
                      <a:pt x="882" y="2662"/>
                    </a:lnTo>
                    <a:cubicBezTo>
                      <a:pt x="1028" y="2662"/>
                      <a:pt x="1163" y="2791"/>
                      <a:pt x="1280" y="3049"/>
                    </a:cubicBezTo>
                    <a:cubicBezTo>
                      <a:pt x="1398" y="3307"/>
                      <a:pt x="1500" y="3693"/>
                      <a:pt x="1584" y="4165"/>
                    </a:cubicBezTo>
                    <a:cubicBezTo>
                      <a:pt x="1668" y="4638"/>
                      <a:pt x="1730" y="5239"/>
                      <a:pt x="1775" y="5969"/>
                    </a:cubicBezTo>
                    <a:cubicBezTo>
                      <a:pt x="1820" y="6656"/>
                      <a:pt x="1842" y="7472"/>
                      <a:pt x="1842" y="8374"/>
                    </a:cubicBezTo>
                    <a:cubicBezTo>
                      <a:pt x="1842" y="9447"/>
                      <a:pt x="1814" y="10392"/>
                      <a:pt x="1763" y="11165"/>
                    </a:cubicBezTo>
                    <a:cubicBezTo>
                      <a:pt x="1707" y="11938"/>
                      <a:pt x="1634" y="12625"/>
                      <a:pt x="1544" y="13140"/>
                    </a:cubicBezTo>
                    <a:cubicBezTo>
                      <a:pt x="1455" y="13656"/>
                      <a:pt x="1348" y="14042"/>
                      <a:pt x="1224" y="14300"/>
                    </a:cubicBezTo>
                    <a:cubicBezTo>
                      <a:pt x="1101" y="14557"/>
                      <a:pt x="972" y="14686"/>
                      <a:pt x="837" y="14686"/>
                    </a:cubicBezTo>
                    <a:lnTo>
                      <a:pt x="590" y="14686"/>
                    </a:lnTo>
                    <a:lnTo>
                      <a:pt x="590" y="21299"/>
                    </a:lnTo>
                    <a:lnTo>
                      <a:pt x="0" y="21299"/>
                    </a:lnTo>
                    <a:lnTo>
                      <a:pt x="0" y="2662"/>
                    </a:lnTo>
                    <a:close/>
                    <a:moveTo>
                      <a:pt x="584" y="11251"/>
                    </a:moveTo>
                    <a:lnTo>
                      <a:pt x="798" y="11251"/>
                    </a:lnTo>
                    <a:cubicBezTo>
                      <a:pt x="854" y="11251"/>
                      <a:pt x="910" y="11208"/>
                      <a:pt x="966" y="11122"/>
                    </a:cubicBezTo>
                    <a:cubicBezTo>
                      <a:pt x="1022" y="11036"/>
                      <a:pt x="1067" y="10864"/>
                      <a:pt x="1106" y="10650"/>
                    </a:cubicBezTo>
                    <a:cubicBezTo>
                      <a:pt x="1146" y="10435"/>
                      <a:pt x="1179" y="10177"/>
                      <a:pt x="1202" y="9834"/>
                    </a:cubicBezTo>
                    <a:cubicBezTo>
                      <a:pt x="1224" y="9490"/>
                      <a:pt x="1241" y="9104"/>
                      <a:pt x="1241" y="8588"/>
                    </a:cubicBezTo>
                    <a:cubicBezTo>
                      <a:pt x="1241" y="7730"/>
                      <a:pt x="1202" y="7085"/>
                      <a:pt x="1129" y="6656"/>
                    </a:cubicBezTo>
                    <a:cubicBezTo>
                      <a:pt x="1050" y="6227"/>
                      <a:pt x="955" y="6012"/>
                      <a:pt x="826" y="6012"/>
                    </a:cubicBezTo>
                    <a:lnTo>
                      <a:pt x="590" y="6012"/>
                    </a:lnTo>
                    <a:lnTo>
                      <a:pt x="590" y="11251"/>
                    </a:lnTo>
                    <a:close/>
                    <a:moveTo>
                      <a:pt x="2179" y="21256"/>
                    </a:moveTo>
                    <a:lnTo>
                      <a:pt x="2179" y="7085"/>
                    </a:lnTo>
                    <a:lnTo>
                      <a:pt x="2628" y="7085"/>
                    </a:lnTo>
                    <a:lnTo>
                      <a:pt x="2685" y="9576"/>
                    </a:lnTo>
                    <a:cubicBezTo>
                      <a:pt x="2707" y="9233"/>
                      <a:pt x="2735" y="8889"/>
                      <a:pt x="2769" y="8546"/>
                    </a:cubicBezTo>
                    <a:cubicBezTo>
                      <a:pt x="2802" y="8202"/>
                      <a:pt x="2842" y="7901"/>
                      <a:pt x="2887" y="7644"/>
                    </a:cubicBezTo>
                    <a:cubicBezTo>
                      <a:pt x="2932" y="7386"/>
                      <a:pt x="2988" y="7171"/>
                      <a:pt x="3044" y="7043"/>
                    </a:cubicBezTo>
                    <a:cubicBezTo>
                      <a:pt x="3106" y="6871"/>
                      <a:pt x="3173" y="6828"/>
                      <a:pt x="3246" y="6828"/>
                    </a:cubicBezTo>
                    <a:cubicBezTo>
                      <a:pt x="3302" y="6828"/>
                      <a:pt x="3353" y="6871"/>
                      <a:pt x="3403" y="7000"/>
                    </a:cubicBezTo>
                    <a:cubicBezTo>
                      <a:pt x="3448" y="7128"/>
                      <a:pt x="3488" y="7214"/>
                      <a:pt x="3516" y="7386"/>
                    </a:cubicBezTo>
                    <a:lnTo>
                      <a:pt x="3426" y="10779"/>
                    </a:lnTo>
                    <a:cubicBezTo>
                      <a:pt x="3398" y="10650"/>
                      <a:pt x="3364" y="10564"/>
                      <a:pt x="3319" y="10435"/>
                    </a:cubicBezTo>
                    <a:cubicBezTo>
                      <a:pt x="3274" y="10349"/>
                      <a:pt x="3224" y="10306"/>
                      <a:pt x="3156" y="10306"/>
                    </a:cubicBezTo>
                    <a:cubicBezTo>
                      <a:pt x="3038" y="10306"/>
                      <a:pt x="2937" y="10607"/>
                      <a:pt x="2859" y="11208"/>
                    </a:cubicBezTo>
                    <a:cubicBezTo>
                      <a:pt x="2780" y="11809"/>
                      <a:pt x="2741" y="12840"/>
                      <a:pt x="2741" y="14257"/>
                    </a:cubicBezTo>
                    <a:lnTo>
                      <a:pt x="2741" y="21342"/>
                    </a:lnTo>
                    <a:lnTo>
                      <a:pt x="2179" y="21342"/>
                    </a:lnTo>
                    <a:close/>
                    <a:moveTo>
                      <a:pt x="5279" y="15416"/>
                    </a:moveTo>
                    <a:lnTo>
                      <a:pt x="4083" y="15416"/>
                    </a:lnTo>
                    <a:lnTo>
                      <a:pt x="4083" y="15545"/>
                    </a:lnTo>
                    <a:cubicBezTo>
                      <a:pt x="4083" y="16533"/>
                      <a:pt x="4134" y="17263"/>
                      <a:pt x="4235" y="17692"/>
                    </a:cubicBezTo>
                    <a:cubicBezTo>
                      <a:pt x="4336" y="18165"/>
                      <a:pt x="4459" y="18379"/>
                      <a:pt x="4611" y="18379"/>
                    </a:cubicBezTo>
                    <a:cubicBezTo>
                      <a:pt x="4718" y="18379"/>
                      <a:pt x="4807" y="18293"/>
                      <a:pt x="4886" y="18165"/>
                    </a:cubicBezTo>
                    <a:cubicBezTo>
                      <a:pt x="4965" y="17993"/>
                      <a:pt x="5032" y="17821"/>
                      <a:pt x="5088" y="17606"/>
                    </a:cubicBezTo>
                    <a:lnTo>
                      <a:pt x="5195" y="20612"/>
                    </a:lnTo>
                    <a:cubicBezTo>
                      <a:pt x="5128" y="20870"/>
                      <a:pt x="5038" y="21085"/>
                      <a:pt x="4931" y="21299"/>
                    </a:cubicBezTo>
                    <a:cubicBezTo>
                      <a:pt x="4824" y="21514"/>
                      <a:pt x="4695" y="21600"/>
                      <a:pt x="4538" y="21600"/>
                    </a:cubicBezTo>
                    <a:cubicBezTo>
                      <a:pt x="4398" y="21600"/>
                      <a:pt x="4268" y="21471"/>
                      <a:pt x="4145" y="21171"/>
                    </a:cubicBezTo>
                    <a:cubicBezTo>
                      <a:pt x="4021" y="20870"/>
                      <a:pt x="3909" y="20441"/>
                      <a:pt x="3819" y="19839"/>
                    </a:cubicBezTo>
                    <a:cubicBezTo>
                      <a:pt x="3724" y="19238"/>
                      <a:pt x="3651" y="18508"/>
                      <a:pt x="3594" y="17606"/>
                    </a:cubicBezTo>
                    <a:cubicBezTo>
                      <a:pt x="3538" y="16705"/>
                      <a:pt x="3510" y="15631"/>
                      <a:pt x="3510" y="14343"/>
                    </a:cubicBezTo>
                    <a:cubicBezTo>
                      <a:pt x="3510" y="13226"/>
                      <a:pt x="3533" y="12196"/>
                      <a:pt x="3578" y="11251"/>
                    </a:cubicBezTo>
                    <a:cubicBezTo>
                      <a:pt x="3622" y="10306"/>
                      <a:pt x="3684" y="9533"/>
                      <a:pt x="3768" y="8846"/>
                    </a:cubicBezTo>
                    <a:cubicBezTo>
                      <a:pt x="3853" y="8159"/>
                      <a:pt x="3948" y="7644"/>
                      <a:pt x="4066" y="7300"/>
                    </a:cubicBezTo>
                    <a:cubicBezTo>
                      <a:pt x="4178" y="6957"/>
                      <a:pt x="4308" y="6742"/>
                      <a:pt x="4448" y="6742"/>
                    </a:cubicBezTo>
                    <a:cubicBezTo>
                      <a:pt x="4701" y="6742"/>
                      <a:pt x="4903" y="7343"/>
                      <a:pt x="5060" y="8503"/>
                    </a:cubicBezTo>
                    <a:cubicBezTo>
                      <a:pt x="5212" y="9662"/>
                      <a:pt x="5290" y="11380"/>
                      <a:pt x="5290" y="13527"/>
                    </a:cubicBezTo>
                    <a:lnTo>
                      <a:pt x="5290" y="15416"/>
                    </a:lnTo>
                    <a:close/>
                    <a:moveTo>
                      <a:pt x="4695" y="12453"/>
                    </a:moveTo>
                    <a:cubicBezTo>
                      <a:pt x="4695" y="12110"/>
                      <a:pt x="4690" y="11809"/>
                      <a:pt x="4678" y="11466"/>
                    </a:cubicBezTo>
                    <a:cubicBezTo>
                      <a:pt x="4667" y="11165"/>
                      <a:pt x="4650" y="10864"/>
                      <a:pt x="4628" y="10607"/>
                    </a:cubicBezTo>
                    <a:cubicBezTo>
                      <a:pt x="4605" y="10349"/>
                      <a:pt x="4577" y="10177"/>
                      <a:pt x="4544" y="10006"/>
                    </a:cubicBezTo>
                    <a:cubicBezTo>
                      <a:pt x="4510" y="9877"/>
                      <a:pt x="4465" y="9791"/>
                      <a:pt x="4420" y="9791"/>
                    </a:cubicBezTo>
                    <a:cubicBezTo>
                      <a:pt x="4330" y="9791"/>
                      <a:pt x="4257" y="10049"/>
                      <a:pt x="4195" y="10521"/>
                    </a:cubicBezTo>
                    <a:cubicBezTo>
                      <a:pt x="4134" y="10993"/>
                      <a:pt x="4100" y="11637"/>
                      <a:pt x="4089" y="12496"/>
                    </a:cubicBezTo>
                    <a:lnTo>
                      <a:pt x="4695" y="12453"/>
                    </a:lnTo>
                    <a:close/>
                    <a:moveTo>
                      <a:pt x="6773" y="10693"/>
                    </a:moveTo>
                    <a:cubicBezTo>
                      <a:pt x="6706" y="10435"/>
                      <a:pt x="6633" y="10220"/>
                      <a:pt x="6554" y="10091"/>
                    </a:cubicBezTo>
                    <a:cubicBezTo>
                      <a:pt x="6476" y="9963"/>
                      <a:pt x="6402" y="9877"/>
                      <a:pt x="6329" y="9877"/>
                    </a:cubicBezTo>
                    <a:cubicBezTo>
                      <a:pt x="6262" y="9877"/>
                      <a:pt x="6206" y="9963"/>
                      <a:pt x="6167" y="10134"/>
                    </a:cubicBezTo>
                    <a:cubicBezTo>
                      <a:pt x="6127" y="10306"/>
                      <a:pt x="6105" y="10564"/>
                      <a:pt x="6105" y="10864"/>
                    </a:cubicBezTo>
                    <a:cubicBezTo>
                      <a:pt x="6105" y="11208"/>
                      <a:pt x="6127" y="11466"/>
                      <a:pt x="6167" y="11723"/>
                    </a:cubicBezTo>
                    <a:cubicBezTo>
                      <a:pt x="6206" y="11938"/>
                      <a:pt x="6285" y="12196"/>
                      <a:pt x="6402" y="12453"/>
                    </a:cubicBezTo>
                    <a:lnTo>
                      <a:pt x="6520" y="12711"/>
                    </a:lnTo>
                    <a:cubicBezTo>
                      <a:pt x="6672" y="13054"/>
                      <a:pt x="6790" y="13570"/>
                      <a:pt x="6869" y="14257"/>
                    </a:cubicBezTo>
                    <a:cubicBezTo>
                      <a:pt x="6947" y="14944"/>
                      <a:pt x="6987" y="15803"/>
                      <a:pt x="6987" y="16876"/>
                    </a:cubicBezTo>
                    <a:cubicBezTo>
                      <a:pt x="6987" y="17563"/>
                      <a:pt x="6970" y="18208"/>
                      <a:pt x="6930" y="18809"/>
                    </a:cubicBezTo>
                    <a:cubicBezTo>
                      <a:pt x="6891" y="19410"/>
                      <a:pt x="6835" y="19882"/>
                      <a:pt x="6768" y="20312"/>
                    </a:cubicBezTo>
                    <a:cubicBezTo>
                      <a:pt x="6695" y="20741"/>
                      <a:pt x="6610" y="21042"/>
                      <a:pt x="6515" y="21256"/>
                    </a:cubicBezTo>
                    <a:cubicBezTo>
                      <a:pt x="6414" y="21471"/>
                      <a:pt x="6307" y="21600"/>
                      <a:pt x="6183" y="21600"/>
                    </a:cubicBezTo>
                    <a:cubicBezTo>
                      <a:pt x="6054" y="21600"/>
                      <a:pt x="5936" y="21514"/>
                      <a:pt x="5835" y="21342"/>
                    </a:cubicBezTo>
                    <a:cubicBezTo>
                      <a:pt x="5734" y="21171"/>
                      <a:pt x="5639" y="20913"/>
                      <a:pt x="5554" y="20569"/>
                    </a:cubicBezTo>
                    <a:lnTo>
                      <a:pt x="5678" y="17435"/>
                    </a:lnTo>
                    <a:cubicBezTo>
                      <a:pt x="5751" y="17735"/>
                      <a:pt x="5830" y="17950"/>
                      <a:pt x="5914" y="18165"/>
                    </a:cubicBezTo>
                    <a:cubicBezTo>
                      <a:pt x="5993" y="18336"/>
                      <a:pt x="6077" y="18465"/>
                      <a:pt x="6161" y="18465"/>
                    </a:cubicBezTo>
                    <a:cubicBezTo>
                      <a:pt x="6256" y="18465"/>
                      <a:pt x="6329" y="18336"/>
                      <a:pt x="6369" y="18122"/>
                    </a:cubicBezTo>
                    <a:cubicBezTo>
                      <a:pt x="6408" y="17907"/>
                      <a:pt x="6431" y="17649"/>
                      <a:pt x="6431" y="17349"/>
                    </a:cubicBezTo>
                    <a:cubicBezTo>
                      <a:pt x="6431" y="17177"/>
                      <a:pt x="6425" y="17005"/>
                      <a:pt x="6419" y="16876"/>
                    </a:cubicBezTo>
                    <a:cubicBezTo>
                      <a:pt x="6408" y="16748"/>
                      <a:pt x="6397" y="16619"/>
                      <a:pt x="6369" y="16490"/>
                    </a:cubicBezTo>
                    <a:cubicBezTo>
                      <a:pt x="6346" y="16361"/>
                      <a:pt x="6313" y="16275"/>
                      <a:pt x="6268" y="16146"/>
                    </a:cubicBezTo>
                    <a:cubicBezTo>
                      <a:pt x="6223" y="16017"/>
                      <a:pt x="6172" y="15889"/>
                      <a:pt x="6105" y="15760"/>
                    </a:cubicBezTo>
                    <a:lnTo>
                      <a:pt x="5987" y="15502"/>
                    </a:lnTo>
                    <a:cubicBezTo>
                      <a:pt x="5835" y="15116"/>
                      <a:pt x="5723" y="14600"/>
                      <a:pt x="5656" y="13956"/>
                    </a:cubicBezTo>
                    <a:cubicBezTo>
                      <a:pt x="5588" y="13312"/>
                      <a:pt x="5549" y="12410"/>
                      <a:pt x="5549" y="11294"/>
                    </a:cubicBezTo>
                    <a:cubicBezTo>
                      <a:pt x="5549" y="10650"/>
                      <a:pt x="5566" y="10049"/>
                      <a:pt x="5599" y="9490"/>
                    </a:cubicBezTo>
                    <a:cubicBezTo>
                      <a:pt x="5633" y="8932"/>
                      <a:pt x="5684" y="8460"/>
                      <a:pt x="5745" y="8073"/>
                    </a:cubicBezTo>
                    <a:cubicBezTo>
                      <a:pt x="5807" y="7687"/>
                      <a:pt x="5886" y="7343"/>
                      <a:pt x="5976" y="7128"/>
                    </a:cubicBezTo>
                    <a:cubicBezTo>
                      <a:pt x="6066" y="6914"/>
                      <a:pt x="6172" y="6785"/>
                      <a:pt x="6290" y="6785"/>
                    </a:cubicBezTo>
                    <a:cubicBezTo>
                      <a:pt x="6408" y="6785"/>
                      <a:pt x="6520" y="6871"/>
                      <a:pt x="6622" y="7043"/>
                    </a:cubicBezTo>
                    <a:cubicBezTo>
                      <a:pt x="6723" y="7214"/>
                      <a:pt x="6812" y="7429"/>
                      <a:pt x="6897" y="7730"/>
                    </a:cubicBezTo>
                    <a:lnTo>
                      <a:pt x="6773" y="10693"/>
                    </a:lnTo>
                    <a:close/>
                    <a:moveTo>
                      <a:pt x="8992" y="15416"/>
                    </a:moveTo>
                    <a:lnTo>
                      <a:pt x="7795" y="15416"/>
                    </a:lnTo>
                    <a:lnTo>
                      <a:pt x="7795" y="15545"/>
                    </a:lnTo>
                    <a:cubicBezTo>
                      <a:pt x="7795" y="16533"/>
                      <a:pt x="7846" y="17263"/>
                      <a:pt x="7947" y="17692"/>
                    </a:cubicBezTo>
                    <a:cubicBezTo>
                      <a:pt x="8048" y="18165"/>
                      <a:pt x="8172" y="18379"/>
                      <a:pt x="8323" y="18379"/>
                    </a:cubicBezTo>
                    <a:cubicBezTo>
                      <a:pt x="8430" y="18379"/>
                      <a:pt x="8520" y="18293"/>
                      <a:pt x="8598" y="18165"/>
                    </a:cubicBezTo>
                    <a:cubicBezTo>
                      <a:pt x="8677" y="17993"/>
                      <a:pt x="8744" y="17821"/>
                      <a:pt x="8801" y="17606"/>
                    </a:cubicBezTo>
                    <a:lnTo>
                      <a:pt x="8907" y="20612"/>
                    </a:lnTo>
                    <a:cubicBezTo>
                      <a:pt x="8840" y="20870"/>
                      <a:pt x="8750" y="21085"/>
                      <a:pt x="8643" y="21299"/>
                    </a:cubicBezTo>
                    <a:cubicBezTo>
                      <a:pt x="8537" y="21514"/>
                      <a:pt x="8407" y="21600"/>
                      <a:pt x="8250" y="21600"/>
                    </a:cubicBezTo>
                    <a:cubicBezTo>
                      <a:pt x="8110" y="21600"/>
                      <a:pt x="7981" y="21471"/>
                      <a:pt x="7857" y="21171"/>
                    </a:cubicBezTo>
                    <a:cubicBezTo>
                      <a:pt x="7734" y="20870"/>
                      <a:pt x="7621" y="20441"/>
                      <a:pt x="7531" y="19839"/>
                    </a:cubicBezTo>
                    <a:cubicBezTo>
                      <a:pt x="7436" y="19238"/>
                      <a:pt x="7363" y="18508"/>
                      <a:pt x="7307" y="17606"/>
                    </a:cubicBezTo>
                    <a:cubicBezTo>
                      <a:pt x="7251" y="16705"/>
                      <a:pt x="7222" y="15631"/>
                      <a:pt x="7222" y="14343"/>
                    </a:cubicBezTo>
                    <a:cubicBezTo>
                      <a:pt x="7222" y="13226"/>
                      <a:pt x="7245" y="12196"/>
                      <a:pt x="7290" y="11251"/>
                    </a:cubicBezTo>
                    <a:cubicBezTo>
                      <a:pt x="7335" y="10306"/>
                      <a:pt x="7397" y="9533"/>
                      <a:pt x="7481" y="8846"/>
                    </a:cubicBezTo>
                    <a:cubicBezTo>
                      <a:pt x="7565" y="8159"/>
                      <a:pt x="7661" y="7644"/>
                      <a:pt x="7778" y="7300"/>
                    </a:cubicBezTo>
                    <a:cubicBezTo>
                      <a:pt x="7891" y="6957"/>
                      <a:pt x="8020" y="6742"/>
                      <a:pt x="8160" y="6742"/>
                    </a:cubicBezTo>
                    <a:cubicBezTo>
                      <a:pt x="8413" y="6742"/>
                      <a:pt x="8615" y="7343"/>
                      <a:pt x="8773" y="8503"/>
                    </a:cubicBezTo>
                    <a:cubicBezTo>
                      <a:pt x="8924" y="9662"/>
                      <a:pt x="9003" y="11380"/>
                      <a:pt x="9003" y="13527"/>
                    </a:cubicBezTo>
                    <a:lnTo>
                      <a:pt x="9003" y="15416"/>
                    </a:lnTo>
                    <a:close/>
                    <a:moveTo>
                      <a:pt x="8413" y="12453"/>
                    </a:moveTo>
                    <a:cubicBezTo>
                      <a:pt x="8413" y="12110"/>
                      <a:pt x="8407" y="11809"/>
                      <a:pt x="8396" y="11466"/>
                    </a:cubicBezTo>
                    <a:cubicBezTo>
                      <a:pt x="8385" y="11165"/>
                      <a:pt x="8368" y="10864"/>
                      <a:pt x="8346" y="10607"/>
                    </a:cubicBezTo>
                    <a:cubicBezTo>
                      <a:pt x="8323" y="10349"/>
                      <a:pt x="8295" y="10177"/>
                      <a:pt x="8261" y="10006"/>
                    </a:cubicBezTo>
                    <a:cubicBezTo>
                      <a:pt x="8228" y="9834"/>
                      <a:pt x="8183" y="9791"/>
                      <a:pt x="8138" y="9791"/>
                    </a:cubicBezTo>
                    <a:cubicBezTo>
                      <a:pt x="8048" y="9791"/>
                      <a:pt x="7975" y="10049"/>
                      <a:pt x="7913" y="10521"/>
                    </a:cubicBezTo>
                    <a:cubicBezTo>
                      <a:pt x="7851" y="10993"/>
                      <a:pt x="7818" y="11637"/>
                      <a:pt x="7807" y="12496"/>
                    </a:cubicBezTo>
                    <a:lnTo>
                      <a:pt x="8413" y="12453"/>
                    </a:lnTo>
                    <a:close/>
                    <a:moveTo>
                      <a:pt x="9913" y="21256"/>
                    </a:moveTo>
                    <a:lnTo>
                      <a:pt x="9340" y="21256"/>
                    </a:lnTo>
                    <a:lnTo>
                      <a:pt x="9340" y="7085"/>
                    </a:lnTo>
                    <a:lnTo>
                      <a:pt x="9783" y="7085"/>
                    </a:lnTo>
                    <a:lnTo>
                      <a:pt x="9851" y="8846"/>
                    </a:lnTo>
                    <a:cubicBezTo>
                      <a:pt x="9935" y="8202"/>
                      <a:pt x="10025" y="7687"/>
                      <a:pt x="10126" y="7300"/>
                    </a:cubicBezTo>
                    <a:cubicBezTo>
                      <a:pt x="10227" y="6914"/>
                      <a:pt x="10339" y="6742"/>
                      <a:pt x="10463" y="6742"/>
                    </a:cubicBezTo>
                    <a:cubicBezTo>
                      <a:pt x="10671" y="6742"/>
                      <a:pt x="10828" y="7171"/>
                      <a:pt x="10940" y="8030"/>
                    </a:cubicBezTo>
                    <a:cubicBezTo>
                      <a:pt x="11053" y="8889"/>
                      <a:pt x="11109" y="10177"/>
                      <a:pt x="11109" y="11852"/>
                    </a:cubicBezTo>
                    <a:lnTo>
                      <a:pt x="11109" y="21214"/>
                    </a:lnTo>
                    <a:lnTo>
                      <a:pt x="10536" y="21214"/>
                    </a:lnTo>
                    <a:lnTo>
                      <a:pt x="10536" y="12281"/>
                    </a:lnTo>
                    <a:cubicBezTo>
                      <a:pt x="10536" y="11594"/>
                      <a:pt x="10514" y="11036"/>
                      <a:pt x="10474" y="10650"/>
                    </a:cubicBezTo>
                    <a:cubicBezTo>
                      <a:pt x="10429" y="10263"/>
                      <a:pt x="10368" y="10048"/>
                      <a:pt x="10289" y="10048"/>
                    </a:cubicBezTo>
                    <a:cubicBezTo>
                      <a:pt x="10227" y="10048"/>
                      <a:pt x="10160" y="10177"/>
                      <a:pt x="10092" y="10478"/>
                    </a:cubicBezTo>
                    <a:cubicBezTo>
                      <a:pt x="10025" y="10736"/>
                      <a:pt x="9963" y="11122"/>
                      <a:pt x="9913" y="11551"/>
                    </a:cubicBezTo>
                    <a:lnTo>
                      <a:pt x="9913" y="21256"/>
                    </a:lnTo>
                    <a:close/>
                    <a:moveTo>
                      <a:pt x="12687" y="10220"/>
                    </a:moveTo>
                    <a:lnTo>
                      <a:pt x="12215" y="10220"/>
                    </a:lnTo>
                    <a:lnTo>
                      <a:pt x="12215" y="16189"/>
                    </a:lnTo>
                    <a:cubicBezTo>
                      <a:pt x="12215" y="16833"/>
                      <a:pt x="12232" y="17306"/>
                      <a:pt x="12271" y="17563"/>
                    </a:cubicBezTo>
                    <a:cubicBezTo>
                      <a:pt x="12311" y="17821"/>
                      <a:pt x="12361" y="17950"/>
                      <a:pt x="12429" y="17950"/>
                    </a:cubicBezTo>
                    <a:cubicBezTo>
                      <a:pt x="12479" y="17950"/>
                      <a:pt x="12530" y="17907"/>
                      <a:pt x="12580" y="17821"/>
                    </a:cubicBezTo>
                    <a:cubicBezTo>
                      <a:pt x="12631" y="17735"/>
                      <a:pt x="12670" y="17649"/>
                      <a:pt x="12698" y="17478"/>
                    </a:cubicBezTo>
                    <a:lnTo>
                      <a:pt x="12783" y="20441"/>
                    </a:lnTo>
                    <a:cubicBezTo>
                      <a:pt x="12738" y="20612"/>
                      <a:pt x="12670" y="20784"/>
                      <a:pt x="12586" y="20956"/>
                    </a:cubicBezTo>
                    <a:cubicBezTo>
                      <a:pt x="12496" y="21128"/>
                      <a:pt x="12401" y="21213"/>
                      <a:pt x="12305" y="21213"/>
                    </a:cubicBezTo>
                    <a:cubicBezTo>
                      <a:pt x="12064" y="21213"/>
                      <a:pt x="11895" y="20870"/>
                      <a:pt x="11800" y="20140"/>
                    </a:cubicBezTo>
                    <a:cubicBezTo>
                      <a:pt x="11699" y="19453"/>
                      <a:pt x="11654" y="18379"/>
                      <a:pt x="11654" y="16919"/>
                    </a:cubicBezTo>
                    <a:lnTo>
                      <a:pt x="11654" y="10220"/>
                    </a:lnTo>
                    <a:lnTo>
                      <a:pt x="11362" y="10220"/>
                    </a:lnTo>
                    <a:lnTo>
                      <a:pt x="11362" y="7085"/>
                    </a:lnTo>
                    <a:lnTo>
                      <a:pt x="11654" y="7085"/>
                    </a:lnTo>
                    <a:lnTo>
                      <a:pt x="11654" y="2791"/>
                    </a:lnTo>
                    <a:lnTo>
                      <a:pt x="12221" y="2791"/>
                    </a:lnTo>
                    <a:lnTo>
                      <a:pt x="12221" y="7085"/>
                    </a:lnTo>
                    <a:lnTo>
                      <a:pt x="12693" y="7085"/>
                    </a:lnTo>
                    <a:lnTo>
                      <a:pt x="12693" y="10220"/>
                    </a:lnTo>
                    <a:close/>
                    <a:moveTo>
                      <a:pt x="13069" y="8331"/>
                    </a:moveTo>
                    <a:cubicBezTo>
                      <a:pt x="13176" y="7858"/>
                      <a:pt x="13294" y="7472"/>
                      <a:pt x="13428" y="7214"/>
                    </a:cubicBezTo>
                    <a:cubicBezTo>
                      <a:pt x="13563" y="6914"/>
                      <a:pt x="13698" y="6785"/>
                      <a:pt x="13833" y="6785"/>
                    </a:cubicBezTo>
                    <a:cubicBezTo>
                      <a:pt x="14063" y="6785"/>
                      <a:pt x="14243" y="7214"/>
                      <a:pt x="14383" y="8073"/>
                    </a:cubicBezTo>
                    <a:cubicBezTo>
                      <a:pt x="14524" y="8932"/>
                      <a:pt x="14591" y="10263"/>
                      <a:pt x="14591" y="12110"/>
                    </a:cubicBezTo>
                    <a:lnTo>
                      <a:pt x="14591" y="21299"/>
                    </a:lnTo>
                    <a:lnTo>
                      <a:pt x="14153" y="21299"/>
                    </a:lnTo>
                    <a:lnTo>
                      <a:pt x="14102" y="19882"/>
                    </a:lnTo>
                    <a:lnTo>
                      <a:pt x="14085" y="19882"/>
                    </a:lnTo>
                    <a:cubicBezTo>
                      <a:pt x="14035" y="20398"/>
                      <a:pt x="13962" y="20827"/>
                      <a:pt x="13872" y="21128"/>
                    </a:cubicBezTo>
                    <a:cubicBezTo>
                      <a:pt x="13782" y="21471"/>
                      <a:pt x="13676" y="21600"/>
                      <a:pt x="13552" y="21600"/>
                    </a:cubicBezTo>
                    <a:cubicBezTo>
                      <a:pt x="13445" y="21600"/>
                      <a:pt x="13355" y="21471"/>
                      <a:pt x="13277" y="21256"/>
                    </a:cubicBezTo>
                    <a:cubicBezTo>
                      <a:pt x="13198" y="21042"/>
                      <a:pt x="13131" y="20698"/>
                      <a:pt x="13080" y="20312"/>
                    </a:cubicBezTo>
                    <a:cubicBezTo>
                      <a:pt x="13030" y="19925"/>
                      <a:pt x="12990" y="19453"/>
                      <a:pt x="12962" y="18895"/>
                    </a:cubicBezTo>
                    <a:cubicBezTo>
                      <a:pt x="12934" y="18336"/>
                      <a:pt x="12923" y="17778"/>
                      <a:pt x="12923" y="17177"/>
                    </a:cubicBezTo>
                    <a:cubicBezTo>
                      <a:pt x="12923" y="16361"/>
                      <a:pt x="12945" y="15631"/>
                      <a:pt x="12996" y="15073"/>
                    </a:cubicBezTo>
                    <a:cubicBezTo>
                      <a:pt x="13041" y="14472"/>
                      <a:pt x="13108" y="13999"/>
                      <a:pt x="13187" y="13613"/>
                    </a:cubicBezTo>
                    <a:cubicBezTo>
                      <a:pt x="13266" y="13226"/>
                      <a:pt x="13361" y="12969"/>
                      <a:pt x="13473" y="12797"/>
                    </a:cubicBezTo>
                    <a:cubicBezTo>
                      <a:pt x="13580" y="12625"/>
                      <a:pt x="13698" y="12539"/>
                      <a:pt x="13822" y="12539"/>
                    </a:cubicBezTo>
                    <a:lnTo>
                      <a:pt x="14012" y="12539"/>
                    </a:lnTo>
                    <a:lnTo>
                      <a:pt x="14012" y="11766"/>
                    </a:lnTo>
                    <a:cubicBezTo>
                      <a:pt x="14012" y="11251"/>
                      <a:pt x="13990" y="10821"/>
                      <a:pt x="13939" y="10564"/>
                    </a:cubicBezTo>
                    <a:cubicBezTo>
                      <a:pt x="13889" y="10263"/>
                      <a:pt x="13822" y="10134"/>
                      <a:pt x="13732" y="10134"/>
                    </a:cubicBezTo>
                    <a:cubicBezTo>
                      <a:pt x="13653" y="10134"/>
                      <a:pt x="13580" y="10220"/>
                      <a:pt x="13501" y="10392"/>
                    </a:cubicBezTo>
                    <a:cubicBezTo>
                      <a:pt x="13428" y="10564"/>
                      <a:pt x="13344" y="10864"/>
                      <a:pt x="13254" y="11251"/>
                    </a:cubicBezTo>
                    <a:lnTo>
                      <a:pt x="13069" y="8331"/>
                    </a:lnTo>
                    <a:close/>
                    <a:moveTo>
                      <a:pt x="14024" y="15116"/>
                    </a:moveTo>
                    <a:lnTo>
                      <a:pt x="13895" y="15159"/>
                    </a:lnTo>
                    <a:cubicBezTo>
                      <a:pt x="13822" y="15159"/>
                      <a:pt x="13760" y="15245"/>
                      <a:pt x="13715" y="15330"/>
                    </a:cubicBezTo>
                    <a:cubicBezTo>
                      <a:pt x="13664" y="15416"/>
                      <a:pt x="13625" y="15545"/>
                      <a:pt x="13597" y="15717"/>
                    </a:cubicBezTo>
                    <a:cubicBezTo>
                      <a:pt x="13569" y="15846"/>
                      <a:pt x="13546" y="16060"/>
                      <a:pt x="13535" y="16232"/>
                    </a:cubicBezTo>
                    <a:cubicBezTo>
                      <a:pt x="13524" y="16447"/>
                      <a:pt x="13518" y="16662"/>
                      <a:pt x="13518" y="16876"/>
                    </a:cubicBezTo>
                    <a:cubicBezTo>
                      <a:pt x="13518" y="17478"/>
                      <a:pt x="13541" y="17907"/>
                      <a:pt x="13591" y="18122"/>
                    </a:cubicBezTo>
                    <a:cubicBezTo>
                      <a:pt x="13636" y="18336"/>
                      <a:pt x="13692" y="18465"/>
                      <a:pt x="13754" y="18465"/>
                    </a:cubicBezTo>
                    <a:cubicBezTo>
                      <a:pt x="13816" y="18465"/>
                      <a:pt x="13872" y="18336"/>
                      <a:pt x="13923" y="18036"/>
                    </a:cubicBezTo>
                    <a:cubicBezTo>
                      <a:pt x="13973" y="17778"/>
                      <a:pt x="14007" y="17478"/>
                      <a:pt x="14029" y="17134"/>
                    </a:cubicBezTo>
                    <a:lnTo>
                      <a:pt x="14029" y="15116"/>
                    </a:lnTo>
                    <a:close/>
                    <a:moveTo>
                      <a:pt x="16192" y="10220"/>
                    </a:moveTo>
                    <a:lnTo>
                      <a:pt x="15720" y="10220"/>
                    </a:lnTo>
                    <a:lnTo>
                      <a:pt x="15720" y="16189"/>
                    </a:lnTo>
                    <a:cubicBezTo>
                      <a:pt x="15720" y="16833"/>
                      <a:pt x="15737" y="17306"/>
                      <a:pt x="15776" y="17563"/>
                    </a:cubicBezTo>
                    <a:cubicBezTo>
                      <a:pt x="15815" y="17821"/>
                      <a:pt x="15866" y="17950"/>
                      <a:pt x="15933" y="17950"/>
                    </a:cubicBezTo>
                    <a:cubicBezTo>
                      <a:pt x="15984" y="17950"/>
                      <a:pt x="16034" y="17907"/>
                      <a:pt x="16085" y="17821"/>
                    </a:cubicBezTo>
                    <a:cubicBezTo>
                      <a:pt x="16135" y="17735"/>
                      <a:pt x="16175" y="17649"/>
                      <a:pt x="16203" y="17478"/>
                    </a:cubicBezTo>
                    <a:lnTo>
                      <a:pt x="16287" y="20441"/>
                    </a:lnTo>
                    <a:cubicBezTo>
                      <a:pt x="16242" y="20612"/>
                      <a:pt x="16175" y="20784"/>
                      <a:pt x="16090" y="20956"/>
                    </a:cubicBezTo>
                    <a:cubicBezTo>
                      <a:pt x="16001" y="21128"/>
                      <a:pt x="15905" y="21213"/>
                      <a:pt x="15810" y="21213"/>
                    </a:cubicBezTo>
                    <a:cubicBezTo>
                      <a:pt x="15568" y="21213"/>
                      <a:pt x="15400" y="20870"/>
                      <a:pt x="15304" y="20140"/>
                    </a:cubicBezTo>
                    <a:cubicBezTo>
                      <a:pt x="15203" y="19453"/>
                      <a:pt x="15158" y="18379"/>
                      <a:pt x="15158" y="16919"/>
                    </a:cubicBezTo>
                    <a:lnTo>
                      <a:pt x="15158" y="10220"/>
                    </a:lnTo>
                    <a:lnTo>
                      <a:pt x="14866" y="10220"/>
                    </a:lnTo>
                    <a:lnTo>
                      <a:pt x="14866" y="7085"/>
                    </a:lnTo>
                    <a:lnTo>
                      <a:pt x="15158" y="7085"/>
                    </a:lnTo>
                    <a:lnTo>
                      <a:pt x="15158" y="2791"/>
                    </a:lnTo>
                    <a:lnTo>
                      <a:pt x="15725" y="2791"/>
                    </a:lnTo>
                    <a:lnTo>
                      <a:pt x="15725" y="7085"/>
                    </a:lnTo>
                    <a:lnTo>
                      <a:pt x="16197" y="7085"/>
                    </a:lnTo>
                    <a:lnTo>
                      <a:pt x="16197" y="10220"/>
                    </a:lnTo>
                    <a:close/>
                    <a:moveTo>
                      <a:pt x="16871" y="4294"/>
                    </a:moveTo>
                    <a:cubicBezTo>
                      <a:pt x="16776" y="4294"/>
                      <a:pt x="16697" y="4080"/>
                      <a:pt x="16646" y="3650"/>
                    </a:cubicBezTo>
                    <a:cubicBezTo>
                      <a:pt x="16596" y="3221"/>
                      <a:pt x="16568" y="2705"/>
                      <a:pt x="16568" y="2147"/>
                    </a:cubicBezTo>
                    <a:cubicBezTo>
                      <a:pt x="16568" y="1546"/>
                      <a:pt x="16596" y="1031"/>
                      <a:pt x="16646" y="644"/>
                    </a:cubicBezTo>
                    <a:cubicBezTo>
                      <a:pt x="16697" y="215"/>
                      <a:pt x="16776" y="0"/>
                      <a:pt x="16866" y="0"/>
                    </a:cubicBezTo>
                    <a:cubicBezTo>
                      <a:pt x="16961" y="0"/>
                      <a:pt x="17034" y="215"/>
                      <a:pt x="17085" y="601"/>
                    </a:cubicBezTo>
                    <a:cubicBezTo>
                      <a:pt x="17135" y="1031"/>
                      <a:pt x="17163" y="1546"/>
                      <a:pt x="17163" y="2147"/>
                    </a:cubicBezTo>
                    <a:cubicBezTo>
                      <a:pt x="17163" y="2748"/>
                      <a:pt x="17135" y="3264"/>
                      <a:pt x="17085" y="3693"/>
                    </a:cubicBezTo>
                    <a:cubicBezTo>
                      <a:pt x="17045" y="4122"/>
                      <a:pt x="16972" y="4294"/>
                      <a:pt x="16871" y="4294"/>
                    </a:cubicBezTo>
                    <a:close/>
                    <a:moveTo>
                      <a:pt x="16585" y="21256"/>
                    </a:moveTo>
                    <a:lnTo>
                      <a:pt x="16585" y="7085"/>
                    </a:lnTo>
                    <a:lnTo>
                      <a:pt x="17158" y="7085"/>
                    </a:lnTo>
                    <a:lnTo>
                      <a:pt x="17158" y="21256"/>
                    </a:lnTo>
                    <a:lnTo>
                      <a:pt x="16585" y="21256"/>
                    </a:lnTo>
                    <a:close/>
                    <a:moveTo>
                      <a:pt x="19477" y="14085"/>
                    </a:moveTo>
                    <a:cubicBezTo>
                      <a:pt x="19477" y="15245"/>
                      <a:pt x="19455" y="16275"/>
                      <a:pt x="19404" y="17220"/>
                    </a:cubicBezTo>
                    <a:cubicBezTo>
                      <a:pt x="19354" y="18165"/>
                      <a:pt x="19286" y="18938"/>
                      <a:pt x="19196" y="19582"/>
                    </a:cubicBezTo>
                    <a:cubicBezTo>
                      <a:pt x="19106" y="20226"/>
                      <a:pt x="19005" y="20741"/>
                      <a:pt x="18887" y="21085"/>
                    </a:cubicBezTo>
                    <a:cubicBezTo>
                      <a:pt x="18769" y="21428"/>
                      <a:pt x="18640" y="21600"/>
                      <a:pt x="18505" y="21600"/>
                    </a:cubicBezTo>
                    <a:cubicBezTo>
                      <a:pt x="18371" y="21600"/>
                      <a:pt x="18241" y="21428"/>
                      <a:pt x="18124" y="21128"/>
                    </a:cubicBezTo>
                    <a:cubicBezTo>
                      <a:pt x="18006" y="20784"/>
                      <a:pt x="17905" y="20355"/>
                      <a:pt x="17820" y="19711"/>
                    </a:cubicBezTo>
                    <a:cubicBezTo>
                      <a:pt x="17736" y="19109"/>
                      <a:pt x="17669" y="18336"/>
                      <a:pt x="17618" y="17435"/>
                    </a:cubicBezTo>
                    <a:cubicBezTo>
                      <a:pt x="17568" y="16533"/>
                      <a:pt x="17545" y="15502"/>
                      <a:pt x="17545" y="14386"/>
                    </a:cubicBezTo>
                    <a:cubicBezTo>
                      <a:pt x="17545" y="13183"/>
                      <a:pt x="17568" y="12110"/>
                      <a:pt x="17618" y="11165"/>
                    </a:cubicBezTo>
                    <a:cubicBezTo>
                      <a:pt x="17669" y="10220"/>
                      <a:pt x="17736" y="9404"/>
                      <a:pt x="17826" y="8760"/>
                    </a:cubicBezTo>
                    <a:cubicBezTo>
                      <a:pt x="17916" y="8116"/>
                      <a:pt x="18017" y="7601"/>
                      <a:pt x="18135" y="7257"/>
                    </a:cubicBezTo>
                    <a:cubicBezTo>
                      <a:pt x="18253" y="6914"/>
                      <a:pt x="18382" y="6742"/>
                      <a:pt x="18517" y="6742"/>
                    </a:cubicBezTo>
                    <a:cubicBezTo>
                      <a:pt x="18651" y="6742"/>
                      <a:pt x="18781" y="6914"/>
                      <a:pt x="18899" y="7214"/>
                    </a:cubicBezTo>
                    <a:cubicBezTo>
                      <a:pt x="19017" y="7515"/>
                      <a:pt x="19118" y="7987"/>
                      <a:pt x="19202" y="8631"/>
                    </a:cubicBezTo>
                    <a:cubicBezTo>
                      <a:pt x="19286" y="9233"/>
                      <a:pt x="19354" y="10006"/>
                      <a:pt x="19404" y="10907"/>
                    </a:cubicBezTo>
                    <a:cubicBezTo>
                      <a:pt x="19455" y="11809"/>
                      <a:pt x="19477" y="12883"/>
                      <a:pt x="19477" y="14085"/>
                    </a:cubicBezTo>
                    <a:close/>
                    <a:moveTo>
                      <a:pt x="18893" y="14214"/>
                    </a:moveTo>
                    <a:cubicBezTo>
                      <a:pt x="18893" y="13441"/>
                      <a:pt x="18882" y="12797"/>
                      <a:pt x="18865" y="12239"/>
                    </a:cubicBezTo>
                    <a:cubicBezTo>
                      <a:pt x="18842" y="11680"/>
                      <a:pt x="18814" y="11251"/>
                      <a:pt x="18781" y="10907"/>
                    </a:cubicBezTo>
                    <a:cubicBezTo>
                      <a:pt x="18747" y="10564"/>
                      <a:pt x="18702" y="10306"/>
                      <a:pt x="18657" y="10134"/>
                    </a:cubicBezTo>
                    <a:cubicBezTo>
                      <a:pt x="18612" y="9963"/>
                      <a:pt x="18562" y="9920"/>
                      <a:pt x="18517" y="9920"/>
                    </a:cubicBezTo>
                    <a:cubicBezTo>
                      <a:pt x="18466" y="9920"/>
                      <a:pt x="18421" y="10006"/>
                      <a:pt x="18376" y="10134"/>
                    </a:cubicBezTo>
                    <a:cubicBezTo>
                      <a:pt x="18331" y="10263"/>
                      <a:pt x="18292" y="10521"/>
                      <a:pt x="18258" y="10821"/>
                    </a:cubicBezTo>
                    <a:cubicBezTo>
                      <a:pt x="18225" y="11165"/>
                      <a:pt x="18197" y="11594"/>
                      <a:pt x="18174" y="12153"/>
                    </a:cubicBezTo>
                    <a:cubicBezTo>
                      <a:pt x="18152" y="12711"/>
                      <a:pt x="18146" y="13355"/>
                      <a:pt x="18146" y="14214"/>
                    </a:cubicBezTo>
                    <a:cubicBezTo>
                      <a:pt x="18146" y="15631"/>
                      <a:pt x="18185" y="16705"/>
                      <a:pt x="18264" y="17349"/>
                    </a:cubicBezTo>
                    <a:cubicBezTo>
                      <a:pt x="18343" y="18036"/>
                      <a:pt x="18432" y="18336"/>
                      <a:pt x="18528" y="18336"/>
                    </a:cubicBezTo>
                    <a:cubicBezTo>
                      <a:pt x="18578" y="18336"/>
                      <a:pt x="18623" y="18250"/>
                      <a:pt x="18668" y="18122"/>
                    </a:cubicBezTo>
                    <a:cubicBezTo>
                      <a:pt x="18713" y="17993"/>
                      <a:pt x="18753" y="17735"/>
                      <a:pt x="18786" y="17435"/>
                    </a:cubicBezTo>
                    <a:cubicBezTo>
                      <a:pt x="18820" y="17091"/>
                      <a:pt x="18848" y="16662"/>
                      <a:pt x="18871" y="16146"/>
                    </a:cubicBezTo>
                    <a:cubicBezTo>
                      <a:pt x="18882" y="15631"/>
                      <a:pt x="18893" y="14987"/>
                      <a:pt x="18893" y="14214"/>
                    </a:cubicBezTo>
                    <a:close/>
                    <a:moveTo>
                      <a:pt x="20404" y="21256"/>
                    </a:moveTo>
                    <a:lnTo>
                      <a:pt x="19831" y="21256"/>
                    </a:lnTo>
                    <a:lnTo>
                      <a:pt x="19831" y="7085"/>
                    </a:lnTo>
                    <a:lnTo>
                      <a:pt x="20275" y="7085"/>
                    </a:lnTo>
                    <a:lnTo>
                      <a:pt x="20342" y="8846"/>
                    </a:lnTo>
                    <a:cubicBezTo>
                      <a:pt x="20426" y="8202"/>
                      <a:pt x="20516" y="7687"/>
                      <a:pt x="20617" y="7300"/>
                    </a:cubicBezTo>
                    <a:cubicBezTo>
                      <a:pt x="20718" y="6914"/>
                      <a:pt x="20831" y="6742"/>
                      <a:pt x="20954" y="6742"/>
                    </a:cubicBezTo>
                    <a:cubicBezTo>
                      <a:pt x="21162" y="6742"/>
                      <a:pt x="21319" y="7171"/>
                      <a:pt x="21432" y="8030"/>
                    </a:cubicBezTo>
                    <a:cubicBezTo>
                      <a:pt x="21544" y="8889"/>
                      <a:pt x="21600" y="10177"/>
                      <a:pt x="21600" y="11852"/>
                    </a:cubicBezTo>
                    <a:lnTo>
                      <a:pt x="21600" y="21214"/>
                    </a:lnTo>
                    <a:lnTo>
                      <a:pt x="21027" y="21214"/>
                    </a:lnTo>
                    <a:lnTo>
                      <a:pt x="21027" y="12281"/>
                    </a:lnTo>
                    <a:cubicBezTo>
                      <a:pt x="21027" y="11594"/>
                      <a:pt x="21005" y="11036"/>
                      <a:pt x="20965" y="10650"/>
                    </a:cubicBezTo>
                    <a:cubicBezTo>
                      <a:pt x="20920" y="10263"/>
                      <a:pt x="20859" y="10048"/>
                      <a:pt x="20780" y="10048"/>
                    </a:cubicBezTo>
                    <a:cubicBezTo>
                      <a:pt x="20718" y="10048"/>
                      <a:pt x="20651" y="10177"/>
                      <a:pt x="20583" y="10478"/>
                    </a:cubicBezTo>
                    <a:cubicBezTo>
                      <a:pt x="20516" y="10736"/>
                      <a:pt x="20454" y="11122"/>
                      <a:pt x="20404" y="11551"/>
                    </a:cubicBezTo>
                    <a:lnTo>
                      <a:pt x="20404" y="21256"/>
                    </a:lnTo>
                    <a:close/>
                  </a:path>
                </a:pathLst>
              </a:custGeom>
              <a:solidFill>
                <a:srgbClr val="00203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" name="Shape">
                <a:extLst>
                  <a:ext uri="{FF2B5EF4-FFF2-40B4-BE49-F238E27FC236}">
                    <a16:creationId xmlns:a16="http://schemas.microsoft.com/office/drawing/2014/main" id="{55AAA279-AE2A-8A5A-9892-A14475DA3DCC}"/>
                  </a:ext>
                </a:extLst>
              </p:cNvPr>
              <p:cNvSpPr/>
              <p:nvPr userDrawn="1"/>
            </p:nvSpPr>
            <p:spPr>
              <a:xfrm>
                <a:off x="5032172" y="1021854"/>
                <a:ext cx="1051185" cy="5495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954" y="0"/>
                    </a:moveTo>
                    <a:cubicBezTo>
                      <a:pt x="13287" y="0"/>
                      <a:pt x="11002" y="3514"/>
                      <a:pt x="10441" y="8443"/>
                    </a:cubicBezTo>
                    <a:cubicBezTo>
                      <a:pt x="9052" y="8229"/>
                      <a:pt x="6050" y="7757"/>
                      <a:pt x="5198" y="7671"/>
                    </a:cubicBezTo>
                    <a:cubicBezTo>
                      <a:pt x="5154" y="7671"/>
                      <a:pt x="5109" y="7671"/>
                      <a:pt x="5041" y="7671"/>
                    </a:cubicBezTo>
                    <a:cubicBezTo>
                      <a:pt x="4638" y="7671"/>
                      <a:pt x="4280" y="7886"/>
                      <a:pt x="4033" y="8357"/>
                    </a:cubicBezTo>
                    <a:cubicBezTo>
                      <a:pt x="3563" y="9214"/>
                      <a:pt x="3563" y="10457"/>
                      <a:pt x="3563" y="10843"/>
                    </a:cubicBezTo>
                    <a:cubicBezTo>
                      <a:pt x="3563" y="11271"/>
                      <a:pt x="3563" y="12514"/>
                      <a:pt x="4033" y="13329"/>
                    </a:cubicBezTo>
                    <a:cubicBezTo>
                      <a:pt x="4280" y="13800"/>
                      <a:pt x="4638" y="14014"/>
                      <a:pt x="5041" y="14014"/>
                    </a:cubicBezTo>
                    <a:cubicBezTo>
                      <a:pt x="5086" y="14014"/>
                      <a:pt x="5131" y="14014"/>
                      <a:pt x="5198" y="14014"/>
                    </a:cubicBezTo>
                    <a:cubicBezTo>
                      <a:pt x="5803" y="13929"/>
                      <a:pt x="7417" y="13714"/>
                      <a:pt x="8313" y="13543"/>
                    </a:cubicBezTo>
                    <a:lnTo>
                      <a:pt x="9657" y="13329"/>
                    </a:lnTo>
                    <a:cubicBezTo>
                      <a:pt x="9971" y="13286"/>
                      <a:pt x="10262" y="13243"/>
                      <a:pt x="10464" y="13200"/>
                    </a:cubicBezTo>
                    <a:cubicBezTo>
                      <a:pt x="11046" y="18043"/>
                      <a:pt x="13332" y="21557"/>
                      <a:pt x="15954" y="21557"/>
                    </a:cubicBezTo>
                    <a:cubicBezTo>
                      <a:pt x="19068" y="21557"/>
                      <a:pt x="21600" y="16714"/>
                      <a:pt x="21600" y="10757"/>
                    </a:cubicBezTo>
                    <a:cubicBezTo>
                      <a:pt x="21600" y="4843"/>
                      <a:pt x="19068" y="0"/>
                      <a:pt x="15954" y="0"/>
                    </a:cubicBezTo>
                    <a:close/>
                    <a:moveTo>
                      <a:pt x="15954" y="17229"/>
                    </a:moveTo>
                    <a:cubicBezTo>
                      <a:pt x="14094" y="17229"/>
                      <a:pt x="12593" y="14357"/>
                      <a:pt x="12593" y="10800"/>
                    </a:cubicBezTo>
                    <a:cubicBezTo>
                      <a:pt x="12593" y="7243"/>
                      <a:pt x="14094" y="4371"/>
                      <a:pt x="15954" y="4371"/>
                    </a:cubicBezTo>
                    <a:cubicBezTo>
                      <a:pt x="17813" y="4371"/>
                      <a:pt x="19315" y="7243"/>
                      <a:pt x="19315" y="10800"/>
                    </a:cubicBezTo>
                    <a:cubicBezTo>
                      <a:pt x="19315" y="14357"/>
                      <a:pt x="17813" y="17229"/>
                      <a:pt x="15954" y="17229"/>
                    </a:cubicBezTo>
                    <a:close/>
                    <a:moveTo>
                      <a:pt x="9007" y="15514"/>
                    </a:moveTo>
                    <a:lnTo>
                      <a:pt x="9007" y="20014"/>
                    </a:lnTo>
                    <a:cubicBezTo>
                      <a:pt x="8627" y="20443"/>
                      <a:pt x="8134" y="20786"/>
                      <a:pt x="7506" y="21129"/>
                    </a:cubicBezTo>
                    <a:cubicBezTo>
                      <a:pt x="6879" y="21429"/>
                      <a:pt x="6207" y="21600"/>
                      <a:pt x="5467" y="21600"/>
                    </a:cubicBezTo>
                    <a:cubicBezTo>
                      <a:pt x="4324" y="21600"/>
                      <a:pt x="3339" y="21171"/>
                      <a:pt x="2532" y="20271"/>
                    </a:cubicBezTo>
                    <a:cubicBezTo>
                      <a:pt x="1725" y="19371"/>
                      <a:pt x="1098" y="18129"/>
                      <a:pt x="650" y="16500"/>
                    </a:cubicBezTo>
                    <a:cubicBezTo>
                      <a:pt x="224" y="14871"/>
                      <a:pt x="0" y="12986"/>
                      <a:pt x="0" y="10800"/>
                    </a:cubicBezTo>
                    <a:cubicBezTo>
                      <a:pt x="0" y="8657"/>
                      <a:pt x="246" y="6729"/>
                      <a:pt x="717" y="5143"/>
                    </a:cubicBezTo>
                    <a:cubicBezTo>
                      <a:pt x="1210" y="3514"/>
                      <a:pt x="1860" y="2271"/>
                      <a:pt x="2711" y="1371"/>
                    </a:cubicBezTo>
                    <a:cubicBezTo>
                      <a:pt x="3563" y="471"/>
                      <a:pt x="4549" y="43"/>
                      <a:pt x="5646" y="43"/>
                    </a:cubicBezTo>
                    <a:cubicBezTo>
                      <a:pt x="6229" y="43"/>
                      <a:pt x="6767" y="171"/>
                      <a:pt x="7282" y="386"/>
                    </a:cubicBezTo>
                    <a:cubicBezTo>
                      <a:pt x="7798" y="600"/>
                      <a:pt x="8246" y="900"/>
                      <a:pt x="8627" y="1243"/>
                    </a:cubicBezTo>
                    <a:lnTo>
                      <a:pt x="8402" y="4843"/>
                    </a:lnTo>
                    <a:cubicBezTo>
                      <a:pt x="8022" y="4500"/>
                      <a:pt x="7596" y="4200"/>
                      <a:pt x="7125" y="3986"/>
                    </a:cubicBezTo>
                    <a:cubicBezTo>
                      <a:pt x="6655" y="3771"/>
                      <a:pt x="6162" y="3643"/>
                      <a:pt x="5624" y="3643"/>
                    </a:cubicBezTo>
                    <a:cubicBezTo>
                      <a:pt x="4817" y="3643"/>
                      <a:pt x="4168" y="3943"/>
                      <a:pt x="3630" y="4586"/>
                    </a:cubicBezTo>
                    <a:cubicBezTo>
                      <a:pt x="3115" y="5186"/>
                      <a:pt x="2734" y="6043"/>
                      <a:pt x="2487" y="7114"/>
                    </a:cubicBezTo>
                    <a:cubicBezTo>
                      <a:pt x="2241" y="8186"/>
                      <a:pt x="2106" y="9386"/>
                      <a:pt x="2106" y="10714"/>
                    </a:cubicBezTo>
                    <a:cubicBezTo>
                      <a:pt x="2106" y="12129"/>
                      <a:pt x="2241" y="13371"/>
                      <a:pt x="2487" y="14443"/>
                    </a:cubicBezTo>
                    <a:cubicBezTo>
                      <a:pt x="2734" y="15514"/>
                      <a:pt x="3115" y="16371"/>
                      <a:pt x="3607" y="17014"/>
                    </a:cubicBezTo>
                    <a:cubicBezTo>
                      <a:pt x="4100" y="17614"/>
                      <a:pt x="4728" y="17957"/>
                      <a:pt x="5490" y="17957"/>
                    </a:cubicBezTo>
                    <a:cubicBezTo>
                      <a:pt x="5714" y="17957"/>
                      <a:pt x="5960" y="17914"/>
                      <a:pt x="6207" y="17871"/>
                    </a:cubicBezTo>
                    <a:cubicBezTo>
                      <a:pt x="6453" y="17829"/>
                      <a:pt x="6722" y="17743"/>
                      <a:pt x="6968" y="17614"/>
                    </a:cubicBezTo>
                    <a:lnTo>
                      <a:pt x="6968" y="15814"/>
                    </a:lnTo>
                    <a:cubicBezTo>
                      <a:pt x="7439" y="15729"/>
                      <a:pt x="7887" y="15686"/>
                      <a:pt x="8246" y="15643"/>
                    </a:cubicBezTo>
                    <a:lnTo>
                      <a:pt x="9007" y="15514"/>
                    </a:lnTo>
                    <a:close/>
                  </a:path>
                </a:pathLst>
              </a:custGeom>
              <a:solidFill>
                <a:srgbClr val="008C58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</p:grp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936847CB-A8E6-F01E-04F6-121152D346B3}"/>
              </a:ext>
            </a:extLst>
          </p:cNvPr>
          <p:cNvSpPr/>
          <p:nvPr userDrawn="1"/>
        </p:nvSpPr>
        <p:spPr>
          <a:xfrm>
            <a:off x="-12701" y="6959601"/>
            <a:ext cx="16039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i="0" dirty="0">
                <a:solidFill>
                  <a:srgbClr val="008C58"/>
                </a:solidFill>
                <a:effectLst/>
                <a:latin typeface="+mn-lt"/>
              </a:rPr>
              <a:t>© </a:t>
            </a:r>
            <a:r>
              <a:rPr lang="en-US" sz="1200" b="0" i="0" u="none" strike="noStrike" dirty="0">
                <a:solidFill>
                  <a:srgbClr val="008C58"/>
                </a:solidFill>
                <a:effectLst/>
                <a:latin typeface="+mn-lt"/>
                <a:hlinkClick r:id="rId10" tooltip="PresentationGo!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presentationgo.com</a:t>
            </a:r>
            <a:endParaRPr lang="en-US" sz="1200" dirty="0">
              <a:solidFill>
                <a:srgbClr val="008C58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7909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1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96478-0438-4D0D-A7E9-EF6F93B41D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Sentiment</a:t>
            </a:r>
            <a:br>
              <a:rPr lang="en-US" dirty="0"/>
            </a:br>
            <a:r>
              <a:rPr lang="en-US" dirty="0"/>
              <a:t>Analyzer </a:t>
            </a:r>
            <a:br>
              <a:rPr lang="en-US" dirty="0"/>
            </a:br>
            <a:r>
              <a:rPr lang="en-US" sz="4400" dirty="0"/>
              <a:t>using </a:t>
            </a:r>
            <a:r>
              <a:rPr lang="en-US" sz="4400" dirty="0" err="1"/>
              <a:t>DistilBERT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D2917B-2853-4208-8FE6-72388B0C5B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By: Jeffrey Rufus A 23BCE1101</a:t>
            </a:r>
          </a:p>
          <a:p>
            <a:r>
              <a:rPr lang="en-US" dirty="0"/>
              <a:t>Sadhana </a:t>
            </a:r>
            <a:r>
              <a:rPr lang="en-US" dirty="0" err="1"/>
              <a:t>Tamilarasi</a:t>
            </a:r>
            <a:r>
              <a:rPr lang="en-US" dirty="0"/>
              <a:t> N 23BCE1019</a:t>
            </a:r>
          </a:p>
          <a:p>
            <a:r>
              <a:rPr lang="en-US" dirty="0"/>
              <a:t>Harini Karthikeyan 23BCE1249</a:t>
            </a:r>
          </a:p>
          <a:p>
            <a:r>
              <a:rPr lang="en-US" dirty="0"/>
              <a:t>Krithikha N 23BCE1393</a:t>
            </a:r>
          </a:p>
        </p:txBody>
      </p:sp>
    </p:spTree>
    <p:extLst>
      <p:ext uri="{BB962C8B-B14F-4D97-AF65-F5344CB8AC3E}">
        <p14:creationId xmlns:p14="http://schemas.microsoft.com/office/powerpoint/2010/main" val="417488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Model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CD26F59-6975-4286-98FB-2D4E0045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noProof="0"/>
              <a:t>Date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1337D04-F29E-4894-AA2C-9C669787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/>
              <a:t>Your Footer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2B7600-67E3-4D97-B453-880E2742B982}" type="slidenum">
              <a:rPr lang="en-US" noProof="0" smtClean="0"/>
              <a:pPr lvl="0"/>
              <a:t>2</a:t>
            </a:fld>
            <a:endParaRPr lang="en-US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57A4F2-9306-2334-D26A-DD52DF419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772" y="1624803"/>
            <a:ext cx="10033851" cy="486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49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2E0B8-7E8C-4D5B-8720-7D6DF574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noProof="0"/>
              <a:t>Date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08D2D0-7ED2-46AF-8889-FC3188626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92738-5ABF-4B0E-8DE3-867BE4D4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2B7600-67E3-4D97-B453-880E2742B982}" type="slidenum">
              <a:rPr lang="en-US" noProof="0" smtClean="0"/>
              <a:pPr lvl="0"/>
              <a:t>3</a:t>
            </a:fld>
            <a:endParaRPr lang="en-US" noProof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E895A6-2556-8D96-423F-03E76C8F8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92" y="1443529"/>
            <a:ext cx="10880746" cy="504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221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41848F4-BB5E-211D-8AEF-BECBEAE369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144592"/>
            <a:ext cx="10502291" cy="485730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D209F-95E9-E93D-885F-E7EBBEBA5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C2706-8728-F9DF-C509-7E3D58D3E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BA420-5423-727C-B27A-DD1C04909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30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CB435-CC94-4A79-91D6-FFCD67E9C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CB89D-0D9C-4549-AD4E-9811C01F93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E543D-C5A6-4D43-B39E-5403AE638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noProof="0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ECD98-5237-4EFB-ACE2-3AF54D228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78E58-1DFD-4153-BE18-AC20F7B49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2B7600-67E3-4D97-B453-880E2742B982}" type="slidenum">
              <a:rPr lang="en-US" noProof="0" smtClean="0"/>
              <a:pPr lvl="0"/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8035613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GO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397_T_PGO_FinTech-Network.pptx" id="{45ABD43C-B260-4A30-9C33-5982C3495435}" vid="{B3D2995F-3BAB-48B3-A566-C09FD9B124F7}"/>
    </a:ext>
  </a:extLst>
</a:theme>
</file>

<file path=ppt/theme/theme2.xml><?xml version="1.0" encoding="utf-8"?>
<a:theme xmlns:a="http://schemas.openxmlformats.org/drawingml/2006/main" name="Designed by PresentationGO">
  <a:themeElements>
    <a:clrScheme name="PresentationGo">
      <a:dk1>
        <a:srgbClr val="000000"/>
      </a:dk1>
      <a:lt1>
        <a:srgbClr val="FFFFFF"/>
      </a:lt1>
      <a:dk2>
        <a:srgbClr val="001F33"/>
      </a:dk2>
      <a:lt2>
        <a:srgbClr val="F2F2F2"/>
      </a:lt2>
      <a:accent1>
        <a:srgbClr val="F15F47"/>
      </a:accent1>
      <a:accent2>
        <a:srgbClr val="FBA91E"/>
      </a:accent2>
      <a:accent3>
        <a:srgbClr val="FEDA2F"/>
      </a:accent3>
      <a:accent4>
        <a:srgbClr val="6EA56C"/>
      </a:accent4>
      <a:accent5>
        <a:srgbClr val="3AC6E1"/>
      </a:accent5>
      <a:accent6>
        <a:srgbClr val="244470"/>
      </a:accent6>
      <a:hlink>
        <a:srgbClr val="008B58"/>
      </a:hlink>
      <a:folHlink>
        <a:srgbClr val="008B58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397_T_PGO_FinTech-Network.pptx" id="{45ABD43C-B260-4A30-9C33-5982C3495435}" vid="{A9AE1C88-72F6-4E39-815A-43456D5201F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infinity</Template>
  <TotalTime>101</TotalTime>
  <Words>111</Words>
  <Application>Microsoft Office PowerPoint</Application>
  <PresentationFormat>Widescreen</PresentationFormat>
  <Paragraphs>27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Arial</vt:lpstr>
      <vt:lpstr>Calibri</vt:lpstr>
      <vt:lpstr>Calibri Light</vt:lpstr>
      <vt:lpstr>PresentationGO</vt:lpstr>
      <vt:lpstr>Designed by PresentationGO</vt:lpstr>
      <vt:lpstr>Sentiment Analyzer  using DistilBERT</vt:lpstr>
      <vt:lpstr>Working Model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Krithikha N</dc:creator>
  <dc:description>© Copyright PresentationGO.com</dc:description>
  <cp:lastModifiedBy>Krithikha N</cp:lastModifiedBy>
  <cp:revision>1</cp:revision>
  <dcterms:created xsi:type="dcterms:W3CDTF">2024-12-20T00:40:47Z</dcterms:created>
  <dcterms:modified xsi:type="dcterms:W3CDTF">2024-12-20T02:23:39Z</dcterms:modified>
  <cp:category>Templates</cp:category>
</cp:coreProperties>
</file>