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9" Type="http://schemas.openxmlformats.org/officeDocument/2006/relationships/customXml" Target="../customXml/item2.xml" /><Relationship Id="rId4" Type="http://schemas.openxmlformats.org/officeDocument/2006/relationships/presProps" Target="presProps.xml" /><Relationship Id="rId8" Type="http://schemas.openxmlformats.org/officeDocument/2006/relationships/customXml" Target="../customXml/item1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10" Type="http://schemas.openxmlformats.org/officeDocument/2006/relationships/customXml" Target="../customXml/item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4D942-2693-4F1E-91E2-49E04251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BBB1-A889-4267-A89A-90339E7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7745E-9766-4437-99C7-9C1C56B23E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4305380" cy="15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EA63-4C8C-4D67-A200-276E8C1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BED61-0E08-4552-8083-E217DFF6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9ED-0AD8-4010-9CB0-CB78FD1E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ABC8-BDEB-4555-9FC0-2D6AA7A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DC10E-846F-4C2E-AC0F-95675A2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4A8B-0D50-400C-B644-95AF4EF4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D7C88-84AB-49CE-ACC6-162F8F524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C267-C90E-4FD4-A8DF-14CF942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DE83-0438-47F3-A4B2-73D01FF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827F-5800-4800-B01E-F293DCA6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0CC-2F44-4F95-B799-CEA42A95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A435-7E29-4F58-BA90-4D70E52C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796D-2640-4911-8C87-3655A6CE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BE62-BACD-459D-BDC5-E65A3FB4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B09-2C98-4573-A895-FB1925BF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5BFC-C101-4738-AF45-4F0A2257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1E1F-46D4-49A9-B5FA-BC5F387F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D98-C291-4FCC-98D6-FDC982D8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628E-84E7-41FC-80C1-BA47091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D2DF-091B-4BFD-A3A5-9C7C3D4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718-6EC7-4AF1-9BB4-13AE468D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1E853-CC1C-41BF-8809-C50760C1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85C-A39C-43EE-8074-AB3804F6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64AF-D93B-433B-AD86-4C38E5B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1FFD-1589-444A-8C52-062CC48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1E3-E843-4EF5-8DFC-791B8CC8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F130-11A5-4C9C-B503-F8AB34B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8FF00-12A6-451B-A6C8-2C9A29B6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B9F16-2547-448A-BAFE-26BE42836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34B2-A291-4EC0-8FAA-114642479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E943-F013-4317-83A4-3E543BB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F762-B7BB-4693-B168-3D61177F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463-CA8E-4A4B-B25C-1BCFC88A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2694-B1A9-4E0D-AAA9-B1666C4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9E9B-D465-4A9A-B63E-0927E2E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078BE-6808-44E1-9E56-0CEFF424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4FB7-1BAC-4C1F-AF1E-7F8CCFBF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2DDD1-B917-4CF0-954D-DF8826C0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926-30A7-4519-8932-245D3A49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578C-C649-4D49-89DE-605E3A2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99AA-1C22-47FF-B791-5C2C0EC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69E1-892B-4B3A-8329-ED1D6315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6DCA-A3E2-4515-B8BC-D8200EE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0D47D-4CD9-41C7-A402-1634C5C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4B13-F2BB-4004-8F17-29EFA56E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0011-37DD-4667-A0BD-493D860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B7B4-7FFB-4365-884D-D44FDFD8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E510C-0516-4656-99D5-AD5CD9E9C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F488-3AB2-4531-95CB-9B874BCC8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E8CF-268B-4AAA-85BC-87A69F2F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D1754-B6F2-40E3-8798-D28F2B5F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70A-7AFD-4E99-82E9-80CCAC92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30A4F-B131-435E-8745-59D3E716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BF83-D3C3-4983-8231-8B6B1987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5DF7-1D52-4360-95D3-DC17FB41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D906-24D5-4DAF-BF6E-4E33F265CDA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18CC-115E-471E-81E6-19EA882C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7ECB-E2C9-462E-BEA0-29A902CD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21BBA-8137-4F87-A1AB-9B87866F99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FE2E-EB49-4A46-8E55-360D6953D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9419477" y="687872"/>
            <a:ext cx="1934323" cy="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10C-D8FC-4318-A7C6-35D841D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102" y="2169621"/>
            <a:ext cx="5940829" cy="13569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Contagion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F19E3-1CA0-4568-A1B4-1669B8BDE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02" y="3635289"/>
            <a:ext cx="5940829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Renz,</a:t>
            </a:r>
            <a:r>
              <a:rPr/>
              <a:t> </a:t>
            </a:r>
            <a:r>
              <a:rPr/>
              <a:t>Brian</a:t>
            </a:r>
            <a:r>
              <a:rPr/>
              <a:t> </a:t>
            </a:r>
            <a:r>
              <a:rPr/>
              <a:t>Liberatore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7D1-5547-46FB-9130-34B5F691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A09-F820-4DA7-9E82-F639A19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impacted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COVID-19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222,284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12,192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75,317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3,518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32,181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1,245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29,120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2,092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28,142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25,738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23,332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22,532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1,156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16,927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Connecticut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15,884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Georgia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15,644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Washington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11,152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Maryland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10,784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9,542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477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505050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Template_2.potx" id="{5129E4C9-1705-4D1A-B6F3-58D74DD254B5}" vid="{9FA0115E-57FA-44EE-A65E-2A3F51BFBD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Contagion Overview by US State</dc:title>
  <dc:creator>Jeff Renz, Brian Liberatore</dc:creator>
  <cp:keywords/>
  <dcterms:created xsi:type="dcterms:W3CDTF">2020-04-17T18:45:59Z</dcterms:created>
  <dcterms:modified xsi:type="dcterms:W3CDTF">2020-04-17T18:45:59Z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2020-04-17</vt:lpwstr>
  </property>
  <property fmtid="{D5CDD505-2E9C-101B-9397-08002B2CF9AE}" pid="3" name="output">
    <vt:lpwstr/>
  </property>
</Properties>
</file>