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6" Type="http://schemas.openxmlformats.org/officeDocument/2006/relationships/slide" Target="slides/slide85.xml" /><Relationship Id="rId87" Type="http://schemas.openxmlformats.org/officeDocument/2006/relationships/slide" Target="slides/slide86.xml" /><Relationship Id="rId88" Type="http://schemas.openxmlformats.org/officeDocument/2006/relationships/slide" Target="slides/slide87.xml" /><Relationship Id="rId89" Type="http://schemas.openxmlformats.org/officeDocument/2006/relationships/slide" Target="slides/slide88.xml" /><Relationship Id="rId90" Type="http://schemas.openxmlformats.org/officeDocument/2006/relationships/slide" Target="slides/slide89.xml" /><Relationship Id="rId91" Type="http://schemas.openxmlformats.org/officeDocument/2006/relationships/slide" Target="slides/slide90.xml" /><Relationship Id="rId92" Type="http://schemas.openxmlformats.org/officeDocument/2006/relationships/slide" Target="slides/slide91.xml" /><Relationship Id="rId93" Type="http://schemas.openxmlformats.org/officeDocument/2006/relationships/slide" Target="slides/slide92.xml" /><Relationship Id="rId94" Type="http://schemas.openxmlformats.org/officeDocument/2006/relationships/slide" Target="slides/slide93.xml" /><Relationship Id="rId95" Type="http://schemas.openxmlformats.org/officeDocument/2006/relationships/slide" Target="slides/slide94.xml" /><Relationship Id="rId96" Type="http://schemas.openxmlformats.org/officeDocument/2006/relationships/slide" Target="slides/slide95.xml" /><Relationship Id="rId97" Type="http://schemas.openxmlformats.org/officeDocument/2006/relationships/slide" Target="slides/slide96.xml" /><Relationship Id="rId98" Type="http://schemas.openxmlformats.org/officeDocument/2006/relationships/slide" Target="slides/slide97.xml" /><Relationship Id="rId99" Type="http://schemas.openxmlformats.org/officeDocument/2006/relationships/slide" Target="slides/slide98.xml" /><Relationship Id="rId100" Type="http://schemas.openxmlformats.org/officeDocument/2006/relationships/slide" Target="slides/slide99.xml" /><Relationship Id="rId101" Type="http://schemas.openxmlformats.org/officeDocument/2006/relationships/slide" Target="slides/slide100.xml" /><Relationship Id="rId102" Type="http://schemas.openxmlformats.org/officeDocument/2006/relationships/slide" Target="slides/slide101.xml" /><Relationship Id="rId103" Type="http://schemas.openxmlformats.org/officeDocument/2006/relationships/slide" Target="slides/slide102.xml" /><Relationship Id="rId109" Type="http://schemas.openxmlformats.org/officeDocument/2006/relationships/customXml" Target="../customXml/item2.xml" /><Relationship Id="rId104" Type="http://schemas.openxmlformats.org/officeDocument/2006/relationships/presProps" Target="presProps.xml" /><Relationship Id="rId108" Type="http://schemas.openxmlformats.org/officeDocument/2006/relationships/customXml" Target="../customXml/item1.xml" /><Relationship Id="rId1" Type="http://schemas.openxmlformats.org/officeDocument/2006/relationships/slideMaster" Target="slideMasters/slideMaster1.xml" /><Relationship Id="rId107" Type="http://schemas.openxmlformats.org/officeDocument/2006/relationships/tableStyles" Target="tableStyles.xml" /><Relationship Id="rId106" Type="http://schemas.openxmlformats.org/officeDocument/2006/relationships/theme" Target="theme/theme1.xml" /><Relationship Id="rId105" Type="http://schemas.openxmlformats.org/officeDocument/2006/relationships/viewProps" Target="viewProps.xml" /><Relationship Id="rId110" Type="http://schemas.openxmlformats.org/officeDocument/2006/relationships/customXml" Target="../customXml/item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210C-D8FC-4318-A7C6-35D841DB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102" y="2169621"/>
            <a:ext cx="5940829" cy="1356967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F19E3-1CA0-4568-A1B4-1669B8BDE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102" y="3635289"/>
            <a:ext cx="5940829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417D1-5547-46FB-9130-34B5F691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4D942-2693-4F1E-91E2-49E0425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3BBB1-A889-4267-A89A-90339E707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E7745E-9766-4437-99C7-9C1C56B23E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501081" y="356682"/>
            <a:ext cx="4305380" cy="151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0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EA63-4C8C-4D67-A200-276E8C19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BED61-0E08-4552-8083-E217DFF61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369ED-0AD8-4010-9CB0-CB78FD1E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7ABC8-BDEB-4555-9FC0-2D6AA7A7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DC10E-846F-4C2E-AC0F-95675A29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3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1D4A8B-0D50-400C-B644-95AF4EF41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D7C88-84AB-49CE-ACC6-162F8F524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2C267-C90E-4FD4-A8DF-14CF9428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CDE83-0438-47F3-A4B2-73D01FF6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B827F-5800-4800-B01E-F293DCA61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8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8A09-F820-4DA7-9E82-F639A19B6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430CC-2F44-4F95-B799-CEA42A95A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2A435-7E29-4F58-BA90-4D70E52C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C796D-2640-4911-8C87-3655A6CE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9BE62-BACD-459D-BDC5-E65A3FB46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2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AB09-2C98-4573-A895-FB1925BF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05BFC-C101-4738-AF45-4F0A2257D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A1E1F-46D4-49A9-B5FA-BC5F387F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ABD98-C291-4FCC-98D6-FDC982D81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A628E-84E7-41FC-80C1-BA470916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6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DF718-6EC7-4AF1-9BB4-13AE468DB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1E853-CC1C-41BF-8809-C50760C1F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3885C-A39C-43EE-8074-AB3804F60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364AF-D93B-433B-AD86-4C38E5B8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61FFD-1589-444A-8C52-062CC48E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3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41E3-E843-4EF5-8DFC-791B8CC84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AF130-11A5-4C9C-B503-F8AB34B9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8FF00-12A6-451B-A6C8-2C9A29B6A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BB9F16-2547-448A-BAFE-26BE42836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ED34B2-A291-4EC0-8FAA-114642479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ADE943-F013-4317-83A4-3E543BB38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AF762-B7BB-4693-B168-3D61177F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76E463-CA8E-4A4B-B25C-1BCFC88A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0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2694-B1A9-4E0D-AAA9-B1666C4B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E9E9B-D465-4A9A-B63E-0927E2E5C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078BE-6808-44E1-9E56-0CEFF424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A4FB7-1BAC-4C1F-AF1E-7F8CCFBF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8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22DDD1-B917-4CF0-954D-DF8826C08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9E926-30A7-4519-8932-245D3A49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2578C-C649-4D49-89DE-605E3A29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7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99AA-1C22-47FF-B791-5C2C0EC16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969E1-892B-4B3A-8329-ED1D6315D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76DCA-A3E2-4515-B8BC-D8200EE17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0D47D-4CD9-41C7-A402-1634C5C53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34B13-F2BB-4004-8F17-29EFA56E8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C0011-37DD-4667-A0BD-493D8600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8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B7B4-7FFB-4365-884D-D44FDFD8F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E510C-0516-4656-99D5-AD5CD9E9C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AF488-3AB2-4531-95CB-9B874BCC8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1E8CF-268B-4AAA-85BC-87A69F2F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D1754-B6F2-40E3-8798-D28F2B5FC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E570A-7AFD-4E99-82E9-80CCAC92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5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130A4F-B131-435E-8745-59D3E7168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5BF83-D3C3-4983-8231-8B6B19879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C5DF7-1D52-4360-95D3-DC17FB41A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218CC-115E-471E-81E6-19EA882C0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A7ECB-E2C9-462E-BEA0-29A902CDB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E7FE2E-EB49-4A46-8E55-360D6953D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9419477" y="687872"/>
            <a:ext cx="1934323" cy="68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5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9.png" />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51.png" /><Relationship Id="rId2" Type="http://schemas.openxmlformats.org/officeDocument/2006/relationships/image" Target="../media/image150.png" />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2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9.png" /><Relationship Id="rId2" Type="http://schemas.openxmlformats.org/officeDocument/2006/relationships/image" Target="../media/image18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0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2.png" /><Relationship Id="rId2" Type="http://schemas.openxmlformats.org/officeDocument/2006/relationships/image" Target="../media/image21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3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5.png" /><Relationship Id="rId2" Type="http://schemas.openxmlformats.org/officeDocument/2006/relationships/image" Target="../media/image24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6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8.png" /><Relationship Id="rId2" Type="http://schemas.openxmlformats.org/officeDocument/2006/relationships/image" Target="../media/image27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9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1.png" /><Relationship Id="rId2" Type="http://schemas.openxmlformats.org/officeDocument/2006/relationships/image" Target="../media/image30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2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4.png" /><Relationship Id="rId2" Type="http://schemas.openxmlformats.org/officeDocument/2006/relationships/image" Target="../media/image33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5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7.png" /><Relationship Id="rId2" Type="http://schemas.openxmlformats.org/officeDocument/2006/relationships/image" Target="../media/image36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8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0.png" /><Relationship Id="rId2" Type="http://schemas.openxmlformats.org/officeDocument/2006/relationships/image" Target="../media/image39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1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3.png" /><Relationship Id="rId2" Type="http://schemas.openxmlformats.org/officeDocument/2006/relationships/image" Target="../media/image42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4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6.png" /><Relationship Id="rId2" Type="http://schemas.openxmlformats.org/officeDocument/2006/relationships/image" Target="../media/image45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7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9.png" /><Relationship Id="rId2" Type="http://schemas.openxmlformats.org/officeDocument/2006/relationships/image" Target="../media/image48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0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2.png" /><Relationship Id="rId2" Type="http://schemas.openxmlformats.org/officeDocument/2006/relationships/image" Target="../media/image51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3.pn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5.png" /><Relationship Id="rId2" Type="http://schemas.openxmlformats.org/officeDocument/2006/relationships/image" Target="../media/image54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6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8.png" /><Relationship Id="rId2" Type="http://schemas.openxmlformats.org/officeDocument/2006/relationships/image" Target="../media/image57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9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61.png" /><Relationship Id="rId2" Type="http://schemas.openxmlformats.org/officeDocument/2006/relationships/image" Target="../media/image60.png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2.pn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64.png" /><Relationship Id="rId2" Type="http://schemas.openxmlformats.org/officeDocument/2006/relationships/image" Target="../media/image63.png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5.png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67.png" /><Relationship Id="rId2" Type="http://schemas.openxmlformats.org/officeDocument/2006/relationships/image" Target="../media/image66.png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8.png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0.png" /><Relationship Id="rId2" Type="http://schemas.openxmlformats.org/officeDocument/2006/relationships/image" Target="../media/image69.png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1.png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3.png" /><Relationship Id="rId2" Type="http://schemas.openxmlformats.org/officeDocument/2006/relationships/image" Target="../media/image7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4.png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6.png" /><Relationship Id="rId2" Type="http://schemas.openxmlformats.org/officeDocument/2006/relationships/image" Target="../media/image75.png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7.png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9.png" /><Relationship Id="rId2" Type="http://schemas.openxmlformats.org/officeDocument/2006/relationships/image" Target="../media/image78.png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0.png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2.png" /><Relationship Id="rId2" Type="http://schemas.openxmlformats.org/officeDocument/2006/relationships/image" Target="../media/image81.png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3.png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5.png" /><Relationship Id="rId2" Type="http://schemas.openxmlformats.org/officeDocument/2006/relationships/image" Target="../media/image84.png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6.png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8.png" /><Relationship Id="rId2" Type="http://schemas.openxmlformats.org/officeDocument/2006/relationships/image" Target="../media/image87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9.png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1.png" /><Relationship Id="rId2" Type="http://schemas.openxmlformats.org/officeDocument/2006/relationships/image" Target="../media/image90.png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2.png" />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4.png" /><Relationship Id="rId2" Type="http://schemas.openxmlformats.org/officeDocument/2006/relationships/image" Target="../media/image93.png" />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5.png" />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7.png" /><Relationship Id="rId2" Type="http://schemas.openxmlformats.org/officeDocument/2006/relationships/image" Target="../media/image96.png" />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8.png" />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0.png" /><Relationship Id="rId2" Type="http://schemas.openxmlformats.org/officeDocument/2006/relationships/image" Target="../media/image99.png" />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1.png" />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3.png" /><Relationship Id="rId2" Type="http://schemas.openxmlformats.org/officeDocument/2006/relationships/image" Target="../media/image10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4.png" />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6.png" /><Relationship Id="rId2" Type="http://schemas.openxmlformats.org/officeDocument/2006/relationships/image" Target="../media/image105.png" />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7.png" />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9.png" /><Relationship Id="rId2" Type="http://schemas.openxmlformats.org/officeDocument/2006/relationships/image" Target="../media/image108.png" />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0.png" />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2.png" /><Relationship Id="rId2" Type="http://schemas.openxmlformats.org/officeDocument/2006/relationships/image" Target="../media/image111.png" />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3.png" />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5.png" /><Relationship Id="rId2" Type="http://schemas.openxmlformats.org/officeDocument/2006/relationships/image" Target="../media/image114.png" />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6.png" />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8.png" /><Relationship Id="rId2" Type="http://schemas.openxmlformats.org/officeDocument/2006/relationships/image" Target="../media/image117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9.png" />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1.png" /><Relationship Id="rId2" Type="http://schemas.openxmlformats.org/officeDocument/2006/relationships/image" Target="../media/image120.png" />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2.png" />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4.png" /><Relationship Id="rId2" Type="http://schemas.openxmlformats.org/officeDocument/2006/relationships/image" Target="../media/image123.png" />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5.png" />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7.png" /><Relationship Id="rId2" Type="http://schemas.openxmlformats.org/officeDocument/2006/relationships/image" Target="../media/image126.png" />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8.png" />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30.png" /><Relationship Id="rId2" Type="http://schemas.openxmlformats.org/officeDocument/2006/relationships/image" Target="../media/image129.png" />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1.png" />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33.png" /><Relationship Id="rId2" Type="http://schemas.openxmlformats.org/officeDocument/2006/relationships/image" Target="../media/image13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3.png" /><Relationship Id="rId2" Type="http://schemas.openxmlformats.org/officeDocument/2006/relationships/image" Target="../media/image12.png" />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4.png" />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36.png" /><Relationship Id="rId2" Type="http://schemas.openxmlformats.org/officeDocument/2006/relationships/image" Target="../media/image135.png" />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7.png" />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39.png" /><Relationship Id="rId2" Type="http://schemas.openxmlformats.org/officeDocument/2006/relationships/image" Target="../media/image138.png" />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0.png" />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2.png" /><Relationship Id="rId2" Type="http://schemas.openxmlformats.org/officeDocument/2006/relationships/image" Target="../media/image141.png" />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3.png" />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5.png" /><Relationship Id="rId2" Type="http://schemas.openxmlformats.org/officeDocument/2006/relationships/image" Target="../media/image144.png" />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6.png" />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8.png" /><Relationship Id="rId2" Type="http://schemas.openxmlformats.org/officeDocument/2006/relationships/image" Target="../media/image14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210C-D8FC-4318-A7C6-35D841DB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102" y="2169621"/>
            <a:ext cx="5940829" cy="1356967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Contagion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F19E3-1CA0-4568-A1B4-1669B8BDE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102" y="3635289"/>
            <a:ext cx="5940829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Jeff</a:t>
            </a:r>
            <a:r>
              <a:rPr/>
              <a:t> </a:t>
            </a:r>
            <a:r>
              <a:rPr/>
              <a:t>Renz,</a:t>
            </a:r>
            <a:r>
              <a:rPr/>
              <a:t> </a:t>
            </a:r>
            <a:r>
              <a:rPr/>
              <a:t>Brian</a:t>
            </a:r>
            <a:r>
              <a:rPr/>
              <a:t> </a:t>
            </a:r>
            <a:r>
              <a:rPr/>
              <a:t>Liberatore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417D1-5547-46FB-9130-34B5F691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2020-04-17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Arkansas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0.700%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0.600%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118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_Analysis_By_State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Wisconsin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_Analysis_By_State_files/figure-pptx/unnamed-chunk-19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Wyoming</a:t>
            </a:r>
          </a:p>
        </p:txBody>
      </p:sp>
      <p:pic>
        <p:nvPicPr>
          <p:cNvPr descr="Covid-19_Analysis_By_State_files/figure-pptx/unnamed-chunk-19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_Analysis_By_State_files/figure-pptx/unnamed-chunk-198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Wyoming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0.000%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Inf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19.500%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-9.500%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_Analysis_By_State_files/figure-pptx/unnamed-chunk-20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California</a:t>
            </a:r>
          </a:p>
        </p:txBody>
      </p:sp>
      <p:pic>
        <p:nvPicPr>
          <p:cNvPr descr="Covid-19_Analysis_By_State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_Analysis_By_State_files/figure-pptx/unnamed-chunk-18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California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28142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27107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25758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24334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23323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22421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21366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20191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19043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17539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16361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15202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13796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12568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11190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_Analysis_By_State_files/figure-pptx/unnamed-chunk-2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Colorado</a:t>
            </a:r>
          </a:p>
        </p:txBody>
      </p:sp>
      <p:pic>
        <p:nvPicPr>
          <p:cNvPr descr="Covid-19_Analysis_By_State_files/figure-pptx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_Analysis_By_State_files/figure-pptx/unnamed-chunk-2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Colorado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8675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8280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7941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7691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7303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6893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6510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6202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5656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5429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4962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4574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4182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_Analysis_By_State_files/figure-pptx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Connecticut</a:t>
            </a:r>
          </a:p>
        </p:txBody>
      </p:sp>
      <p:pic>
        <p:nvPicPr>
          <p:cNvPr descr="Covid-19_Analysis_By_State_files/figure-pptx/unnamed-chunk-2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_Analysis_By_State_files/figure-pptx/unnamed-chunk-26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Connecticut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15884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14755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13989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13381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12035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11510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10538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9784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8781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7781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6906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5675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5276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4915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_Analysis_By_State_files/figure-pptx/unnamed-chunk-2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Delaware</a:t>
            </a:r>
          </a:p>
        </p:txBody>
      </p:sp>
      <p:pic>
        <p:nvPicPr>
          <p:cNvPr descr="Covid-19_Analysis_By_State_files/figure-pptx/unnamed-chunk-2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_Analysis_By_State_files/figure-pptx/unnamed-chunk-30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Delaware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18.500%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31.800%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_Analysis_By_State_files/figure-pptx/unnamed-chunk-3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Florida</a:t>
            </a:r>
          </a:p>
        </p:txBody>
      </p:sp>
      <p:pic>
        <p:nvPicPr>
          <p:cNvPr descr="Covid-19_Analysis_By_State_files/figure-pptx/unnamed-chunk-3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_Analysis_By_State_files/figure-pptx/unnamed-chunk-34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8A09-F820-4DA7-9E82-F639A19B6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States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impacted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COVID-19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Deaths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New</a:t>
                      </a:r>
                      <a:r>
                        <a:rPr/>
                        <a:t> </a:t>
                      </a:r>
                      <a:r>
                        <a:rPr/>
                        <a:t>York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222,284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12,192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New</a:t>
                      </a:r>
                      <a:r>
                        <a:rPr/>
                        <a:t> </a:t>
                      </a:r>
                      <a:r>
                        <a:rPr/>
                        <a:t>Jersey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75,317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3,518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Massachusetts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32,181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1,245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Michigan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29,120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2,092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Pennsylvania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28,314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940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California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28,142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971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Illinois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25,738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1,080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Florida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23,332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667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Louisiana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22,532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1,156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Texas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16,927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431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Connecticut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15,884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971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Georgia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15,644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Washington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11,152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588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Maryland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10,784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372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Indiana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9,542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477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Florida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23332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3.60%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22526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4.20%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21011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5.80%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19855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4.60%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18978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5.70%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17960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6.80%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16819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7.20%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15690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14739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8.20%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13621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10.40%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11537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12.40%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10260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14.00%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15.80%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_Analysis_By_State_files/figure-pptx/unnamed-chunk-3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Georgia</a:t>
            </a:r>
          </a:p>
        </p:txBody>
      </p:sp>
      <p:pic>
        <p:nvPicPr>
          <p:cNvPr descr="Covid-19_Analysis_By_State_files/figure-pptx/unnamed-chunk-3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_Analysis_By_State_files/figure-pptx/unnamed-chunk-38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Georgia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15644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14583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4.80%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13913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13125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8.40%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12103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-1.30%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-53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12261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3.40%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11859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10885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6.70%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10204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11.40%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9156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21.10%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7558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6742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5.60%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6383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5967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9.60%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5444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14.80%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_Analysis_By_State_files/figure-pptx/unnamed-chunk-4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Hawaii</a:t>
            </a:r>
          </a:p>
        </p:txBody>
      </p:sp>
      <p:pic>
        <p:nvPicPr>
          <p:cNvPr descr="Covid-19_Analysis_By_State_files/figure-pptx/unnamed-chunk-4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_Analysis_By_State_files/figure-pptx/unnamed-chunk-4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Hawaii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_Analysis_By_State_files/figure-pptx/unnamed-chunk-4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Idaho</a:t>
            </a:r>
          </a:p>
        </p:txBody>
      </p:sp>
      <p:pic>
        <p:nvPicPr>
          <p:cNvPr descr="Covid-19_Analysis_By_State_files/figure-pptx/unnamed-chunk-4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_Analysis_By_State_files/figure-pptx/unnamed-chunk-46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Idaho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_Analysis_By_State_files/figure-pptx/unnamed-chunk-4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Illinois</a:t>
            </a:r>
          </a:p>
        </p:txBody>
      </p:sp>
      <p:pic>
        <p:nvPicPr>
          <p:cNvPr descr="Covid-19_Analysis_By_State_files/figure-pptx/unnamed-chunk-4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_Analysis_By_State_files/figure-pptx/unnamed-chunk-50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Illinois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25738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24604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23247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22028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20855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19183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17892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16432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15078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13549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12262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11277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10358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8904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7695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_Analysis_By_State_files/figure-pptx/unnamed-chunk-5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Indiana</a:t>
            </a:r>
          </a:p>
        </p:txBody>
      </p:sp>
      <p:pic>
        <p:nvPicPr>
          <p:cNvPr descr="Covid-19_Analysis_By_State_files/figure-pptx/unnamed-chunk-5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_Analysis_By_State_files/figure-pptx/unnamed-chunk-54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Alabama</a:t>
            </a:r>
          </a:p>
        </p:txBody>
      </p:sp>
      <p:pic>
        <p:nvPicPr>
          <p:cNvPr descr="Covid-19_Analysis_By_State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_Analysis_By_State_files/figure-pptx/unnamed-chunk-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Indiana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9542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8955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8527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8236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7928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7435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6907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6351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5943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4956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4409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_Analysis_By_State_files/figure-pptx/unnamed-chunk-5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Iowa</a:t>
            </a:r>
          </a:p>
        </p:txBody>
      </p:sp>
      <p:pic>
        <p:nvPicPr>
          <p:cNvPr descr="Covid-19_Analysis_By_State_files/figure-pptx/unnamed-chunk-5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_Analysis_By_State_files/figure-pptx/unnamed-chunk-58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Iowa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_Analysis_By_State_files/figure-pptx/unnamed-chunk-6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Kansas</a:t>
            </a:r>
          </a:p>
        </p:txBody>
      </p:sp>
      <p:pic>
        <p:nvPicPr>
          <p:cNvPr descr="Covid-19_Analysis_By_State_files/figure-pptx/unnamed-chunk-6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_Analysis_By_State_files/figure-pptx/unnamed-chunk-6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Kansas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_Analysis_By_State_files/figure-pptx/unnamed-chunk-6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Kentucky</a:t>
            </a:r>
          </a:p>
        </p:txBody>
      </p:sp>
      <p:pic>
        <p:nvPicPr>
          <p:cNvPr descr="Covid-19_Analysis_By_State_files/figure-pptx/unnamed-chunk-6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_Analysis_By_State_files/figure-pptx/unnamed-chunk-66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Kentucky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8.80%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11.60%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21.90%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0.00%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Inf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19.10%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_Analysis_By_State_files/figure-pptx/unnamed-chunk-6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Louisiana</a:t>
            </a:r>
          </a:p>
        </p:txBody>
      </p:sp>
      <p:pic>
        <p:nvPicPr>
          <p:cNvPr descr="Covid-19_Analysis_By_State_files/figure-pptx/unnamed-chunk-6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_Analysis_By_State_files/figure-pptx/unnamed-chunk-70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Louisiana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22532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21951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21518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20595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19253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18283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17030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16284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14867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13006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12492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10295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9148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_Analysis_By_State_files/figure-pptx/unnamed-chunk-7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Maine</a:t>
            </a:r>
          </a:p>
        </p:txBody>
      </p:sp>
      <p:pic>
        <p:nvPicPr>
          <p:cNvPr descr="Covid-19_Analysis_By_State_files/figure-pptx/unnamed-chunk-7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_Analysis_By_State_files/figure-pptx/unnamed-chunk-74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Alabama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4404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4241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_Analysis_By_State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Maine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3.40%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5.20%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2.80%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4.60%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6.20%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5.60%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14.90%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_Analysis_By_State_files/figure-pptx/unnamed-chunk-7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Maryland</a:t>
            </a:r>
          </a:p>
        </p:txBody>
      </p:sp>
      <p:pic>
        <p:nvPicPr>
          <p:cNvPr descr="Covid-19_Analysis_By_State_files/figure-pptx/unnamed-chunk-7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_Analysis_By_State_files/figure-pptx/unnamed-chunk-78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Maryland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10784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10032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9472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8936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8.60%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7694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10.40%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6968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12.70%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6185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26.50%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4371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15.50%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18.30%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19.50%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_Analysis_By_State_files/figure-pptx/unnamed-chunk-8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Massachusetts</a:t>
            </a:r>
          </a:p>
        </p:txBody>
      </p:sp>
      <p:pic>
        <p:nvPicPr>
          <p:cNvPr descr="Covid-19_Analysis_By_State_files/figure-pptx/unnamed-chunk-8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_Analysis_By_State_files/figure-pptx/unnamed-chunk-8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Massachusetts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32181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29918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28163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26867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25475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22860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20974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18941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16790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15202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13837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12500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11736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10402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8966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_Analysis_By_State_files/figure-pptx/unnamed-chunk-8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Michigan</a:t>
            </a:r>
          </a:p>
        </p:txBody>
      </p:sp>
      <p:pic>
        <p:nvPicPr>
          <p:cNvPr descr="Covid-19_Analysis_By_State_files/figure-pptx/unnamed-chunk-8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_Analysis_By_State_files/figure-pptx/unnamed-chunk-86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Michigan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29120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27894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26845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25490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24496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23855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22646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21375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20220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18852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17130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15635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12670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10791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_Analysis_By_State_files/figure-pptx/unnamed-chunk-8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Minnesota</a:t>
            </a:r>
          </a:p>
        </p:txBody>
      </p:sp>
      <p:pic>
        <p:nvPicPr>
          <p:cNvPr descr="Covid-19_Analysis_By_State_files/figure-pptx/unnamed-chunk-8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_Analysis_By_State_files/figure-pptx/unnamed-chunk-90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Minnesota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_Analysis_By_State_files/figure-pptx/unnamed-chunk-9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Mississippi</a:t>
            </a:r>
          </a:p>
        </p:txBody>
      </p:sp>
      <p:pic>
        <p:nvPicPr>
          <p:cNvPr descr="Covid-19_Analysis_By_State_files/figure-pptx/unnamed-chunk-9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_Analysis_By_State_files/figure-pptx/unnamed-chunk-94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Alaska</a:t>
            </a:r>
          </a:p>
        </p:txBody>
      </p:sp>
      <p:pic>
        <p:nvPicPr>
          <p:cNvPr descr="Covid-19_Analysis_By_State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_Analysis_By_State_files/figure-pptx/unnamed-chunk-6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Mississippi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_Analysis_By_State_files/figure-pptx/unnamed-chunk-9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Missouri</a:t>
            </a:r>
          </a:p>
        </p:txBody>
      </p:sp>
      <p:pic>
        <p:nvPicPr>
          <p:cNvPr descr="Covid-19_Analysis_By_State_files/figure-pptx/unnamed-chunk-9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_Analysis_By_State_files/figure-pptx/unnamed-chunk-98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Missouri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5111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4896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4686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4389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4156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_Analysis_By_State_files/figure-pptx/unnamed-chunk-10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Montana</a:t>
            </a:r>
          </a:p>
        </p:txBody>
      </p:sp>
      <p:pic>
        <p:nvPicPr>
          <p:cNvPr descr="Covid-19_Analysis_By_State_files/figure-pptx/unnamed-chunk-10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_Analysis_By_State_files/figure-pptx/unnamed-chunk-10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Montana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Inf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_Analysis_By_State_files/figure-pptx/unnamed-chunk-10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Nebraska</a:t>
            </a:r>
          </a:p>
        </p:txBody>
      </p:sp>
      <p:pic>
        <p:nvPicPr>
          <p:cNvPr descr="Covid-19_Analysis_By_State_files/figure-pptx/unnamed-chunk-10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_Analysis_By_State_files/figure-pptx/unnamed-chunk-106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Nebraska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_Analysis_By_State_files/figure-pptx/unnamed-chunk-10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Nevada</a:t>
            </a:r>
          </a:p>
        </p:txBody>
      </p:sp>
      <p:pic>
        <p:nvPicPr>
          <p:cNvPr descr="Covid-19_Analysis_By_State_files/figure-pptx/unnamed-chunk-10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_Analysis_By_State_files/figure-pptx/unnamed-chunk-110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Nevada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_Analysis_By_State_files/figure-pptx/unnamed-chunk-1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Hampshire</a:t>
            </a:r>
          </a:p>
        </p:txBody>
      </p:sp>
      <p:pic>
        <p:nvPicPr>
          <p:cNvPr descr="Covid-19_Analysis_By_State_files/figure-pptx/unnamed-chunk-1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_Analysis_By_State_files/figure-pptx/unnamed-chunk-114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Alaska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_Analysis_By_State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Hampshire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4.40%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3.60%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4.60%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6.70%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14.80%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12.70%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15.40%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_Analysis_By_State_files/figure-pptx/unnamed-chunk-1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Jersey</a:t>
            </a:r>
          </a:p>
        </p:txBody>
      </p:sp>
      <p:pic>
        <p:nvPicPr>
          <p:cNvPr descr="Covid-19_Analysis_By_State_files/figure-pptx/unnamed-chunk-1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_Analysis_By_State_files/figure-pptx/unnamed-chunk-118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Jersey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75317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71030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68824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64584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61850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58151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54588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51027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47437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44416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41090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37505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34124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29895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25590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_Analysis_By_State_files/figure-pptx/unnamed-chunk-12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Mexico</a:t>
            </a:r>
          </a:p>
        </p:txBody>
      </p:sp>
      <p:pic>
        <p:nvPicPr>
          <p:cNvPr descr="Covid-19_Analysis_By_State_files/figure-pptx/unnamed-chunk-1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_Analysis_By_State_files/figure-pptx/unnamed-chunk-12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Mexico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_Analysis_By_State_files/figure-pptx/unnamed-chunk-1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York</a:t>
            </a:r>
          </a:p>
        </p:txBody>
      </p:sp>
      <p:pic>
        <p:nvPicPr>
          <p:cNvPr descr="Covid-19_Analysis_By_State_files/figure-pptx/unnamed-chunk-12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_Analysis_By_State_files/figure-pptx/unnamed-chunk-126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222284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213779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202208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195031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188694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180458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170512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159937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149401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140081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130703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122911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114996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102945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92770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_Analysis_By_State_files/figure-pptx/unnamed-chunk-12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North</a:t>
            </a:r>
            <a:r>
              <a:rPr/>
              <a:t> </a:t>
            </a:r>
            <a:r>
              <a:rPr/>
              <a:t>Carolina</a:t>
            </a:r>
          </a:p>
        </p:txBody>
      </p:sp>
      <p:pic>
        <p:nvPicPr>
          <p:cNvPr descr="Covid-19_Analysis_By_State_files/figure-pptx/unnamed-chunk-12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_Analysis_By_State_files/figure-pptx/unnamed-chunk-130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North</a:t>
            </a:r>
            <a:r>
              <a:rPr/>
              <a:t> </a:t>
            </a:r>
            <a:r>
              <a:rPr/>
              <a:t>Carolina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5463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4992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4788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4520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4310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_Analysis_By_State_files/figure-pptx/unnamed-chunk-13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North</a:t>
            </a:r>
            <a:r>
              <a:rPr/>
              <a:t> </a:t>
            </a:r>
            <a:r>
              <a:rPr/>
              <a:t>Dakota</a:t>
            </a:r>
          </a:p>
        </p:txBody>
      </p:sp>
      <p:pic>
        <p:nvPicPr>
          <p:cNvPr descr="Covid-19_Analysis_By_State_files/figure-pptx/unnamed-chunk-13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_Analysis_By_State_files/figure-pptx/unnamed-chunk-134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Arizona</a:t>
            </a:r>
          </a:p>
        </p:txBody>
      </p:sp>
      <p:pic>
        <p:nvPicPr>
          <p:cNvPr descr="Covid-19_Analysis_By_State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_Analysis_By_State_files/figure-pptx/unnamed-chunk-10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North</a:t>
            </a:r>
            <a:r>
              <a:rPr/>
              <a:t> </a:t>
            </a:r>
            <a:r>
              <a:rPr/>
              <a:t>Dakota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_Analysis_By_State_files/figure-pptx/unnamed-chunk-13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Ohio</a:t>
            </a:r>
          </a:p>
        </p:txBody>
      </p:sp>
      <p:pic>
        <p:nvPicPr>
          <p:cNvPr descr="Covid-19_Analysis_By_State_files/figure-pptx/unnamed-chunk-13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_Analysis_By_State_files/figure-pptx/unnamed-chunk-138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Ohio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7791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7280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6975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6604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6250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5878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5148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4782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4450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_Analysis_By_State_files/figure-pptx/unnamed-chunk-14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Oklahoma</a:t>
            </a:r>
          </a:p>
        </p:txBody>
      </p:sp>
      <p:pic>
        <p:nvPicPr>
          <p:cNvPr descr="Covid-19_Analysis_By_State_files/figure-pptx/unnamed-chunk-14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_Analysis_By_State_files/figure-pptx/unnamed-chunk-14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Oklahoma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17.100%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22.300%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_Analysis_By_State_files/figure-pptx/unnamed-chunk-14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Oregon</a:t>
            </a:r>
          </a:p>
        </p:txBody>
      </p:sp>
      <p:pic>
        <p:nvPicPr>
          <p:cNvPr descr="Covid-19_Analysis_By_State_files/figure-pptx/unnamed-chunk-14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_Analysis_By_State_files/figure-pptx/unnamed-chunk-146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Oregon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_Analysis_By_State_files/figure-pptx/unnamed-chunk-14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Pennsylvania</a:t>
            </a:r>
          </a:p>
        </p:txBody>
      </p:sp>
      <p:pic>
        <p:nvPicPr>
          <p:cNvPr descr="Covid-19_Analysis_By_State_files/figure-pptx/unnamed-chunk-14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_Analysis_By_State_files/figure-pptx/unnamed-chunk-150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Pennsylvania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28314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5.60%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26804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4.70%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25591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24295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5.80%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22955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5.40%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21774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8.20%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20128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18379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12.60%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14582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13075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12.80%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11590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14.60%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8402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19.70%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7021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20.90%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_Analysis_By_State_files/figure-pptx/unnamed-chunk-15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Rhode</a:t>
            </a:r>
            <a:r>
              <a:rPr/>
              <a:t> </a:t>
            </a:r>
            <a:r>
              <a:rPr/>
              <a:t>Island</a:t>
            </a:r>
          </a:p>
        </p:txBody>
      </p:sp>
      <p:pic>
        <p:nvPicPr>
          <p:cNvPr descr="Covid-19_Analysis_By_State_files/figure-pptx/unnamed-chunk-15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_Analysis_By_State_files/figure-pptx/unnamed-chunk-154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Arizona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4234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_Analysis_By_State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Rhode</a:t>
            </a:r>
            <a:r>
              <a:rPr/>
              <a:t> </a:t>
            </a:r>
            <a:r>
              <a:rPr/>
              <a:t>Island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18.100%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0.000%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Inf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19.100%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18.000%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22.600%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-5.400%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-13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_Analysis_By_State_files/figure-pptx/unnamed-chunk-15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South</a:t>
            </a:r>
            <a:r>
              <a:rPr/>
              <a:t> </a:t>
            </a:r>
            <a:r>
              <a:rPr/>
              <a:t>Carolina</a:t>
            </a:r>
          </a:p>
        </p:txBody>
      </p:sp>
      <p:pic>
        <p:nvPicPr>
          <p:cNvPr descr="Covid-19_Analysis_By_State_files/figure-pptx/unnamed-chunk-15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_Analysis_By_State_files/figure-pptx/unnamed-chunk-158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South</a:t>
            </a:r>
            <a:r>
              <a:rPr/>
              <a:t> </a:t>
            </a:r>
            <a:r>
              <a:rPr/>
              <a:t>Carolina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_Analysis_By_State_files/figure-pptx/unnamed-chunk-16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South</a:t>
            </a:r>
            <a:r>
              <a:rPr/>
              <a:t> </a:t>
            </a:r>
            <a:r>
              <a:rPr/>
              <a:t>Dakota</a:t>
            </a:r>
          </a:p>
        </p:txBody>
      </p:sp>
      <p:pic>
        <p:nvPicPr>
          <p:cNvPr descr="Covid-19_Analysis_By_State_files/figure-pptx/unnamed-chunk-16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_Analysis_By_State_files/figure-pptx/unnamed-chunk-16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South</a:t>
            </a:r>
            <a:r>
              <a:rPr/>
              <a:t> </a:t>
            </a:r>
            <a:r>
              <a:rPr/>
              <a:t>Dakota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18.300%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18.900%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19.900%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22.800%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26.900%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_Analysis_By_State_files/figure-pptx/unnamed-chunk-16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Tennessee</a:t>
            </a:r>
          </a:p>
        </p:txBody>
      </p:sp>
      <p:pic>
        <p:nvPicPr>
          <p:cNvPr descr="Covid-19_Analysis_By_State_files/figure-pptx/unnamed-chunk-16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_Analysis_By_State_files/figure-pptx/unnamed-chunk-166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Tennessee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6090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5878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5654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5483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5144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4983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4793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4456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4246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_Analysis_By_State_files/figure-pptx/unnamed-chunk-16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Texas</a:t>
            </a:r>
          </a:p>
        </p:txBody>
      </p:sp>
      <p:pic>
        <p:nvPicPr>
          <p:cNvPr descr="Covid-19_Analysis_By_State_files/figure-pptx/unnamed-chunk-16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_Analysis_By_State_files/figure-pptx/unnamed-chunk-170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Texas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16927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16104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15304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14488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13774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13206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12289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11372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9900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8974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8161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7120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6566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5773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4952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_Analysis_By_State_files/figure-pptx/unnamed-chunk-17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Utah</a:t>
            </a:r>
          </a:p>
        </p:txBody>
      </p:sp>
      <p:pic>
        <p:nvPicPr>
          <p:cNvPr descr="Covid-19_Analysis_By_State_files/figure-pptx/unnamed-chunk-17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_Analysis_By_State_files/figure-pptx/unnamed-chunk-174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Arkansas</a:t>
            </a:r>
          </a:p>
        </p:txBody>
      </p:sp>
      <p:pic>
        <p:nvPicPr>
          <p:cNvPr descr="Covid-19_Analysis_By_State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_Analysis_By_State_files/figure-pptx/unnamed-chunk-14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Utah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_Analysis_By_State_files/figure-pptx/unnamed-chunk-17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Vermont</a:t>
            </a:r>
          </a:p>
        </p:txBody>
      </p:sp>
      <p:pic>
        <p:nvPicPr>
          <p:cNvPr descr="Covid-19_Analysis_By_State_files/figure-pptx/unnamed-chunk-17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_Analysis_By_State_files/figure-pptx/unnamed-chunk-178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Vermont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1.20%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0.90%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0.50%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2.80%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4.70%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3.80%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5.20%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18.50%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2.40%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_Analysis_By_State_files/figure-pptx/unnamed-chunk-18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Virginia</a:t>
            </a:r>
          </a:p>
        </p:txBody>
      </p:sp>
      <p:pic>
        <p:nvPicPr>
          <p:cNvPr descr="Covid-19_Analysis_By_State_files/figure-pptx/unnamed-chunk-18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_Analysis_By_State_files/figure-pptx/unnamed-chunk-18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Virginia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6892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6503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6174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5749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5272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5077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4510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17.900%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_Analysis_By_State_files/figure-pptx/unnamed-chunk-18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Washington</a:t>
            </a:r>
          </a:p>
        </p:txBody>
      </p:sp>
      <p:pic>
        <p:nvPicPr>
          <p:cNvPr descr="Covid-19_Analysis_By_State_files/figure-pptx/unnamed-chunk-18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_Analysis_By_State_files/figure-pptx/unnamed-chunk-186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Washington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11152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10783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10694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10538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10411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10224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9887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9608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9097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8682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8384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7369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6788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6490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6075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_Analysis_By_State_files/figure-pptx/unnamed-chunk-18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West</a:t>
            </a:r>
            <a:r>
              <a:rPr/>
              <a:t> </a:t>
            </a:r>
            <a:r>
              <a:rPr/>
              <a:t>Virginia</a:t>
            </a:r>
          </a:p>
        </p:txBody>
      </p:sp>
      <p:pic>
        <p:nvPicPr>
          <p:cNvPr descr="Covid-19_Analysis_By_State_files/figure-pptx/unnamed-chunk-18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_Analysis_By_State_files/figure-pptx/unnamed-chunk-190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West</a:t>
            </a:r>
            <a:r>
              <a:rPr/>
              <a:t> </a:t>
            </a:r>
            <a:r>
              <a:rPr/>
              <a:t>Virginia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_Analysis_By_State_files/figure-pptx/unnamed-chunk-19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Wisconsin</a:t>
            </a:r>
          </a:p>
        </p:txBody>
      </p:sp>
      <p:pic>
        <p:nvPicPr>
          <p:cNvPr descr="Covid-19_Analysis_By_State_files/figure-pptx/unnamed-chunk-19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_Analysis_By_State_files/figure-pptx/unnamed-chunk-194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AFAFAF"/>
      </a:lt1>
      <a:dk2>
        <a:srgbClr val="505050"/>
      </a:dk2>
      <a:lt2>
        <a:srgbClr val="FFFFFF"/>
      </a:lt2>
      <a:accent1>
        <a:srgbClr val="505050"/>
      </a:accent1>
      <a:accent2>
        <a:srgbClr val="007579"/>
      </a:accent2>
      <a:accent3>
        <a:srgbClr val="33C0CD"/>
      </a:accent3>
      <a:accent4>
        <a:srgbClr val="007579"/>
      </a:accent4>
      <a:accent5>
        <a:srgbClr val="302A7E"/>
      </a:accent5>
      <a:accent6>
        <a:srgbClr val="6658A6"/>
      </a:accent6>
      <a:hlink>
        <a:srgbClr val="33C0CD"/>
      </a:hlink>
      <a:folHlink>
        <a:srgbClr val="33C0C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SS_Template_2.potx" id="{5129E4C9-1705-4D1A-B6F3-58D74DD254B5}" vid="{9FA0115E-57FA-44EE-A65E-2A3F51BFBD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Segoe UI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Contagion Overview by US State</dc:title>
  <dc:creator>Jeff Renz, Brian Liberatore</dc:creator>
  <cp:keywords/>
  <dcterms:created xsi:type="dcterms:W3CDTF">2020-04-17T18:25:08Z</dcterms:created>
  <dcterms:modified xsi:type="dcterms:W3CDTF">2020-04-17T18:25:08Z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2020-04-17</vt:lpwstr>
  </property>
  <property fmtid="{D5CDD505-2E9C-101B-9397-08002B2CF9AE}" pid="3" name="output">
    <vt:lpwstr/>
  </property>
</Properties>
</file>