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D942-2693-4F1E-91E2-49E0425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BBB1-A889-4267-A89A-90339E7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63-4C8C-4D67-A200-276E8C1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ED61-0E08-4552-8083-E217DFF6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9ED-0AD8-4010-9CB0-CB78FD1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ABC8-BDEB-4555-9FC0-2D6AA7A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C10E-846F-4C2E-AC0F-95675A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4A8B-0D50-400C-B644-95AF4EF4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7C88-84AB-49CE-ACC6-162F8F5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267-C90E-4FD4-A8DF-14CF942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DE83-0438-47F3-A4B2-73D01FF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827F-5800-4800-B01E-F293DCA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0CC-2F44-4F95-B799-CEA42A95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435-7E29-4F58-BA90-4D70E52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796D-2640-4911-8C87-3655A6C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E62-BACD-459D-BDC5-E65A3F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09-2C98-4573-A895-FB1925BF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FC-C101-4738-AF45-4F0A2257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E1F-46D4-49A9-B5FA-BC5F38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98-C291-4FCC-98D6-FDC982D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28E-84E7-41FC-80C1-BA47091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718-6EC7-4AF1-9BB4-13AE468D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E853-CC1C-41BF-8809-C50760C1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85C-A39C-43EE-8074-AB3804F6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4AF-D93B-433B-AD86-4C38E5B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1FFD-1589-444A-8C52-062CC48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1E3-E843-4EF5-8DFC-791B8CC8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F130-11A5-4C9C-B503-F8AB34B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FF00-12A6-451B-A6C8-2C9A29B6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9F16-2547-448A-BAFE-26BE428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34B2-A291-4EC0-8FAA-11464247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E943-F013-4317-83A4-3E543B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F762-B7BB-4693-B168-3D61177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463-CA8E-4A4B-B25C-1BCFC88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694-B1A9-4E0D-AAA9-B1666C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9E9B-D465-4A9A-B63E-0927E2E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78BE-6808-44E1-9E56-0CEFF42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4FB7-1BAC-4C1F-AF1E-7F8CCFB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DDD1-B917-4CF0-954D-DF8826C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926-30A7-4519-8932-245D3A49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578C-C649-4D49-89DE-605E3A2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99AA-1C22-47FF-B791-5C2C0EC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9E1-892B-4B3A-8329-ED1D631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6DCA-A3E2-4515-B8BC-D8200EE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D47D-4CD9-41C7-A402-1634C5C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4B13-F2BB-4004-8F17-29EFA56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0011-37DD-4667-A0BD-493D860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7B4-7FFB-4365-884D-D44FDFD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10C-0516-4656-99D5-AD5CD9E9C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488-3AB2-4531-95CB-9B874BCC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8CF-268B-4AAA-85BC-87A69F2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1754-B6F2-40E3-8798-D28F2B5F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70A-7AFD-4E99-82E9-80CCAC9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0A4F-B131-435E-8745-59D3E716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BF83-D3C3-4983-8231-8B6B1987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5DF7-1D52-4360-95D3-DC17FB41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8CC-115E-471E-81E6-19EA882C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ECB-E2C9-462E-BEA0-29A902CD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FE2E-EB49-4A46-8E55-360D6953D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/>
          <a:lstStyle/>
          <a:p>
            <a:pPr marL="0" lvl="0" indent="0">
              <a:buNone/>
            </a:pPr>
            <a:r>
              <a:t>Contagion Overview by US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Jeff Renz, Brian Liberatore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2020-04-15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Arkansas</a:t>
            </a:r>
          </a:p>
        </p:txBody>
      </p:sp>
      <p:pic>
        <p:nvPicPr>
          <p:cNvPr id="3" name="Picture 1" descr="By_State_PPT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Wisconsin</a:t>
            </a:r>
          </a:p>
        </p:txBody>
      </p:sp>
      <p:pic>
        <p:nvPicPr>
          <p:cNvPr id="3" name="Picture 1" descr="By_State_PPT_files/figure-pptx/unnamed-chunk-19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9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Wisconsin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9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Wyoming</a:t>
            </a:r>
          </a:p>
        </p:txBody>
      </p:sp>
      <p:pic>
        <p:nvPicPr>
          <p:cNvPr id="3" name="Picture 1" descr="By_State_PPT_files/figure-pptx/unnamed-chunk-19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20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Wyoming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-9.500%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26.000%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20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Arkansas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California</a:t>
            </a:r>
          </a:p>
        </p:txBody>
      </p:sp>
      <p:pic>
        <p:nvPicPr>
          <p:cNvPr id="3" name="Picture 1" descr="By_State_PPT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2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California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Colorado</a:t>
            </a:r>
          </a:p>
        </p:txBody>
      </p:sp>
      <p:pic>
        <p:nvPicPr>
          <p:cNvPr id="3" name="Picture 1" descr="By_State_PPT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2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Colorado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Connecticut</a:t>
            </a:r>
          </a:p>
        </p:txBody>
      </p:sp>
      <p:pic>
        <p:nvPicPr>
          <p:cNvPr id="3" name="Picture 1" descr="By_State_PPT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2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Connecticut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Delaware</a:t>
            </a:r>
          </a:p>
        </p:txBody>
      </p:sp>
      <p:pic>
        <p:nvPicPr>
          <p:cNvPr id="3" name="Picture 1" descr="By_State_PPT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3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Delaware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31.800%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States most impacted by 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New Jersey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Massachusetts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Pennsylvania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Louisiana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Connecticut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Maryland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Florida</a:t>
            </a:r>
          </a:p>
        </p:txBody>
      </p:sp>
      <p:pic>
        <p:nvPicPr>
          <p:cNvPr id="3" name="Picture 1" descr="By_State_PPT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3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Florida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3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Georgia</a:t>
            </a:r>
          </a:p>
        </p:txBody>
      </p:sp>
      <p:pic>
        <p:nvPicPr>
          <p:cNvPr id="3" name="Picture 1" descr="By_State_PPT_files/figure-pptx/unnamed-chunk-3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4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Georgia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-1.300%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21.100%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36.100%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4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Hawaii</a:t>
            </a:r>
          </a:p>
        </p:txBody>
      </p:sp>
      <p:pic>
        <p:nvPicPr>
          <p:cNvPr id="3" name="Picture 1" descr="By_State_PPT_files/figure-pptx/unnamed-chunk-4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4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Hawaii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4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Idaho</a:t>
            </a:r>
          </a:p>
        </p:txBody>
      </p:sp>
      <p:pic>
        <p:nvPicPr>
          <p:cNvPr id="3" name="Picture 1" descr="By_State_PPT_files/figure-pptx/unnamed-chunk-4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4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Idaho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5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Illinois</a:t>
            </a:r>
          </a:p>
        </p:txBody>
      </p:sp>
      <p:pic>
        <p:nvPicPr>
          <p:cNvPr id="3" name="Picture 1" descr="By_State_PPT_files/figure-pptx/unnamed-chunk-5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5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Illinois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5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Colorado</a:t>
            </a:r>
          </a:p>
        </p:txBody>
      </p:sp>
      <p:pic>
        <p:nvPicPr>
          <p:cNvPr id="3" name="Picture 1" descr="By_State_PP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Indiana</a:t>
            </a:r>
          </a:p>
        </p:txBody>
      </p:sp>
      <p:pic>
        <p:nvPicPr>
          <p:cNvPr id="3" name="Picture 1" descr="By_State_PPT_files/figure-pptx/unnamed-chunk-5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5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Indiana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5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Iowa</a:t>
            </a:r>
          </a:p>
        </p:txBody>
      </p:sp>
      <p:pic>
        <p:nvPicPr>
          <p:cNvPr id="3" name="Picture 1" descr="By_State_PPT_files/figure-pptx/unnamed-chunk-5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6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Iowa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6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</a:t>
            </a:r>
          </a:p>
        </p:txBody>
      </p:sp>
      <p:pic>
        <p:nvPicPr>
          <p:cNvPr id="3" name="Picture 1" descr="By_State_PPT_files/figure-pptx/unnamed-chunk-6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6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Kansas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6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Kentucky</a:t>
            </a:r>
          </a:p>
        </p:txBody>
      </p:sp>
      <p:pic>
        <p:nvPicPr>
          <p:cNvPr id="3" name="Picture 1" descr="By_State_PPT_files/figure-pptx/unnamed-chunk-6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6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Kentucky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21.90%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23.80%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7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Louisiana</a:t>
            </a:r>
          </a:p>
        </p:txBody>
      </p:sp>
      <p:pic>
        <p:nvPicPr>
          <p:cNvPr id="3" name="Picture 1" descr="By_State_PPT_files/figure-pptx/unnamed-chunk-7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7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Louisiana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21.30%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30.10%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7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Alabama</a:t>
            </a:r>
          </a:p>
        </p:txBody>
      </p:sp>
      <p:pic>
        <p:nvPicPr>
          <p:cNvPr id="3" name="Picture 1" descr="By_State_PPT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Maine</a:t>
            </a:r>
          </a:p>
        </p:txBody>
      </p:sp>
      <p:pic>
        <p:nvPicPr>
          <p:cNvPr id="3" name="Picture 1" descr="By_State_PPT_files/figure-pptx/unnamed-chunk-7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7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Maine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7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Maryland</a:t>
            </a:r>
          </a:p>
        </p:txBody>
      </p:sp>
      <p:pic>
        <p:nvPicPr>
          <p:cNvPr id="3" name="Picture 1" descr="By_State_PPT_files/figure-pptx/unnamed-chunk-7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8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Maryland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26.50%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8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Massachusetts</a:t>
            </a:r>
          </a:p>
        </p:txBody>
      </p:sp>
      <p:pic>
        <p:nvPicPr>
          <p:cNvPr id="3" name="Picture 1" descr="By_State_PPT_files/figure-pptx/unnamed-chunk-8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8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Massachusetts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8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Michigan</a:t>
            </a:r>
          </a:p>
        </p:txBody>
      </p:sp>
      <p:pic>
        <p:nvPicPr>
          <p:cNvPr id="3" name="Picture 1" descr="By_State_PPT_files/figure-pptx/unnamed-chunk-8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8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Michigan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9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Minnesota</a:t>
            </a:r>
          </a:p>
        </p:txBody>
      </p:sp>
      <p:pic>
        <p:nvPicPr>
          <p:cNvPr id="3" name="Picture 1" descr="By_State_PPT_files/figure-pptx/unnamed-chunk-9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9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Minnesota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9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Alabama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Mississippi</a:t>
            </a:r>
          </a:p>
        </p:txBody>
      </p:sp>
      <p:pic>
        <p:nvPicPr>
          <p:cNvPr id="3" name="Picture 1" descr="By_State_PPT_files/figure-pptx/unnamed-chunk-9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9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Mississippi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9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Missouri</a:t>
            </a:r>
          </a:p>
        </p:txBody>
      </p:sp>
      <p:pic>
        <p:nvPicPr>
          <p:cNvPr id="3" name="Picture 1" descr="By_State_PPT_files/figure-pptx/unnamed-chunk-9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0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Missouri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0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Montana</a:t>
            </a:r>
          </a:p>
        </p:txBody>
      </p:sp>
      <p:pic>
        <p:nvPicPr>
          <p:cNvPr id="3" name="Picture 1" descr="By_State_PPT_files/figure-pptx/unnamed-chunk-10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0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Montana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0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Nebraska</a:t>
            </a:r>
          </a:p>
        </p:txBody>
      </p:sp>
      <p:pic>
        <p:nvPicPr>
          <p:cNvPr id="3" name="Picture 1" descr="By_State_PPT_files/figure-pptx/unnamed-chunk-10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0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Nebraska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Nevada</a:t>
            </a:r>
          </a:p>
        </p:txBody>
      </p:sp>
      <p:pic>
        <p:nvPicPr>
          <p:cNvPr id="3" name="Picture 1" descr="By_State_PPT_files/figure-pptx/unnamed-chunk-1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1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Nevada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Alaska</a:t>
            </a:r>
          </a:p>
        </p:txBody>
      </p:sp>
      <p:pic>
        <p:nvPicPr>
          <p:cNvPr id="3" name="Picture 1" descr="By_State_PPT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Hampshire</a:t>
            </a:r>
          </a:p>
        </p:txBody>
      </p:sp>
      <p:pic>
        <p:nvPicPr>
          <p:cNvPr id="3" name="Picture 1" descr="By_State_PPT_files/figure-pptx/unnamed-chunk-1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1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Hampshire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Jersey</a:t>
            </a:r>
          </a:p>
        </p:txBody>
      </p:sp>
      <p:pic>
        <p:nvPicPr>
          <p:cNvPr id="3" name="Picture 1" descr="By_State_PPT_files/figure-pptx/unnamed-chunk-1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2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Jersey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61850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Mexico</a:t>
            </a:r>
          </a:p>
        </p:txBody>
      </p:sp>
      <p:pic>
        <p:nvPicPr>
          <p:cNvPr id="3" name="Picture 1" descr="By_State_PPT_files/figure-pptx/unnamed-chunk-1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2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Mexico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York</a:t>
            </a:r>
          </a:p>
        </p:txBody>
      </p:sp>
      <p:pic>
        <p:nvPicPr>
          <p:cNvPr id="3" name="Picture 1" descr="By_State_PPT_files/figure-pptx/unnamed-chunk-1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2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York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195031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188694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180458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170512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149401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130703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122911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114996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102945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83890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North Carolina</a:t>
            </a:r>
          </a:p>
        </p:txBody>
      </p:sp>
      <p:pic>
        <p:nvPicPr>
          <p:cNvPr id="3" name="Picture 1" descr="By_State_PPT_files/figure-pptx/unnamed-chunk-1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3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North Carolina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Alaska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North Dakota</a:t>
            </a:r>
          </a:p>
        </p:txBody>
      </p:sp>
      <p:pic>
        <p:nvPicPr>
          <p:cNvPr id="3" name="Picture 1" descr="By_State_PPT_files/figure-pptx/unnamed-chunk-1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3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North Dakota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3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Ohio</a:t>
            </a:r>
          </a:p>
        </p:txBody>
      </p:sp>
      <p:pic>
        <p:nvPicPr>
          <p:cNvPr id="3" name="Picture 1" descr="By_State_PPT_files/figure-pptx/unnamed-chunk-13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4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Ohio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4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Oklahoma</a:t>
            </a:r>
          </a:p>
        </p:txBody>
      </p:sp>
      <p:pic>
        <p:nvPicPr>
          <p:cNvPr id="3" name="Picture 1" descr="By_State_PPT_files/figure-pptx/unnamed-chunk-14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4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Oklahoma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4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Oregon</a:t>
            </a:r>
          </a:p>
        </p:txBody>
      </p:sp>
      <p:pic>
        <p:nvPicPr>
          <p:cNvPr id="3" name="Picture 1" descr="By_State_PPT_files/figure-pptx/unnamed-chunk-14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4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Oregon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5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Pennsylvania</a:t>
            </a:r>
          </a:p>
        </p:txBody>
      </p:sp>
      <p:pic>
        <p:nvPicPr>
          <p:cNvPr id="3" name="Picture 1" descr="By_State_PPT_files/figure-pptx/unnamed-chunk-15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5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Pennsylvania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5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Arizona</a:t>
            </a:r>
          </a:p>
        </p:txBody>
      </p:sp>
      <p:pic>
        <p:nvPicPr>
          <p:cNvPr id="3" name="Picture 1" descr="By_State_PP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Rhode Island</a:t>
            </a:r>
          </a:p>
        </p:txBody>
      </p:sp>
      <p:pic>
        <p:nvPicPr>
          <p:cNvPr id="3" name="Picture 1" descr="By_State_PPT_files/figure-pptx/unnamed-chunk-15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5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Rhode Island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-5.400%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43.400%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5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South Carolina</a:t>
            </a:r>
          </a:p>
        </p:txBody>
      </p:sp>
      <p:pic>
        <p:nvPicPr>
          <p:cNvPr id="3" name="Picture 1" descr="By_State_PPT_files/figure-pptx/unnamed-chunk-15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6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South Carolina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6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South Dakota</a:t>
            </a:r>
          </a:p>
        </p:txBody>
      </p:sp>
      <p:pic>
        <p:nvPicPr>
          <p:cNvPr id="3" name="Picture 1" descr="By_State_PPT_files/figure-pptx/unnamed-chunk-16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6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South Dakota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26.900%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6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Tennessee</a:t>
            </a:r>
          </a:p>
        </p:txBody>
      </p:sp>
      <p:pic>
        <p:nvPicPr>
          <p:cNvPr id="3" name="Picture 1" descr="By_State_PPT_files/figure-pptx/unnamed-chunk-16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6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Tennessee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7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Texas</a:t>
            </a:r>
          </a:p>
        </p:txBody>
      </p:sp>
      <p:pic>
        <p:nvPicPr>
          <p:cNvPr id="3" name="Picture 1" descr="By_State_PPT_files/figure-pptx/unnamed-chunk-17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7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Texas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7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Arizona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14.100%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Utah</a:t>
            </a:r>
          </a:p>
        </p:txBody>
      </p:sp>
      <p:pic>
        <p:nvPicPr>
          <p:cNvPr id="3" name="Picture 1" descr="By_State_PPT_files/figure-pptx/unnamed-chunk-17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7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Utah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7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Vermont</a:t>
            </a:r>
          </a:p>
        </p:txBody>
      </p:sp>
      <p:pic>
        <p:nvPicPr>
          <p:cNvPr id="3" name="Picture 1" descr="By_State_PPT_files/figure-pptx/unnamed-chunk-17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80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Vermont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8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Virginia</a:t>
            </a:r>
          </a:p>
        </p:txBody>
      </p:sp>
      <p:pic>
        <p:nvPicPr>
          <p:cNvPr id="3" name="Picture 1" descr="By_State_PPT_files/figure-pptx/unnamed-chunk-18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8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Virginia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11.600%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9.300%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15.000%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22.400%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8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Washington</a:t>
            </a:r>
          </a:p>
        </p:txBody>
      </p:sp>
      <p:pic>
        <p:nvPicPr>
          <p:cNvPr id="3" name="Picture 1" descr="By_State_PPT_files/figure-pptx/unnamed-chunk-18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8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Washington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2.900%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4.600%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6.800%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8.700%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10.400%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2.500%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9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West Virginia</a:t>
            </a:r>
          </a:p>
        </p:txBody>
      </p:sp>
      <p:pic>
        <p:nvPicPr>
          <p:cNvPr id="3" name="Picture 1" descr="By_State_PPT_files/figure-pptx/unnamed-chunk-19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By_State_PPT_files/figure-pptx/unnamed-chunk-19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West Virginia infection 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Days to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2020-03-31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3" name="Picture 1" descr="By_State_PPT_files/figure-pptx/unnamed-chunk-19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505050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_2.potx" id="{5129E4C9-1705-4D1A-B6F3-58D74DD254B5}" vid="{9FA0115E-57FA-44EE-A65E-2A3F51BFBD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E31FB05890B4D8C1CD32E4B83EC7C" ma:contentTypeVersion="13" ma:contentTypeDescription="Create a new document." ma:contentTypeScope="" ma:versionID="fd4d2ddfe29406232cbe8b8b6ded1cc5">
  <xsd:schema xmlns:xsd="http://www.w3.org/2001/XMLSchema" xmlns:xs="http://www.w3.org/2001/XMLSchema" xmlns:p="http://schemas.microsoft.com/office/2006/metadata/properties" xmlns:ns2="1d434cda-8192-4023-824b-da1c7bdeddf4" xmlns:ns3="b2eb4f5e-fbc5-4d2e-80f8-62695d9277a6" targetNamespace="http://schemas.microsoft.com/office/2006/metadata/properties" ma:root="true" ma:fieldsID="d2e5abd2befeb8d907cfe802effa4db7" ns2:_="" ns3:_="">
    <xsd:import namespace="1d434cda-8192-4023-824b-da1c7bdeddf4"/>
    <xsd:import namespace="b2eb4f5e-fbc5-4d2e-80f8-62695d9277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Hyperlink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434cda-8192-4023-824b-da1c7bded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Hyperlink" ma:index="18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b4f5e-fbc5-4d2e-80f8-62695d9277a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yperlink xmlns="1d434cda-8192-4023-824b-da1c7bdeddf4">
      <Url xsi:nil="true"/>
      <Description xsi:nil="true"/>
    </Hyperlink>
  </documentManagement>
</p:properties>
</file>

<file path=customXml/itemProps1.xml><?xml version="1.0" encoding="utf-8"?>
<ds:datastoreItem xmlns:ds="http://schemas.openxmlformats.org/officeDocument/2006/customXml" ds:itemID="{FF71EA9D-A8AF-49C9-9A76-7C54B434540B}"/>
</file>

<file path=customXml/itemProps2.xml><?xml version="1.0" encoding="utf-8"?>
<ds:datastoreItem xmlns:ds="http://schemas.openxmlformats.org/officeDocument/2006/customXml" ds:itemID="{BC2EA2E1-1CD8-4D3B-BFA4-F96EE1F8835C}"/>
</file>

<file path=customXml/itemProps3.xml><?xml version="1.0" encoding="utf-8"?>
<ds:datastoreItem xmlns:ds="http://schemas.openxmlformats.org/officeDocument/2006/customXml" ds:itemID="{22A787C5-4D3B-4E49-8161-1540C67B823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4347</Words>
  <Application>Microsoft Office PowerPoint</Application>
  <PresentationFormat>Widescreen</PresentationFormat>
  <Paragraphs>3353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Segoe UI</vt:lpstr>
      <vt:lpstr>Segoe UI Light</vt:lpstr>
      <vt:lpstr>Office Theme</vt:lpstr>
      <vt:lpstr>Contagion Overview by US State</vt:lpstr>
      <vt:lpstr>States most impacted by COVID-19</vt:lpstr>
      <vt:lpstr>Colorado</vt:lpstr>
      <vt:lpstr>Alabama</vt:lpstr>
      <vt:lpstr>Alabama infection statistics</vt:lpstr>
      <vt:lpstr>Alaska</vt:lpstr>
      <vt:lpstr>Alaska infection statistics</vt:lpstr>
      <vt:lpstr>Arizona</vt:lpstr>
      <vt:lpstr>Arizona infection statistics</vt:lpstr>
      <vt:lpstr>Arkansas</vt:lpstr>
      <vt:lpstr>Arkansas infection statistics</vt:lpstr>
      <vt:lpstr>California</vt:lpstr>
      <vt:lpstr>California infection statistics</vt:lpstr>
      <vt:lpstr>Colorado</vt:lpstr>
      <vt:lpstr>Colorado infection statistics</vt:lpstr>
      <vt:lpstr>Connecticut</vt:lpstr>
      <vt:lpstr>Connecticut infection statistics</vt:lpstr>
      <vt:lpstr>Delaware</vt:lpstr>
      <vt:lpstr>Delaware infection statistics</vt:lpstr>
      <vt:lpstr>Florida</vt:lpstr>
      <vt:lpstr>Florida infection statistics</vt:lpstr>
      <vt:lpstr>Georgia</vt:lpstr>
      <vt:lpstr>Georgia infection statistics</vt:lpstr>
      <vt:lpstr>Hawaii</vt:lpstr>
      <vt:lpstr>Hawaii infection statistics</vt:lpstr>
      <vt:lpstr>Idaho</vt:lpstr>
      <vt:lpstr>Idaho infection statistics</vt:lpstr>
      <vt:lpstr>Illinois</vt:lpstr>
      <vt:lpstr>Illinois infection statistics</vt:lpstr>
      <vt:lpstr>Indiana</vt:lpstr>
      <vt:lpstr>Indiana infection statistics</vt:lpstr>
      <vt:lpstr>Iowa</vt:lpstr>
      <vt:lpstr>Iowa infection statistics</vt:lpstr>
      <vt:lpstr>Kansas</vt:lpstr>
      <vt:lpstr>Kansas infection statistics</vt:lpstr>
      <vt:lpstr>Kentucky</vt:lpstr>
      <vt:lpstr>Kentucky infection statistics</vt:lpstr>
      <vt:lpstr>Louisiana</vt:lpstr>
      <vt:lpstr>Louisiana infection statistics</vt:lpstr>
      <vt:lpstr>Maine</vt:lpstr>
      <vt:lpstr>Maine infection statistics</vt:lpstr>
      <vt:lpstr>Maryland</vt:lpstr>
      <vt:lpstr>Maryland infection statistics</vt:lpstr>
      <vt:lpstr>Massachusetts</vt:lpstr>
      <vt:lpstr>Massachusetts infection statistics</vt:lpstr>
      <vt:lpstr>Michigan</vt:lpstr>
      <vt:lpstr>Michigan infection statistics</vt:lpstr>
      <vt:lpstr>Minnesota</vt:lpstr>
      <vt:lpstr>Minnesota infection statistics</vt:lpstr>
      <vt:lpstr>Mississippi</vt:lpstr>
      <vt:lpstr>Mississippi infection statistics</vt:lpstr>
      <vt:lpstr>Missouri</vt:lpstr>
      <vt:lpstr>Missouri infection statistics</vt:lpstr>
      <vt:lpstr>Montana</vt:lpstr>
      <vt:lpstr>Montana infection statistics</vt:lpstr>
      <vt:lpstr>Nebraska</vt:lpstr>
      <vt:lpstr>Nebraska infection statistics</vt:lpstr>
      <vt:lpstr>Nevada</vt:lpstr>
      <vt:lpstr>Nevada infection statistics</vt:lpstr>
      <vt:lpstr>New Hampshire</vt:lpstr>
      <vt:lpstr>New Hampshire infection statistics</vt:lpstr>
      <vt:lpstr>New Jersey</vt:lpstr>
      <vt:lpstr>New Jersey infection statistics</vt:lpstr>
      <vt:lpstr>New Mexico</vt:lpstr>
      <vt:lpstr>New Mexico infection statistics</vt:lpstr>
      <vt:lpstr>New York</vt:lpstr>
      <vt:lpstr>New York infection statistics</vt:lpstr>
      <vt:lpstr>North Carolina</vt:lpstr>
      <vt:lpstr>North Carolina infection statistics</vt:lpstr>
      <vt:lpstr>North Dakota</vt:lpstr>
      <vt:lpstr>North Dakota infection statistics</vt:lpstr>
      <vt:lpstr>Ohio</vt:lpstr>
      <vt:lpstr>Ohio infection statistics</vt:lpstr>
      <vt:lpstr>Oklahoma</vt:lpstr>
      <vt:lpstr>Oklahoma infection statistics</vt:lpstr>
      <vt:lpstr>Oregon</vt:lpstr>
      <vt:lpstr>Oregon infection statistics</vt:lpstr>
      <vt:lpstr>Pennsylvania</vt:lpstr>
      <vt:lpstr>Pennsylvania infection statistics</vt:lpstr>
      <vt:lpstr>Rhode Island</vt:lpstr>
      <vt:lpstr>Rhode Island infection statistics</vt:lpstr>
      <vt:lpstr>South Carolina</vt:lpstr>
      <vt:lpstr>South Carolina infection statistics</vt:lpstr>
      <vt:lpstr>South Dakota</vt:lpstr>
      <vt:lpstr>South Dakota infection statistics</vt:lpstr>
      <vt:lpstr>Tennessee</vt:lpstr>
      <vt:lpstr>Tennessee infection statistics</vt:lpstr>
      <vt:lpstr>Texas</vt:lpstr>
      <vt:lpstr>Texas infection statistics</vt:lpstr>
      <vt:lpstr>Utah</vt:lpstr>
      <vt:lpstr>Utah infection statistics</vt:lpstr>
      <vt:lpstr>Vermont</vt:lpstr>
      <vt:lpstr>Vermont infection statistics</vt:lpstr>
      <vt:lpstr>Virginia</vt:lpstr>
      <vt:lpstr>Virginia infection statistics</vt:lpstr>
      <vt:lpstr>Washington</vt:lpstr>
      <vt:lpstr>Washington infection statistics</vt:lpstr>
      <vt:lpstr>West Virginia</vt:lpstr>
      <vt:lpstr>West Virginia infection statistics</vt:lpstr>
      <vt:lpstr>Wisconsin</vt:lpstr>
      <vt:lpstr>Wisconsin infection statistics</vt:lpstr>
      <vt:lpstr>Wyoming</vt:lpstr>
      <vt:lpstr>Wyoming infection statistics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cp:lastModifiedBy>Brian Liberatore</cp:lastModifiedBy>
  <cp:revision>1</cp:revision>
  <dcterms:created xsi:type="dcterms:W3CDTF">2020-04-16T03:00:41Z</dcterms:created>
  <dcterms:modified xsi:type="dcterms:W3CDTF">2020-04-16T03:01:01Z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2020-04-15</vt:lpwstr>
  </property>
  <property fmtid="{D5CDD505-2E9C-101B-9397-08002B2CF9AE}" pid="3" name="output">
    <vt:lpwstr/>
  </property>
  <property fmtid="{D5CDD505-2E9C-101B-9397-08002B2CF9AE}" pid="4" name="ContentTypeId">
    <vt:lpwstr>0x0101005ACE31FB05890B4D8C1CD32E4B83EC7C</vt:lpwstr>
  </property>
</Properties>
</file>