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54.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6" r:id="rId1"/>
  </p:sldMasterIdLst>
  <p:notesMasterIdLst>
    <p:notesMasterId r:id="rId18"/>
  </p:notesMasterIdLst>
  <p:handoutMasterIdLst>
    <p:handoutMasterId r:id="rId19"/>
  </p:handoutMasterIdLst>
  <p:sldIdLst>
    <p:sldId id="321" r:id="rId2"/>
    <p:sldId id="310" r:id="rId3"/>
    <p:sldId id="323" r:id="rId4"/>
    <p:sldId id="296" r:id="rId5"/>
    <p:sldId id="303" r:id="rId6"/>
    <p:sldId id="324" r:id="rId7"/>
    <p:sldId id="312" r:id="rId8"/>
    <p:sldId id="325" r:id="rId9"/>
    <p:sldId id="326" r:id="rId10"/>
    <p:sldId id="327" r:id="rId11"/>
    <p:sldId id="299" r:id="rId12"/>
    <p:sldId id="329" r:id="rId13"/>
    <p:sldId id="330" r:id="rId14"/>
    <p:sldId id="331" r:id="rId15"/>
    <p:sldId id="335" r:id="rId16"/>
    <p:sldId id="334"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310"/>
          </p14:sldIdLst>
        </p14:section>
        <p14:section name="SUGGESTED - Fonts/Formatting/Styling" id="{21D69F56-C44C-4FD6-8B9D-E5F14498DADC}">
          <p14:sldIdLst>
            <p14:sldId id="323"/>
            <p14:sldId id="296"/>
            <p14:sldId id="303"/>
            <p14:sldId id="324"/>
            <p14:sldId id="312"/>
            <p14:sldId id="325"/>
            <p14:sldId id="326"/>
            <p14:sldId id="327"/>
            <p14:sldId id="299"/>
            <p14:sldId id="329"/>
            <p14:sldId id="330"/>
          </p14:sldIdLst>
        </p14:section>
        <p14:section name="REQUIRED - Wrap-Up" id="{430E0B42-9B32-4107-AA8F-F87D6AA1F119}">
          <p14:sldIdLst>
            <p14:sldId id="331"/>
            <p14:sldId id="335"/>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8" autoAdjust="0"/>
    <p:restoredTop sz="95226" autoAdjust="0"/>
  </p:normalViewPr>
  <p:slideViewPr>
    <p:cSldViewPr snapToGrid="0">
      <p:cViewPr varScale="1">
        <p:scale>
          <a:sx n="141" d="100"/>
          <a:sy n="141" d="100"/>
        </p:scale>
        <p:origin x="138" y="29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4/15/2020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4/15/2020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i="1" kern="1200" dirty="0">
                <a:solidFill>
                  <a:schemeClr val="tx1"/>
                </a:solidFill>
                <a:effectLst/>
                <a:latin typeface="+mn-lt"/>
                <a:ea typeface="+mn-ea"/>
                <a:cs typeface="+mn-cs"/>
              </a:rPr>
            </a:br>
            <a:r>
              <a:rPr lang="en-US" sz="2800" b="1" i="0" kern="1200" dirty="0">
                <a:solidFill>
                  <a:schemeClr val="tx1"/>
                </a:solidFill>
                <a:effectLst/>
                <a:latin typeface="+mn-lt"/>
                <a:ea typeface="+mn-ea"/>
                <a:cs typeface="+mn-cs"/>
              </a:rPr>
              <a:t>Moderator script </a:t>
            </a:r>
            <a:r>
              <a:rPr lang="en-US" sz="2800" b="0" i="0" kern="1200" dirty="0">
                <a:solidFill>
                  <a:schemeClr val="tx1"/>
                </a:solidFill>
                <a:effectLst/>
                <a:latin typeface="+mn-lt"/>
                <a:ea typeface="+mn-ea"/>
                <a:cs typeface="+mn-cs"/>
              </a:rPr>
              <a:t>will be added in this section after deck submission.</a:t>
            </a:r>
            <a:endParaRPr lang="en-CA" sz="2800" b="0" i="0"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1024569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2800007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1320978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800" i="1"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Moderator script </a:t>
            </a:r>
            <a:r>
              <a:rPr lang="en-US" sz="1200" b="0" i="0" kern="1200" dirty="0">
                <a:solidFill>
                  <a:schemeClr val="tx1"/>
                </a:solidFill>
                <a:effectLst/>
                <a:latin typeface="+mn-lt"/>
                <a:ea typeface="+mn-ea"/>
                <a:cs typeface="+mn-cs"/>
              </a:rPr>
              <a:t>will be added in this section after deck submission.</a:t>
            </a:r>
            <a:endParaRPr lang="en-CA" sz="1200" b="0" i="0"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408102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800" i="1"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Moderator script </a:t>
            </a:r>
            <a:r>
              <a:rPr lang="en-US" sz="1200" b="0" i="0" kern="1200" dirty="0">
                <a:solidFill>
                  <a:schemeClr val="tx1"/>
                </a:solidFill>
                <a:effectLst/>
                <a:latin typeface="+mn-lt"/>
                <a:ea typeface="+mn-ea"/>
                <a:cs typeface="+mn-cs"/>
              </a:rPr>
              <a:t>will be added in this section after deck submission.</a:t>
            </a:r>
            <a:endParaRPr lang="en-CA" sz="1200" b="0" i="0"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800" i="1"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Moderator script </a:t>
            </a:r>
            <a:r>
              <a:rPr lang="en-US" sz="1200" b="0" i="0" kern="1200" dirty="0">
                <a:solidFill>
                  <a:schemeClr val="tx1"/>
                </a:solidFill>
                <a:effectLst/>
                <a:latin typeface="+mn-lt"/>
                <a:ea typeface="+mn-ea"/>
                <a:cs typeface="+mn-cs"/>
              </a:rPr>
              <a:t>will be added in this section after deck submission.</a:t>
            </a:r>
            <a:endParaRPr lang="en-CA" sz="1200" b="0" i="0"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40129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An abstract of your </a:t>
            </a:r>
            <a:r>
              <a:rPr lang="en-US" b="1" i="1" dirty="0"/>
              <a:t>Speaker Profile </a:t>
            </a:r>
            <a:r>
              <a:rPr lang="en-US" b="0" i="0" dirty="0"/>
              <a:t>will be added to this section for the Moderator to read out loud.</a:t>
            </a:r>
            <a:br>
              <a:rPr lang="en-US" b="0" i="0" dirty="0"/>
            </a:br>
            <a:br>
              <a:rPr lang="en-US" b="1" i="0" dirty="0"/>
            </a:br>
            <a:r>
              <a:rPr lang="en-US" b="1" i="0" dirty="0"/>
              <a:t>Feel free to add your preferred Bio for your introduction.</a:t>
            </a:r>
            <a:endParaRPr lang="en-US" b="1" i="1"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69525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34865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074399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23259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26588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234218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257160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161478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saturday.com/" TargetMode="External"/><Relationship Id="rId7" Type="http://schemas.openxmlformats.org/officeDocument/2006/relationships/image" Target="../media/image11.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http://www.sqlpass.org/PASSChapters/VirtualChapters.aspx" TargetMode="External"/><Relationship Id="rId10" Type="http://schemas.openxmlformats.org/officeDocument/2006/relationships/image" Target="../media/image14.png"/><Relationship Id="rId4" Type="http://schemas.openxmlformats.org/officeDocument/2006/relationships/hyperlink" Target="http://www.sqlpass.org/PASSChapters.aspx" TargetMode="External"/><Relationship Id="rId9"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saturday.com/" TargetMode="External"/><Relationship Id="rId7" Type="http://schemas.openxmlformats.org/officeDocument/2006/relationships/image" Target="../media/image11.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http://www.sqlpass.org/PASSChapters/VirtualChapters.aspx" TargetMode="External"/><Relationship Id="rId10" Type="http://schemas.openxmlformats.org/officeDocument/2006/relationships/image" Target="../media/image14.png"/><Relationship Id="rId4" Type="http://schemas.openxmlformats.org/officeDocument/2006/relationships/hyperlink" Target="http://www.sqlpass.org/PASSChapters.aspx" TargetMode="External"/><Relationship Id="rId9" Type="http://schemas.openxmlformats.org/officeDocument/2006/relationships/image" Target="../media/image1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0" name="Rectangle 9">
            <a:extLst>
              <a:ext uri="{FF2B5EF4-FFF2-40B4-BE49-F238E27FC236}">
                <a16:creationId xmlns:a16="http://schemas.microsoft.com/office/drawing/2014/main" id="{6A8D76FD-84BA-41FF-B683-159490456793}"/>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B3DB3D83-AB27-4248-BCD2-89E144A46D4C}"/>
              </a:ext>
            </a:extLst>
          </p:cNvPr>
          <p:cNvSpPr/>
          <p:nvPr userDrawn="1"/>
        </p:nvSpPr>
        <p:spPr>
          <a:xfrm>
            <a:off x="6482624" y="4403367"/>
            <a:ext cx="2136739" cy="369332"/>
          </a:xfrm>
          <a:prstGeom prst="rect">
            <a:avLst/>
          </a:prstGeom>
        </p:spPr>
        <p:txBody>
          <a:bodyPr wrap="none">
            <a:spAutoFit/>
          </a:bodyPr>
          <a:lstStyle/>
          <a:p>
            <a:r>
              <a:rPr lang="en-CA" i="1" dirty="0">
                <a:solidFill>
                  <a:schemeClr val="bg2"/>
                </a:solidFill>
              </a:rPr>
              <a:t>Presenting Sponsor</a:t>
            </a:r>
          </a:p>
        </p:txBody>
      </p:sp>
      <p:pic>
        <p:nvPicPr>
          <p:cNvPr id="3" name="Picture 2" descr="A picture containing drawing&#10;&#10;Description automatically generated">
            <a:extLst>
              <a:ext uri="{FF2B5EF4-FFF2-40B4-BE49-F238E27FC236}">
                <a16:creationId xmlns:a16="http://schemas.microsoft.com/office/drawing/2014/main" id="{6088CAA5-CE71-4A96-93AB-F0C4735EB28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4706" t="18503" r="15575" b="19700"/>
          <a:stretch/>
        </p:blipFill>
        <p:spPr>
          <a:xfrm>
            <a:off x="6865055" y="4768708"/>
            <a:ext cx="1371875" cy="379388"/>
          </a:xfrm>
          <a:prstGeom prst="rect">
            <a:avLst/>
          </a:prstGeom>
        </p:spPr>
      </p:pic>
    </p:spTree>
    <p:extLst>
      <p:ext uri="{BB962C8B-B14F-4D97-AF65-F5344CB8AC3E}">
        <p14:creationId xmlns:p14="http://schemas.microsoft.com/office/powerpoint/2010/main" val="124198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255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11271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96064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75109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0E9F69-54E8-4564-8209-FD7C487812BA}"/>
              </a:ext>
            </a:extLst>
          </p:cNvPr>
          <p:cNvSpPr/>
          <p:nvPr userDrawn="1"/>
        </p:nvSpPr>
        <p:spPr>
          <a:xfrm>
            <a:off x="6482624" y="4380507"/>
            <a:ext cx="2136739" cy="369332"/>
          </a:xfrm>
          <a:prstGeom prst="rect">
            <a:avLst/>
          </a:prstGeom>
        </p:spPr>
        <p:txBody>
          <a:bodyPr wrap="none">
            <a:spAutoFit/>
          </a:bodyPr>
          <a:lstStyle/>
          <a:p>
            <a:r>
              <a:rPr lang="en-CA" i="1" dirty="0">
                <a:solidFill>
                  <a:schemeClr val="tx1">
                    <a:lumMod val="50000"/>
                    <a:lumOff val="50000"/>
                  </a:schemeClr>
                </a:solidFill>
              </a:rPr>
              <a:t>Presenting Sponsor</a:t>
            </a:r>
          </a:p>
        </p:txBody>
      </p:sp>
      <p:pic>
        <p:nvPicPr>
          <p:cNvPr id="11" name="Picture 10" descr="A picture containing drawing&#10;&#10;Description automatically generated">
            <a:extLst>
              <a:ext uri="{FF2B5EF4-FFF2-40B4-BE49-F238E27FC236}">
                <a16:creationId xmlns:a16="http://schemas.microsoft.com/office/drawing/2014/main" id="{E25A7801-73CE-42C7-B6C6-05FF702DBA07}"/>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14706" t="18503" r="15575" b="19700"/>
          <a:stretch/>
        </p:blipFill>
        <p:spPr>
          <a:xfrm>
            <a:off x="6865055" y="4745848"/>
            <a:ext cx="1371875" cy="379388"/>
          </a:xfrm>
          <a:prstGeom prst="rect">
            <a:avLst/>
          </a:prstGeom>
        </p:spPr>
      </p:pic>
    </p:spTree>
    <p:extLst>
      <p:ext uri="{BB962C8B-B14F-4D97-AF65-F5344CB8AC3E}">
        <p14:creationId xmlns:p14="http://schemas.microsoft.com/office/powerpoint/2010/main" val="1456992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7" name="Rectangle 6">
            <a:extLst>
              <a:ext uri="{FF2B5EF4-FFF2-40B4-BE49-F238E27FC236}">
                <a16:creationId xmlns:a16="http://schemas.microsoft.com/office/drawing/2014/main" id="{D65A1618-FEFD-4F2E-AF4F-1883E6C9A39D}"/>
              </a:ext>
            </a:extLst>
          </p:cNvPr>
          <p:cNvSpPr/>
          <p:nvPr userDrawn="1"/>
        </p:nvSpPr>
        <p:spPr>
          <a:xfrm>
            <a:off x="6482624" y="4380507"/>
            <a:ext cx="2136739" cy="369332"/>
          </a:xfrm>
          <a:prstGeom prst="rect">
            <a:avLst/>
          </a:prstGeom>
        </p:spPr>
        <p:txBody>
          <a:bodyPr wrap="none">
            <a:spAutoFit/>
          </a:bodyPr>
          <a:lstStyle/>
          <a:p>
            <a:r>
              <a:rPr lang="en-CA" i="1" dirty="0">
                <a:solidFill>
                  <a:schemeClr val="tx1">
                    <a:lumMod val="50000"/>
                    <a:lumOff val="50000"/>
                  </a:schemeClr>
                </a:solidFill>
              </a:rPr>
              <a:t>Presenting Sponsor</a:t>
            </a:r>
          </a:p>
        </p:txBody>
      </p:sp>
      <p:pic>
        <p:nvPicPr>
          <p:cNvPr id="9" name="Picture 8" descr="A picture containing drawing&#10;&#10;Description automatically generated">
            <a:extLst>
              <a:ext uri="{FF2B5EF4-FFF2-40B4-BE49-F238E27FC236}">
                <a16:creationId xmlns:a16="http://schemas.microsoft.com/office/drawing/2014/main" id="{F528A138-58E4-41F1-8A79-CA7D4194714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4706" t="18503" r="15575" b="19700"/>
          <a:stretch/>
        </p:blipFill>
        <p:spPr>
          <a:xfrm>
            <a:off x="6865055" y="4745848"/>
            <a:ext cx="1371875" cy="379388"/>
          </a:xfrm>
          <a:prstGeom prst="rect">
            <a:avLst/>
          </a:prstGeom>
        </p:spPr>
      </p:pic>
    </p:spTree>
    <p:extLst>
      <p:ext uri="{BB962C8B-B14F-4D97-AF65-F5344CB8AC3E}">
        <p14:creationId xmlns:p14="http://schemas.microsoft.com/office/powerpoint/2010/main" val="1331375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extLst>
      <p:ext uri="{BB962C8B-B14F-4D97-AF65-F5344CB8AC3E}">
        <p14:creationId xmlns:p14="http://schemas.microsoft.com/office/powerpoint/2010/main" val="379713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927851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1" name="Rectangle 10">
            <a:extLst>
              <a:ext uri="{FF2B5EF4-FFF2-40B4-BE49-F238E27FC236}">
                <a16:creationId xmlns:a16="http://schemas.microsoft.com/office/drawing/2014/main" id="{F0B16CE0-C9A4-4BC6-AE9D-3081D4581557}"/>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E423D881-8E72-43D7-A55F-81508F0120B4}"/>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3152694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1614135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1495760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38922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395060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79283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753282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657767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4467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11139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61256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777503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902608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635590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6907761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echnical Assistance">
    <p:spTree>
      <p:nvGrpSpPr>
        <p:cNvPr id="1" name=""/>
        <p:cNvGrpSpPr/>
        <p:nvPr/>
      </p:nvGrpSpPr>
      <p:grpSpPr>
        <a:xfrm>
          <a:off x="0" y="0"/>
          <a:ext cx="0" cy="0"/>
          <a:chOff x="0" y="0"/>
          <a:chExt cx="0" cy="0"/>
        </a:xfrm>
      </p:grpSpPr>
      <p:sp>
        <p:nvSpPr>
          <p:cNvPr id="18" name="Shape 2572"/>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83652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0" name="Rectangle 9">
            <a:extLst>
              <a:ext uri="{FF2B5EF4-FFF2-40B4-BE49-F238E27FC236}">
                <a16:creationId xmlns:a16="http://schemas.microsoft.com/office/drawing/2014/main" id="{242937A2-246C-437D-BD64-FAADC150E705}"/>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4C774E55-93D3-4D0C-B839-F83522AF2C29}"/>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6203372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68691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6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46648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8290427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7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839382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4" name="Rectangle 3">
            <a:extLst>
              <a:ext uri="{FF2B5EF4-FFF2-40B4-BE49-F238E27FC236}">
                <a16:creationId xmlns:a16="http://schemas.microsoft.com/office/drawing/2014/main" id="{FABCE397-993C-4E25-BAF8-1D0B6E5C7597}"/>
              </a:ext>
            </a:extLst>
          </p:cNvPr>
          <p:cNvSpPr/>
          <p:nvPr userDrawn="1"/>
        </p:nvSpPr>
        <p:spPr>
          <a:xfrm>
            <a:off x="2801565" y="4722452"/>
            <a:ext cx="6375089"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6EC17FD1-15DB-4C31-A374-1A232E748480}"/>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40338643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3_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4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1699346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5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9406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44831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89607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309787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7603973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56"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376888065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4" r:id="rId17"/>
    <p:sldLayoutId id="2147483695" r:id="rId18"/>
    <p:sldLayoutId id="2147483696" r:id="rId19"/>
    <p:sldLayoutId id="2147483697" r:id="rId20"/>
    <p:sldLayoutId id="2147483698" r:id="rId21"/>
    <p:sldLayoutId id="2147483699"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10" r:id="rId31"/>
    <p:sldLayoutId id="2147483711" r:id="rId32"/>
    <p:sldLayoutId id="2147483712" r:id="rId33"/>
    <p:sldLayoutId id="2147483713" r:id="rId34"/>
    <p:sldLayoutId id="2147483714" r:id="rId35"/>
    <p:sldLayoutId id="2147483738" r:id="rId36"/>
    <p:sldLayoutId id="2147483677" r:id="rId37"/>
    <p:sldLayoutId id="2147483667" r:id="rId38"/>
    <p:sldLayoutId id="2147483682" r:id="rId39"/>
    <p:sldLayoutId id="2147483689" r:id="rId40"/>
    <p:sldLayoutId id="2147483659" r:id="rId41"/>
    <p:sldLayoutId id="2147483663" r:id="rId42"/>
    <p:sldLayoutId id="2147483678" r:id="rId43"/>
    <p:sldLayoutId id="2147483684" r:id="rId44"/>
    <p:sldLayoutId id="2147483666" r:id="rId45"/>
    <p:sldLayoutId id="2147483657" r:id="rId46"/>
    <p:sldLayoutId id="2147483660" r:id="rId47"/>
    <p:sldLayoutId id="2147483693" r:id="rId48"/>
    <p:sldLayoutId id="2147483685" r:id="rId49"/>
    <p:sldLayoutId id="2147483687" r:id="rId50"/>
    <p:sldLayoutId id="2147483691" r:id="rId51"/>
    <p:sldLayoutId id="2147483674" r:id="rId52"/>
    <p:sldLayoutId id="2147483680" r:id="rId53"/>
    <p:sldLayoutId id="2147483715" r:id="rId54"/>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01197" y="3472342"/>
            <a:ext cx="5638345" cy="453733"/>
          </a:xfrm>
        </p:spPr>
        <p:txBody>
          <a:bodyPr/>
          <a:lstStyle/>
          <a:p>
            <a:pPr marL="0" indent="0">
              <a:buNone/>
            </a:pPr>
            <a:endParaRPr lang="en-US" dirty="0"/>
          </a:p>
        </p:txBody>
      </p:sp>
      <p:sp>
        <p:nvSpPr>
          <p:cNvPr id="3" name="Text Placeholder 2"/>
          <p:cNvSpPr>
            <a:spLocks noGrp="1"/>
          </p:cNvSpPr>
          <p:nvPr>
            <p:ph type="body" sz="quarter" idx="10"/>
          </p:nvPr>
        </p:nvSpPr>
        <p:spPr/>
        <p:txBody>
          <a:bodyPr/>
          <a:lstStyle/>
          <a:p>
            <a:r>
              <a:rPr lang="en-US" dirty="0"/>
              <a:t>Speaker Name, Title, Company</a:t>
            </a:r>
            <a:br>
              <a:rPr lang="en-US" dirty="0"/>
            </a:br>
            <a:r>
              <a:rPr lang="en-US" i="1" dirty="0"/>
              <a:t>Moderated By: [To be added after deck submission]</a:t>
            </a:r>
          </a:p>
        </p:txBody>
      </p:sp>
      <p:sp>
        <p:nvSpPr>
          <p:cNvPr id="4" name="Text Placeholder 3"/>
          <p:cNvSpPr>
            <a:spLocks noGrp="1"/>
          </p:cNvSpPr>
          <p:nvPr>
            <p:ph type="body" sz="quarter" idx="11"/>
          </p:nvPr>
        </p:nvSpPr>
        <p:spPr>
          <a:xfrm>
            <a:off x="501080" y="1336432"/>
            <a:ext cx="5981544" cy="2086778"/>
          </a:xfrm>
        </p:spPr>
        <p:txBody>
          <a:bodyPr/>
          <a:lstStyle/>
          <a:p>
            <a:r>
              <a:rPr lang="en-US" dirty="0"/>
              <a:t>[SESSION TITLE]</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title</a:t>
            </a:r>
          </a:p>
        </p:txBody>
      </p:sp>
      <p:sp>
        <p:nvSpPr>
          <p:cNvPr id="3" name="Text Placeholder 2"/>
          <p:cNvSpPr>
            <a:spLocks noGrp="1"/>
          </p:cNvSpPr>
          <p:nvPr>
            <p:ph type="body" sz="quarter" idx="11"/>
          </p:nvPr>
        </p:nvSpPr>
        <p:spPr/>
        <p:txBody>
          <a:bodyPr/>
          <a:lstStyle/>
          <a:p>
            <a:r>
              <a:rPr lang="en-US"/>
              <a:t>Lorem ipsum dolor sit amet, consectetur adipiscing elit, sed do eiusmod tempor incididunt ut labore.</a:t>
            </a:r>
            <a:endParaRPr lang="en-US" dirty="0"/>
          </a:p>
        </p:txBody>
      </p:sp>
      <p:sp>
        <p:nvSpPr>
          <p:cNvPr id="4" name="Text Placeholder 3"/>
          <p:cNvSpPr>
            <a:spLocks noGrp="1"/>
          </p:cNvSpPr>
          <p:nvPr>
            <p:ph type="body" sz="quarter" idx="12"/>
          </p:nvPr>
        </p:nvSpPr>
        <p:spPr/>
        <p:txBody>
          <a:bodyPr/>
          <a:lstStyle/>
          <a:p>
            <a:r>
              <a:rPr lang="en-US"/>
              <a:t>Lorem ipsum dolor sit amet, consectetur adipiscing elit, sed do eiusmod tempor incididunt ut labore.</a:t>
            </a:r>
            <a:endParaRPr lang="en-US" dirty="0"/>
          </a:p>
        </p:txBody>
      </p:sp>
      <p:sp>
        <p:nvSpPr>
          <p:cNvPr id="5" name="Text Placeholder 4"/>
          <p:cNvSpPr>
            <a:spLocks noGrp="1"/>
          </p:cNvSpPr>
          <p:nvPr>
            <p:ph type="body" sz="quarter" idx="13"/>
          </p:nvPr>
        </p:nvSpPr>
        <p:spPr/>
        <p:txBody>
          <a:bodyPr/>
          <a:lstStyle/>
          <a:p>
            <a:r>
              <a:rPr lang="en-US"/>
              <a:t>Lorem ipsum dolor sit amet, consectetur adipiscing elit, sed do eiusmod tempor incididunt ut labore.</a:t>
            </a:r>
            <a:endParaRPr lang="en-US" dirty="0"/>
          </a:p>
        </p:txBody>
      </p:sp>
      <p:sp>
        <p:nvSpPr>
          <p:cNvPr id="6" name="Text Placeholder 5"/>
          <p:cNvSpPr>
            <a:spLocks noGrp="1"/>
          </p:cNvSpPr>
          <p:nvPr>
            <p:ph type="body" sz="quarter" idx="14"/>
          </p:nvPr>
        </p:nvSpPr>
        <p:spPr/>
        <p:txBody>
          <a:bodyPr/>
          <a:lstStyle/>
          <a:p>
            <a:r>
              <a:rPr lang="en-US"/>
              <a:t>Lorem ipsum dolor sit amet, consectetur adipiscing elit, sed do eiusmod tempor incididunt ut labore.</a:t>
            </a:r>
            <a:endParaRPr lang="en-US" dirty="0"/>
          </a:p>
        </p:txBody>
      </p:sp>
      <p:sp>
        <p:nvSpPr>
          <p:cNvPr id="7" name="Text Placeholder 6"/>
          <p:cNvSpPr>
            <a:spLocks noGrp="1"/>
          </p:cNvSpPr>
          <p:nvPr>
            <p:ph type="body" sz="quarter" idx="15"/>
          </p:nvPr>
        </p:nvSpPr>
        <p:spPr/>
        <p:txBody>
          <a:bodyPr/>
          <a:lstStyle/>
          <a:p>
            <a:r>
              <a:rPr lang="en-US"/>
              <a:t>Lorem ipsum dolor sit amet, consectetur adipiscing elit, sed do eiusmod tempor incididunt ut labore.</a:t>
            </a:r>
            <a:endParaRPr lang="en-US" dirty="0"/>
          </a:p>
        </p:txBody>
      </p:sp>
      <p:sp>
        <p:nvSpPr>
          <p:cNvPr id="8" name="Text Placeholder 7"/>
          <p:cNvSpPr>
            <a:spLocks noGrp="1"/>
          </p:cNvSpPr>
          <p:nvPr>
            <p:ph type="body" sz="quarter" idx="16"/>
          </p:nvPr>
        </p:nvSpPr>
        <p:spPr/>
        <p:txBody>
          <a:bodyPr/>
          <a:lstStyle/>
          <a:p>
            <a:r>
              <a:rPr lang="en-US"/>
              <a:t>Lorem ipsum dolor sit amet, consectetur adipiscing elit, sed do eiusmod tempor incididunt ut labore.</a:t>
            </a:r>
            <a:endParaRPr lang="en-US" dirty="0"/>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36003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nvGraphicFramePr>
        <p:xfrm>
          <a:off x="406401" y="1721797"/>
          <a:ext cx="8395695" cy="1858220"/>
        </p:xfrm>
        <a:graphic>
          <a:graphicData uri="http://schemas.openxmlformats.org/drawingml/2006/table">
            <a:tbl>
              <a:tblPr firstRow="1" bandRow="1">
                <a:tableStyleId>{5A111915-BE36-4E01-A7E5-04B1672EAD32}</a:tableStyleId>
              </a:tblPr>
              <a:tblGrid>
                <a:gridCol w="1679139">
                  <a:extLst>
                    <a:ext uri="{9D8B030D-6E8A-4147-A177-3AD203B41FA5}">
                      <a16:colId xmlns:a16="http://schemas.microsoft.com/office/drawing/2014/main" val="20000"/>
                    </a:ext>
                  </a:extLst>
                </a:gridCol>
                <a:gridCol w="1679139">
                  <a:extLst>
                    <a:ext uri="{9D8B030D-6E8A-4147-A177-3AD203B41FA5}">
                      <a16:colId xmlns:a16="http://schemas.microsoft.com/office/drawing/2014/main" val="20001"/>
                    </a:ext>
                  </a:extLst>
                </a:gridCol>
                <a:gridCol w="1679139">
                  <a:extLst>
                    <a:ext uri="{9D8B030D-6E8A-4147-A177-3AD203B41FA5}">
                      <a16:colId xmlns:a16="http://schemas.microsoft.com/office/drawing/2014/main" val="20002"/>
                    </a:ext>
                  </a:extLst>
                </a:gridCol>
                <a:gridCol w="1679139">
                  <a:extLst>
                    <a:ext uri="{9D8B030D-6E8A-4147-A177-3AD203B41FA5}">
                      <a16:colId xmlns:a16="http://schemas.microsoft.com/office/drawing/2014/main" val="20003"/>
                    </a:ext>
                  </a:extLst>
                </a:gridCol>
                <a:gridCol w="1679139">
                  <a:extLst>
                    <a:ext uri="{9D8B030D-6E8A-4147-A177-3AD203B41FA5}">
                      <a16:colId xmlns:a16="http://schemas.microsoft.com/office/drawing/2014/main" val="20004"/>
                    </a:ext>
                  </a:extLst>
                </a:gridCol>
              </a:tblGrid>
              <a:tr h="371644">
                <a:tc>
                  <a:txBody>
                    <a:bodyPr/>
                    <a:lstStyle/>
                    <a:p>
                      <a:pPr algn="l"/>
                      <a:r>
                        <a:rPr lang="en-US" sz="1100" b="1" dirty="0">
                          <a:solidFill>
                            <a:schemeClr val="accent4"/>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2"/>
                  </a:ext>
                </a:extLst>
              </a:tr>
              <a:tr h="371644">
                <a:tc>
                  <a:txBody>
                    <a:bodyPr/>
                    <a:lstStyle/>
                    <a:p>
                      <a:pPr algn="l"/>
                      <a:r>
                        <a:rPr lang="en-US" sz="1200" b="0">
                          <a:solidFill>
                            <a:schemeClr val="tx1"/>
                          </a:solidFill>
                          <a:latin typeface="+mn-lt"/>
                          <a:cs typeface="Segoe"/>
                        </a:rPr>
                        <a:t>Body text</a:t>
                      </a:r>
                      <a:endParaRPr lang="en-US" sz="1200" b="0" dirty="0">
                        <a:solidFill>
                          <a:schemeClr val="tx1"/>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dirty="0"/>
              <a:t>Heading One</a:t>
            </a:r>
          </a:p>
          <a:p>
            <a:pPr lvl="1"/>
            <a:r>
              <a:rPr lang="en-CA" dirty="0"/>
              <a:t>Heading Two</a:t>
            </a:r>
          </a:p>
          <a:p>
            <a:pPr lvl="2"/>
            <a:r>
              <a:rPr lang="en-CA" dirty="0"/>
              <a:t>Heading Three</a:t>
            </a:r>
          </a:p>
          <a:p>
            <a:pPr lvl="2"/>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Title here	</a:t>
            </a:r>
          </a:p>
        </p:txBody>
      </p:sp>
    </p:spTree>
    <p:extLst>
      <p:ext uri="{BB962C8B-B14F-4D97-AF65-F5344CB8AC3E}">
        <p14:creationId xmlns:p14="http://schemas.microsoft.com/office/powerpoint/2010/main" val="184287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dirty="0"/>
              <a:t>Section break</a:t>
            </a:r>
          </a:p>
        </p:txBody>
      </p:sp>
    </p:spTree>
    <p:extLst>
      <p:ext uri="{BB962C8B-B14F-4D97-AF65-F5344CB8AC3E}">
        <p14:creationId xmlns:p14="http://schemas.microsoft.com/office/powerpoint/2010/main" val="3759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1" y="2900213"/>
            <a:ext cx="6827874" cy="436576"/>
          </a:xfrm>
        </p:spPr>
        <p:txBody>
          <a:bodyPr/>
          <a:lstStyle/>
          <a:p>
            <a:r>
              <a:rPr lang="en-US" dirty="0"/>
              <a:t>Learn more from </a:t>
            </a:r>
            <a:r>
              <a:rPr lang="en-US" b="1" dirty="0"/>
              <a:t>Speaker Name</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p:txBody>
          <a:bodyPr/>
          <a:lstStyle/>
          <a:p>
            <a:r>
              <a:rPr lang="en-US" dirty="0"/>
              <a:t>@</a:t>
            </a:r>
            <a:r>
              <a:rPr lang="en-US" dirty="0" err="1"/>
              <a:t>yourhandle</a:t>
            </a:r>
            <a:r>
              <a:rPr lang="en-US" dirty="0"/>
              <a:t> </a:t>
            </a:r>
            <a:r>
              <a:rPr lang="en-US" b="1" i="1" dirty="0"/>
              <a:t>– Optional </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p:txBody>
          <a:bodyPr/>
          <a:lstStyle/>
          <a:p>
            <a:r>
              <a:rPr lang="en-US" dirty="0"/>
              <a:t>email@company.com</a:t>
            </a:r>
            <a:r>
              <a:rPr lang="en-US" b="1" i="1" dirty="0"/>
              <a:t> – Optional </a:t>
            </a:r>
            <a:endParaRPr lang="en-US" dirty="0"/>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FD5492F0-E11B-4609-8664-6078147EA417}"/>
              </a:ext>
            </a:extLst>
          </p:cNvPr>
          <p:cNvGrpSpPr/>
          <p:nvPr/>
        </p:nvGrpSpPr>
        <p:grpSpPr>
          <a:xfrm>
            <a:off x="2145450" y="3478423"/>
            <a:ext cx="229600" cy="229600"/>
            <a:chOff x="2145450" y="3478423"/>
            <a:chExt cx="229600" cy="229600"/>
          </a:xfrm>
        </p:grpSpPr>
        <p:sp>
          <p:nvSpPr>
            <p:cNvPr id="14" name="Rounded Rectangle 16">
              <a:extLst>
                <a:ext uri="{FF2B5EF4-FFF2-40B4-BE49-F238E27FC236}">
                  <a16:creationId xmlns:a16="http://schemas.microsoft.com/office/drawing/2014/main" id="{5E8C8F4A-8C6F-4258-9621-13654F21FEF2}"/>
                </a:ext>
              </a:extLst>
            </p:cNvPr>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15" name="Freeform 77">
              <a:extLst>
                <a:ext uri="{FF2B5EF4-FFF2-40B4-BE49-F238E27FC236}">
                  <a16:creationId xmlns:a16="http://schemas.microsoft.com/office/drawing/2014/main" id="{CD2CDF03-59B3-41CC-813F-F8A115C266A3}"/>
                </a:ext>
              </a:extLst>
            </p:cNvPr>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498394" y="1886177"/>
            <a:ext cx="4397456" cy="470928"/>
          </a:xfrm>
        </p:spPr>
        <p:txBody>
          <a:bodyPr/>
          <a:lstStyle/>
          <a:p>
            <a:r>
              <a:rPr lang="en-US" dirty="0"/>
              <a:t>Speaker Name</a:t>
            </a:r>
          </a:p>
        </p:txBody>
      </p:sp>
      <p:sp>
        <p:nvSpPr>
          <p:cNvPr id="45" name="Text Placeholder 44"/>
          <p:cNvSpPr>
            <a:spLocks noGrp="1"/>
          </p:cNvSpPr>
          <p:nvPr>
            <p:ph type="body" sz="quarter" idx="10"/>
          </p:nvPr>
        </p:nvSpPr>
        <p:spPr/>
        <p:txBody>
          <a:bodyPr/>
          <a:lstStyle/>
          <a:p>
            <a:r>
              <a:rPr lang="en-US" dirty="0"/>
              <a:t>Title, Company</a:t>
            </a:r>
          </a:p>
        </p:txBody>
      </p:sp>
      <p:sp>
        <p:nvSpPr>
          <p:cNvPr id="150" name="Text Placeholder 149"/>
          <p:cNvSpPr>
            <a:spLocks noGrp="1"/>
          </p:cNvSpPr>
          <p:nvPr>
            <p:ph type="body" sz="quarter" idx="11"/>
          </p:nvPr>
        </p:nvSpPr>
        <p:spPr/>
        <p:txBody>
          <a:bodyPr/>
          <a:lstStyle/>
          <a:p>
            <a:r>
              <a:rPr lang="en-US"/>
              <a:t>Biography Point One</a:t>
            </a:r>
            <a:endParaRPr lang="en-US" dirty="0"/>
          </a:p>
        </p:txBody>
      </p:sp>
      <p:sp>
        <p:nvSpPr>
          <p:cNvPr id="152" name="Text Placeholder 151"/>
          <p:cNvSpPr>
            <a:spLocks noGrp="1"/>
          </p:cNvSpPr>
          <p:nvPr>
            <p:ph type="body" sz="quarter" idx="13"/>
          </p:nvPr>
        </p:nvSpPr>
        <p:spPr/>
        <p:txBody>
          <a:bodyPr/>
          <a:lstStyle/>
          <a:p>
            <a:r>
              <a:rPr lang="en-US"/>
              <a:t>Lorem ipsum dolor sit amet, consectetur adipiscing elit. Fusce pulvinar nunc est, quis congue massa lobortis eget.</a:t>
            </a:r>
            <a:endParaRPr lang="en-US" dirty="0"/>
          </a:p>
        </p:txBody>
      </p:sp>
      <p:sp>
        <p:nvSpPr>
          <p:cNvPr id="153" name="Text Placeholder 152"/>
          <p:cNvSpPr>
            <a:spLocks noGrp="1"/>
          </p:cNvSpPr>
          <p:nvPr>
            <p:ph type="body" sz="quarter" idx="14"/>
          </p:nvPr>
        </p:nvSpPr>
        <p:spPr/>
        <p:txBody>
          <a:bodyPr/>
          <a:lstStyle/>
          <a:p>
            <a:r>
              <a:rPr lang="en-US"/>
              <a:t>Biography Point Two</a:t>
            </a:r>
            <a:endParaRPr lang="en-US" dirty="0"/>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endParaRPr lang="en-US" dirty="0"/>
          </a:p>
        </p:txBody>
      </p:sp>
      <p:sp>
        <p:nvSpPr>
          <p:cNvPr id="155" name="Text Placeholder 154"/>
          <p:cNvSpPr>
            <a:spLocks noGrp="1"/>
          </p:cNvSpPr>
          <p:nvPr>
            <p:ph type="body" sz="quarter" idx="16"/>
          </p:nvPr>
        </p:nvSpPr>
        <p:spPr/>
        <p:txBody>
          <a:bodyPr/>
          <a:lstStyle/>
          <a:p>
            <a:r>
              <a:rPr lang="en-US"/>
              <a:t>Biography Point Three</a:t>
            </a:r>
            <a:endParaRPr lang="en-US" dirty="0"/>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endParaRPr lang="en-US" dirty="0"/>
          </a:p>
        </p:txBody>
      </p:sp>
      <p:sp>
        <p:nvSpPr>
          <p:cNvPr id="157" name="Text Placeholder 156"/>
          <p:cNvSpPr>
            <a:spLocks noGrp="1"/>
          </p:cNvSpPr>
          <p:nvPr>
            <p:ph type="body" sz="quarter" idx="18"/>
          </p:nvPr>
        </p:nvSpPr>
        <p:spPr>
          <a:xfrm>
            <a:off x="882038" y="3484159"/>
            <a:ext cx="2475115" cy="261938"/>
          </a:xfrm>
        </p:spPr>
        <p:txBody>
          <a:bodyPr/>
          <a:lstStyle/>
          <a:p>
            <a:r>
              <a:rPr lang="en-US" dirty="0"/>
              <a:t>/</a:t>
            </a:r>
            <a:r>
              <a:rPr lang="en-US" dirty="0" err="1"/>
              <a:t>yourname</a:t>
            </a:r>
            <a:r>
              <a:rPr lang="en-US" dirty="0"/>
              <a:t> </a:t>
            </a:r>
            <a:r>
              <a:rPr lang="en-US" b="1" i="1" dirty="0"/>
              <a:t>– Optional </a:t>
            </a:r>
            <a:endParaRPr lang="en-US" dirty="0"/>
          </a:p>
        </p:txBody>
      </p:sp>
      <p:sp>
        <p:nvSpPr>
          <p:cNvPr id="158" name="Text Placeholder 157"/>
          <p:cNvSpPr>
            <a:spLocks noGrp="1"/>
          </p:cNvSpPr>
          <p:nvPr>
            <p:ph type="body" sz="quarter" idx="19"/>
          </p:nvPr>
        </p:nvSpPr>
        <p:spPr>
          <a:xfrm>
            <a:off x="884502" y="3868788"/>
            <a:ext cx="2707783" cy="261938"/>
          </a:xfrm>
        </p:spPr>
        <p:txBody>
          <a:bodyPr/>
          <a:lstStyle/>
          <a:p>
            <a:r>
              <a:rPr lang="en-US" dirty="0"/>
              <a:t>@</a:t>
            </a:r>
            <a:r>
              <a:rPr lang="en-US" dirty="0" err="1"/>
              <a:t>yourhandle</a:t>
            </a:r>
            <a:r>
              <a:rPr lang="en-US" dirty="0"/>
              <a:t> </a:t>
            </a:r>
            <a:r>
              <a:rPr lang="en-US" b="1" i="1" dirty="0"/>
              <a:t>– Optional </a:t>
            </a:r>
            <a:endParaRPr lang="en-US" dirty="0"/>
          </a:p>
        </p:txBody>
      </p:sp>
      <p:sp>
        <p:nvSpPr>
          <p:cNvPr id="159" name="Text Placeholder 158"/>
          <p:cNvSpPr>
            <a:spLocks noGrp="1"/>
          </p:cNvSpPr>
          <p:nvPr>
            <p:ph type="body" sz="quarter" idx="20"/>
          </p:nvPr>
        </p:nvSpPr>
        <p:spPr>
          <a:xfrm>
            <a:off x="881084" y="4223867"/>
            <a:ext cx="2476069" cy="261938"/>
          </a:xfrm>
        </p:spPr>
        <p:txBody>
          <a:bodyPr/>
          <a:lstStyle/>
          <a:p>
            <a:r>
              <a:rPr lang="en-US" dirty="0"/>
              <a:t>Your name </a:t>
            </a:r>
            <a:r>
              <a:rPr lang="en-US" b="1" i="1" dirty="0"/>
              <a:t>– Optional </a:t>
            </a:r>
            <a:endParaRPr lang="en-US" dirty="0"/>
          </a:p>
        </p:txBody>
      </p:sp>
      <p:grpSp>
        <p:nvGrpSpPr>
          <p:cNvPr id="88" name="Group 87"/>
          <p:cNvGrpSpPr/>
          <p:nvPr/>
        </p:nvGrpSpPr>
        <p:grpSpPr>
          <a:xfrm>
            <a:off x="608171" y="4256467"/>
            <a:ext cx="229600" cy="229600"/>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buNone/>
            </a:pPr>
            <a:r>
              <a:rPr lang="en-CA" dirty="0"/>
              <a:t>Your email</a:t>
            </a:r>
            <a:r>
              <a:rPr lang="en-US" b="1" i="1" dirty="0"/>
              <a:t> – Optional </a:t>
            </a:r>
            <a:endParaRPr lang="en-CA" dirty="0"/>
          </a:p>
        </p:txBody>
      </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882038" y="3157799"/>
            <a:ext cx="2475115" cy="26193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Your URL </a:t>
            </a:r>
            <a:r>
              <a:rPr lang="en-US" b="1" i="1" dirty="0"/>
              <a:t>– Optional </a:t>
            </a:r>
          </a:p>
        </p:txBody>
      </p:sp>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grpSp>
        <p:nvGrpSpPr>
          <p:cNvPr id="33" name="Group 32">
            <a:extLst>
              <a:ext uri="{FF2B5EF4-FFF2-40B4-BE49-F238E27FC236}">
                <a16:creationId xmlns:a16="http://schemas.microsoft.com/office/drawing/2014/main" id="{EFA83BA9-9F8B-473D-9B64-C65EF5057836}"/>
              </a:ext>
            </a:extLst>
          </p:cNvPr>
          <p:cNvGrpSpPr/>
          <p:nvPr/>
        </p:nvGrpSpPr>
        <p:grpSpPr>
          <a:xfrm>
            <a:off x="604679" y="4601007"/>
            <a:ext cx="229600" cy="229600"/>
            <a:chOff x="2145450" y="3478423"/>
            <a:chExt cx="229600" cy="229600"/>
          </a:xfrm>
        </p:grpSpPr>
        <p:sp>
          <p:nvSpPr>
            <p:cNvPr id="34" name="Rounded Rectangle 16">
              <a:extLst>
                <a:ext uri="{FF2B5EF4-FFF2-40B4-BE49-F238E27FC236}">
                  <a16:creationId xmlns:a16="http://schemas.microsoft.com/office/drawing/2014/main" id="{E851B15A-817F-438E-8A86-58D0B479DC24}"/>
                </a:ext>
              </a:extLst>
            </p:cNvPr>
            <p:cNvSpPr/>
            <p:nvPr/>
          </p:nvSpPr>
          <p:spPr>
            <a:xfrm>
              <a:off x="2145450" y="3478423"/>
              <a:ext cx="229600" cy="229600"/>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35" name="Freeform 77">
              <a:extLst>
                <a:ext uri="{FF2B5EF4-FFF2-40B4-BE49-F238E27FC236}">
                  <a16:creationId xmlns:a16="http://schemas.microsoft.com/office/drawing/2014/main" id="{B2A84E4F-7E92-4A16-9F8D-C62C1A5FBC24}"/>
                </a:ext>
              </a:extLst>
            </p:cNvPr>
            <p:cNvSpPr>
              <a:spLocks noEditPoints="1"/>
            </p:cNvSpPr>
            <p:nvPr/>
          </p:nvSpPr>
          <p:spPr bwMode="auto">
            <a:xfrm>
              <a:off x="2200162" y="3546764"/>
              <a:ext cx="121895" cy="87688"/>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1">
                <a:lumMod val="20000"/>
                <a:lumOff val="80000"/>
              </a:schemeClr>
            </a:solidFill>
            <a:ln>
              <a:solidFill>
                <a:schemeClr val="tx1">
                  <a:lumMod val="50000"/>
                  <a:lumOff val="50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0" name="Picture Placeholder 9">
            <a:extLst>
              <a:ext uri="{FF2B5EF4-FFF2-40B4-BE49-F238E27FC236}">
                <a16:creationId xmlns:a16="http://schemas.microsoft.com/office/drawing/2014/main" id="{181A8D91-2293-47F5-B3D7-1B8270E649B7}"/>
              </a:ext>
            </a:extLst>
          </p:cNvPr>
          <p:cNvSpPr>
            <a:spLocks noGrp="1"/>
          </p:cNvSpPr>
          <p:nvPr>
            <p:ph type="pic" sz="quarter" idx="12"/>
          </p:nvPr>
        </p:nvSpPr>
        <p:spPr/>
      </p:sp>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lvl="0"/>
            <a:r>
              <a:rPr lang="en-US"/>
              <a:t>Agenda item one</a:t>
            </a:r>
          </a:p>
          <a:p>
            <a:pPr lvl="0"/>
            <a:r>
              <a:rPr lang="en-US"/>
              <a:t>Agenda item two</a:t>
            </a:r>
          </a:p>
          <a:p>
            <a:pPr lvl="0"/>
            <a:r>
              <a:rPr lang="en-US"/>
              <a:t>Agenda item three</a:t>
            </a:r>
          </a:p>
          <a:p>
            <a:pPr lvl="0"/>
            <a:r>
              <a:rPr lang="en-US"/>
              <a:t>Agenda item four</a:t>
            </a:r>
          </a:p>
          <a:p>
            <a:pPr lvl="0"/>
            <a:r>
              <a:rPr lang="en-US"/>
              <a:t>Agenda item five</a:t>
            </a:r>
          </a:p>
          <a:p>
            <a:endParaRPr lang="en-US" dirty="0"/>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r>
              <a:rPr lang="en-US"/>
              <a:t>An agenda slide is highly recommended so attendees understand what you will be presenting and to minimize session hopping.</a:t>
            </a:r>
            <a:endParaRPr lang="en-US" dirty="0"/>
          </a:p>
        </p:txBody>
      </p:sp>
    </p:spTree>
    <p:extLst>
      <p:ext uri="{BB962C8B-B14F-4D97-AF65-F5344CB8AC3E}">
        <p14:creationId xmlns:p14="http://schemas.microsoft.com/office/powerpoint/2010/main" val="38009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Titles are set 36 Segoe UI</a:t>
            </a:r>
            <a:endParaRPr lang="en-US" dirty="0"/>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a:t>Body content, 16pt Segoe UI (gray)</a:t>
            </a:r>
            <a:endParaRPr lang="en-US" dirty="0"/>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sz="2400" dirty="0"/>
              <a:t>Use this layout to show software code</a:t>
            </a:r>
          </a:p>
          <a:p>
            <a:pPr lvl="1"/>
            <a:r>
              <a:rPr lang="en-US" sz="2000" dirty="0"/>
              <a:t>The font is </a:t>
            </a:r>
            <a:r>
              <a:rPr lang="en-US" sz="2000" dirty="0">
                <a:solidFill>
                  <a:srgbClr val="FF0000"/>
                </a:solidFill>
              </a:rPr>
              <a:t>Consolas</a:t>
            </a:r>
            <a:r>
              <a:rPr lang="en-US" sz="2000" dirty="0"/>
              <a:t>, a monospace font</a:t>
            </a:r>
          </a:p>
          <a:p>
            <a:pPr lvl="1"/>
            <a:r>
              <a:rPr lang="en-US" sz="2000" dirty="0"/>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38" name="Text Placeholder 37"/>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US" dirty="0"/>
          </a:p>
        </p:txBody>
      </p:sp>
      <p:cxnSp>
        <p:nvCxnSpPr>
          <p:cNvPr id="39" name="Straight Connector 38"/>
          <p:cNvCxnSpPr/>
          <p:nvPr/>
        </p:nvCxnSpPr>
        <p:spPr>
          <a:xfrm>
            <a:off x="39795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5276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1" name="Shape 2546">
            <a:extLst>
              <a:ext uri="{FF2B5EF4-FFF2-40B4-BE49-F238E27FC236}">
                <a16:creationId xmlns:a16="http://schemas.microsoft.com/office/drawing/2014/main" id="{F02F00F1-7476-464D-B1A6-B009AA12DCBC}"/>
              </a:ext>
            </a:extLst>
          </p:cNvPr>
          <p:cNvSpPr/>
          <p:nvPr/>
        </p:nvSpPr>
        <p:spPr>
          <a:xfrm>
            <a:off x="557261" y="1676161"/>
            <a:ext cx="279554" cy="22872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748">
            <a:extLst>
              <a:ext uri="{FF2B5EF4-FFF2-40B4-BE49-F238E27FC236}">
                <a16:creationId xmlns:a16="http://schemas.microsoft.com/office/drawing/2014/main" id="{E9D7709E-7AB2-4492-AD55-FA89316C02E5}"/>
              </a:ext>
            </a:extLst>
          </p:cNvPr>
          <p:cNvSpPr/>
          <p:nvPr/>
        </p:nvSpPr>
        <p:spPr>
          <a:xfrm>
            <a:off x="5161124" y="1650747"/>
            <a:ext cx="279554" cy="27955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Text Placeholder 37">
            <a:extLst>
              <a:ext uri="{FF2B5EF4-FFF2-40B4-BE49-F238E27FC236}">
                <a16:creationId xmlns:a16="http://schemas.microsoft.com/office/drawing/2014/main" id="{9B887A01-1F17-4A4C-92C4-5C1FA30DED70}"/>
              </a:ext>
            </a:extLst>
          </p:cNvPr>
          <p:cNvSpPr txBox="1">
            <a:spLocks/>
          </p:cNvSpPr>
          <p:nvPr/>
        </p:nvSpPr>
        <p:spPr>
          <a:xfrm>
            <a:off x="4952761" y="2160471"/>
            <a:ext cx="3680532" cy="2392075"/>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t>Lorem ipsum dolor sit amet, consectetur adipiscing elit. Aliquam porttitor felis at justo convallis, ut pretium felis posuere. Vestibulum ante ipsum primis in faucibus orci luctus et ultrices posuere cubilia Curae.</a:t>
            </a:r>
          </a:p>
          <a:p>
            <a:endParaRPr lang="en-CA"/>
          </a:p>
        </p:txBody>
      </p:sp>
    </p:spTree>
    <p:extLst>
      <p:ext uri="{BB962C8B-B14F-4D97-AF65-F5344CB8AC3E}">
        <p14:creationId xmlns:p14="http://schemas.microsoft.com/office/powerpoint/2010/main" val="383114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column layout</a:t>
            </a:r>
          </a:p>
        </p:txBody>
      </p:sp>
      <p:sp>
        <p:nvSpPr>
          <p:cNvPr id="6" name="Text Placeholder 5"/>
          <p:cNvSpPr>
            <a:spLocks noGrp="1"/>
          </p:cNvSpPr>
          <p:nvPr>
            <p:ph type="body" sz="quarter" idx="10"/>
          </p:nvPr>
        </p:nvSpPr>
        <p:spPr/>
        <p:txBody>
          <a:bodyPr/>
          <a:lstStyle/>
          <a:p>
            <a:r>
              <a:rPr lang="en-US" dirty="0"/>
              <a:t>Title Here</a:t>
            </a:r>
          </a:p>
        </p:txBody>
      </p:sp>
      <p:sp>
        <p:nvSpPr>
          <p:cNvPr id="8" name="Text Placeholder 7"/>
          <p:cNvSpPr>
            <a:spLocks noGrp="1"/>
          </p:cNvSpPr>
          <p:nvPr>
            <p:ph type="body" sz="quarter" idx="14"/>
          </p:nvPr>
        </p:nvSpPr>
        <p:spPr/>
        <p:txBody>
          <a:bodyPr/>
          <a:lstStyle/>
          <a:p>
            <a:r>
              <a:rPr lang="en-US"/>
              <a:t>Title Here</a:t>
            </a:r>
            <a:endParaRPr lang="en-US" dirty="0"/>
          </a:p>
        </p:txBody>
      </p:sp>
      <p:sp>
        <p:nvSpPr>
          <p:cNvPr id="7" name="Text Placeholder 6"/>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4863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 with Icons</a:t>
            </a:r>
            <a:endParaRPr lang="en-CA" dirty="0"/>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3"/>
          </p:nvPr>
        </p:nvSpPr>
        <p:spPr>
          <a:xfrm>
            <a:off x="317578" y="2166899"/>
            <a:ext cx="2601844" cy="2451156"/>
          </a:xfrm>
        </p:spPr>
        <p:txBody>
          <a:bodyPr>
            <a:normAutofit/>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9" name="Shape 2645">
            <a:extLst>
              <a:ext uri="{FF2B5EF4-FFF2-40B4-BE49-F238E27FC236}">
                <a16:creationId xmlns:a16="http://schemas.microsoft.com/office/drawing/2014/main" id="{6959E19B-9A42-443D-972E-18607018D2F8}"/>
              </a:ext>
            </a:extLst>
          </p:cNvPr>
          <p:cNvSpPr/>
          <p:nvPr/>
        </p:nvSpPr>
        <p:spPr>
          <a:xfrm>
            <a:off x="706923" y="1729041"/>
            <a:ext cx="382013" cy="27782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17">
            <a:extLst>
              <a:ext uri="{FF2B5EF4-FFF2-40B4-BE49-F238E27FC236}">
                <a16:creationId xmlns:a16="http://schemas.microsoft.com/office/drawing/2014/main" id="{EB9C8B29-6DC8-45A9-85F0-3E4CBD20AD29}"/>
              </a:ext>
            </a:extLst>
          </p:cNvPr>
          <p:cNvSpPr/>
          <p:nvPr/>
        </p:nvSpPr>
        <p:spPr>
          <a:xfrm>
            <a:off x="3588652" y="1685523"/>
            <a:ext cx="392756" cy="32134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90">
            <a:extLst>
              <a:ext uri="{FF2B5EF4-FFF2-40B4-BE49-F238E27FC236}">
                <a16:creationId xmlns:a16="http://schemas.microsoft.com/office/drawing/2014/main" id="{04CFBA81-A478-4109-ABCF-C70795B40965}"/>
              </a:ext>
            </a:extLst>
          </p:cNvPr>
          <p:cNvSpPr/>
          <p:nvPr/>
        </p:nvSpPr>
        <p:spPr>
          <a:xfrm>
            <a:off x="6481124" y="1685523"/>
            <a:ext cx="355705" cy="321346"/>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5" name="Straight Connector 14">
            <a:extLst>
              <a:ext uri="{FF2B5EF4-FFF2-40B4-BE49-F238E27FC236}">
                <a16:creationId xmlns:a16="http://schemas.microsoft.com/office/drawing/2014/main" id="{E5CA5269-4E9F-4177-A595-27A9921D7BA6}"/>
              </a:ext>
            </a:extLst>
          </p:cNvPr>
          <p:cNvCxnSpPr>
            <a:cxnSpLocks/>
          </p:cNvCxnSpPr>
          <p:nvPr/>
        </p:nvCxnSpPr>
        <p:spPr>
          <a:xfrm>
            <a:off x="420491" y="2166899"/>
            <a:ext cx="2376105"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7086EE-8223-4822-ACF6-1A75A4D759CD}"/>
              </a:ext>
            </a:extLst>
          </p:cNvPr>
          <p:cNvCxnSpPr>
            <a:cxnSpLocks/>
          </p:cNvCxnSpPr>
          <p:nvPr/>
        </p:nvCxnSpPr>
        <p:spPr>
          <a:xfrm>
            <a:off x="3383947" y="2166899"/>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9A573A-07F0-445D-80B1-93AB84CFD1DC}"/>
              </a:ext>
            </a:extLst>
          </p:cNvPr>
          <p:cNvCxnSpPr>
            <a:cxnSpLocks/>
          </p:cNvCxnSpPr>
          <p:nvPr/>
        </p:nvCxnSpPr>
        <p:spPr>
          <a:xfrm>
            <a:off x="6312920" y="2163634"/>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a:extLst>
              <a:ext uri="{FF2B5EF4-FFF2-40B4-BE49-F238E27FC236}">
                <a16:creationId xmlns:a16="http://schemas.microsoft.com/office/drawing/2014/main" id="{99C25F7C-20A4-42A0-8C95-E4CAF250F710}"/>
              </a:ext>
            </a:extLst>
          </p:cNvPr>
          <p:cNvSpPr txBox="1">
            <a:spLocks/>
          </p:cNvSpPr>
          <p:nvPr/>
        </p:nvSpPr>
        <p:spPr>
          <a:xfrm>
            <a:off x="3260510" y="2166899"/>
            <a:ext cx="2601844" cy="245115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rgbClr val="FFFFFF">
                    <a:lumMod val="50000"/>
                  </a:srgbClr>
                </a:solidFill>
              </a:rPr>
              <a:t>Lorem ipsum dolor sit </a:t>
            </a:r>
            <a:r>
              <a:rPr lang="en-CA" dirty="0" err="1">
                <a:solidFill>
                  <a:srgbClr val="FFFFFF">
                    <a:lumMod val="50000"/>
                  </a:srgbClr>
                </a:solidFill>
              </a:rPr>
              <a:t>amet</a:t>
            </a:r>
            <a:r>
              <a:rPr lang="en-CA" dirty="0">
                <a:solidFill>
                  <a:srgbClr val="FFFFFF">
                    <a:lumMod val="50000"/>
                  </a:srgbClr>
                </a:solidFill>
              </a:rPr>
              <a:t>, </a:t>
            </a:r>
            <a:r>
              <a:rPr lang="en-CA" dirty="0" err="1">
                <a:solidFill>
                  <a:srgbClr val="FFFFFF">
                    <a:lumMod val="50000"/>
                  </a:srgbClr>
                </a:solidFill>
              </a:rPr>
              <a:t>consectetur</a:t>
            </a:r>
            <a:r>
              <a:rPr lang="en-CA" dirty="0">
                <a:solidFill>
                  <a:srgbClr val="FFFFFF">
                    <a:lumMod val="50000"/>
                  </a:srgbClr>
                </a:solidFill>
              </a:rPr>
              <a:t> </a:t>
            </a:r>
            <a:r>
              <a:rPr lang="en-CA" dirty="0" err="1">
                <a:solidFill>
                  <a:srgbClr val="FFFFFF">
                    <a:lumMod val="50000"/>
                  </a:srgbClr>
                </a:solidFill>
              </a:rPr>
              <a:t>adipiscing</a:t>
            </a:r>
            <a:r>
              <a:rPr lang="en-CA" dirty="0">
                <a:solidFill>
                  <a:srgbClr val="FFFFFF">
                    <a:lumMod val="50000"/>
                  </a:srgbClr>
                </a:solidFill>
              </a:rPr>
              <a:t> </a:t>
            </a:r>
            <a:r>
              <a:rPr lang="en-CA" dirty="0" err="1">
                <a:solidFill>
                  <a:srgbClr val="FFFFFF">
                    <a:lumMod val="50000"/>
                  </a:srgbClr>
                </a:solidFill>
              </a:rPr>
              <a:t>elit</a:t>
            </a:r>
            <a:r>
              <a:rPr lang="en-CA" dirty="0">
                <a:solidFill>
                  <a:srgbClr val="FFFFFF">
                    <a:lumMod val="50000"/>
                  </a:srgbClr>
                </a:solidFill>
              </a:rPr>
              <a:t>, sed do </a:t>
            </a:r>
            <a:r>
              <a:rPr lang="en-CA" dirty="0" err="1">
                <a:solidFill>
                  <a:srgbClr val="FFFFFF">
                    <a:lumMod val="50000"/>
                  </a:srgbClr>
                </a:solidFill>
              </a:rPr>
              <a:t>eiusmod</a:t>
            </a:r>
            <a:r>
              <a:rPr lang="en-CA" dirty="0">
                <a:solidFill>
                  <a:srgbClr val="FFFFFF">
                    <a:lumMod val="50000"/>
                  </a:srgbClr>
                </a:solidFill>
              </a:rPr>
              <a:t> </a:t>
            </a:r>
            <a:r>
              <a:rPr lang="en-CA" dirty="0" err="1">
                <a:solidFill>
                  <a:srgbClr val="FFFFFF">
                    <a:lumMod val="50000"/>
                  </a:srgbClr>
                </a:solidFill>
              </a:rPr>
              <a:t>tempor</a:t>
            </a:r>
            <a:r>
              <a:rPr lang="en-CA" dirty="0">
                <a:solidFill>
                  <a:srgbClr val="FFFFFF">
                    <a:lumMod val="50000"/>
                  </a:srgbClr>
                </a:solidFill>
              </a:rPr>
              <a:t> </a:t>
            </a:r>
            <a:r>
              <a:rPr lang="en-CA" dirty="0" err="1">
                <a:solidFill>
                  <a:srgbClr val="FFFFFF">
                    <a:lumMod val="50000"/>
                  </a:srgbClr>
                </a:solidFill>
              </a:rPr>
              <a:t>incididunt</a:t>
            </a:r>
            <a:r>
              <a:rPr lang="en-CA" dirty="0">
                <a:solidFill>
                  <a:srgbClr val="FFFFFF">
                    <a:lumMod val="50000"/>
                  </a:srgbClr>
                </a:solidFill>
              </a:rPr>
              <a:t> </a:t>
            </a:r>
            <a:r>
              <a:rPr lang="en-CA" dirty="0" err="1">
                <a:solidFill>
                  <a:srgbClr val="FFFFFF">
                    <a:lumMod val="50000"/>
                  </a:srgbClr>
                </a:solidFill>
              </a:rPr>
              <a:t>ut</a:t>
            </a:r>
            <a:r>
              <a:rPr lang="en-CA" dirty="0">
                <a:solidFill>
                  <a:srgbClr val="FFFFFF">
                    <a:lumMod val="50000"/>
                  </a:srgbClr>
                </a:solidFill>
              </a:rPr>
              <a:t> </a:t>
            </a:r>
            <a:r>
              <a:rPr lang="en-CA" dirty="0" err="1">
                <a:solidFill>
                  <a:srgbClr val="FFFFFF">
                    <a:lumMod val="50000"/>
                  </a:srgbClr>
                </a:solidFill>
              </a:rPr>
              <a:t>labore</a:t>
            </a:r>
            <a:r>
              <a:rPr lang="en-CA" dirty="0">
                <a:solidFill>
                  <a:srgbClr val="FFFFFF">
                    <a:lumMod val="50000"/>
                  </a:srgbClr>
                </a:solidFill>
              </a:rPr>
              <a:t> et dolore magna </a:t>
            </a:r>
            <a:r>
              <a:rPr lang="en-CA" dirty="0" err="1">
                <a:solidFill>
                  <a:srgbClr val="FFFFFF">
                    <a:lumMod val="50000"/>
                  </a:srgbClr>
                </a:solidFill>
              </a:rPr>
              <a:t>aliqua</a:t>
            </a:r>
            <a:r>
              <a:rPr lang="en-CA" dirty="0">
                <a:solidFill>
                  <a:srgbClr val="FFFFFF">
                    <a:lumMod val="50000"/>
                  </a:srgbClr>
                </a:solidFill>
              </a:rPr>
              <a:t>. </a:t>
            </a:r>
          </a:p>
          <a:p>
            <a:endParaRPr lang="en-CA" dirty="0"/>
          </a:p>
        </p:txBody>
      </p:sp>
      <p:sp>
        <p:nvSpPr>
          <p:cNvPr id="13" name="Text Placeholder 5">
            <a:extLst>
              <a:ext uri="{FF2B5EF4-FFF2-40B4-BE49-F238E27FC236}">
                <a16:creationId xmlns:a16="http://schemas.microsoft.com/office/drawing/2014/main" id="{7E487B72-5F65-4B34-99D3-2E8B349A1CD9}"/>
              </a:ext>
            </a:extLst>
          </p:cNvPr>
          <p:cNvSpPr txBox="1">
            <a:spLocks/>
          </p:cNvSpPr>
          <p:nvPr/>
        </p:nvSpPr>
        <p:spPr>
          <a:xfrm>
            <a:off x="6203442" y="2166899"/>
            <a:ext cx="2601844" cy="245115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rgbClr val="FFFFFF">
                    <a:lumMod val="50000"/>
                  </a:srgbClr>
                </a:solidFill>
              </a:rPr>
              <a:t>Lorem ipsum dolor sit </a:t>
            </a:r>
            <a:r>
              <a:rPr lang="en-CA" dirty="0" err="1">
                <a:solidFill>
                  <a:srgbClr val="FFFFFF">
                    <a:lumMod val="50000"/>
                  </a:srgbClr>
                </a:solidFill>
              </a:rPr>
              <a:t>amet</a:t>
            </a:r>
            <a:r>
              <a:rPr lang="en-CA" dirty="0">
                <a:solidFill>
                  <a:srgbClr val="FFFFFF">
                    <a:lumMod val="50000"/>
                  </a:srgbClr>
                </a:solidFill>
              </a:rPr>
              <a:t>, </a:t>
            </a:r>
            <a:r>
              <a:rPr lang="en-CA" dirty="0" err="1">
                <a:solidFill>
                  <a:srgbClr val="FFFFFF">
                    <a:lumMod val="50000"/>
                  </a:srgbClr>
                </a:solidFill>
              </a:rPr>
              <a:t>consectetur</a:t>
            </a:r>
            <a:r>
              <a:rPr lang="en-CA" dirty="0">
                <a:solidFill>
                  <a:srgbClr val="FFFFFF">
                    <a:lumMod val="50000"/>
                  </a:srgbClr>
                </a:solidFill>
              </a:rPr>
              <a:t> </a:t>
            </a:r>
            <a:r>
              <a:rPr lang="en-CA" dirty="0" err="1">
                <a:solidFill>
                  <a:srgbClr val="FFFFFF">
                    <a:lumMod val="50000"/>
                  </a:srgbClr>
                </a:solidFill>
              </a:rPr>
              <a:t>adipiscing</a:t>
            </a:r>
            <a:r>
              <a:rPr lang="en-CA" dirty="0">
                <a:solidFill>
                  <a:srgbClr val="FFFFFF">
                    <a:lumMod val="50000"/>
                  </a:srgbClr>
                </a:solidFill>
              </a:rPr>
              <a:t> </a:t>
            </a:r>
            <a:r>
              <a:rPr lang="en-CA" dirty="0" err="1">
                <a:solidFill>
                  <a:srgbClr val="FFFFFF">
                    <a:lumMod val="50000"/>
                  </a:srgbClr>
                </a:solidFill>
              </a:rPr>
              <a:t>elit</a:t>
            </a:r>
            <a:r>
              <a:rPr lang="en-CA" dirty="0">
                <a:solidFill>
                  <a:srgbClr val="FFFFFF">
                    <a:lumMod val="50000"/>
                  </a:srgbClr>
                </a:solidFill>
              </a:rPr>
              <a:t>, sed do </a:t>
            </a:r>
            <a:r>
              <a:rPr lang="en-CA" dirty="0" err="1">
                <a:solidFill>
                  <a:srgbClr val="FFFFFF">
                    <a:lumMod val="50000"/>
                  </a:srgbClr>
                </a:solidFill>
              </a:rPr>
              <a:t>eiusmod</a:t>
            </a:r>
            <a:r>
              <a:rPr lang="en-CA" dirty="0">
                <a:solidFill>
                  <a:srgbClr val="FFFFFF">
                    <a:lumMod val="50000"/>
                  </a:srgbClr>
                </a:solidFill>
              </a:rPr>
              <a:t> </a:t>
            </a:r>
            <a:r>
              <a:rPr lang="en-CA" dirty="0" err="1">
                <a:solidFill>
                  <a:srgbClr val="FFFFFF">
                    <a:lumMod val="50000"/>
                  </a:srgbClr>
                </a:solidFill>
              </a:rPr>
              <a:t>tempor</a:t>
            </a:r>
            <a:r>
              <a:rPr lang="en-CA" dirty="0">
                <a:solidFill>
                  <a:srgbClr val="FFFFFF">
                    <a:lumMod val="50000"/>
                  </a:srgbClr>
                </a:solidFill>
              </a:rPr>
              <a:t> </a:t>
            </a:r>
            <a:r>
              <a:rPr lang="en-CA" dirty="0" err="1">
                <a:solidFill>
                  <a:srgbClr val="FFFFFF">
                    <a:lumMod val="50000"/>
                  </a:srgbClr>
                </a:solidFill>
              </a:rPr>
              <a:t>incididunt</a:t>
            </a:r>
            <a:r>
              <a:rPr lang="en-CA" dirty="0">
                <a:solidFill>
                  <a:srgbClr val="FFFFFF">
                    <a:lumMod val="50000"/>
                  </a:srgbClr>
                </a:solidFill>
              </a:rPr>
              <a:t> </a:t>
            </a:r>
            <a:r>
              <a:rPr lang="en-CA" dirty="0" err="1">
                <a:solidFill>
                  <a:srgbClr val="FFFFFF">
                    <a:lumMod val="50000"/>
                  </a:srgbClr>
                </a:solidFill>
              </a:rPr>
              <a:t>ut</a:t>
            </a:r>
            <a:r>
              <a:rPr lang="en-CA" dirty="0">
                <a:solidFill>
                  <a:srgbClr val="FFFFFF">
                    <a:lumMod val="50000"/>
                  </a:srgbClr>
                </a:solidFill>
              </a:rPr>
              <a:t> </a:t>
            </a:r>
            <a:r>
              <a:rPr lang="en-CA" dirty="0" err="1">
                <a:solidFill>
                  <a:srgbClr val="FFFFFF">
                    <a:lumMod val="50000"/>
                  </a:srgbClr>
                </a:solidFill>
              </a:rPr>
              <a:t>labore</a:t>
            </a:r>
            <a:r>
              <a:rPr lang="en-CA" dirty="0">
                <a:solidFill>
                  <a:srgbClr val="FFFFFF">
                    <a:lumMod val="50000"/>
                  </a:srgbClr>
                </a:solidFill>
              </a:rPr>
              <a:t> et dolore magna </a:t>
            </a:r>
            <a:r>
              <a:rPr lang="en-CA" dirty="0" err="1">
                <a:solidFill>
                  <a:srgbClr val="FFFFFF">
                    <a:lumMod val="50000"/>
                  </a:srgbClr>
                </a:solidFill>
              </a:rPr>
              <a:t>aliqua</a:t>
            </a:r>
            <a:r>
              <a:rPr lang="en-CA" dirty="0">
                <a:solidFill>
                  <a:srgbClr val="FFFFFF">
                    <a:lumMod val="50000"/>
                  </a:srgbClr>
                </a:solidFill>
              </a:rPr>
              <a:t>. </a:t>
            </a:r>
          </a:p>
          <a:p>
            <a:endParaRPr lang="en-CA" dirty="0"/>
          </a:p>
        </p:txBody>
      </p:sp>
    </p:spTree>
    <p:extLst>
      <p:ext uri="{BB962C8B-B14F-4D97-AF65-F5344CB8AC3E}">
        <p14:creationId xmlns:p14="http://schemas.microsoft.com/office/powerpoint/2010/main" val="214312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a:t>
            </a:r>
            <a:endParaRPr lang="en-CA" dirty="0"/>
          </a:p>
        </p:txBody>
      </p:sp>
      <p:sp>
        <p:nvSpPr>
          <p:cNvPr id="3" name="Text Placeholder 2">
            <a:extLst>
              <a:ext uri="{FF2B5EF4-FFF2-40B4-BE49-F238E27FC236}">
                <a16:creationId xmlns:a16="http://schemas.microsoft.com/office/drawing/2014/main" id="{10F086A9-1D9B-4A95-AD34-266ED4EF38D0}"/>
              </a:ext>
            </a:extLst>
          </p:cNvPr>
          <p:cNvSpPr>
            <a:spLocks noGrp="1"/>
          </p:cNvSpPr>
          <p:nvPr>
            <p:ph type="body" sz="quarter" idx="10"/>
          </p:nvPr>
        </p:nvSpPr>
        <p:spPr/>
        <p:txBody>
          <a:bodyPr/>
          <a:lstStyle/>
          <a:p>
            <a:r>
              <a:rPr lang="en-US" dirty="0"/>
              <a:t>Title Here</a:t>
            </a:r>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5" name="Text Placeholder 4">
            <a:extLst>
              <a:ext uri="{FF2B5EF4-FFF2-40B4-BE49-F238E27FC236}">
                <a16:creationId xmlns:a16="http://schemas.microsoft.com/office/drawing/2014/main" id="{0ED558FE-6BD7-43EF-936A-4EF2026127D1}"/>
              </a:ext>
            </a:extLst>
          </p:cNvPr>
          <p:cNvSpPr>
            <a:spLocks noGrp="1"/>
          </p:cNvSpPr>
          <p:nvPr>
            <p:ph type="body" sz="quarter" idx="18"/>
          </p:nvPr>
        </p:nvSpPr>
        <p:spPr/>
        <p:txBody>
          <a:bodyPr/>
          <a:lstStyle/>
          <a:p>
            <a:r>
              <a:rPr lang="en-US" dirty="0"/>
              <a:t>Title Here</a:t>
            </a:r>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7" name="Text Placeholder 6">
            <a:extLst>
              <a:ext uri="{FF2B5EF4-FFF2-40B4-BE49-F238E27FC236}">
                <a16:creationId xmlns:a16="http://schemas.microsoft.com/office/drawing/2014/main" id="{AE2B54E2-22C4-4A08-9D01-9BF32522B05E}"/>
              </a:ext>
            </a:extLst>
          </p:cNvPr>
          <p:cNvSpPr>
            <a:spLocks noGrp="1"/>
          </p:cNvSpPr>
          <p:nvPr>
            <p:ph type="body" sz="quarter" idx="20"/>
          </p:nvPr>
        </p:nvSpPr>
        <p:spPr/>
        <p:txBody>
          <a:bodyPr/>
          <a:lstStyle/>
          <a:p>
            <a:r>
              <a:rPr lang="en-US" dirty="0"/>
              <a:t>Title Here</a:t>
            </a:r>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Tree>
    <p:extLst>
      <p:ext uri="{BB962C8B-B14F-4D97-AF65-F5344CB8AC3E}">
        <p14:creationId xmlns:p14="http://schemas.microsoft.com/office/powerpoint/2010/main" val="2347478078"/>
      </p:ext>
    </p:extLst>
  </p:cSld>
  <p:clrMapOvr>
    <a:masterClrMapping/>
  </p:clrMapOvr>
</p:sld>
</file>

<file path=ppt/theme/theme1.xml><?xml version="1.0" encoding="utf-8"?>
<a:theme xmlns:a="http://schemas.openxmlformats.org/drawingml/2006/main" name="2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CE31FB05890B4D8C1CD32E4B83EC7C" ma:contentTypeVersion="13" ma:contentTypeDescription="Create a new document." ma:contentTypeScope="" ma:versionID="fd4d2ddfe29406232cbe8b8b6ded1cc5">
  <xsd:schema xmlns:xsd="http://www.w3.org/2001/XMLSchema" xmlns:xs="http://www.w3.org/2001/XMLSchema" xmlns:p="http://schemas.microsoft.com/office/2006/metadata/properties" xmlns:ns2="1d434cda-8192-4023-824b-da1c7bdeddf4" xmlns:ns3="b2eb4f5e-fbc5-4d2e-80f8-62695d9277a6" targetNamespace="http://schemas.microsoft.com/office/2006/metadata/properties" ma:root="true" ma:fieldsID="d2e5abd2befeb8d907cfe802effa4db7" ns2:_="" ns3:_="">
    <xsd:import namespace="1d434cda-8192-4023-824b-da1c7bdeddf4"/>
    <xsd:import namespace="b2eb4f5e-fbc5-4d2e-80f8-62695d9277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Hyperlink"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434cda-8192-4023-824b-da1c7bdedd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Hyperlink" ma:index="18"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2eb4f5e-fbc5-4d2e-80f8-62695d9277a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yperlink xmlns="1d434cda-8192-4023-824b-da1c7bdeddf4">
      <Url xsi:nil="true"/>
      <Description xsi:nil="true"/>
    </Hyperlink>
  </documentManagement>
</p:properties>
</file>

<file path=customXml/itemProps1.xml><?xml version="1.0" encoding="utf-8"?>
<ds:datastoreItem xmlns:ds="http://schemas.openxmlformats.org/officeDocument/2006/customXml" ds:itemID="{2EE2A9FD-0312-4907-BE40-F8F86B0588B5}"/>
</file>

<file path=customXml/itemProps2.xml><?xml version="1.0" encoding="utf-8"?>
<ds:datastoreItem xmlns:ds="http://schemas.openxmlformats.org/officeDocument/2006/customXml" ds:itemID="{49129BC4-27DC-468F-9109-6F3B148E134A}"/>
</file>

<file path=customXml/itemProps3.xml><?xml version="1.0" encoding="utf-8"?>
<ds:datastoreItem xmlns:ds="http://schemas.openxmlformats.org/officeDocument/2006/customXml" ds:itemID="{7EE63110-6FDB-4DD5-A097-9436719524DB}"/>
</file>

<file path=docProps/app.xml><?xml version="1.0" encoding="utf-8"?>
<Properties xmlns="http://schemas.openxmlformats.org/officeDocument/2006/extended-properties" xmlns:vt="http://schemas.openxmlformats.org/officeDocument/2006/docPropsVTypes">
  <Template/>
  <TotalTime>3204</TotalTime>
  <Words>890</Words>
  <Application>Microsoft Office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Consolas</vt:lpstr>
      <vt:lpstr>Gill Sans</vt:lpstr>
      <vt:lpstr>Open Sans</vt:lpstr>
      <vt:lpstr>Segoe UI</vt:lpstr>
      <vt:lpstr>Segoe UI Light</vt:lpstr>
      <vt:lpstr>Segoe UI Semilight</vt:lpstr>
      <vt:lpstr>2_PASS 2013_SpeakerTemplate_16x9</vt:lpstr>
      <vt:lpstr>PowerPoint Presentation</vt:lpstr>
      <vt:lpstr>Speaker Name</vt:lpstr>
      <vt:lpstr>Agenda</vt:lpstr>
      <vt:lpstr>Titles are set 36 Segoe UI</vt:lpstr>
      <vt:lpstr>Slide for Developer’s Software Code</vt:lpstr>
      <vt:lpstr>Two column layout with icons</vt:lpstr>
      <vt:lpstr>Two column layout</vt:lpstr>
      <vt:lpstr>Three column layout with Icons</vt:lpstr>
      <vt:lpstr>Three column layout</vt:lpstr>
      <vt:lpstr>Your title</vt:lpstr>
      <vt:lpstr>Table Style</vt:lpstr>
      <vt:lpstr>Title here </vt:lpstr>
      <vt:lpstr>Section break</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Brian Liberatore</cp:lastModifiedBy>
  <cp:revision>692</cp:revision>
  <dcterms:created xsi:type="dcterms:W3CDTF">2013-07-12T18:23:55Z</dcterms:created>
  <dcterms:modified xsi:type="dcterms:W3CDTF">2020-04-15T18:48:27Z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0x0101005ACE31FB05890B4D8C1CD32E4B83EC7C</vt:lpwstr>
  </property>
</Properties>
</file>