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9" Type="http://schemas.openxmlformats.org/officeDocument/2006/relationships/customXml" Target="../customXml/item2.xml" /><Relationship Id="rId104" Type="http://schemas.openxmlformats.org/officeDocument/2006/relationships/presProps" Target="presProps.xml" /><Relationship Id="rId108" Type="http://schemas.openxmlformats.org/officeDocument/2006/relationships/customXml" Target="../customXml/item1.xml" /><Relationship Id="rId1" Type="http://schemas.openxmlformats.org/officeDocument/2006/relationships/slideMaster" Target="slideMasters/slideMaster1.xml" /><Relationship Id="rId107" Type="http://schemas.openxmlformats.org/officeDocument/2006/relationships/tableStyles" Target="tableStyles.xml" /><Relationship Id="rId106" Type="http://schemas.openxmlformats.org/officeDocument/2006/relationships/theme" Target="theme/theme1.xml" /><Relationship Id="rId105" Type="http://schemas.openxmlformats.org/officeDocument/2006/relationships/viewProps" Target="viewProps.xml" /><Relationship Id="rId110" Type="http://schemas.openxmlformats.org/officeDocument/2006/relationships/customXml" Target="../customXml/item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D942-2693-4F1E-91E2-49E0425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BBB1-A889-4267-A89A-90339E70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7745E-9766-4437-99C7-9C1C56B23E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4305380" cy="1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EA63-4C8C-4D67-A200-276E8C19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BED61-0E08-4552-8083-E217DFF61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69ED-0AD8-4010-9CB0-CB78FD1E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ABC8-BDEB-4555-9FC0-2D6AA7A7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C10E-846F-4C2E-AC0F-95675A29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D4A8B-0D50-400C-B644-95AF4EF41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D7C88-84AB-49CE-ACC6-162F8F52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C267-C90E-4FD4-A8DF-14CF9428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DE83-0438-47F3-A4B2-73D01FF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827F-5800-4800-B01E-F293DCA6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0CC-2F44-4F95-B799-CEA42A95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A435-7E29-4F58-BA90-4D70E52C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796D-2640-4911-8C87-3655A6C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BE62-BACD-459D-BDC5-E65A3FB4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AB09-2C98-4573-A895-FB1925BF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5BFC-C101-4738-AF45-4F0A2257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1E1F-46D4-49A9-B5FA-BC5F387F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BD98-C291-4FCC-98D6-FDC982D8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628E-84E7-41FC-80C1-BA470916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F718-6EC7-4AF1-9BB4-13AE468D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1E853-CC1C-41BF-8809-C50760C1F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85C-A39C-43EE-8074-AB3804F6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64AF-D93B-433B-AD86-4C38E5B8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61FFD-1589-444A-8C52-062CC48E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41E3-E843-4EF5-8DFC-791B8CC8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AF130-11A5-4C9C-B503-F8AB34B9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FF00-12A6-451B-A6C8-2C9A29B6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B9F16-2547-448A-BAFE-26BE42836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D34B2-A291-4EC0-8FAA-114642479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DE943-F013-4317-83A4-3E543BB3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F762-B7BB-4693-B168-3D61177F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6E463-CA8E-4A4B-B25C-1BCFC88A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2694-B1A9-4E0D-AAA9-B1666C4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E9E9B-D465-4A9A-B63E-0927E2E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78BE-6808-44E1-9E56-0CEFF424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A4FB7-1BAC-4C1F-AF1E-7F8CCFBF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2DDD1-B917-4CF0-954D-DF8826C0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E926-30A7-4519-8932-245D3A49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578C-C649-4D49-89DE-605E3A29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99AA-1C22-47FF-B791-5C2C0EC1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69E1-892B-4B3A-8329-ED1D631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6DCA-A3E2-4515-B8BC-D8200EE1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0D47D-4CD9-41C7-A402-1634C5C5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34B13-F2BB-4004-8F17-29EFA56E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0011-37DD-4667-A0BD-493D8600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B7B4-7FFB-4365-884D-D44FDFD8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E510C-0516-4656-99D5-AD5CD9E9C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AF488-3AB2-4531-95CB-9B874BCC8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E8CF-268B-4AAA-85BC-87A69F2F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D1754-B6F2-40E3-8798-D28F2B5F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570A-7AFD-4E99-82E9-80CCAC92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30A4F-B131-435E-8745-59D3E716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5BF83-D3C3-4983-8231-8B6B19879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5DF7-1D52-4360-95D3-DC17FB41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18CC-115E-471E-81E6-19EA882C0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7ECB-E2C9-462E-BEA0-29A902CDB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7FE2E-EB49-4A46-8E55-360D6953D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9419477" y="687872"/>
            <a:ext cx="1934323" cy="6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5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9.png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1.png" /><Relationship Id="rId2" Type="http://schemas.openxmlformats.org/officeDocument/2006/relationships/image" Target="../media/image150.pn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2.png" /><Relationship Id="rId2" Type="http://schemas.openxmlformats.org/officeDocument/2006/relationships/image" Target="../media/image2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5.png" /><Relationship Id="rId2" Type="http://schemas.openxmlformats.org/officeDocument/2006/relationships/image" Target="../media/image2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6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8.png" /><Relationship Id="rId2" Type="http://schemas.openxmlformats.org/officeDocument/2006/relationships/image" Target="../media/image2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1.png" /><Relationship Id="rId2" Type="http://schemas.openxmlformats.org/officeDocument/2006/relationships/image" Target="../media/image30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4.png" /><Relationship Id="rId2" Type="http://schemas.openxmlformats.org/officeDocument/2006/relationships/image" Target="../media/image3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7.png" /><Relationship Id="rId2" Type="http://schemas.openxmlformats.org/officeDocument/2006/relationships/image" Target="../media/image36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8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0.png" /><Relationship Id="rId2" Type="http://schemas.openxmlformats.org/officeDocument/2006/relationships/image" Target="../media/image39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3.png" /><Relationship Id="rId2" Type="http://schemas.openxmlformats.org/officeDocument/2006/relationships/image" Target="../media/image4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6.png" /><Relationship Id="rId2" Type="http://schemas.openxmlformats.org/officeDocument/2006/relationships/image" Target="../media/image45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9.png" /><Relationship Id="rId2" Type="http://schemas.openxmlformats.org/officeDocument/2006/relationships/image" Target="../media/image4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0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2.png" /><Relationship Id="rId2" Type="http://schemas.openxmlformats.org/officeDocument/2006/relationships/image" Target="../media/image51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3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5.png" /><Relationship Id="rId2" Type="http://schemas.openxmlformats.org/officeDocument/2006/relationships/image" Target="../media/image54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6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8.png" /><Relationship Id="rId2" Type="http://schemas.openxmlformats.org/officeDocument/2006/relationships/image" Target="../media/image57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9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1.png" /><Relationship Id="rId2" Type="http://schemas.openxmlformats.org/officeDocument/2006/relationships/image" Target="../media/image6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4.png" /><Relationship Id="rId2" Type="http://schemas.openxmlformats.org/officeDocument/2006/relationships/image" Target="../media/image63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5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7.png" /><Relationship Id="rId2" Type="http://schemas.openxmlformats.org/officeDocument/2006/relationships/image" Target="../media/image66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8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0.png" /><Relationship Id="rId2" Type="http://schemas.openxmlformats.org/officeDocument/2006/relationships/image" Target="../media/image69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1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3.png" /><Relationship Id="rId2" Type="http://schemas.openxmlformats.org/officeDocument/2006/relationships/image" Target="../media/image7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4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6.png" /><Relationship Id="rId2" Type="http://schemas.openxmlformats.org/officeDocument/2006/relationships/image" Target="../media/image75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7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9.png" /><Relationship Id="rId2" Type="http://schemas.openxmlformats.org/officeDocument/2006/relationships/image" Target="../media/image78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0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2.png" /><Relationship Id="rId2" Type="http://schemas.openxmlformats.org/officeDocument/2006/relationships/image" Target="../media/image81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3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5.png" /><Relationship Id="rId2" Type="http://schemas.openxmlformats.org/officeDocument/2006/relationships/image" Target="../media/image84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6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8.png" /><Relationship Id="rId2" Type="http://schemas.openxmlformats.org/officeDocument/2006/relationships/image" Target="../media/image87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9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1.png" /><Relationship Id="rId2" Type="http://schemas.openxmlformats.org/officeDocument/2006/relationships/image" Target="../media/image90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2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4.png" /><Relationship Id="rId2" Type="http://schemas.openxmlformats.org/officeDocument/2006/relationships/image" Target="../media/image93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5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7.png" /><Relationship Id="rId2" Type="http://schemas.openxmlformats.org/officeDocument/2006/relationships/image" Target="../media/image96.png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8.png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0.png" /><Relationship Id="rId2" Type="http://schemas.openxmlformats.org/officeDocument/2006/relationships/image" Target="../media/image99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1.png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3.png" /><Relationship Id="rId2" Type="http://schemas.openxmlformats.org/officeDocument/2006/relationships/image" Target="../media/image10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4.png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6.png" /><Relationship Id="rId2" Type="http://schemas.openxmlformats.org/officeDocument/2006/relationships/image" Target="../media/image105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7.png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9.png" /><Relationship Id="rId2" Type="http://schemas.openxmlformats.org/officeDocument/2006/relationships/image" Target="../media/image108.png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0.png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2.png" /><Relationship Id="rId2" Type="http://schemas.openxmlformats.org/officeDocument/2006/relationships/image" Target="../media/image111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3.png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5.png" /><Relationship Id="rId2" Type="http://schemas.openxmlformats.org/officeDocument/2006/relationships/image" Target="../media/image114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6.png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8.png" /><Relationship Id="rId2" Type="http://schemas.openxmlformats.org/officeDocument/2006/relationships/image" Target="../media/image11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9.png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1.png" /><Relationship Id="rId2" Type="http://schemas.openxmlformats.org/officeDocument/2006/relationships/image" Target="../media/image120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2.png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4.png" /><Relationship Id="rId2" Type="http://schemas.openxmlformats.org/officeDocument/2006/relationships/image" Target="../media/image123.png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5.png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7.png" /><Relationship Id="rId2" Type="http://schemas.openxmlformats.org/officeDocument/2006/relationships/image" Target="../media/image126.png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8.png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0.png" /><Relationship Id="rId2" Type="http://schemas.openxmlformats.org/officeDocument/2006/relationships/image" Target="../media/image129.png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1.png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3.png" /><Relationship Id="rId2" Type="http://schemas.openxmlformats.org/officeDocument/2006/relationships/image" Target="../media/image13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4.png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6.png" /><Relationship Id="rId2" Type="http://schemas.openxmlformats.org/officeDocument/2006/relationships/image" Target="../media/image135.png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7.png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9.png" /><Relationship Id="rId2" Type="http://schemas.openxmlformats.org/officeDocument/2006/relationships/image" Target="../media/image138.png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0.png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2.png" /><Relationship Id="rId2" Type="http://schemas.openxmlformats.org/officeDocument/2006/relationships/image" Target="../media/image141.png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3.png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5.png" /><Relationship Id="rId2" Type="http://schemas.openxmlformats.org/officeDocument/2006/relationships/image" Target="../media/image144.png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6.png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8.png" /><Relationship Id="rId2" Type="http://schemas.openxmlformats.org/officeDocument/2006/relationships/image" Target="../media/image14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Contagion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Jeff</a:t>
            </a:r>
            <a:r>
              <a:rPr/>
              <a:t> </a:t>
            </a:r>
            <a:r>
              <a:rPr/>
              <a:t>Renz,</a:t>
            </a:r>
            <a:r>
              <a:rPr/>
              <a:t> </a:t>
            </a:r>
            <a:r>
              <a:rPr/>
              <a:t>Brian</a:t>
            </a:r>
            <a:r>
              <a:rPr/>
              <a:t> </a:t>
            </a:r>
            <a:r>
              <a:rPr/>
              <a:t>Liberatore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2020-04-17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7745E-9766-4437-99C7-9C1C56B23E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4305380" cy="1513682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Arkansas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1,620.0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1,599.0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1,498.0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1,475.0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1,280.0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1,228.0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1,202.0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1,146.0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1,077.0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997.0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927.0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853.0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743.0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738.0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683.0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Wisconsin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3,721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3,555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3,341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3,068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2,756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2,578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2,267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1,916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9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Wyoming</a:t>
            </a:r>
          </a:p>
        </p:txBody>
      </p:sp>
      <p:pic>
        <p:nvPicPr>
          <p:cNvPr descr="Covid19_Analysis_by_State_files/figure-pptx/unnamed-chunk-19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9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Wyoming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2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California</a:t>
            </a:r>
          </a:p>
        </p:txBody>
      </p:sp>
      <p:pic>
        <p:nvPicPr>
          <p:cNvPr descr="Covid19_Analysis_by_State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California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27,107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25,758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24,334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23,323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22,421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21,366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20,191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19,043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17,539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16,361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13,796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12,568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</a:p>
        </p:txBody>
      </p:sp>
      <p:pic>
        <p:nvPicPr>
          <p:cNvPr descr="Covid19_Analysis_by_State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2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7,691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6,893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5,429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4,574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Connecticut</a:t>
            </a:r>
          </a:p>
        </p:txBody>
      </p:sp>
      <p:pic>
        <p:nvPicPr>
          <p:cNvPr descr="Covid19_Analysis_by_State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2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Connecticut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15,884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14,755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13,989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13,381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6,906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5,276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4,915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3,824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Delaware</a:t>
            </a:r>
          </a:p>
        </p:txBody>
      </p:sp>
      <p:pic>
        <p:nvPicPr>
          <p:cNvPr descr="Covid19_Analysis_by_State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3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Delaware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1,926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1,761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1,625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1,326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31.800%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Florida</a:t>
            </a:r>
          </a:p>
        </p:txBody>
      </p:sp>
      <p:pic>
        <p:nvPicPr>
          <p:cNvPr descr="Covid19_Analysis_by_State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3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impacted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COVID-19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Deaths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222,284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12,192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75,317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3,518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Massachusetts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32,181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29,120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28,314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Illinois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25,738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Florida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23,332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Louisiana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22,532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Texas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Connecticut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15,884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Washington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11,152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Maryland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Indiana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Florida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23,332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22,526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21,620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21,011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19,855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18,978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17,960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16,819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15,690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14,739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13,621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12,342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Georgia</a:t>
            </a:r>
          </a:p>
        </p:txBody>
      </p:sp>
      <p:pic>
        <p:nvPicPr>
          <p:cNvPr descr="Covid19_Analysis_by_State_files/figure-pptx/unnamed-chunk-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3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Georgia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14,583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13,913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13,125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12,103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-1.30%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11,859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7,558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6,742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6,383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5,444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Hawaii</a:t>
            </a:r>
          </a:p>
        </p:txBody>
      </p:sp>
      <p:pic>
        <p:nvPicPr>
          <p:cNvPr descr="Covid19_Analysis_by_State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4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Hawaii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535.0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524.0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511.0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502.0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497.0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484.0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463.0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440.0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433.0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408.0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385.0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349.0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317.0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4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Idaho</a:t>
            </a:r>
          </a:p>
        </p:txBody>
      </p:sp>
      <p:pic>
        <p:nvPicPr>
          <p:cNvPr descr="Covid19_Analysis_by_State_files/figure-pptx/unnamed-chunk-4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4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Idaho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1,528.0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1,507.0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1,464.0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1,453.0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1,407.0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1,400.0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1,353.0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1,232.0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1,210.0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1,170.0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1,101.0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1,077.0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1,013.0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892.0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4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Illinois</a:t>
            </a:r>
          </a:p>
        </p:txBody>
      </p:sp>
      <p:pic>
        <p:nvPicPr>
          <p:cNvPr descr="Covid19_Analysis_by_State_files/figure-pptx/unnamed-chunk-4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5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Illinois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25,738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24,604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23,247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22,028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20,855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19,183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17,892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16,432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13,549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11,277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10,358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8,904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5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Indiana</a:t>
            </a:r>
          </a:p>
        </p:txBody>
      </p:sp>
      <p:pic>
        <p:nvPicPr>
          <p:cNvPr descr="Covid19_Analysis_by_State_files/figure-pptx/unnamed-chunk-5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5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Alabama</a:t>
            </a:r>
          </a:p>
        </p:txBody>
      </p:sp>
      <p:pic>
        <p:nvPicPr>
          <p:cNvPr descr="Covid19_Analysis_by_Stat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Indiana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8,955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8,527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8,236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7,435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6,907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6,351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5,943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5,509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4,956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3,951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3,435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3,038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5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Iowa</a:t>
            </a:r>
          </a:p>
        </p:txBody>
      </p:sp>
      <p:pic>
        <p:nvPicPr>
          <p:cNvPr descr="Covid19_Analysis_by_State_files/figure-pptx/unnamed-chunk-5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5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Iowa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2,141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1,899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1,388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6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Kansas</a:t>
            </a:r>
          </a:p>
        </p:txBody>
      </p:sp>
      <p:pic>
        <p:nvPicPr>
          <p:cNvPr descr="Covid19_Analysis_by_State_files/figure-pptx/unnamed-chunk-6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6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Kansas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1,385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6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Kentucky</a:t>
            </a:r>
          </a:p>
        </p:txBody>
      </p:sp>
      <p:pic>
        <p:nvPicPr>
          <p:cNvPr descr="Covid19_Analysis_by_State_files/figure-pptx/unnamed-chunk-6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6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Kentucky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2,494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1,963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1,851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1,702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6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Louisiana</a:t>
            </a:r>
          </a:p>
        </p:txBody>
      </p:sp>
      <p:pic>
        <p:nvPicPr>
          <p:cNvPr descr="Covid19_Analysis_by_State_files/figure-pptx/unnamed-chunk-6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7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Louisiana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22,532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21,951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21,518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21,016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20,595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20,014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19,253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18,283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17,030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14,867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13,006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12,492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7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Maine</a:t>
            </a:r>
          </a:p>
        </p:txBody>
      </p:sp>
      <p:pic>
        <p:nvPicPr>
          <p:cNvPr descr="Covid19_Analysis_by_State_files/figure-pptx/unnamed-chunk-7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7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Alabama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4,404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4,241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3,953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3,805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3,583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2,838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2,499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2,197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1,841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7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Maryland</a:t>
            </a:r>
          </a:p>
        </p:txBody>
      </p:sp>
      <p:pic>
        <p:nvPicPr>
          <p:cNvPr descr="Covid19_Analysis_by_State_files/figure-pptx/unnamed-chunk-7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7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Maryland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10,032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9,472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8,936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6,968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6,185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5,529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4,371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3,609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2,331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8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Massachusetts</a:t>
            </a:r>
          </a:p>
        </p:txBody>
      </p:sp>
      <p:pic>
        <p:nvPicPr>
          <p:cNvPr descr="Covid19_Analysis_by_State_files/figure-pptx/unnamed-chunk-8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8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Massachusetts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32,181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29,918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28,163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26,867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25,475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22,860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20,974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18,941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16,790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13,837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10,402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8,966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8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Michigan</a:t>
            </a:r>
          </a:p>
        </p:txBody>
      </p:sp>
      <p:pic>
        <p:nvPicPr>
          <p:cNvPr descr="Covid19_Analysis_by_State_files/figure-pptx/unnamed-chunk-8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8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Michigan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29,120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27,894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26,845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25,490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24,496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23,855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22,646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21,375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20,220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18,852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17,130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15,635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14,225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12,670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8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Minnesota</a:t>
            </a:r>
          </a:p>
        </p:txBody>
      </p:sp>
      <p:pic>
        <p:nvPicPr>
          <p:cNvPr descr="Covid19_Analysis_by_State_files/figure-pptx/unnamed-chunk-8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9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Minnesota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1,917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1,813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1,650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1,621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1,335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9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Mississippi</a:t>
            </a:r>
          </a:p>
        </p:txBody>
      </p:sp>
      <p:pic>
        <p:nvPicPr>
          <p:cNvPr descr="Covid19_Analysis_by_State_files/figure-pptx/unnamed-chunk-9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9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Alaska</a:t>
            </a:r>
          </a:p>
        </p:txBody>
      </p:sp>
      <p:pic>
        <p:nvPicPr>
          <p:cNvPr descr="Covid19_Analysis_by_State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Mississippi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3,624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2,642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2,469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1,915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1,358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9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Missouri</a:t>
            </a:r>
          </a:p>
        </p:txBody>
      </p:sp>
      <p:pic>
        <p:nvPicPr>
          <p:cNvPr descr="Covid19_Analysis_by_State_files/figure-pptx/unnamed-chunk-9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9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Missouri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5,111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4,896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4,686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4,389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3,795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3,325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2,721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2,285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Montana</a:t>
            </a:r>
          </a:p>
        </p:txBody>
      </p:sp>
      <p:pic>
        <p:nvPicPr>
          <p:cNvPr descr="Covid19_Analysis_by_State_files/figure-pptx/unnamed-chunk-10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0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Montana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0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Nebraska</a:t>
            </a:r>
          </a:p>
        </p:txBody>
      </p:sp>
      <p:pic>
        <p:nvPicPr>
          <p:cNvPr descr="Covid19_Analysis_by_State_files/figure-pptx/unnamed-chunk-10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0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Nebraska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0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Nevada</a:t>
            </a:r>
          </a:p>
        </p:txBody>
      </p:sp>
      <p:pic>
        <p:nvPicPr>
          <p:cNvPr descr="Covid19_Analysis_by_State_files/figure-pptx/unnamed-chunk-10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1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Nevada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3,137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3,036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2,860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2,720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2,606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2,318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1,971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1,880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Hampshire</a:t>
            </a:r>
          </a:p>
        </p:txBody>
      </p:sp>
      <p:pic>
        <p:nvPicPr>
          <p:cNvPr descr="Covid19_Analysis_by_State_files/figure-pptx/unnamed-chunk-1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1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Alaska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275.0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270.0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Hampshire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Jersey</a:t>
            </a:r>
          </a:p>
        </p:txBody>
      </p:sp>
      <p:pic>
        <p:nvPicPr>
          <p:cNvPr descr="Covid19_Analysis_by_State_files/figure-pptx/unnamed-chunk-1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1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Jersey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75,317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71,030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68,824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64,584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61,850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58,151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54,588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51,027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47,437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44,416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41,090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37,505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34,124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29,895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25,590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Mexico</a:t>
            </a:r>
          </a:p>
        </p:txBody>
      </p:sp>
      <p:pic>
        <p:nvPicPr>
          <p:cNvPr descr="Covid19_Analysis_by_State_files/figure-pptx/unnamed-chunk-1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2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Mexico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York</a:t>
            </a:r>
          </a:p>
        </p:txBody>
      </p:sp>
      <p:pic>
        <p:nvPicPr>
          <p:cNvPr descr="Covid19_Analysis_by_State_files/figure-pptx/unnamed-chunk-1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2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222,284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213,779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202,208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195,031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188,694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180,458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170,512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159,937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149,401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140,081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130,703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122,911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114,996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102,945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92,770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Carolina</a:t>
            </a:r>
          </a:p>
        </p:txBody>
      </p:sp>
      <p:pic>
        <p:nvPicPr>
          <p:cNvPr descr="Covid19_Analysis_by_State_files/figure-pptx/unnamed-chunk-1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3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Carolina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5,463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4,992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4,788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4,310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3,906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3,651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3,423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2,870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2,585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2,402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1,858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Dakota</a:t>
            </a:r>
          </a:p>
        </p:txBody>
      </p:sp>
      <p:pic>
        <p:nvPicPr>
          <p:cNvPr descr="Covid19_Analysis_by_State_files/figure-pptx/unnamed-chunk-1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3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</a:p>
        </p:txBody>
      </p:sp>
      <p:pic>
        <p:nvPicPr>
          <p:cNvPr descr="Covid19_Analysis_by_State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Dakota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394.0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366.0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341.0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331.0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308.0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278.0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Ohio</a:t>
            </a:r>
          </a:p>
        </p:txBody>
      </p:sp>
      <p:pic>
        <p:nvPicPr>
          <p:cNvPr descr="Covid19_Analysis_by_State_files/figure-pptx/unnamed-chunk-1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3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Ohio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4,782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4,043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3,312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2,903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Oklahoma</a:t>
            </a:r>
          </a:p>
        </p:txBody>
      </p:sp>
      <p:pic>
        <p:nvPicPr>
          <p:cNvPr descr="Covid19_Analysis_by_State_files/figure-pptx/unnamed-chunk-1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4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Oklahoma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2,357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2,184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1,970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1,684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1,327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4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Oregon</a:t>
            </a:r>
          </a:p>
        </p:txBody>
      </p:sp>
      <p:pic>
        <p:nvPicPr>
          <p:cNvPr descr="Covid19_Analysis_by_State_files/figure-pptx/unnamed-chunk-14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4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Oregon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1,663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1,371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4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Pennsylvania</a:t>
            </a:r>
          </a:p>
        </p:txBody>
      </p:sp>
      <p:pic>
        <p:nvPicPr>
          <p:cNvPr descr="Covid19_Analysis_by_State_files/figure-pptx/unnamed-chunk-14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5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Pennsylvania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28,314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26,804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25,591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24,295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22,955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21,774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20,128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18,379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14,582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13,075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8,402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5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Rhode</a:t>
            </a:r>
            <a:r>
              <a:rPr/>
              <a:t> </a:t>
            </a:r>
            <a:r>
              <a:rPr/>
              <a:t>Island</a:t>
            </a:r>
          </a:p>
        </p:txBody>
      </p:sp>
      <p:pic>
        <p:nvPicPr>
          <p:cNvPr descr="Covid19_Analysis_by_State_files/figure-pptx/unnamed-chunk-15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5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4,234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3,702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3,539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2,726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2,577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2,466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2,269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1,769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Rhode</a:t>
            </a:r>
            <a:r>
              <a:rPr/>
              <a:t> </a:t>
            </a:r>
            <a:r>
              <a:rPr/>
              <a:t>Island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3,838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3,251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3,251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2,976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2,665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2,349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1,727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-5.400%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5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Carolina</a:t>
            </a:r>
          </a:p>
        </p:txBody>
      </p:sp>
      <p:pic>
        <p:nvPicPr>
          <p:cNvPr descr="Covid19_Analysis_by_State_files/figure-pptx/unnamed-chunk-15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5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Carolina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3,931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3,553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3,439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3,207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2,792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2,417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2,232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1,917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1,554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6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Dakota</a:t>
            </a:r>
          </a:p>
        </p:txBody>
      </p:sp>
      <p:pic>
        <p:nvPicPr>
          <p:cNvPr descr="Covid19_Analysis_by_State_files/figure-pptx/unnamed-chunk-16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6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Dakota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1,312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6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Tennessee</a:t>
            </a:r>
          </a:p>
        </p:txBody>
      </p:sp>
      <p:pic>
        <p:nvPicPr>
          <p:cNvPr descr="Covid19_Analysis_by_State_files/figure-pptx/unnamed-chunk-16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6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Tennessee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5,654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5,483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4,983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4,793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4,246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3,753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3,034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2,871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6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Texas</a:t>
            </a:r>
          </a:p>
        </p:txBody>
      </p:sp>
      <p:pic>
        <p:nvPicPr>
          <p:cNvPr descr="Covid19_Analysis_by_State_files/figure-pptx/unnamed-chunk-16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7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16,104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14,488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13,774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13,206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9,900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8,161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5,773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7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Utah</a:t>
            </a:r>
          </a:p>
        </p:txBody>
      </p:sp>
      <p:pic>
        <p:nvPicPr>
          <p:cNvPr descr="Covid19_Analysis_by_State_files/figure-pptx/unnamed-chunk-17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7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Arkansas</a:t>
            </a:r>
          </a:p>
        </p:txBody>
      </p:sp>
      <p:pic>
        <p:nvPicPr>
          <p:cNvPr descr="Covid19_Analysis_by_State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Utah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2,683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2,418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2,399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2,103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1,752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7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Vermont</a:t>
            </a:r>
          </a:p>
        </p:txBody>
      </p:sp>
      <p:pic>
        <p:nvPicPr>
          <p:cNvPr descr="Covid19_Analysis_by_State_files/figure-pptx/unnamed-chunk-17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7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Vermont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768.0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759.0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752.0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748.0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731.0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711.0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679.0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628.0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605.0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575.0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543.0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512.0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461.0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389.0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338.0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8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Virginia</a:t>
            </a:r>
          </a:p>
        </p:txBody>
      </p:sp>
      <p:pic>
        <p:nvPicPr>
          <p:cNvPr descr="Covid19_Analysis_by_State_files/figure-pptx/unnamed-chunk-18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8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Virginia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6,892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5,749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5,272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4,040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2,655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2,427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1,707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8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Washington</a:t>
            </a:r>
          </a:p>
        </p:txBody>
      </p:sp>
      <p:pic>
        <p:nvPicPr>
          <p:cNvPr descr="Covid19_Analysis_by_State_files/figure-pptx/unnamed-chunk-18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8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Washington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11,152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10,411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9,887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9,608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9,097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8,682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8,384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7,369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6,788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8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West</a:t>
            </a:r>
            <a:r>
              <a:rPr/>
              <a:t> </a:t>
            </a:r>
            <a:r>
              <a:rPr/>
              <a:t>Virginia</a:t>
            </a:r>
          </a:p>
        </p:txBody>
      </p:sp>
      <p:pic>
        <p:nvPicPr>
          <p:cNvPr descr="Covid19_Analysis_by_State_files/figure-pptx/unnamed-chunk-18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9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West</a:t>
            </a:r>
            <a:r>
              <a:rPr/>
              <a:t> </a:t>
            </a:r>
            <a:r>
              <a:rPr/>
              <a:t>Virginia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19_Analysis_by_State_files/figure-pptx/unnamed-chunk-19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Wisconsin</a:t>
            </a:r>
          </a:p>
        </p:txBody>
      </p:sp>
      <p:pic>
        <p:nvPicPr>
          <p:cNvPr descr="Covid19_Analysis_by_State_files/figure-pptx/unnamed-chunk-19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19_Analysis_by_State_files/figure-pptx/unnamed-chunk-19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505050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_Template_2.potx" id="{5129E4C9-1705-4D1A-B6F3-58D74DD254B5}" vid="{9FA0115E-57FA-44EE-A65E-2A3F51BFBD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Contagion Overview by US State</dc:title>
  <dc:creator>Jeff Renz, Brian Liberatore</dc:creator>
  <cp:keywords/>
  <dcterms:created xsi:type="dcterms:W3CDTF">2020-04-17T19:20:27Z</dcterms:created>
  <dcterms:modified xsi:type="dcterms:W3CDTF">2020-04-17T19:20:27Z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2020-04-17</vt:lpwstr>
  </property>
  <property fmtid="{D5CDD505-2E9C-101B-9397-08002B2CF9AE}" pid="3" name="output">
    <vt:lpwstr/>
  </property>
</Properties>
</file>