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711" autoAdjust="0"/>
  </p:normalViewPr>
  <p:slideViewPr>
    <p:cSldViewPr snapToGrid="0" snapToObjects="1">
      <p:cViewPr>
        <p:scale>
          <a:sx n="100" d="100"/>
          <a:sy n="100" d="100"/>
        </p:scale>
        <p:origin x="990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877A74C-1024-4697-82A9-518471D90BF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6D906-24D5-4DAF-BF6E-4E33F265CDA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1C1021A-BD55-4A7B-BB7D-B402692E598E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17F202-16EF-4F58-9581-D0DAAE11F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602038"/>
            <a:ext cx="86106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260F2-2DF3-4003-B004-AA8AE13C04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  <p:sp>
        <p:nvSpPr>
          <p:cNvPr id="21" name="Parallelogram 53">
            <a:extLst>
              <a:ext uri="{FF2B5EF4-FFF2-40B4-BE49-F238E27FC236}">
                <a16:creationId xmlns:a16="http://schemas.microsoft.com/office/drawing/2014/main" id="{1B360DC6-0ACF-44E4-AA16-EAEDA7F0618A}"/>
              </a:ext>
            </a:extLst>
          </p:cNvPr>
          <p:cNvSpPr/>
          <p:nvPr userDrawn="1"/>
        </p:nvSpPr>
        <p:spPr>
          <a:xfrm flipV="1">
            <a:off x="9439150" y="-23008"/>
            <a:ext cx="274319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53">
            <a:extLst>
              <a:ext uri="{FF2B5EF4-FFF2-40B4-BE49-F238E27FC236}">
                <a16:creationId xmlns:a16="http://schemas.microsoft.com/office/drawing/2014/main" id="{02E6BFAB-9CFD-45AD-AD73-79C52581C108}"/>
              </a:ext>
            </a:extLst>
          </p:cNvPr>
          <p:cNvSpPr/>
          <p:nvPr userDrawn="1"/>
        </p:nvSpPr>
        <p:spPr>
          <a:xfrm>
            <a:off x="8715550" y="-44624"/>
            <a:ext cx="3476450" cy="632159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D7A203E-9D86-435D-BA54-5CC93375D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2169621"/>
            <a:ext cx="8610600" cy="135696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E09BBF-9609-4AD5-97D1-E4C398E294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6924" y="6429378"/>
            <a:ext cx="143116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F0B0DC7-AAE0-4DD0-B6A3-68117DEB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0E374D-872C-4CBB-BACF-5E43E0A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51186D-E076-4056-9C34-68B2F7BA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4/17/2020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E72B46-08CB-4561-95B0-25B9F3459C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9419477" y="687872"/>
            <a:ext cx="1934323" cy="68006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5F4514D-A721-4162-BD02-478D7C78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D7A203E-9D86-435D-BA54-5CC93375D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2169621"/>
            <a:ext cx="8610600" cy="1356967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Contagion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17F202-16EF-4F58-9581-D0DAAE11F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602038"/>
            <a:ext cx="8610600" cy="1655762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Renz,</a:t>
            </a:r>
            <a:r>
              <a:rPr/>
              <a:t> </a:t>
            </a:r>
            <a:r>
              <a:rPr/>
              <a:t>Brian</a:t>
            </a:r>
            <a:r>
              <a:rPr/>
              <a:t> </a:t>
            </a:r>
            <a:r>
              <a:rPr/>
              <a:t>Liberatore</a:t>
            </a:r>
          </a:p>
        </p:txBody>
      </p:sp>
      <p:sp/>
      <p:pic>
        <p:nvPicPr>
          <p:cNvPr id="10" name="Picture 9">
            <a:extLst>
              <a:ext uri="{FF2B5EF4-FFF2-40B4-BE49-F238E27FC236}">
                <a16:creationId xmlns:a16="http://schemas.microsoft.com/office/drawing/2014/main" id="{83E260F2-2DF3-4003-B004-AA8AE13C04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E09BBF-9609-4AD5-97D1-E4C398E294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6924" y="6429378"/>
            <a:ext cx="1431161" cy="365125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F0B0DC7-AAE0-4DD0-B6A3-68117DEB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States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impacted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COVID-19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222,284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12,192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75,317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32,181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29,120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Washington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Maryland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</a:p>
        </p:txBody>
      </p:sp>
      <p:pic>
        <p:nvPicPr>
          <p:cNvPr descr="Validate_templat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7018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Validate_template_files/figure-pptx/unnamed-chunk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97600" y="17018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Colorado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statistics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53848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Days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8,280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7,941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7,691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7,303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6,893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6,202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5,656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5,175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4,574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4,182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2020-04-02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3,730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Validate_templat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97600" y="1701800"/>
            <a:ext cx="53848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SS_Template.potx" id="{FCB32CBE-5F24-47BD-9CF1-536F8C438EAF}" vid="{310DBEBE-E7CA-447B-A05C-79688EEE0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 Overview by US State</dc:title>
  <dc:creator>Jeff Renz, Brian Liberatore</dc:creator>
  <cp:keywords/>
  <dcterms:created xsi:type="dcterms:W3CDTF">2020-04-17T23:29:42Z</dcterms:created>
  <dcterms:modified xsi:type="dcterms:W3CDTF">2020-04-17T23:29:42Z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2020-04-17</vt:lpwstr>
  </property>
  <property fmtid="{D5CDD505-2E9C-101B-9397-08002B2CF9AE}" pid="3" name="output">
    <vt:lpwstr/>
  </property>
</Properties>
</file>