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1" Type="http://schemas.openxmlformats.org/officeDocument/2006/relationships/customXml" Target="../customXml/item2.xml" /><Relationship Id="rId6" Type="http://schemas.openxmlformats.org/officeDocument/2006/relationships/presProps" Target="presProps.xml" /><Relationship Id="rId10" Type="http://schemas.openxmlformats.org/officeDocument/2006/relationships/customXml" Target="../customXml/item1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2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Validate_templ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Validate_template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Validate_templat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2020-04-17T18:49:57Z</dcterms:created>
  <dcterms:modified xsi:type="dcterms:W3CDTF">2020-04-17T18:49:57Z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