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53EFCEC-7D21-314C-8655-BBEA4A65DA8A}">
          <p14:sldIdLst>
            <p14:sldId id="256"/>
          </p14:sldIdLst>
        </p14:section>
        <p14:section name="Getting Started" id="{A3BFFF73-A136-D445-AB2D-5B68A41CC5B7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5"/>
    <p:restoredTop sz="70673"/>
  </p:normalViewPr>
  <p:slideViewPr>
    <p:cSldViewPr snapToGrid="0" snapToObjects="1">
      <p:cViewPr varScale="1">
        <p:scale>
          <a:sx n="87" d="100"/>
          <a:sy n="87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C3CDCB-172F-7446-BED8-7C46DB049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AC78-800D-C84B-A166-EE3AD4388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9791-32B8-9242-B73D-A7A5E1C5223C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16D03-F9FD-1F48-B99F-86F6289EC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2018 by Jeff Anderson.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654C-DB15-5C40-89B0-096EDC2EBF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96D5-8FE9-9541-970B-F105B682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9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C7BF-2005-974E-BF38-8F3EE9A93E5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2018 by Jeff Anderson.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CC6E-61B7-B44F-8742-FAF0ADD1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FCC6E-61B7-B44F-8742-FAF0ADD14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E9B7-40CA-4444-891B-8D9D357B5843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29E-1DDC-1B40-A4AA-507B737BCFA5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5A8-3E91-984D-A976-ABC614975B12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B9-131C-034E-9D49-28CE68F85786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2711-C74F-2747-920C-A335A6D43129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AE2B-521A-9943-992D-6CCE88B1E06E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9A3F-0B0D-604C-B371-603C50472A75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222E-F600-6842-9DF9-F3F771C46091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B67A-CECF-2642-8775-AA589808EEED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6914"/>
            <a:ext cx="9905998" cy="399753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4F-D1D3-804D-A54B-C2715419AE2D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CB805-BC48-9D4C-9637-3BF28A2BD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49" y="5508987"/>
            <a:ext cx="9923462" cy="2905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Reference URL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FC0-52AB-C247-AED8-C7E17E56C911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420133"/>
            <a:ext cx="4876800" cy="43710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420131"/>
            <a:ext cx="4876800" cy="43710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1F7C-71CF-E24A-BBEE-39F722256B81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39330"/>
            <a:ext cx="48767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126866"/>
            <a:ext cx="4876800" cy="3664334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439330"/>
            <a:ext cx="48767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126866"/>
            <a:ext cx="4876801" cy="3664334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1330-B985-FF4A-951C-6A66EDD55D48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E88-6944-F74C-A0E1-50E7E17489DD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FEE-E14B-DC48-9339-E3636709B54D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F3F7-8A17-4B4A-8F77-A4AF6C4202D7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34C32-4137-D948-95D2-F8888DC283DE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36914"/>
            <a:ext cx="9905998" cy="4354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5CE2D3-58AA-4643-8333-9D89F25C1414}" type="datetime1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-east-2.amazonaws.com/public.jeff-anderson.com/IntroToAWS-GettingStarte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3.us-east-2.amazonaws.com/public.jeff-anderson.com/IntroToAWS-Storag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2C5A-4A1B-D442-96CC-4AC6AB58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883107"/>
          </a:xfrm>
        </p:spPr>
        <p:txBody>
          <a:bodyPr/>
          <a:lstStyle/>
          <a:p>
            <a:r>
              <a:rPr lang="en-US" dirty="0"/>
              <a:t>Introduction to Amazon Web Services 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426E-858B-084D-B01E-4E6850F2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en-US" dirty="0"/>
              <a:t>Presented by Jeff Anderson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EDE17-DABC-4F4F-9EFC-06EEB1C9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27" y="4642249"/>
            <a:ext cx="6415790" cy="921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BDD60-037A-5B49-9151-0C76C3D6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99" y="5799372"/>
            <a:ext cx="7481045" cy="520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DE61B-187B-0E47-BE1B-5CB98D3F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372" y="903242"/>
            <a:ext cx="1275497" cy="7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0C12-4AF9-FD43-9510-3FE671C2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9FC9-57D4-6F46-98DA-05307CD4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has a 100meg file size limit so the here are links to the slide decks: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Introduction to AWS and Getting Started</a:t>
            </a:r>
            <a:endParaRPr lang="en-US" dirty="0"/>
          </a:p>
          <a:p>
            <a:r>
              <a:rPr lang="en-US" dirty="0">
                <a:hlinkClick r:id="rId4"/>
              </a:rPr>
              <a:t>Amazon S3 Storage</a:t>
            </a:r>
            <a:endParaRPr lang="en-US" dirty="0"/>
          </a:p>
          <a:p>
            <a:r>
              <a:rPr lang="en-US" dirty="0"/>
              <a:t>Amazon EC2 – check back here in 5-7 days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C4F9A-D5AA-0D43-BAE4-7481CB08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2018 by Jeff Anderson.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ECAB9-C9D2-0E4A-A107-21C11A01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39AF6F-F037-134F-87C5-A7A7BC275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3194</TotalTime>
  <Words>74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Century Gothic</vt:lpstr>
      <vt:lpstr>Mesh</vt:lpstr>
      <vt:lpstr>Introduction to Amazon Web Services (AWS)</vt:lpstr>
      <vt:lpstr>Presentations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Web Services (AWS)</dc:title>
  <dc:creator>Jake Anderschultz</dc:creator>
  <cp:lastModifiedBy>Jake Anderschultz</cp:lastModifiedBy>
  <cp:revision>106</cp:revision>
  <cp:lastPrinted>2018-04-19T11:00:06Z</cp:lastPrinted>
  <dcterms:created xsi:type="dcterms:W3CDTF">2018-03-12T20:56:57Z</dcterms:created>
  <dcterms:modified xsi:type="dcterms:W3CDTF">2018-04-20T11:31:27Z</dcterms:modified>
</cp:coreProperties>
</file>